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920040" y="5530249"/>
              <a:ext cx="490655" cy="546465"/>
            </a:xfrm>
            <a:custGeom>
              <a:avLst/>
              <a:pathLst>
                <a:path w="490655" h="546465">
                  <a:moveTo>
                    <a:pt x="0" y="0"/>
                  </a:moveTo>
                  <a:lnTo>
                    <a:pt x="7385" y="8225"/>
                  </a:lnTo>
                  <a:lnTo>
                    <a:pt x="14771" y="16451"/>
                  </a:lnTo>
                  <a:lnTo>
                    <a:pt x="22156" y="24676"/>
                  </a:lnTo>
                  <a:lnTo>
                    <a:pt x="29542" y="32902"/>
                  </a:lnTo>
                  <a:lnTo>
                    <a:pt x="36927" y="41128"/>
                  </a:lnTo>
                  <a:lnTo>
                    <a:pt x="44313" y="49353"/>
                  </a:lnTo>
                  <a:lnTo>
                    <a:pt x="51698" y="57579"/>
                  </a:lnTo>
                  <a:lnTo>
                    <a:pt x="59084" y="65804"/>
                  </a:lnTo>
                  <a:lnTo>
                    <a:pt x="66469" y="74030"/>
                  </a:lnTo>
                  <a:lnTo>
                    <a:pt x="73855" y="82256"/>
                  </a:lnTo>
                  <a:lnTo>
                    <a:pt x="81240" y="90481"/>
                  </a:lnTo>
                  <a:lnTo>
                    <a:pt x="88626" y="98707"/>
                  </a:lnTo>
                  <a:lnTo>
                    <a:pt x="96011" y="106932"/>
                  </a:lnTo>
                  <a:lnTo>
                    <a:pt x="103397" y="115158"/>
                  </a:lnTo>
                  <a:lnTo>
                    <a:pt x="110782" y="123384"/>
                  </a:lnTo>
                  <a:lnTo>
                    <a:pt x="118168" y="131609"/>
                  </a:lnTo>
                  <a:lnTo>
                    <a:pt x="125553" y="139835"/>
                  </a:lnTo>
                  <a:lnTo>
                    <a:pt x="132939" y="148060"/>
                  </a:lnTo>
                  <a:lnTo>
                    <a:pt x="140324" y="156286"/>
                  </a:lnTo>
                  <a:lnTo>
                    <a:pt x="147710" y="164512"/>
                  </a:lnTo>
                  <a:lnTo>
                    <a:pt x="155095" y="172737"/>
                  </a:lnTo>
                  <a:lnTo>
                    <a:pt x="162481" y="180963"/>
                  </a:lnTo>
                  <a:lnTo>
                    <a:pt x="169867" y="189189"/>
                  </a:lnTo>
                  <a:lnTo>
                    <a:pt x="177252" y="197414"/>
                  </a:lnTo>
                  <a:lnTo>
                    <a:pt x="184638" y="205640"/>
                  </a:lnTo>
                  <a:lnTo>
                    <a:pt x="192023" y="213865"/>
                  </a:lnTo>
                  <a:lnTo>
                    <a:pt x="199409" y="222091"/>
                  </a:lnTo>
                  <a:lnTo>
                    <a:pt x="206794" y="230317"/>
                  </a:lnTo>
                  <a:lnTo>
                    <a:pt x="214180" y="238542"/>
                  </a:lnTo>
                  <a:lnTo>
                    <a:pt x="221565" y="246768"/>
                  </a:lnTo>
                  <a:lnTo>
                    <a:pt x="228951" y="254993"/>
                  </a:lnTo>
                  <a:lnTo>
                    <a:pt x="236336" y="263219"/>
                  </a:lnTo>
                  <a:lnTo>
                    <a:pt x="243722" y="271445"/>
                  </a:lnTo>
                  <a:lnTo>
                    <a:pt x="251107" y="279670"/>
                  </a:lnTo>
                  <a:lnTo>
                    <a:pt x="258493" y="287896"/>
                  </a:lnTo>
                  <a:lnTo>
                    <a:pt x="265878" y="296121"/>
                  </a:lnTo>
                  <a:lnTo>
                    <a:pt x="273264" y="304347"/>
                  </a:lnTo>
                  <a:lnTo>
                    <a:pt x="280649" y="312573"/>
                  </a:lnTo>
                  <a:lnTo>
                    <a:pt x="288035" y="320798"/>
                  </a:lnTo>
                  <a:lnTo>
                    <a:pt x="295420" y="329024"/>
                  </a:lnTo>
                  <a:lnTo>
                    <a:pt x="302806" y="337250"/>
                  </a:lnTo>
                  <a:lnTo>
                    <a:pt x="310191" y="345475"/>
                  </a:lnTo>
                  <a:lnTo>
                    <a:pt x="317577" y="353701"/>
                  </a:lnTo>
                  <a:lnTo>
                    <a:pt x="324963" y="361926"/>
                  </a:lnTo>
                  <a:lnTo>
                    <a:pt x="332348" y="370152"/>
                  </a:lnTo>
                  <a:lnTo>
                    <a:pt x="339734" y="378378"/>
                  </a:lnTo>
                  <a:lnTo>
                    <a:pt x="347119" y="386603"/>
                  </a:lnTo>
                  <a:lnTo>
                    <a:pt x="354505" y="394829"/>
                  </a:lnTo>
                  <a:lnTo>
                    <a:pt x="361890" y="403054"/>
                  </a:lnTo>
                  <a:lnTo>
                    <a:pt x="369276" y="411280"/>
                  </a:lnTo>
                  <a:lnTo>
                    <a:pt x="376661" y="419506"/>
                  </a:lnTo>
                  <a:lnTo>
                    <a:pt x="384047" y="427731"/>
                  </a:lnTo>
                  <a:lnTo>
                    <a:pt x="391432" y="435957"/>
                  </a:lnTo>
                  <a:lnTo>
                    <a:pt x="398818" y="444182"/>
                  </a:lnTo>
                  <a:lnTo>
                    <a:pt x="406203" y="452408"/>
                  </a:lnTo>
                  <a:lnTo>
                    <a:pt x="413589" y="460634"/>
                  </a:lnTo>
                  <a:lnTo>
                    <a:pt x="420974" y="468859"/>
                  </a:lnTo>
                  <a:lnTo>
                    <a:pt x="428360" y="477085"/>
                  </a:lnTo>
                  <a:lnTo>
                    <a:pt x="435745" y="485311"/>
                  </a:lnTo>
                  <a:lnTo>
                    <a:pt x="443131" y="493536"/>
                  </a:lnTo>
                  <a:lnTo>
                    <a:pt x="450516" y="501762"/>
                  </a:lnTo>
                  <a:lnTo>
                    <a:pt x="457902" y="509987"/>
                  </a:lnTo>
                  <a:lnTo>
                    <a:pt x="465287" y="518213"/>
                  </a:lnTo>
                  <a:lnTo>
                    <a:pt x="472673" y="526439"/>
                  </a:lnTo>
                  <a:lnTo>
                    <a:pt x="480059" y="534664"/>
                  </a:lnTo>
                  <a:lnTo>
                    <a:pt x="487444" y="542890"/>
                  </a:lnTo>
                  <a:lnTo>
                    <a:pt x="490655" y="546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342250" y="6006267"/>
              <a:ext cx="68444" cy="70447"/>
            </a:xfrm>
            <a:custGeom>
              <a:avLst/>
              <a:pathLst>
                <a:path w="68444" h="70447">
                  <a:moveTo>
                    <a:pt x="0" y="48102"/>
                  </a:moveTo>
                  <a:lnTo>
                    <a:pt x="68444" y="70447"/>
                  </a:lnTo>
                  <a:lnTo>
                    <a:pt x="53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52420" y="6344584"/>
              <a:ext cx="398787" cy="734038"/>
            </a:xfrm>
            <a:custGeom>
              <a:avLst/>
              <a:pathLst>
                <a:path w="398787" h="734038">
                  <a:moveTo>
                    <a:pt x="398787" y="0"/>
                  </a:moveTo>
                  <a:lnTo>
                    <a:pt x="393023" y="10609"/>
                  </a:lnTo>
                  <a:lnTo>
                    <a:pt x="387258" y="21219"/>
                  </a:lnTo>
                  <a:lnTo>
                    <a:pt x="381494" y="31829"/>
                  </a:lnTo>
                  <a:lnTo>
                    <a:pt x="375730" y="42439"/>
                  </a:lnTo>
                  <a:lnTo>
                    <a:pt x="369966" y="53048"/>
                  </a:lnTo>
                  <a:lnTo>
                    <a:pt x="364202" y="63658"/>
                  </a:lnTo>
                  <a:lnTo>
                    <a:pt x="358438" y="74268"/>
                  </a:lnTo>
                  <a:lnTo>
                    <a:pt x="352674" y="84878"/>
                  </a:lnTo>
                  <a:lnTo>
                    <a:pt x="346910" y="95488"/>
                  </a:lnTo>
                  <a:lnTo>
                    <a:pt x="341146" y="106097"/>
                  </a:lnTo>
                  <a:lnTo>
                    <a:pt x="335382" y="116707"/>
                  </a:lnTo>
                  <a:lnTo>
                    <a:pt x="329618" y="127317"/>
                  </a:lnTo>
                  <a:lnTo>
                    <a:pt x="323854" y="137927"/>
                  </a:lnTo>
                  <a:lnTo>
                    <a:pt x="318090" y="148537"/>
                  </a:lnTo>
                  <a:lnTo>
                    <a:pt x="312326" y="159146"/>
                  </a:lnTo>
                  <a:lnTo>
                    <a:pt x="306561" y="169756"/>
                  </a:lnTo>
                  <a:lnTo>
                    <a:pt x="300797" y="180366"/>
                  </a:lnTo>
                  <a:lnTo>
                    <a:pt x="295033" y="190976"/>
                  </a:lnTo>
                  <a:lnTo>
                    <a:pt x="289269" y="201586"/>
                  </a:lnTo>
                  <a:lnTo>
                    <a:pt x="283505" y="212195"/>
                  </a:lnTo>
                  <a:lnTo>
                    <a:pt x="277741" y="222805"/>
                  </a:lnTo>
                  <a:lnTo>
                    <a:pt x="271977" y="233415"/>
                  </a:lnTo>
                  <a:lnTo>
                    <a:pt x="266213" y="244025"/>
                  </a:lnTo>
                  <a:lnTo>
                    <a:pt x="260449" y="254635"/>
                  </a:lnTo>
                  <a:lnTo>
                    <a:pt x="254685" y="265244"/>
                  </a:lnTo>
                  <a:lnTo>
                    <a:pt x="248921" y="275854"/>
                  </a:lnTo>
                  <a:lnTo>
                    <a:pt x="243157" y="286464"/>
                  </a:lnTo>
                  <a:lnTo>
                    <a:pt x="237393" y="297074"/>
                  </a:lnTo>
                  <a:lnTo>
                    <a:pt x="231629" y="307683"/>
                  </a:lnTo>
                  <a:lnTo>
                    <a:pt x="225864" y="318293"/>
                  </a:lnTo>
                  <a:lnTo>
                    <a:pt x="220100" y="328903"/>
                  </a:lnTo>
                  <a:lnTo>
                    <a:pt x="214336" y="339513"/>
                  </a:lnTo>
                  <a:lnTo>
                    <a:pt x="208572" y="350123"/>
                  </a:lnTo>
                  <a:lnTo>
                    <a:pt x="202808" y="360732"/>
                  </a:lnTo>
                  <a:lnTo>
                    <a:pt x="197044" y="371342"/>
                  </a:lnTo>
                  <a:lnTo>
                    <a:pt x="191280" y="381952"/>
                  </a:lnTo>
                  <a:lnTo>
                    <a:pt x="185516" y="392562"/>
                  </a:lnTo>
                  <a:lnTo>
                    <a:pt x="179752" y="403172"/>
                  </a:lnTo>
                  <a:lnTo>
                    <a:pt x="173988" y="413781"/>
                  </a:lnTo>
                  <a:lnTo>
                    <a:pt x="168224" y="424391"/>
                  </a:lnTo>
                  <a:lnTo>
                    <a:pt x="162460" y="435001"/>
                  </a:lnTo>
                  <a:lnTo>
                    <a:pt x="156696" y="445611"/>
                  </a:lnTo>
                  <a:lnTo>
                    <a:pt x="150932" y="456221"/>
                  </a:lnTo>
                  <a:lnTo>
                    <a:pt x="145167" y="466830"/>
                  </a:lnTo>
                  <a:lnTo>
                    <a:pt x="139403" y="477440"/>
                  </a:lnTo>
                  <a:lnTo>
                    <a:pt x="133639" y="488050"/>
                  </a:lnTo>
                  <a:lnTo>
                    <a:pt x="127875" y="498660"/>
                  </a:lnTo>
                  <a:lnTo>
                    <a:pt x="122111" y="509270"/>
                  </a:lnTo>
                  <a:lnTo>
                    <a:pt x="116347" y="519879"/>
                  </a:lnTo>
                  <a:lnTo>
                    <a:pt x="110583" y="530489"/>
                  </a:lnTo>
                  <a:lnTo>
                    <a:pt x="104819" y="541099"/>
                  </a:lnTo>
                  <a:lnTo>
                    <a:pt x="99055" y="551709"/>
                  </a:lnTo>
                  <a:lnTo>
                    <a:pt x="93291" y="562318"/>
                  </a:lnTo>
                  <a:lnTo>
                    <a:pt x="87527" y="572928"/>
                  </a:lnTo>
                  <a:lnTo>
                    <a:pt x="81763" y="583538"/>
                  </a:lnTo>
                  <a:lnTo>
                    <a:pt x="75999" y="594148"/>
                  </a:lnTo>
                  <a:lnTo>
                    <a:pt x="70234" y="604758"/>
                  </a:lnTo>
                  <a:lnTo>
                    <a:pt x="64470" y="615367"/>
                  </a:lnTo>
                  <a:lnTo>
                    <a:pt x="58706" y="625977"/>
                  </a:lnTo>
                  <a:lnTo>
                    <a:pt x="52942" y="636587"/>
                  </a:lnTo>
                  <a:lnTo>
                    <a:pt x="47178" y="647197"/>
                  </a:lnTo>
                  <a:lnTo>
                    <a:pt x="41414" y="657807"/>
                  </a:lnTo>
                  <a:lnTo>
                    <a:pt x="35650" y="668416"/>
                  </a:lnTo>
                  <a:lnTo>
                    <a:pt x="29886" y="679026"/>
                  </a:lnTo>
                  <a:lnTo>
                    <a:pt x="24122" y="689636"/>
                  </a:lnTo>
                  <a:lnTo>
                    <a:pt x="18358" y="700246"/>
                  </a:lnTo>
                  <a:lnTo>
                    <a:pt x="12594" y="710856"/>
                  </a:lnTo>
                  <a:lnTo>
                    <a:pt x="6830" y="721465"/>
                  </a:lnTo>
                  <a:lnTo>
                    <a:pt x="1066" y="732075"/>
                  </a:lnTo>
                  <a:lnTo>
                    <a:pt x="0" y="734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50553" y="7006647"/>
              <a:ext cx="63266" cy="71975"/>
            </a:xfrm>
            <a:custGeom>
              <a:avLst/>
              <a:pathLst>
                <a:path w="63266" h="71975">
                  <a:moveTo>
                    <a:pt x="0" y="0"/>
                  </a:moveTo>
                  <a:lnTo>
                    <a:pt x="1866" y="71975"/>
                  </a:lnTo>
                  <a:lnTo>
                    <a:pt x="63266" y="343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58324" y="6906213"/>
              <a:ext cx="336200" cy="303810"/>
            </a:xfrm>
            <a:custGeom>
              <a:avLst/>
              <a:pathLst>
                <a:path w="336200" h="303810">
                  <a:moveTo>
                    <a:pt x="0" y="303810"/>
                  </a:moveTo>
                  <a:lnTo>
                    <a:pt x="6093" y="298304"/>
                  </a:lnTo>
                  <a:lnTo>
                    <a:pt x="12187" y="292797"/>
                  </a:lnTo>
                  <a:lnTo>
                    <a:pt x="18281" y="287290"/>
                  </a:lnTo>
                  <a:lnTo>
                    <a:pt x="24375" y="281783"/>
                  </a:lnTo>
                  <a:lnTo>
                    <a:pt x="30469" y="276276"/>
                  </a:lnTo>
                  <a:lnTo>
                    <a:pt x="36563" y="270769"/>
                  </a:lnTo>
                  <a:lnTo>
                    <a:pt x="42657" y="265263"/>
                  </a:lnTo>
                  <a:lnTo>
                    <a:pt x="48751" y="259756"/>
                  </a:lnTo>
                  <a:lnTo>
                    <a:pt x="54845" y="254249"/>
                  </a:lnTo>
                  <a:lnTo>
                    <a:pt x="60939" y="248742"/>
                  </a:lnTo>
                  <a:lnTo>
                    <a:pt x="67033" y="243235"/>
                  </a:lnTo>
                  <a:lnTo>
                    <a:pt x="73127" y="237728"/>
                  </a:lnTo>
                  <a:lnTo>
                    <a:pt x="79221" y="232221"/>
                  </a:lnTo>
                  <a:lnTo>
                    <a:pt x="85315" y="226715"/>
                  </a:lnTo>
                  <a:lnTo>
                    <a:pt x="91409" y="221208"/>
                  </a:lnTo>
                  <a:lnTo>
                    <a:pt x="97503" y="215701"/>
                  </a:lnTo>
                  <a:lnTo>
                    <a:pt x="103597" y="210194"/>
                  </a:lnTo>
                  <a:lnTo>
                    <a:pt x="109690" y="204687"/>
                  </a:lnTo>
                  <a:lnTo>
                    <a:pt x="115784" y="199180"/>
                  </a:lnTo>
                  <a:lnTo>
                    <a:pt x="121878" y="193674"/>
                  </a:lnTo>
                  <a:lnTo>
                    <a:pt x="127972" y="188167"/>
                  </a:lnTo>
                  <a:lnTo>
                    <a:pt x="134066" y="182660"/>
                  </a:lnTo>
                  <a:lnTo>
                    <a:pt x="140160" y="177153"/>
                  </a:lnTo>
                  <a:lnTo>
                    <a:pt x="146254" y="171646"/>
                  </a:lnTo>
                  <a:lnTo>
                    <a:pt x="152348" y="166139"/>
                  </a:lnTo>
                  <a:lnTo>
                    <a:pt x="158442" y="160632"/>
                  </a:lnTo>
                  <a:lnTo>
                    <a:pt x="164536" y="155126"/>
                  </a:lnTo>
                  <a:lnTo>
                    <a:pt x="170630" y="149619"/>
                  </a:lnTo>
                  <a:lnTo>
                    <a:pt x="176724" y="144112"/>
                  </a:lnTo>
                  <a:lnTo>
                    <a:pt x="182818" y="138605"/>
                  </a:lnTo>
                  <a:lnTo>
                    <a:pt x="188912" y="133098"/>
                  </a:lnTo>
                  <a:lnTo>
                    <a:pt x="195006" y="127591"/>
                  </a:lnTo>
                  <a:lnTo>
                    <a:pt x="201100" y="122085"/>
                  </a:lnTo>
                  <a:lnTo>
                    <a:pt x="207194" y="116578"/>
                  </a:lnTo>
                  <a:lnTo>
                    <a:pt x="213287" y="111071"/>
                  </a:lnTo>
                  <a:lnTo>
                    <a:pt x="219381" y="105564"/>
                  </a:lnTo>
                  <a:lnTo>
                    <a:pt x="225475" y="100057"/>
                  </a:lnTo>
                  <a:lnTo>
                    <a:pt x="231569" y="94550"/>
                  </a:lnTo>
                  <a:lnTo>
                    <a:pt x="237663" y="89043"/>
                  </a:lnTo>
                  <a:lnTo>
                    <a:pt x="243757" y="83537"/>
                  </a:lnTo>
                  <a:lnTo>
                    <a:pt x="249851" y="78030"/>
                  </a:lnTo>
                  <a:lnTo>
                    <a:pt x="255945" y="72523"/>
                  </a:lnTo>
                  <a:lnTo>
                    <a:pt x="262039" y="67016"/>
                  </a:lnTo>
                  <a:lnTo>
                    <a:pt x="268133" y="61509"/>
                  </a:lnTo>
                  <a:lnTo>
                    <a:pt x="274227" y="56002"/>
                  </a:lnTo>
                  <a:lnTo>
                    <a:pt x="280321" y="50496"/>
                  </a:lnTo>
                  <a:lnTo>
                    <a:pt x="286415" y="44989"/>
                  </a:lnTo>
                  <a:lnTo>
                    <a:pt x="292509" y="39482"/>
                  </a:lnTo>
                  <a:lnTo>
                    <a:pt x="298603" y="33975"/>
                  </a:lnTo>
                  <a:lnTo>
                    <a:pt x="304697" y="28468"/>
                  </a:lnTo>
                  <a:lnTo>
                    <a:pt x="310791" y="22961"/>
                  </a:lnTo>
                  <a:lnTo>
                    <a:pt x="316884" y="17454"/>
                  </a:lnTo>
                  <a:lnTo>
                    <a:pt x="322978" y="11948"/>
                  </a:lnTo>
                  <a:lnTo>
                    <a:pt x="329072" y="6441"/>
                  </a:lnTo>
                  <a:lnTo>
                    <a:pt x="335166" y="934"/>
                  </a:lnTo>
                  <a:lnTo>
                    <a:pt x="336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24125" y="6906213"/>
              <a:ext cx="70399" cy="68515"/>
            </a:xfrm>
            <a:custGeom>
              <a:avLst/>
              <a:pathLst>
                <a:path w="70399" h="68515">
                  <a:moveTo>
                    <a:pt x="48273" y="68515"/>
                  </a:moveTo>
                  <a:lnTo>
                    <a:pt x="70399" y="0"/>
                  </a:lnTo>
                  <a:lnTo>
                    <a:pt x="0" y="150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58324" y="7133198"/>
              <a:ext cx="281868" cy="76825"/>
            </a:xfrm>
            <a:custGeom>
              <a:avLst/>
              <a:pathLst>
                <a:path w="281868" h="76825">
                  <a:moveTo>
                    <a:pt x="0" y="76825"/>
                  </a:moveTo>
                  <a:lnTo>
                    <a:pt x="6355" y="75093"/>
                  </a:lnTo>
                  <a:lnTo>
                    <a:pt x="12711" y="73361"/>
                  </a:lnTo>
                  <a:lnTo>
                    <a:pt x="19066" y="71628"/>
                  </a:lnTo>
                  <a:lnTo>
                    <a:pt x="25422" y="69896"/>
                  </a:lnTo>
                  <a:lnTo>
                    <a:pt x="31777" y="68164"/>
                  </a:lnTo>
                  <a:lnTo>
                    <a:pt x="38133" y="66432"/>
                  </a:lnTo>
                  <a:lnTo>
                    <a:pt x="44488" y="64699"/>
                  </a:lnTo>
                  <a:lnTo>
                    <a:pt x="50844" y="62967"/>
                  </a:lnTo>
                  <a:lnTo>
                    <a:pt x="57199" y="61235"/>
                  </a:lnTo>
                  <a:lnTo>
                    <a:pt x="63555" y="59503"/>
                  </a:lnTo>
                  <a:lnTo>
                    <a:pt x="69910" y="57770"/>
                  </a:lnTo>
                  <a:lnTo>
                    <a:pt x="76266" y="56038"/>
                  </a:lnTo>
                  <a:lnTo>
                    <a:pt x="82621" y="54306"/>
                  </a:lnTo>
                  <a:lnTo>
                    <a:pt x="88977" y="52574"/>
                  </a:lnTo>
                  <a:lnTo>
                    <a:pt x="95333" y="50841"/>
                  </a:lnTo>
                  <a:lnTo>
                    <a:pt x="101688" y="49109"/>
                  </a:lnTo>
                  <a:lnTo>
                    <a:pt x="108044" y="47377"/>
                  </a:lnTo>
                  <a:lnTo>
                    <a:pt x="114399" y="45645"/>
                  </a:lnTo>
                  <a:lnTo>
                    <a:pt x="120755" y="43912"/>
                  </a:lnTo>
                  <a:lnTo>
                    <a:pt x="127110" y="42180"/>
                  </a:lnTo>
                  <a:lnTo>
                    <a:pt x="133466" y="40448"/>
                  </a:lnTo>
                  <a:lnTo>
                    <a:pt x="139821" y="38715"/>
                  </a:lnTo>
                  <a:lnTo>
                    <a:pt x="146177" y="36983"/>
                  </a:lnTo>
                  <a:lnTo>
                    <a:pt x="152532" y="35251"/>
                  </a:lnTo>
                  <a:lnTo>
                    <a:pt x="158888" y="33519"/>
                  </a:lnTo>
                  <a:lnTo>
                    <a:pt x="165243" y="31786"/>
                  </a:lnTo>
                  <a:lnTo>
                    <a:pt x="171599" y="30054"/>
                  </a:lnTo>
                  <a:lnTo>
                    <a:pt x="177954" y="28322"/>
                  </a:lnTo>
                  <a:lnTo>
                    <a:pt x="184310" y="26590"/>
                  </a:lnTo>
                  <a:lnTo>
                    <a:pt x="190666" y="24857"/>
                  </a:lnTo>
                  <a:lnTo>
                    <a:pt x="197021" y="23125"/>
                  </a:lnTo>
                  <a:lnTo>
                    <a:pt x="203377" y="21393"/>
                  </a:lnTo>
                  <a:lnTo>
                    <a:pt x="209732" y="19661"/>
                  </a:lnTo>
                  <a:lnTo>
                    <a:pt x="216088" y="17928"/>
                  </a:lnTo>
                  <a:lnTo>
                    <a:pt x="222443" y="16196"/>
                  </a:lnTo>
                  <a:lnTo>
                    <a:pt x="228799" y="14464"/>
                  </a:lnTo>
                  <a:lnTo>
                    <a:pt x="235154" y="12732"/>
                  </a:lnTo>
                  <a:lnTo>
                    <a:pt x="241510" y="10999"/>
                  </a:lnTo>
                  <a:lnTo>
                    <a:pt x="247865" y="9267"/>
                  </a:lnTo>
                  <a:lnTo>
                    <a:pt x="254221" y="7535"/>
                  </a:lnTo>
                  <a:lnTo>
                    <a:pt x="260576" y="5803"/>
                  </a:lnTo>
                  <a:lnTo>
                    <a:pt x="266932" y="4070"/>
                  </a:lnTo>
                  <a:lnTo>
                    <a:pt x="273288" y="2338"/>
                  </a:lnTo>
                  <a:lnTo>
                    <a:pt x="279643" y="606"/>
                  </a:lnTo>
                  <a:lnTo>
                    <a:pt x="2818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70566" y="7114862"/>
              <a:ext cx="69626" cy="69465"/>
            </a:xfrm>
            <a:custGeom>
              <a:avLst/>
              <a:pathLst>
                <a:path w="69626" h="69465">
                  <a:moveTo>
                    <a:pt x="18933" y="69465"/>
                  </a:moveTo>
                  <a:lnTo>
                    <a:pt x="69626" y="1833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58324" y="7001814"/>
              <a:ext cx="241628" cy="208210"/>
            </a:xfrm>
            <a:custGeom>
              <a:avLst/>
              <a:pathLst>
                <a:path w="241628" h="208210">
                  <a:moveTo>
                    <a:pt x="0" y="208210"/>
                  </a:moveTo>
                  <a:lnTo>
                    <a:pt x="5195" y="203733"/>
                  </a:lnTo>
                  <a:lnTo>
                    <a:pt x="10390" y="199256"/>
                  </a:lnTo>
                  <a:lnTo>
                    <a:pt x="15586" y="194779"/>
                  </a:lnTo>
                  <a:lnTo>
                    <a:pt x="20781" y="190302"/>
                  </a:lnTo>
                  <a:lnTo>
                    <a:pt x="25977" y="185825"/>
                  </a:lnTo>
                  <a:lnTo>
                    <a:pt x="31172" y="181349"/>
                  </a:lnTo>
                  <a:lnTo>
                    <a:pt x="36367" y="176872"/>
                  </a:lnTo>
                  <a:lnTo>
                    <a:pt x="41563" y="172395"/>
                  </a:lnTo>
                  <a:lnTo>
                    <a:pt x="46758" y="167918"/>
                  </a:lnTo>
                  <a:lnTo>
                    <a:pt x="51954" y="163441"/>
                  </a:lnTo>
                  <a:lnTo>
                    <a:pt x="57149" y="158964"/>
                  </a:lnTo>
                  <a:lnTo>
                    <a:pt x="62344" y="154487"/>
                  </a:lnTo>
                  <a:lnTo>
                    <a:pt x="67540" y="150011"/>
                  </a:lnTo>
                  <a:lnTo>
                    <a:pt x="72735" y="145534"/>
                  </a:lnTo>
                  <a:lnTo>
                    <a:pt x="77931" y="141057"/>
                  </a:lnTo>
                  <a:lnTo>
                    <a:pt x="83126" y="136580"/>
                  </a:lnTo>
                  <a:lnTo>
                    <a:pt x="88322" y="132103"/>
                  </a:lnTo>
                  <a:lnTo>
                    <a:pt x="93517" y="127626"/>
                  </a:lnTo>
                  <a:lnTo>
                    <a:pt x="98712" y="123149"/>
                  </a:lnTo>
                  <a:lnTo>
                    <a:pt x="103908" y="118672"/>
                  </a:lnTo>
                  <a:lnTo>
                    <a:pt x="109103" y="114196"/>
                  </a:lnTo>
                  <a:lnTo>
                    <a:pt x="114299" y="109719"/>
                  </a:lnTo>
                  <a:lnTo>
                    <a:pt x="119494" y="105242"/>
                  </a:lnTo>
                  <a:lnTo>
                    <a:pt x="124689" y="100765"/>
                  </a:lnTo>
                  <a:lnTo>
                    <a:pt x="129885" y="96288"/>
                  </a:lnTo>
                  <a:lnTo>
                    <a:pt x="135080" y="91811"/>
                  </a:lnTo>
                  <a:lnTo>
                    <a:pt x="140276" y="87334"/>
                  </a:lnTo>
                  <a:lnTo>
                    <a:pt x="145471" y="82857"/>
                  </a:lnTo>
                  <a:lnTo>
                    <a:pt x="150667" y="78381"/>
                  </a:lnTo>
                  <a:lnTo>
                    <a:pt x="155862" y="73904"/>
                  </a:lnTo>
                  <a:lnTo>
                    <a:pt x="161057" y="69427"/>
                  </a:lnTo>
                  <a:lnTo>
                    <a:pt x="166253" y="64950"/>
                  </a:lnTo>
                  <a:lnTo>
                    <a:pt x="171448" y="60473"/>
                  </a:lnTo>
                  <a:lnTo>
                    <a:pt x="176644" y="55996"/>
                  </a:lnTo>
                  <a:lnTo>
                    <a:pt x="181839" y="51519"/>
                  </a:lnTo>
                  <a:lnTo>
                    <a:pt x="187034" y="47042"/>
                  </a:lnTo>
                  <a:lnTo>
                    <a:pt x="192230" y="42566"/>
                  </a:lnTo>
                  <a:lnTo>
                    <a:pt x="197425" y="38089"/>
                  </a:lnTo>
                  <a:lnTo>
                    <a:pt x="202621" y="33612"/>
                  </a:lnTo>
                  <a:lnTo>
                    <a:pt x="207816" y="29135"/>
                  </a:lnTo>
                  <a:lnTo>
                    <a:pt x="213012" y="24658"/>
                  </a:lnTo>
                  <a:lnTo>
                    <a:pt x="218207" y="20181"/>
                  </a:lnTo>
                  <a:lnTo>
                    <a:pt x="223402" y="15704"/>
                  </a:lnTo>
                  <a:lnTo>
                    <a:pt x="228598" y="11227"/>
                  </a:lnTo>
                  <a:lnTo>
                    <a:pt x="233793" y="6751"/>
                  </a:lnTo>
                  <a:lnTo>
                    <a:pt x="238989" y="2274"/>
                  </a:lnTo>
                  <a:lnTo>
                    <a:pt x="2416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9216" y="7001814"/>
              <a:ext cx="70736" cy="67974"/>
            </a:xfrm>
            <a:custGeom>
              <a:avLst/>
              <a:pathLst>
                <a:path w="70736" h="67974">
                  <a:moveTo>
                    <a:pt x="47000" y="67974"/>
                  </a:moveTo>
                  <a:lnTo>
                    <a:pt x="70736" y="0"/>
                  </a:lnTo>
                  <a:lnTo>
                    <a:pt x="0" y="1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08744" y="6688651"/>
              <a:ext cx="54104" cy="31020"/>
            </a:xfrm>
            <a:custGeom>
              <a:avLst/>
              <a:pathLst>
                <a:path w="54104" h="31020">
                  <a:moveTo>
                    <a:pt x="54104" y="31020"/>
                  </a:moveTo>
                  <a:lnTo>
                    <a:pt x="50402" y="28898"/>
                  </a:lnTo>
                  <a:lnTo>
                    <a:pt x="46701" y="26776"/>
                  </a:lnTo>
                  <a:lnTo>
                    <a:pt x="43000" y="24654"/>
                  </a:lnTo>
                  <a:lnTo>
                    <a:pt x="39299" y="22532"/>
                  </a:lnTo>
                  <a:lnTo>
                    <a:pt x="35598" y="20410"/>
                  </a:lnTo>
                  <a:lnTo>
                    <a:pt x="31897" y="18288"/>
                  </a:lnTo>
                  <a:lnTo>
                    <a:pt x="28196" y="16166"/>
                  </a:lnTo>
                  <a:lnTo>
                    <a:pt x="24495" y="14044"/>
                  </a:lnTo>
                  <a:lnTo>
                    <a:pt x="20793" y="11922"/>
                  </a:lnTo>
                  <a:lnTo>
                    <a:pt x="17092" y="9800"/>
                  </a:lnTo>
                  <a:lnTo>
                    <a:pt x="13391" y="7678"/>
                  </a:lnTo>
                  <a:lnTo>
                    <a:pt x="9690" y="5556"/>
                  </a:lnTo>
                  <a:lnTo>
                    <a:pt x="5989" y="3434"/>
                  </a:lnTo>
                  <a:lnTo>
                    <a:pt x="2288" y="13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08744" y="6688435"/>
              <a:ext cx="71999" cy="62461"/>
            </a:xfrm>
            <a:custGeom>
              <a:avLst/>
              <a:pathLst>
                <a:path w="71999" h="62461">
                  <a:moveTo>
                    <a:pt x="71999" y="0"/>
                  </a:moveTo>
                  <a:lnTo>
                    <a:pt x="0" y="216"/>
                  </a:lnTo>
                  <a:lnTo>
                    <a:pt x="36186" y="62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63833" y="6719672"/>
              <a:ext cx="199015" cy="68824"/>
            </a:xfrm>
            <a:custGeom>
              <a:avLst/>
              <a:pathLst>
                <a:path w="199015" h="68824">
                  <a:moveTo>
                    <a:pt x="199015" y="0"/>
                  </a:moveTo>
                  <a:lnTo>
                    <a:pt x="193568" y="1883"/>
                  </a:lnTo>
                  <a:lnTo>
                    <a:pt x="188121" y="3767"/>
                  </a:lnTo>
                  <a:lnTo>
                    <a:pt x="182674" y="5651"/>
                  </a:lnTo>
                  <a:lnTo>
                    <a:pt x="177227" y="7534"/>
                  </a:lnTo>
                  <a:lnTo>
                    <a:pt x="171780" y="9418"/>
                  </a:lnTo>
                  <a:lnTo>
                    <a:pt x="166333" y="11302"/>
                  </a:lnTo>
                  <a:lnTo>
                    <a:pt x="160886" y="13185"/>
                  </a:lnTo>
                  <a:lnTo>
                    <a:pt x="155439" y="15069"/>
                  </a:lnTo>
                  <a:lnTo>
                    <a:pt x="149992" y="16953"/>
                  </a:lnTo>
                  <a:lnTo>
                    <a:pt x="144546" y="18836"/>
                  </a:lnTo>
                  <a:lnTo>
                    <a:pt x="139099" y="20720"/>
                  </a:lnTo>
                  <a:lnTo>
                    <a:pt x="133652" y="22604"/>
                  </a:lnTo>
                  <a:lnTo>
                    <a:pt x="128205" y="24487"/>
                  </a:lnTo>
                  <a:lnTo>
                    <a:pt x="122758" y="26371"/>
                  </a:lnTo>
                  <a:lnTo>
                    <a:pt x="117311" y="28255"/>
                  </a:lnTo>
                  <a:lnTo>
                    <a:pt x="111864" y="30138"/>
                  </a:lnTo>
                  <a:lnTo>
                    <a:pt x="106417" y="32022"/>
                  </a:lnTo>
                  <a:lnTo>
                    <a:pt x="100970" y="33906"/>
                  </a:lnTo>
                  <a:lnTo>
                    <a:pt x="95523" y="35789"/>
                  </a:lnTo>
                  <a:lnTo>
                    <a:pt x="90076" y="37673"/>
                  </a:lnTo>
                  <a:lnTo>
                    <a:pt x="84629" y="39557"/>
                  </a:lnTo>
                  <a:lnTo>
                    <a:pt x="79183" y="41440"/>
                  </a:lnTo>
                  <a:lnTo>
                    <a:pt x="73736" y="43324"/>
                  </a:lnTo>
                  <a:lnTo>
                    <a:pt x="68289" y="45208"/>
                  </a:lnTo>
                  <a:lnTo>
                    <a:pt x="62842" y="47091"/>
                  </a:lnTo>
                  <a:lnTo>
                    <a:pt x="57395" y="48975"/>
                  </a:lnTo>
                  <a:lnTo>
                    <a:pt x="51948" y="50859"/>
                  </a:lnTo>
                  <a:lnTo>
                    <a:pt x="46501" y="52743"/>
                  </a:lnTo>
                  <a:lnTo>
                    <a:pt x="41054" y="54626"/>
                  </a:lnTo>
                  <a:lnTo>
                    <a:pt x="35607" y="56510"/>
                  </a:lnTo>
                  <a:lnTo>
                    <a:pt x="30160" y="58394"/>
                  </a:lnTo>
                  <a:lnTo>
                    <a:pt x="24713" y="60277"/>
                  </a:lnTo>
                  <a:lnTo>
                    <a:pt x="19266" y="62161"/>
                  </a:lnTo>
                  <a:lnTo>
                    <a:pt x="13820" y="64045"/>
                  </a:lnTo>
                  <a:lnTo>
                    <a:pt x="8373" y="65928"/>
                  </a:lnTo>
                  <a:lnTo>
                    <a:pt x="2926" y="67812"/>
                  </a:lnTo>
                  <a:lnTo>
                    <a:pt x="0" y="688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63833" y="6734094"/>
              <a:ext cx="70695" cy="68045"/>
            </a:xfrm>
            <a:custGeom>
              <a:avLst/>
              <a:pathLst>
                <a:path w="70695" h="68045">
                  <a:moveTo>
                    <a:pt x="47163" y="0"/>
                  </a:moveTo>
                  <a:lnTo>
                    <a:pt x="0" y="54402"/>
                  </a:lnTo>
                  <a:lnTo>
                    <a:pt x="70695" y="68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46941" y="6707289"/>
              <a:ext cx="15906" cy="12383"/>
            </a:xfrm>
            <a:custGeom>
              <a:avLst/>
              <a:pathLst>
                <a:path w="15906" h="12383">
                  <a:moveTo>
                    <a:pt x="15906" y="12383"/>
                  </a:moveTo>
                  <a:lnTo>
                    <a:pt x="12876" y="10024"/>
                  </a:lnTo>
                  <a:lnTo>
                    <a:pt x="9846" y="7665"/>
                  </a:lnTo>
                  <a:lnTo>
                    <a:pt x="6816" y="5306"/>
                  </a:lnTo>
                  <a:lnTo>
                    <a:pt x="3786" y="2947"/>
                  </a:lnTo>
                  <a:lnTo>
                    <a:pt x="756" y="5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46941" y="6707289"/>
              <a:ext cx="71316" cy="66710"/>
            </a:xfrm>
            <a:custGeom>
              <a:avLst/>
              <a:pathLst>
                <a:path w="71316" h="66710">
                  <a:moveTo>
                    <a:pt x="71316" y="9896"/>
                  </a:moveTo>
                  <a:lnTo>
                    <a:pt x="0" y="0"/>
                  </a:lnTo>
                  <a:lnTo>
                    <a:pt x="27087" y="667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3759" y="6719672"/>
              <a:ext cx="119088" cy="17145"/>
            </a:xfrm>
            <a:custGeom>
              <a:avLst/>
              <a:pathLst>
                <a:path w="119088" h="17145">
                  <a:moveTo>
                    <a:pt x="119088" y="0"/>
                  </a:moveTo>
                  <a:lnTo>
                    <a:pt x="114286" y="691"/>
                  </a:lnTo>
                  <a:lnTo>
                    <a:pt x="109484" y="1382"/>
                  </a:lnTo>
                  <a:lnTo>
                    <a:pt x="104682" y="2074"/>
                  </a:lnTo>
                  <a:lnTo>
                    <a:pt x="99880" y="2765"/>
                  </a:lnTo>
                  <a:lnTo>
                    <a:pt x="95077" y="3456"/>
                  </a:lnTo>
                  <a:lnTo>
                    <a:pt x="90275" y="4148"/>
                  </a:lnTo>
                  <a:lnTo>
                    <a:pt x="85473" y="4839"/>
                  </a:lnTo>
                  <a:lnTo>
                    <a:pt x="80671" y="5531"/>
                  </a:lnTo>
                  <a:lnTo>
                    <a:pt x="75869" y="6222"/>
                  </a:lnTo>
                  <a:lnTo>
                    <a:pt x="71067" y="6913"/>
                  </a:lnTo>
                  <a:lnTo>
                    <a:pt x="66264" y="7605"/>
                  </a:lnTo>
                  <a:lnTo>
                    <a:pt x="61462" y="8296"/>
                  </a:lnTo>
                  <a:lnTo>
                    <a:pt x="56660" y="8988"/>
                  </a:lnTo>
                  <a:lnTo>
                    <a:pt x="51858" y="9679"/>
                  </a:lnTo>
                  <a:lnTo>
                    <a:pt x="47056" y="10370"/>
                  </a:lnTo>
                  <a:lnTo>
                    <a:pt x="42254" y="11062"/>
                  </a:lnTo>
                  <a:lnTo>
                    <a:pt x="37451" y="11753"/>
                  </a:lnTo>
                  <a:lnTo>
                    <a:pt x="32649" y="12445"/>
                  </a:lnTo>
                  <a:lnTo>
                    <a:pt x="27847" y="13136"/>
                  </a:lnTo>
                  <a:lnTo>
                    <a:pt x="23045" y="13827"/>
                  </a:lnTo>
                  <a:lnTo>
                    <a:pt x="18243" y="14519"/>
                  </a:lnTo>
                  <a:lnTo>
                    <a:pt x="13441" y="15210"/>
                  </a:lnTo>
                  <a:lnTo>
                    <a:pt x="8638" y="15902"/>
                  </a:lnTo>
                  <a:lnTo>
                    <a:pt x="3836" y="16593"/>
                  </a:lnTo>
                  <a:lnTo>
                    <a:pt x="0" y="171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43759" y="6692300"/>
              <a:ext cx="66847" cy="71265"/>
            </a:xfrm>
            <a:custGeom>
              <a:avLst/>
              <a:pathLst>
                <a:path w="66847" h="71265">
                  <a:moveTo>
                    <a:pt x="56587" y="0"/>
                  </a:moveTo>
                  <a:lnTo>
                    <a:pt x="0" y="44518"/>
                  </a:lnTo>
                  <a:lnTo>
                    <a:pt x="66847" y="712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57641" y="6719672"/>
              <a:ext cx="105207" cy="148179"/>
            </a:xfrm>
            <a:custGeom>
              <a:avLst/>
              <a:pathLst>
                <a:path w="105207" h="148179">
                  <a:moveTo>
                    <a:pt x="105207" y="0"/>
                  </a:moveTo>
                  <a:lnTo>
                    <a:pt x="102039" y="4461"/>
                  </a:lnTo>
                  <a:lnTo>
                    <a:pt x="98871" y="8923"/>
                  </a:lnTo>
                  <a:lnTo>
                    <a:pt x="95703" y="13385"/>
                  </a:lnTo>
                  <a:lnTo>
                    <a:pt x="92535" y="17847"/>
                  </a:lnTo>
                  <a:lnTo>
                    <a:pt x="89367" y="22308"/>
                  </a:lnTo>
                  <a:lnTo>
                    <a:pt x="86199" y="26770"/>
                  </a:lnTo>
                  <a:lnTo>
                    <a:pt x="83031" y="31232"/>
                  </a:lnTo>
                  <a:lnTo>
                    <a:pt x="79864" y="35694"/>
                  </a:lnTo>
                  <a:lnTo>
                    <a:pt x="76696" y="40156"/>
                  </a:lnTo>
                  <a:lnTo>
                    <a:pt x="73528" y="44617"/>
                  </a:lnTo>
                  <a:lnTo>
                    <a:pt x="70360" y="49079"/>
                  </a:lnTo>
                  <a:lnTo>
                    <a:pt x="67192" y="53541"/>
                  </a:lnTo>
                  <a:lnTo>
                    <a:pt x="64024" y="58003"/>
                  </a:lnTo>
                  <a:lnTo>
                    <a:pt x="60856" y="62465"/>
                  </a:lnTo>
                  <a:lnTo>
                    <a:pt x="57689" y="66926"/>
                  </a:lnTo>
                  <a:lnTo>
                    <a:pt x="54521" y="71388"/>
                  </a:lnTo>
                  <a:lnTo>
                    <a:pt x="51353" y="75850"/>
                  </a:lnTo>
                  <a:lnTo>
                    <a:pt x="48185" y="80312"/>
                  </a:lnTo>
                  <a:lnTo>
                    <a:pt x="45017" y="84773"/>
                  </a:lnTo>
                  <a:lnTo>
                    <a:pt x="41849" y="89235"/>
                  </a:lnTo>
                  <a:lnTo>
                    <a:pt x="38681" y="93697"/>
                  </a:lnTo>
                  <a:lnTo>
                    <a:pt x="35514" y="98159"/>
                  </a:lnTo>
                  <a:lnTo>
                    <a:pt x="32346" y="102621"/>
                  </a:lnTo>
                  <a:lnTo>
                    <a:pt x="29178" y="107082"/>
                  </a:lnTo>
                  <a:lnTo>
                    <a:pt x="26010" y="111544"/>
                  </a:lnTo>
                  <a:lnTo>
                    <a:pt x="22842" y="116006"/>
                  </a:lnTo>
                  <a:lnTo>
                    <a:pt x="19674" y="120468"/>
                  </a:lnTo>
                  <a:lnTo>
                    <a:pt x="16506" y="124930"/>
                  </a:lnTo>
                  <a:lnTo>
                    <a:pt x="13338" y="129391"/>
                  </a:lnTo>
                  <a:lnTo>
                    <a:pt x="10171" y="133853"/>
                  </a:lnTo>
                  <a:lnTo>
                    <a:pt x="7003" y="138315"/>
                  </a:lnTo>
                  <a:lnTo>
                    <a:pt x="3835" y="142777"/>
                  </a:lnTo>
                  <a:lnTo>
                    <a:pt x="667" y="147239"/>
                  </a:lnTo>
                  <a:lnTo>
                    <a:pt x="0" y="148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57641" y="6796168"/>
              <a:ext cx="65451" cy="71683"/>
            </a:xfrm>
            <a:custGeom>
              <a:avLst/>
              <a:pathLst>
                <a:path w="65451" h="71683">
                  <a:moveTo>
                    <a:pt x="6744" y="0"/>
                  </a:moveTo>
                  <a:lnTo>
                    <a:pt x="0" y="71683"/>
                  </a:lnTo>
                  <a:lnTo>
                    <a:pt x="65451" y="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51207" y="6344584"/>
              <a:ext cx="65289" cy="90536"/>
            </a:xfrm>
            <a:custGeom>
              <a:avLst/>
              <a:pathLst>
                <a:path w="65289" h="90536">
                  <a:moveTo>
                    <a:pt x="0" y="0"/>
                  </a:moveTo>
                  <a:lnTo>
                    <a:pt x="2786" y="3863"/>
                  </a:lnTo>
                  <a:lnTo>
                    <a:pt x="5572" y="7727"/>
                  </a:lnTo>
                  <a:lnTo>
                    <a:pt x="8359" y="11591"/>
                  </a:lnTo>
                  <a:lnTo>
                    <a:pt x="11145" y="15455"/>
                  </a:lnTo>
                  <a:lnTo>
                    <a:pt x="13932" y="19319"/>
                  </a:lnTo>
                  <a:lnTo>
                    <a:pt x="16718" y="23183"/>
                  </a:lnTo>
                  <a:lnTo>
                    <a:pt x="19505" y="27047"/>
                  </a:lnTo>
                  <a:lnTo>
                    <a:pt x="22291" y="30911"/>
                  </a:lnTo>
                  <a:lnTo>
                    <a:pt x="25078" y="34775"/>
                  </a:lnTo>
                  <a:lnTo>
                    <a:pt x="27864" y="38639"/>
                  </a:lnTo>
                  <a:lnTo>
                    <a:pt x="30651" y="42503"/>
                  </a:lnTo>
                  <a:lnTo>
                    <a:pt x="33437" y="46367"/>
                  </a:lnTo>
                  <a:lnTo>
                    <a:pt x="36224" y="50231"/>
                  </a:lnTo>
                  <a:lnTo>
                    <a:pt x="39010" y="54095"/>
                  </a:lnTo>
                  <a:lnTo>
                    <a:pt x="41796" y="57959"/>
                  </a:lnTo>
                  <a:lnTo>
                    <a:pt x="44583" y="61823"/>
                  </a:lnTo>
                  <a:lnTo>
                    <a:pt x="47369" y="65687"/>
                  </a:lnTo>
                  <a:lnTo>
                    <a:pt x="50156" y="69550"/>
                  </a:lnTo>
                  <a:lnTo>
                    <a:pt x="52942" y="73414"/>
                  </a:lnTo>
                  <a:lnTo>
                    <a:pt x="55729" y="77278"/>
                  </a:lnTo>
                  <a:lnTo>
                    <a:pt x="58515" y="81142"/>
                  </a:lnTo>
                  <a:lnTo>
                    <a:pt x="61302" y="85006"/>
                  </a:lnTo>
                  <a:lnTo>
                    <a:pt x="64088" y="88870"/>
                  </a:lnTo>
                  <a:lnTo>
                    <a:pt x="65289" y="905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50826" y="6363489"/>
              <a:ext cx="65671" cy="71631"/>
            </a:xfrm>
            <a:custGeom>
              <a:avLst/>
              <a:pathLst>
                <a:path w="65671" h="71631">
                  <a:moveTo>
                    <a:pt x="0" y="42113"/>
                  </a:moveTo>
                  <a:lnTo>
                    <a:pt x="65671" y="71631"/>
                  </a:lnTo>
                  <a:lnTo>
                    <a:pt x="583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04752" y="6719672"/>
              <a:ext cx="58095" cy="48306"/>
            </a:xfrm>
            <a:custGeom>
              <a:avLst/>
              <a:pathLst>
                <a:path w="58095" h="48306">
                  <a:moveTo>
                    <a:pt x="58095" y="0"/>
                  </a:moveTo>
                  <a:lnTo>
                    <a:pt x="54713" y="2812"/>
                  </a:lnTo>
                  <a:lnTo>
                    <a:pt x="51330" y="5625"/>
                  </a:lnTo>
                  <a:lnTo>
                    <a:pt x="47947" y="8438"/>
                  </a:lnTo>
                  <a:lnTo>
                    <a:pt x="44564" y="11251"/>
                  </a:lnTo>
                  <a:lnTo>
                    <a:pt x="41181" y="14064"/>
                  </a:lnTo>
                  <a:lnTo>
                    <a:pt x="37798" y="16877"/>
                  </a:lnTo>
                  <a:lnTo>
                    <a:pt x="34415" y="19690"/>
                  </a:lnTo>
                  <a:lnTo>
                    <a:pt x="31032" y="22502"/>
                  </a:lnTo>
                  <a:lnTo>
                    <a:pt x="27650" y="25315"/>
                  </a:lnTo>
                  <a:lnTo>
                    <a:pt x="24267" y="28128"/>
                  </a:lnTo>
                  <a:lnTo>
                    <a:pt x="20884" y="30941"/>
                  </a:lnTo>
                  <a:lnTo>
                    <a:pt x="17501" y="33754"/>
                  </a:lnTo>
                  <a:lnTo>
                    <a:pt x="14118" y="36567"/>
                  </a:lnTo>
                  <a:lnTo>
                    <a:pt x="10735" y="39380"/>
                  </a:lnTo>
                  <a:lnTo>
                    <a:pt x="7352" y="42192"/>
                  </a:lnTo>
                  <a:lnTo>
                    <a:pt x="3969" y="45005"/>
                  </a:lnTo>
                  <a:lnTo>
                    <a:pt x="586" y="47818"/>
                  </a:lnTo>
                  <a:lnTo>
                    <a:pt x="0" y="48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04752" y="6700432"/>
              <a:ext cx="70961" cy="67546"/>
            </a:xfrm>
            <a:custGeom>
              <a:avLst/>
              <a:pathLst>
                <a:path w="70961" h="67546">
                  <a:moveTo>
                    <a:pt x="24928" y="0"/>
                  </a:moveTo>
                  <a:lnTo>
                    <a:pt x="0" y="67546"/>
                  </a:lnTo>
                  <a:lnTo>
                    <a:pt x="70961" y="553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25321" y="6694280"/>
              <a:ext cx="137526" cy="25392"/>
            </a:xfrm>
            <a:custGeom>
              <a:avLst/>
              <a:pathLst>
                <a:path w="137526" h="25392">
                  <a:moveTo>
                    <a:pt x="137526" y="25392"/>
                  </a:moveTo>
                  <a:lnTo>
                    <a:pt x="132561" y="24475"/>
                  </a:lnTo>
                  <a:lnTo>
                    <a:pt x="127596" y="23558"/>
                  </a:lnTo>
                  <a:lnTo>
                    <a:pt x="122631" y="22642"/>
                  </a:lnTo>
                  <a:lnTo>
                    <a:pt x="117666" y="21725"/>
                  </a:lnTo>
                  <a:lnTo>
                    <a:pt x="112701" y="20808"/>
                  </a:lnTo>
                  <a:lnTo>
                    <a:pt x="107736" y="19891"/>
                  </a:lnTo>
                  <a:lnTo>
                    <a:pt x="102771" y="18975"/>
                  </a:lnTo>
                  <a:lnTo>
                    <a:pt x="97806" y="18058"/>
                  </a:lnTo>
                  <a:lnTo>
                    <a:pt x="92841" y="17141"/>
                  </a:lnTo>
                  <a:lnTo>
                    <a:pt x="87876" y="16225"/>
                  </a:lnTo>
                  <a:lnTo>
                    <a:pt x="82910" y="15308"/>
                  </a:lnTo>
                  <a:lnTo>
                    <a:pt x="77945" y="14391"/>
                  </a:lnTo>
                  <a:lnTo>
                    <a:pt x="72980" y="13474"/>
                  </a:lnTo>
                  <a:lnTo>
                    <a:pt x="68015" y="12558"/>
                  </a:lnTo>
                  <a:lnTo>
                    <a:pt x="63050" y="11641"/>
                  </a:lnTo>
                  <a:lnTo>
                    <a:pt x="58085" y="10724"/>
                  </a:lnTo>
                  <a:lnTo>
                    <a:pt x="53120" y="9807"/>
                  </a:lnTo>
                  <a:lnTo>
                    <a:pt x="48155" y="8891"/>
                  </a:lnTo>
                  <a:lnTo>
                    <a:pt x="43190" y="7974"/>
                  </a:lnTo>
                  <a:lnTo>
                    <a:pt x="38225" y="7057"/>
                  </a:lnTo>
                  <a:lnTo>
                    <a:pt x="33260" y="6140"/>
                  </a:lnTo>
                  <a:lnTo>
                    <a:pt x="28295" y="5224"/>
                  </a:lnTo>
                  <a:lnTo>
                    <a:pt x="23329" y="4307"/>
                  </a:lnTo>
                  <a:lnTo>
                    <a:pt x="18364" y="3390"/>
                  </a:lnTo>
                  <a:lnTo>
                    <a:pt x="13399" y="2474"/>
                  </a:lnTo>
                  <a:lnTo>
                    <a:pt x="8434" y="1557"/>
                  </a:lnTo>
                  <a:lnTo>
                    <a:pt x="3469" y="6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825321" y="6670200"/>
              <a:ext cx="67853" cy="70803"/>
            </a:xfrm>
            <a:custGeom>
              <a:avLst/>
              <a:pathLst>
                <a:path w="67853" h="70803">
                  <a:moveTo>
                    <a:pt x="67853" y="0"/>
                  </a:moveTo>
                  <a:lnTo>
                    <a:pt x="0" y="24080"/>
                  </a:lnTo>
                  <a:lnTo>
                    <a:pt x="54781" y="708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36962" y="6719672"/>
              <a:ext cx="225885" cy="231235"/>
            </a:xfrm>
            <a:custGeom>
              <a:avLst/>
              <a:pathLst>
                <a:path w="225885" h="231235">
                  <a:moveTo>
                    <a:pt x="225885" y="0"/>
                  </a:moveTo>
                  <a:lnTo>
                    <a:pt x="221063" y="4936"/>
                  </a:lnTo>
                  <a:lnTo>
                    <a:pt x="216240" y="9873"/>
                  </a:lnTo>
                  <a:lnTo>
                    <a:pt x="211417" y="14810"/>
                  </a:lnTo>
                  <a:lnTo>
                    <a:pt x="206595" y="19747"/>
                  </a:lnTo>
                  <a:lnTo>
                    <a:pt x="201772" y="24684"/>
                  </a:lnTo>
                  <a:lnTo>
                    <a:pt x="196949" y="29621"/>
                  </a:lnTo>
                  <a:lnTo>
                    <a:pt x="192126" y="34558"/>
                  </a:lnTo>
                  <a:lnTo>
                    <a:pt x="187304" y="39495"/>
                  </a:lnTo>
                  <a:lnTo>
                    <a:pt x="182481" y="44432"/>
                  </a:lnTo>
                  <a:lnTo>
                    <a:pt x="177658" y="49369"/>
                  </a:lnTo>
                  <a:lnTo>
                    <a:pt x="172836" y="54306"/>
                  </a:lnTo>
                  <a:lnTo>
                    <a:pt x="168013" y="59243"/>
                  </a:lnTo>
                  <a:lnTo>
                    <a:pt x="163190" y="64179"/>
                  </a:lnTo>
                  <a:lnTo>
                    <a:pt x="158367" y="69116"/>
                  </a:lnTo>
                  <a:lnTo>
                    <a:pt x="153545" y="74053"/>
                  </a:lnTo>
                  <a:lnTo>
                    <a:pt x="148722" y="78990"/>
                  </a:lnTo>
                  <a:lnTo>
                    <a:pt x="143899" y="83927"/>
                  </a:lnTo>
                  <a:lnTo>
                    <a:pt x="139077" y="88864"/>
                  </a:lnTo>
                  <a:lnTo>
                    <a:pt x="134254" y="93801"/>
                  </a:lnTo>
                  <a:lnTo>
                    <a:pt x="129431" y="98738"/>
                  </a:lnTo>
                  <a:lnTo>
                    <a:pt x="124609" y="103675"/>
                  </a:lnTo>
                  <a:lnTo>
                    <a:pt x="119786" y="108612"/>
                  </a:lnTo>
                  <a:lnTo>
                    <a:pt x="114963" y="113549"/>
                  </a:lnTo>
                  <a:lnTo>
                    <a:pt x="110140" y="118486"/>
                  </a:lnTo>
                  <a:lnTo>
                    <a:pt x="105318" y="123422"/>
                  </a:lnTo>
                  <a:lnTo>
                    <a:pt x="100495" y="128359"/>
                  </a:lnTo>
                  <a:lnTo>
                    <a:pt x="95672" y="133296"/>
                  </a:lnTo>
                  <a:lnTo>
                    <a:pt x="90850" y="138233"/>
                  </a:lnTo>
                  <a:lnTo>
                    <a:pt x="86027" y="143170"/>
                  </a:lnTo>
                  <a:lnTo>
                    <a:pt x="81204" y="148107"/>
                  </a:lnTo>
                  <a:lnTo>
                    <a:pt x="76381" y="153044"/>
                  </a:lnTo>
                  <a:lnTo>
                    <a:pt x="71559" y="157981"/>
                  </a:lnTo>
                  <a:lnTo>
                    <a:pt x="66736" y="162918"/>
                  </a:lnTo>
                  <a:lnTo>
                    <a:pt x="61913" y="167855"/>
                  </a:lnTo>
                  <a:lnTo>
                    <a:pt x="57091" y="172792"/>
                  </a:lnTo>
                  <a:lnTo>
                    <a:pt x="52268" y="177729"/>
                  </a:lnTo>
                  <a:lnTo>
                    <a:pt x="47445" y="182665"/>
                  </a:lnTo>
                  <a:lnTo>
                    <a:pt x="42622" y="187602"/>
                  </a:lnTo>
                  <a:lnTo>
                    <a:pt x="37800" y="192539"/>
                  </a:lnTo>
                  <a:lnTo>
                    <a:pt x="32977" y="197476"/>
                  </a:lnTo>
                  <a:lnTo>
                    <a:pt x="28154" y="202413"/>
                  </a:lnTo>
                  <a:lnTo>
                    <a:pt x="23332" y="207350"/>
                  </a:lnTo>
                  <a:lnTo>
                    <a:pt x="18509" y="212287"/>
                  </a:lnTo>
                  <a:lnTo>
                    <a:pt x="13686" y="217224"/>
                  </a:lnTo>
                  <a:lnTo>
                    <a:pt x="8863" y="222161"/>
                  </a:lnTo>
                  <a:lnTo>
                    <a:pt x="4041" y="227098"/>
                  </a:lnTo>
                  <a:lnTo>
                    <a:pt x="0" y="2312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36962" y="6881148"/>
              <a:ext cx="69323" cy="69759"/>
            </a:xfrm>
            <a:custGeom>
              <a:avLst/>
              <a:pathLst>
                <a:path w="69323" h="69759">
                  <a:moveTo>
                    <a:pt x="17819" y="0"/>
                  </a:moveTo>
                  <a:lnTo>
                    <a:pt x="0" y="69759"/>
                  </a:lnTo>
                  <a:lnTo>
                    <a:pt x="69323" y="503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0978" y="6719672"/>
              <a:ext cx="1870" cy="3401"/>
            </a:xfrm>
            <a:custGeom>
              <a:avLst/>
              <a:pathLst>
                <a:path w="1870" h="3401">
                  <a:moveTo>
                    <a:pt x="1870" y="0"/>
                  </a:moveTo>
                  <a:lnTo>
                    <a:pt x="99" y="3220"/>
                  </a:lnTo>
                  <a:lnTo>
                    <a:pt x="0" y="34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59476" y="6651089"/>
              <a:ext cx="63091" cy="71984"/>
            </a:xfrm>
            <a:custGeom>
              <a:avLst/>
              <a:pathLst>
                <a:path w="63091" h="71984">
                  <a:moveTo>
                    <a:pt x="0" y="0"/>
                  </a:moveTo>
                  <a:lnTo>
                    <a:pt x="1502" y="71984"/>
                  </a:lnTo>
                  <a:lnTo>
                    <a:pt x="63091" y="346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338121" y="7139541"/>
              <a:ext cx="95745" cy="94445"/>
            </a:xfrm>
            <a:custGeom>
              <a:avLst/>
              <a:pathLst>
                <a:path w="95745" h="94445">
                  <a:moveTo>
                    <a:pt x="0" y="94445"/>
                  </a:moveTo>
                  <a:lnTo>
                    <a:pt x="3555" y="90937"/>
                  </a:lnTo>
                  <a:lnTo>
                    <a:pt x="7111" y="87429"/>
                  </a:lnTo>
                  <a:lnTo>
                    <a:pt x="10667" y="83922"/>
                  </a:lnTo>
                  <a:lnTo>
                    <a:pt x="14223" y="80414"/>
                  </a:lnTo>
                  <a:lnTo>
                    <a:pt x="17779" y="76907"/>
                  </a:lnTo>
                  <a:lnTo>
                    <a:pt x="21335" y="73399"/>
                  </a:lnTo>
                  <a:lnTo>
                    <a:pt x="24891" y="69891"/>
                  </a:lnTo>
                  <a:lnTo>
                    <a:pt x="28447" y="66384"/>
                  </a:lnTo>
                  <a:lnTo>
                    <a:pt x="32003" y="62876"/>
                  </a:lnTo>
                  <a:lnTo>
                    <a:pt x="35559" y="59368"/>
                  </a:lnTo>
                  <a:lnTo>
                    <a:pt x="39115" y="55861"/>
                  </a:lnTo>
                  <a:lnTo>
                    <a:pt x="42671" y="52353"/>
                  </a:lnTo>
                  <a:lnTo>
                    <a:pt x="46227" y="48845"/>
                  </a:lnTo>
                  <a:lnTo>
                    <a:pt x="49783" y="45338"/>
                  </a:lnTo>
                  <a:lnTo>
                    <a:pt x="53339" y="41830"/>
                  </a:lnTo>
                  <a:lnTo>
                    <a:pt x="56895" y="38322"/>
                  </a:lnTo>
                  <a:lnTo>
                    <a:pt x="60451" y="34815"/>
                  </a:lnTo>
                  <a:lnTo>
                    <a:pt x="64006" y="31307"/>
                  </a:lnTo>
                  <a:lnTo>
                    <a:pt x="67562" y="27799"/>
                  </a:lnTo>
                  <a:lnTo>
                    <a:pt x="71118" y="24292"/>
                  </a:lnTo>
                  <a:lnTo>
                    <a:pt x="74674" y="20784"/>
                  </a:lnTo>
                  <a:lnTo>
                    <a:pt x="78230" y="17276"/>
                  </a:lnTo>
                  <a:lnTo>
                    <a:pt x="81786" y="13769"/>
                  </a:lnTo>
                  <a:lnTo>
                    <a:pt x="85342" y="10261"/>
                  </a:lnTo>
                  <a:lnTo>
                    <a:pt x="88898" y="6754"/>
                  </a:lnTo>
                  <a:lnTo>
                    <a:pt x="92454" y="3246"/>
                  </a:lnTo>
                  <a:lnTo>
                    <a:pt x="957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364194" y="7139541"/>
              <a:ext cx="69672" cy="69417"/>
            </a:xfrm>
            <a:custGeom>
              <a:avLst/>
              <a:pathLst>
                <a:path w="69672" h="69417">
                  <a:moveTo>
                    <a:pt x="50562" y="69417"/>
                  </a:moveTo>
                  <a:lnTo>
                    <a:pt x="69672" y="0"/>
                  </a:lnTo>
                  <a:lnTo>
                    <a:pt x="0" y="181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38121" y="6848674"/>
              <a:ext cx="137399" cy="385312"/>
            </a:xfrm>
            <a:custGeom>
              <a:avLst/>
              <a:pathLst>
                <a:path w="137399" h="385312">
                  <a:moveTo>
                    <a:pt x="0" y="385312"/>
                  </a:moveTo>
                  <a:lnTo>
                    <a:pt x="2609" y="377995"/>
                  </a:lnTo>
                  <a:lnTo>
                    <a:pt x="5218" y="370678"/>
                  </a:lnTo>
                  <a:lnTo>
                    <a:pt x="7827" y="363361"/>
                  </a:lnTo>
                  <a:lnTo>
                    <a:pt x="10436" y="356044"/>
                  </a:lnTo>
                  <a:lnTo>
                    <a:pt x="13046" y="348726"/>
                  </a:lnTo>
                  <a:lnTo>
                    <a:pt x="15655" y="341409"/>
                  </a:lnTo>
                  <a:lnTo>
                    <a:pt x="18264" y="334092"/>
                  </a:lnTo>
                  <a:lnTo>
                    <a:pt x="20873" y="326775"/>
                  </a:lnTo>
                  <a:lnTo>
                    <a:pt x="23483" y="319458"/>
                  </a:lnTo>
                  <a:lnTo>
                    <a:pt x="26092" y="312141"/>
                  </a:lnTo>
                  <a:lnTo>
                    <a:pt x="28701" y="304823"/>
                  </a:lnTo>
                  <a:lnTo>
                    <a:pt x="31310" y="297506"/>
                  </a:lnTo>
                  <a:lnTo>
                    <a:pt x="33920" y="290189"/>
                  </a:lnTo>
                  <a:lnTo>
                    <a:pt x="36529" y="282872"/>
                  </a:lnTo>
                  <a:lnTo>
                    <a:pt x="39138" y="275555"/>
                  </a:lnTo>
                  <a:lnTo>
                    <a:pt x="41747" y="268238"/>
                  </a:lnTo>
                  <a:lnTo>
                    <a:pt x="44357" y="260920"/>
                  </a:lnTo>
                  <a:lnTo>
                    <a:pt x="46966" y="253603"/>
                  </a:lnTo>
                  <a:lnTo>
                    <a:pt x="49575" y="246286"/>
                  </a:lnTo>
                  <a:lnTo>
                    <a:pt x="52184" y="238969"/>
                  </a:lnTo>
                  <a:lnTo>
                    <a:pt x="54794" y="231652"/>
                  </a:lnTo>
                  <a:lnTo>
                    <a:pt x="57403" y="224335"/>
                  </a:lnTo>
                  <a:lnTo>
                    <a:pt x="60012" y="217017"/>
                  </a:lnTo>
                  <a:lnTo>
                    <a:pt x="62621" y="209700"/>
                  </a:lnTo>
                  <a:lnTo>
                    <a:pt x="65231" y="202383"/>
                  </a:lnTo>
                  <a:lnTo>
                    <a:pt x="67840" y="195066"/>
                  </a:lnTo>
                  <a:lnTo>
                    <a:pt x="70449" y="187749"/>
                  </a:lnTo>
                  <a:lnTo>
                    <a:pt x="73058" y="180432"/>
                  </a:lnTo>
                  <a:lnTo>
                    <a:pt x="75667" y="173115"/>
                  </a:lnTo>
                  <a:lnTo>
                    <a:pt x="78277" y="165797"/>
                  </a:lnTo>
                  <a:lnTo>
                    <a:pt x="80886" y="158480"/>
                  </a:lnTo>
                  <a:lnTo>
                    <a:pt x="83495" y="151163"/>
                  </a:lnTo>
                  <a:lnTo>
                    <a:pt x="86104" y="143846"/>
                  </a:lnTo>
                  <a:lnTo>
                    <a:pt x="88714" y="136529"/>
                  </a:lnTo>
                  <a:lnTo>
                    <a:pt x="91323" y="129212"/>
                  </a:lnTo>
                  <a:lnTo>
                    <a:pt x="93932" y="121894"/>
                  </a:lnTo>
                  <a:lnTo>
                    <a:pt x="96541" y="114577"/>
                  </a:lnTo>
                  <a:lnTo>
                    <a:pt x="99151" y="107260"/>
                  </a:lnTo>
                  <a:lnTo>
                    <a:pt x="101760" y="99943"/>
                  </a:lnTo>
                  <a:lnTo>
                    <a:pt x="104369" y="92626"/>
                  </a:lnTo>
                  <a:lnTo>
                    <a:pt x="106978" y="85309"/>
                  </a:lnTo>
                  <a:lnTo>
                    <a:pt x="109588" y="77991"/>
                  </a:lnTo>
                  <a:lnTo>
                    <a:pt x="112197" y="70674"/>
                  </a:lnTo>
                  <a:lnTo>
                    <a:pt x="114806" y="63357"/>
                  </a:lnTo>
                  <a:lnTo>
                    <a:pt x="117415" y="56040"/>
                  </a:lnTo>
                  <a:lnTo>
                    <a:pt x="120025" y="48723"/>
                  </a:lnTo>
                  <a:lnTo>
                    <a:pt x="122634" y="41406"/>
                  </a:lnTo>
                  <a:lnTo>
                    <a:pt x="125243" y="34088"/>
                  </a:lnTo>
                  <a:lnTo>
                    <a:pt x="127852" y="26771"/>
                  </a:lnTo>
                  <a:lnTo>
                    <a:pt x="130462" y="19454"/>
                  </a:lnTo>
                  <a:lnTo>
                    <a:pt x="133071" y="12137"/>
                  </a:lnTo>
                  <a:lnTo>
                    <a:pt x="135680" y="4820"/>
                  </a:lnTo>
                  <a:lnTo>
                    <a:pt x="1373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20669" y="6848674"/>
              <a:ext cx="67817" cy="70822"/>
            </a:xfrm>
            <a:custGeom>
              <a:avLst/>
              <a:pathLst>
                <a:path w="67817" h="70822">
                  <a:moveTo>
                    <a:pt x="67817" y="70822"/>
                  </a:moveTo>
                  <a:lnTo>
                    <a:pt x="54851" y="0"/>
                  </a:lnTo>
                  <a:lnTo>
                    <a:pt x="0" y="46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338121" y="6816354"/>
              <a:ext cx="181357" cy="417632"/>
            </a:xfrm>
            <a:custGeom>
              <a:avLst/>
              <a:pathLst>
                <a:path w="181357" h="417632">
                  <a:moveTo>
                    <a:pt x="0" y="417632"/>
                  </a:moveTo>
                  <a:lnTo>
                    <a:pt x="3280" y="410078"/>
                  </a:lnTo>
                  <a:lnTo>
                    <a:pt x="6560" y="402524"/>
                  </a:lnTo>
                  <a:lnTo>
                    <a:pt x="9840" y="394971"/>
                  </a:lnTo>
                  <a:lnTo>
                    <a:pt x="13121" y="387417"/>
                  </a:lnTo>
                  <a:lnTo>
                    <a:pt x="16401" y="379863"/>
                  </a:lnTo>
                  <a:lnTo>
                    <a:pt x="19681" y="372309"/>
                  </a:lnTo>
                  <a:lnTo>
                    <a:pt x="22962" y="364755"/>
                  </a:lnTo>
                  <a:lnTo>
                    <a:pt x="26242" y="357201"/>
                  </a:lnTo>
                  <a:lnTo>
                    <a:pt x="29522" y="349647"/>
                  </a:lnTo>
                  <a:lnTo>
                    <a:pt x="32803" y="342093"/>
                  </a:lnTo>
                  <a:lnTo>
                    <a:pt x="36083" y="334539"/>
                  </a:lnTo>
                  <a:lnTo>
                    <a:pt x="39363" y="326985"/>
                  </a:lnTo>
                  <a:lnTo>
                    <a:pt x="42644" y="319431"/>
                  </a:lnTo>
                  <a:lnTo>
                    <a:pt x="45924" y="311877"/>
                  </a:lnTo>
                  <a:lnTo>
                    <a:pt x="49204" y="304323"/>
                  </a:lnTo>
                  <a:lnTo>
                    <a:pt x="52485" y="296769"/>
                  </a:lnTo>
                  <a:lnTo>
                    <a:pt x="55765" y="289215"/>
                  </a:lnTo>
                  <a:lnTo>
                    <a:pt x="59045" y="281661"/>
                  </a:lnTo>
                  <a:lnTo>
                    <a:pt x="62326" y="274107"/>
                  </a:lnTo>
                  <a:lnTo>
                    <a:pt x="65606" y="266553"/>
                  </a:lnTo>
                  <a:lnTo>
                    <a:pt x="68886" y="258999"/>
                  </a:lnTo>
                  <a:lnTo>
                    <a:pt x="72166" y="251445"/>
                  </a:lnTo>
                  <a:lnTo>
                    <a:pt x="75447" y="243891"/>
                  </a:lnTo>
                  <a:lnTo>
                    <a:pt x="78727" y="236337"/>
                  </a:lnTo>
                  <a:lnTo>
                    <a:pt x="82007" y="228783"/>
                  </a:lnTo>
                  <a:lnTo>
                    <a:pt x="85288" y="221229"/>
                  </a:lnTo>
                  <a:lnTo>
                    <a:pt x="88568" y="213675"/>
                  </a:lnTo>
                  <a:lnTo>
                    <a:pt x="91848" y="206121"/>
                  </a:lnTo>
                  <a:lnTo>
                    <a:pt x="95129" y="198568"/>
                  </a:lnTo>
                  <a:lnTo>
                    <a:pt x="98409" y="191014"/>
                  </a:lnTo>
                  <a:lnTo>
                    <a:pt x="101689" y="183460"/>
                  </a:lnTo>
                  <a:lnTo>
                    <a:pt x="104970" y="175906"/>
                  </a:lnTo>
                  <a:lnTo>
                    <a:pt x="108250" y="168352"/>
                  </a:lnTo>
                  <a:lnTo>
                    <a:pt x="111530" y="160798"/>
                  </a:lnTo>
                  <a:lnTo>
                    <a:pt x="114811" y="153244"/>
                  </a:lnTo>
                  <a:lnTo>
                    <a:pt x="118091" y="145690"/>
                  </a:lnTo>
                  <a:lnTo>
                    <a:pt x="121371" y="138136"/>
                  </a:lnTo>
                  <a:lnTo>
                    <a:pt x="124652" y="130582"/>
                  </a:lnTo>
                  <a:lnTo>
                    <a:pt x="127932" y="123028"/>
                  </a:lnTo>
                  <a:lnTo>
                    <a:pt x="131212" y="115474"/>
                  </a:lnTo>
                  <a:lnTo>
                    <a:pt x="134492" y="107920"/>
                  </a:lnTo>
                  <a:lnTo>
                    <a:pt x="137773" y="100366"/>
                  </a:lnTo>
                  <a:lnTo>
                    <a:pt x="141053" y="92812"/>
                  </a:lnTo>
                  <a:lnTo>
                    <a:pt x="144333" y="85258"/>
                  </a:lnTo>
                  <a:lnTo>
                    <a:pt x="147614" y="77704"/>
                  </a:lnTo>
                  <a:lnTo>
                    <a:pt x="150894" y="70150"/>
                  </a:lnTo>
                  <a:lnTo>
                    <a:pt x="154174" y="62596"/>
                  </a:lnTo>
                  <a:lnTo>
                    <a:pt x="157455" y="55042"/>
                  </a:lnTo>
                  <a:lnTo>
                    <a:pt x="160735" y="47488"/>
                  </a:lnTo>
                  <a:lnTo>
                    <a:pt x="164015" y="39934"/>
                  </a:lnTo>
                  <a:lnTo>
                    <a:pt x="167296" y="32380"/>
                  </a:lnTo>
                  <a:lnTo>
                    <a:pt x="170576" y="24826"/>
                  </a:lnTo>
                  <a:lnTo>
                    <a:pt x="173856" y="17272"/>
                  </a:lnTo>
                  <a:lnTo>
                    <a:pt x="177137" y="9718"/>
                  </a:lnTo>
                  <a:lnTo>
                    <a:pt x="180417" y="2164"/>
                  </a:lnTo>
                  <a:lnTo>
                    <a:pt x="1813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61621" y="6816354"/>
              <a:ext cx="66041" cy="71533"/>
            </a:xfrm>
            <a:custGeom>
              <a:avLst/>
              <a:pathLst>
                <a:path w="66041" h="71533">
                  <a:moveTo>
                    <a:pt x="66041" y="71533"/>
                  </a:moveTo>
                  <a:lnTo>
                    <a:pt x="57857" y="0"/>
                  </a:lnTo>
                  <a:lnTo>
                    <a:pt x="0" y="428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651207" y="6344584"/>
              <a:ext cx="106830" cy="566326"/>
            </a:xfrm>
            <a:custGeom>
              <a:avLst/>
              <a:pathLst>
                <a:path w="106830" h="566326">
                  <a:moveTo>
                    <a:pt x="0" y="0"/>
                  </a:moveTo>
                  <a:lnTo>
                    <a:pt x="1753" y="9293"/>
                  </a:lnTo>
                  <a:lnTo>
                    <a:pt x="3506" y="18587"/>
                  </a:lnTo>
                  <a:lnTo>
                    <a:pt x="5259" y="27881"/>
                  </a:lnTo>
                  <a:lnTo>
                    <a:pt x="7012" y="37175"/>
                  </a:lnTo>
                  <a:lnTo>
                    <a:pt x="8765" y="46469"/>
                  </a:lnTo>
                  <a:lnTo>
                    <a:pt x="10518" y="55762"/>
                  </a:lnTo>
                  <a:lnTo>
                    <a:pt x="12272" y="65056"/>
                  </a:lnTo>
                  <a:lnTo>
                    <a:pt x="14025" y="74350"/>
                  </a:lnTo>
                  <a:lnTo>
                    <a:pt x="15778" y="83644"/>
                  </a:lnTo>
                  <a:lnTo>
                    <a:pt x="17531" y="92938"/>
                  </a:lnTo>
                  <a:lnTo>
                    <a:pt x="19284" y="102231"/>
                  </a:lnTo>
                  <a:lnTo>
                    <a:pt x="21037" y="111525"/>
                  </a:lnTo>
                  <a:lnTo>
                    <a:pt x="22791" y="120819"/>
                  </a:lnTo>
                  <a:lnTo>
                    <a:pt x="24544" y="130113"/>
                  </a:lnTo>
                  <a:lnTo>
                    <a:pt x="26297" y="139407"/>
                  </a:lnTo>
                  <a:lnTo>
                    <a:pt x="28050" y="148700"/>
                  </a:lnTo>
                  <a:lnTo>
                    <a:pt x="29803" y="157994"/>
                  </a:lnTo>
                  <a:lnTo>
                    <a:pt x="31556" y="167288"/>
                  </a:lnTo>
                  <a:lnTo>
                    <a:pt x="33310" y="176582"/>
                  </a:lnTo>
                  <a:lnTo>
                    <a:pt x="35063" y="185876"/>
                  </a:lnTo>
                  <a:lnTo>
                    <a:pt x="36816" y="195170"/>
                  </a:lnTo>
                  <a:lnTo>
                    <a:pt x="38569" y="204463"/>
                  </a:lnTo>
                  <a:lnTo>
                    <a:pt x="40322" y="213757"/>
                  </a:lnTo>
                  <a:lnTo>
                    <a:pt x="42075" y="223051"/>
                  </a:lnTo>
                  <a:lnTo>
                    <a:pt x="43829" y="232345"/>
                  </a:lnTo>
                  <a:lnTo>
                    <a:pt x="45582" y="241639"/>
                  </a:lnTo>
                  <a:lnTo>
                    <a:pt x="47335" y="250932"/>
                  </a:lnTo>
                  <a:lnTo>
                    <a:pt x="49088" y="260226"/>
                  </a:lnTo>
                  <a:lnTo>
                    <a:pt x="50841" y="269520"/>
                  </a:lnTo>
                  <a:lnTo>
                    <a:pt x="52594" y="278814"/>
                  </a:lnTo>
                  <a:lnTo>
                    <a:pt x="54347" y="288108"/>
                  </a:lnTo>
                  <a:lnTo>
                    <a:pt x="56101" y="297401"/>
                  </a:lnTo>
                  <a:lnTo>
                    <a:pt x="57854" y="306695"/>
                  </a:lnTo>
                  <a:lnTo>
                    <a:pt x="59607" y="315989"/>
                  </a:lnTo>
                  <a:lnTo>
                    <a:pt x="61360" y="325283"/>
                  </a:lnTo>
                  <a:lnTo>
                    <a:pt x="63113" y="334577"/>
                  </a:lnTo>
                  <a:lnTo>
                    <a:pt x="64866" y="343871"/>
                  </a:lnTo>
                  <a:lnTo>
                    <a:pt x="66620" y="353164"/>
                  </a:lnTo>
                  <a:lnTo>
                    <a:pt x="68373" y="362458"/>
                  </a:lnTo>
                  <a:lnTo>
                    <a:pt x="70126" y="371752"/>
                  </a:lnTo>
                  <a:lnTo>
                    <a:pt x="71879" y="381046"/>
                  </a:lnTo>
                  <a:lnTo>
                    <a:pt x="73632" y="390340"/>
                  </a:lnTo>
                  <a:lnTo>
                    <a:pt x="75385" y="399633"/>
                  </a:lnTo>
                  <a:lnTo>
                    <a:pt x="77139" y="408927"/>
                  </a:lnTo>
                  <a:lnTo>
                    <a:pt x="78892" y="418221"/>
                  </a:lnTo>
                  <a:lnTo>
                    <a:pt x="80645" y="427515"/>
                  </a:lnTo>
                  <a:lnTo>
                    <a:pt x="82398" y="436809"/>
                  </a:lnTo>
                  <a:lnTo>
                    <a:pt x="84151" y="446102"/>
                  </a:lnTo>
                  <a:lnTo>
                    <a:pt x="85904" y="455396"/>
                  </a:lnTo>
                  <a:lnTo>
                    <a:pt x="87658" y="464690"/>
                  </a:lnTo>
                  <a:lnTo>
                    <a:pt x="89411" y="473984"/>
                  </a:lnTo>
                  <a:lnTo>
                    <a:pt x="91164" y="483278"/>
                  </a:lnTo>
                  <a:lnTo>
                    <a:pt x="92917" y="492572"/>
                  </a:lnTo>
                  <a:lnTo>
                    <a:pt x="94670" y="501865"/>
                  </a:lnTo>
                  <a:lnTo>
                    <a:pt x="96423" y="511159"/>
                  </a:lnTo>
                  <a:lnTo>
                    <a:pt x="98176" y="520453"/>
                  </a:lnTo>
                  <a:lnTo>
                    <a:pt x="99930" y="529747"/>
                  </a:lnTo>
                  <a:lnTo>
                    <a:pt x="101683" y="539041"/>
                  </a:lnTo>
                  <a:lnTo>
                    <a:pt x="103436" y="548334"/>
                  </a:lnTo>
                  <a:lnTo>
                    <a:pt x="105189" y="557628"/>
                  </a:lnTo>
                  <a:lnTo>
                    <a:pt x="106830" y="5663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1103" y="6842964"/>
              <a:ext cx="70752" cy="67946"/>
            </a:xfrm>
            <a:custGeom>
              <a:avLst/>
              <a:pathLst>
                <a:path w="70752" h="67946">
                  <a:moveTo>
                    <a:pt x="0" y="13346"/>
                  </a:moveTo>
                  <a:lnTo>
                    <a:pt x="46934" y="67946"/>
                  </a:lnTo>
                  <a:lnTo>
                    <a:pt x="707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338121" y="7129488"/>
              <a:ext cx="34994" cy="104499"/>
            </a:xfrm>
            <a:custGeom>
              <a:avLst/>
              <a:pathLst>
                <a:path w="34994" h="104499">
                  <a:moveTo>
                    <a:pt x="0" y="104499"/>
                  </a:moveTo>
                  <a:lnTo>
                    <a:pt x="1508" y="99995"/>
                  </a:lnTo>
                  <a:lnTo>
                    <a:pt x="3016" y="95491"/>
                  </a:lnTo>
                  <a:lnTo>
                    <a:pt x="4524" y="90988"/>
                  </a:lnTo>
                  <a:lnTo>
                    <a:pt x="6032" y="86484"/>
                  </a:lnTo>
                  <a:lnTo>
                    <a:pt x="7541" y="81980"/>
                  </a:lnTo>
                  <a:lnTo>
                    <a:pt x="9049" y="77476"/>
                  </a:lnTo>
                  <a:lnTo>
                    <a:pt x="10557" y="72973"/>
                  </a:lnTo>
                  <a:lnTo>
                    <a:pt x="12065" y="68469"/>
                  </a:lnTo>
                  <a:lnTo>
                    <a:pt x="13573" y="63965"/>
                  </a:lnTo>
                  <a:lnTo>
                    <a:pt x="15082" y="59462"/>
                  </a:lnTo>
                  <a:lnTo>
                    <a:pt x="16590" y="54958"/>
                  </a:lnTo>
                  <a:lnTo>
                    <a:pt x="18098" y="50454"/>
                  </a:lnTo>
                  <a:lnTo>
                    <a:pt x="19606" y="45951"/>
                  </a:lnTo>
                  <a:lnTo>
                    <a:pt x="21114" y="41447"/>
                  </a:lnTo>
                  <a:lnTo>
                    <a:pt x="22623" y="36943"/>
                  </a:lnTo>
                  <a:lnTo>
                    <a:pt x="24131" y="32439"/>
                  </a:lnTo>
                  <a:lnTo>
                    <a:pt x="25639" y="27936"/>
                  </a:lnTo>
                  <a:lnTo>
                    <a:pt x="27147" y="23432"/>
                  </a:lnTo>
                  <a:lnTo>
                    <a:pt x="28655" y="18928"/>
                  </a:lnTo>
                  <a:lnTo>
                    <a:pt x="30164" y="14425"/>
                  </a:lnTo>
                  <a:lnTo>
                    <a:pt x="31672" y="9921"/>
                  </a:lnTo>
                  <a:lnTo>
                    <a:pt x="33180" y="5417"/>
                  </a:lnTo>
                  <a:lnTo>
                    <a:pt x="34688" y="914"/>
                  </a:lnTo>
                  <a:lnTo>
                    <a:pt x="34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19179" y="7129488"/>
              <a:ext cx="68273" cy="70558"/>
            </a:xfrm>
            <a:custGeom>
              <a:avLst/>
              <a:pathLst>
                <a:path w="68273" h="70558">
                  <a:moveTo>
                    <a:pt x="68273" y="70558"/>
                  </a:moveTo>
                  <a:lnTo>
                    <a:pt x="53937" y="0"/>
                  </a:lnTo>
                  <a:lnTo>
                    <a:pt x="0" y="47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38121" y="7225368"/>
              <a:ext cx="10590" cy="8618"/>
            </a:xfrm>
            <a:custGeom>
              <a:avLst/>
              <a:pathLst>
                <a:path w="10590" h="8618">
                  <a:moveTo>
                    <a:pt x="0" y="8618"/>
                  </a:moveTo>
                  <a:lnTo>
                    <a:pt x="2927" y="6236"/>
                  </a:lnTo>
                  <a:lnTo>
                    <a:pt x="5854" y="3853"/>
                  </a:lnTo>
                  <a:lnTo>
                    <a:pt x="8782" y="1471"/>
                  </a:lnTo>
                  <a:lnTo>
                    <a:pt x="105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277626" y="7225368"/>
              <a:ext cx="71086" cy="67279"/>
            </a:xfrm>
            <a:custGeom>
              <a:avLst/>
              <a:pathLst>
                <a:path w="71086" h="67279">
                  <a:moveTo>
                    <a:pt x="45444" y="67279"/>
                  </a:moveTo>
                  <a:lnTo>
                    <a:pt x="71086" y="0"/>
                  </a:lnTo>
                  <a:lnTo>
                    <a:pt x="0" y="114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38121" y="6980500"/>
              <a:ext cx="55795" cy="253486"/>
            </a:xfrm>
            <a:custGeom>
              <a:avLst/>
              <a:pathLst>
                <a:path w="55795" h="253486">
                  <a:moveTo>
                    <a:pt x="0" y="253486"/>
                  </a:moveTo>
                  <a:lnTo>
                    <a:pt x="1345" y="247375"/>
                  </a:lnTo>
                  <a:lnTo>
                    <a:pt x="2690" y="241263"/>
                  </a:lnTo>
                  <a:lnTo>
                    <a:pt x="4035" y="235151"/>
                  </a:lnTo>
                  <a:lnTo>
                    <a:pt x="5381" y="229039"/>
                  </a:lnTo>
                  <a:lnTo>
                    <a:pt x="6726" y="222927"/>
                  </a:lnTo>
                  <a:lnTo>
                    <a:pt x="8071" y="216815"/>
                  </a:lnTo>
                  <a:lnTo>
                    <a:pt x="9417" y="210704"/>
                  </a:lnTo>
                  <a:lnTo>
                    <a:pt x="10762" y="204592"/>
                  </a:lnTo>
                  <a:lnTo>
                    <a:pt x="12107" y="198480"/>
                  </a:lnTo>
                  <a:lnTo>
                    <a:pt x="13452" y="192368"/>
                  </a:lnTo>
                  <a:lnTo>
                    <a:pt x="14798" y="186256"/>
                  </a:lnTo>
                  <a:lnTo>
                    <a:pt x="16143" y="180144"/>
                  </a:lnTo>
                  <a:lnTo>
                    <a:pt x="17488" y="174033"/>
                  </a:lnTo>
                  <a:lnTo>
                    <a:pt x="18834" y="167921"/>
                  </a:lnTo>
                  <a:lnTo>
                    <a:pt x="20179" y="161809"/>
                  </a:lnTo>
                  <a:lnTo>
                    <a:pt x="21524" y="155697"/>
                  </a:lnTo>
                  <a:lnTo>
                    <a:pt x="22869" y="149585"/>
                  </a:lnTo>
                  <a:lnTo>
                    <a:pt x="24215" y="143474"/>
                  </a:lnTo>
                  <a:lnTo>
                    <a:pt x="25560" y="137362"/>
                  </a:lnTo>
                  <a:lnTo>
                    <a:pt x="26905" y="131250"/>
                  </a:lnTo>
                  <a:lnTo>
                    <a:pt x="28251" y="125138"/>
                  </a:lnTo>
                  <a:lnTo>
                    <a:pt x="29596" y="119026"/>
                  </a:lnTo>
                  <a:lnTo>
                    <a:pt x="30941" y="112914"/>
                  </a:lnTo>
                  <a:lnTo>
                    <a:pt x="32286" y="106803"/>
                  </a:lnTo>
                  <a:lnTo>
                    <a:pt x="33632" y="100691"/>
                  </a:lnTo>
                  <a:lnTo>
                    <a:pt x="34977" y="94579"/>
                  </a:lnTo>
                  <a:lnTo>
                    <a:pt x="36322" y="88467"/>
                  </a:lnTo>
                  <a:lnTo>
                    <a:pt x="37668" y="82355"/>
                  </a:lnTo>
                  <a:lnTo>
                    <a:pt x="39013" y="76243"/>
                  </a:lnTo>
                  <a:lnTo>
                    <a:pt x="40358" y="70132"/>
                  </a:lnTo>
                  <a:lnTo>
                    <a:pt x="41703" y="64020"/>
                  </a:lnTo>
                  <a:lnTo>
                    <a:pt x="43049" y="57908"/>
                  </a:lnTo>
                  <a:lnTo>
                    <a:pt x="44394" y="51796"/>
                  </a:lnTo>
                  <a:lnTo>
                    <a:pt x="45739" y="45684"/>
                  </a:lnTo>
                  <a:lnTo>
                    <a:pt x="47085" y="39573"/>
                  </a:lnTo>
                  <a:lnTo>
                    <a:pt x="48430" y="33461"/>
                  </a:lnTo>
                  <a:lnTo>
                    <a:pt x="49775" y="27349"/>
                  </a:lnTo>
                  <a:lnTo>
                    <a:pt x="51120" y="21237"/>
                  </a:lnTo>
                  <a:lnTo>
                    <a:pt x="52466" y="15125"/>
                  </a:lnTo>
                  <a:lnTo>
                    <a:pt x="53811" y="9013"/>
                  </a:lnTo>
                  <a:lnTo>
                    <a:pt x="55156" y="2902"/>
                  </a:lnTo>
                  <a:lnTo>
                    <a:pt x="557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45354" y="6980500"/>
              <a:ext cx="70316" cy="68634"/>
            </a:xfrm>
            <a:custGeom>
              <a:avLst/>
              <a:pathLst>
                <a:path w="70316" h="68634">
                  <a:moveTo>
                    <a:pt x="70316" y="68634"/>
                  </a:moveTo>
                  <a:lnTo>
                    <a:pt x="48562" y="0"/>
                  </a:lnTo>
                  <a:lnTo>
                    <a:pt x="0" y="531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38121" y="6953661"/>
              <a:ext cx="208593" cy="280325"/>
            </a:xfrm>
            <a:custGeom>
              <a:avLst/>
              <a:pathLst>
                <a:path w="208593" h="280325">
                  <a:moveTo>
                    <a:pt x="0" y="280325"/>
                  </a:moveTo>
                  <a:lnTo>
                    <a:pt x="4277" y="274577"/>
                  </a:lnTo>
                  <a:lnTo>
                    <a:pt x="8555" y="268828"/>
                  </a:lnTo>
                  <a:lnTo>
                    <a:pt x="12833" y="263079"/>
                  </a:lnTo>
                  <a:lnTo>
                    <a:pt x="17111" y="257330"/>
                  </a:lnTo>
                  <a:lnTo>
                    <a:pt x="21389" y="251581"/>
                  </a:lnTo>
                  <a:lnTo>
                    <a:pt x="25666" y="245832"/>
                  </a:lnTo>
                  <a:lnTo>
                    <a:pt x="29944" y="240083"/>
                  </a:lnTo>
                  <a:lnTo>
                    <a:pt x="34222" y="234334"/>
                  </a:lnTo>
                  <a:lnTo>
                    <a:pt x="38500" y="228585"/>
                  </a:lnTo>
                  <a:lnTo>
                    <a:pt x="42778" y="222837"/>
                  </a:lnTo>
                  <a:lnTo>
                    <a:pt x="47055" y="217088"/>
                  </a:lnTo>
                  <a:lnTo>
                    <a:pt x="51333" y="211339"/>
                  </a:lnTo>
                  <a:lnTo>
                    <a:pt x="55611" y="205590"/>
                  </a:lnTo>
                  <a:lnTo>
                    <a:pt x="59889" y="199841"/>
                  </a:lnTo>
                  <a:lnTo>
                    <a:pt x="64167" y="194092"/>
                  </a:lnTo>
                  <a:lnTo>
                    <a:pt x="68444" y="188343"/>
                  </a:lnTo>
                  <a:lnTo>
                    <a:pt x="72722" y="182594"/>
                  </a:lnTo>
                  <a:lnTo>
                    <a:pt x="77000" y="176845"/>
                  </a:lnTo>
                  <a:lnTo>
                    <a:pt x="81278" y="171097"/>
                  </a:lnTo>
                  <a:lnTo>
                    <a:pt x="85556" y="165348"/>
                  </a:lnTo>
                  <a:lnTo>
                    <a:pt x="89833" y="159599"/>
                  </a:lnTo>
                  <a:lnTo>
                    <a:pt x="94111" y="153850"/>
                  </a:lnTo>
                  <a:lnTo>
                    <a:pt x="98389" y="148101"/>
                  </a:lnTo>
                  <a:lnTo>
                    <a:pt x="102667" y="142352"/>
                  </a:lnTo>
                  <a:lnTo>
                    <a:pt x="106945" y="136603"/>
                  </a:lnTo>
                  <a:lnTo>
                    <a:pt x="111222" y="130854"/>
                  </a:lnTo>
                  <a:lnTo>
                    <a:pt x="115500" y="125105"/>
                  </a:lnTo>
                  <a:lnTo>
                    <a:pt x="119778" y="119356"/>
                  </a:lnTo>
                  <a:lnTo>
                    <a:pt x="124056" y="113608"/>
                  </a:lnTo>
                  <a:lnTo>
                    <a:pt x="128334" y="107859"/>
                  </a:lnTo>
                  <a:lnTo>
                    <a:pt x="132612" y="102110"/>
                  </a:lnTo>
                  <a:lnTo>
                    <a:pt x="136889" y="96361"/>
                  </a:lnTo>
                  <a:lnTo>
                    <a:pt x="141167" y="90612"/>
                  </a:lnTo>
                  <a:lnTo>
                    <a:pt x="145445" y="84863"/>
                  </a:lnTo>
                  <a:lnTo>
                    <a:pt x="149723" y="79114"/>
                  </a:lnTo>
                  <a:lnTo>
                    <a:pt x="154001" y="73365"/>
                  </a:lnTo>
                  <a:lnTo>
                    <a:pt x="158278" y="67616"/>
                  </a:lnTo>
                  <a:lnTo>
                    <a:pt x="162556" y="61868"/>
                  </a:lnTo>
                  <a:lnTo>
                    <a:pt x="166834" y="56119"/>
                  </a:lnTo>
                  <a:lnTo>
                    <a:pt x="171112" y="50370"/>
                  </a:lnTo>
                  <a:lnTo>
                    <a:pt x="175390" y="44621"/>
                  </a:lnTo>
                  <a:lnTo>
                    <a:pt x="179667" y="38872"/>
                  </a:lnTo>
                  <a:lnTo>
                    <a:pt x="183945" y="33123"/>
                  </a:lnTo>
                  <a:lnTo>
                    <a:pt x="188223" y="27374"/>
                  </a:lnTo>
                  <a:lnTo>
                    <a:pt x="192501" y="21625"/>
                  </a:lnTo>
                  <a:lnTo>
                    <a:pt x="196779" y="15876"/>
                  </a:lnTo>
                  <a:lnTo>
                    <a:pt x="201056" y="10127"/>
                  </a:lnTo>
                  <a:lnTo>
                    <a:pt x="205334" y="4379"/>
                  </a:lnTo>
                  <a:lnTo>
                    <a:pt x="208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80610" y="6953661"/>
              <a:ext cx="66104" cy="71515"/>
            </a:xfrm>
            <a:custGeom>
              <a:avLst/>
              <a:pathLst>
                <a:path w="66104" h="71515">
                  <a:moveTo>
                    <a:pt x="57762" y="71515"/>
                  </a:moveTo>
                  <a:lnTo>
                    <a:pt x="66104" y="0"/>
                  </a:lnTo>
                  <a:lnTo>
                    <a:pt x="0" y="285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38121" y="7182112"/>
              <a:ext cx="119272" cy="51874"/>
            </a:xfrm>
            <a:custGeom>
              <a:avLst/>
              <a:pathLst>
                <a:path w="119272" h="51874">
                  <a:moveTo>
                    <a:pt x="0" y="51874"/>
                  </a:moveTo>
                  <a:lnTo>
                    <a:pt x="4539" y="49900"/>
                  </a:lnTo>
                  <a:lnTo>
                    <a:pt x="9078" y="47926"/>
                  </a:lnTo>
                  <a:lnTo>
                    <a:pt x="13618" y="45951"/>
                  </a:lnTo>
                  <a:lnTo>
                    <a:pt x="18157" y="43977"/>
                  </a:lnTo>
                  <a:lnTo>
                    <a:pt x="22697" y="42003"/>
                  </a:lnTo>
                  <a:lnTo>
                    <a:pt x="27236" y="40029"/>
                  </a:lnTo>
                  <a:lnTo>
                    <a:pt x="31775" y="38054"/>
                  </a:lnTo>
                  <a:lnTo>
                    <a:pt x="36315" y="36080"/>
                  </a:lnTo>
                  <a:lnTo>
                    <a:pt x="40854" y="34106"/>
                  </a:lnTo>
                  <a:lnTo>
                    <a:pt x="45394" y="32131"/>
                  </a:lnTo>
                  <a:lnTo>
                    <a:pt x="49933" y="30157"/>
                  </a:lnTo>
                  <a:lnTo>
                    <a:pt x="54472" y="28183"/>
                  </a:lnTo>
                  <a:lnTo>
                    <a:pt x="59012" y="26208"/>
                  </a:lnTo>
                  <a:lnTo>
                    <a:pt x="63551" y="24234"/>
                  </a:lnTo>
                  <a:lnTo>
                    <a:pt x="68091" y="22260"/>
                  </a:lnTo>
                  <a:lnTo>
                    <a:pt x="72630" y="20286"/>
                  </a:lnTo>
                  <a:lnTo>
                    <a:pt x="77169" y="18311"/>
                  </a:lnTo>
                  <a:lnTo>
                    <a:pt x="81709" y="16337"/>
                  </a:lnTo>
                  <a:lnTo>
                    <a:pt x="86248" y="14363"/>
                  </a:lnTo>
                  <a:lnTo>
                    <a:pt x="90788" y="12388"/>
                  </a:lnTo>
                  <a:lnTo>
                    <a:pt x="95327" y="10414"/>
                  </a:lnTo>
                  <a:lnTo>
                    <a:pt x="99866" y="8440"/>
                  </a:lnTo>
                  <a:lnTo>
                    <a:pt x="104406" y="6465"/>
                  </a:lnTo>
                  <a:lnTo>
                    <a:pt x="108945" y="4491"/>
                  </a:lnTo>
                  <a:lnTo>
                    <a:pt x="113485" y="2517"/>
                  </a:lnTo>
                  <a:lnTo>
                    <a:pt x="118024" y="542"/>
                  </a:lnTo>
                  <a:lnTo>
                    <a:pt x="119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85856" y="7173968"/>
              <a:ext cx="71537" cy="66025"/>
            </a:xfrm>
            <a:custGeom>
              <a:avLst/>
              <a:pathLst>
                <a:path w="71537" h="66025">
                  <a:moveTo>
                    <a:pt x="28716" y="66025"/>
                  </a:moveTo>
                  <a:lnTo>
                    <a:pt x="71537" y="81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38121" y="7059504"/>
              <a:ext cx="124949" cy="174482"/>
            </a:xfrm>
            <a:custGeom>
              <a:avLst/>
              <a:pathLst>
                <a:path w="124949" h="174482">
                  <a:moveTo>
                    <a:pt x="0" y="174482"/>
                  </a:moveTo>
                  <a:lnTo>
                    <a:pt x="3379" y="169763"/>
                  </a:lnTo>
                  <a:lnTo>
                    <a:pt x="6758" y="165044"/>
                  </a:lnTo>
                  <a:lnTo>
                    <a:pt x="10137" y="160325"/>
                  </a:lnTo>
                  <a:lnTo>
                    <a:pt x="13517" y="155606"/>
                  </a:lnTo>
                  <a:lnTo>
                    <a:pt x="16896" y="150887"/>
                  </a:lnTo>
                  <a:lnTo>
                    <a:pt x="20275" y="146168"/>
                  </a:lnTo>
                  <a:lnTo>
                    <a:pt x="23654" y="141449"/>
                  </a:lnTo>
                  <a:lnTo>
                    <a:pt x="27034" y="136730"/>
                  </a:lnTo>
                  <a:lnTo>
                    <a:pt x="30413" y="132012"/>
                  </a:lnTo>
                  <a:lnTo>
                    <a:pt x="33792" y="127293"/>
                  </a:lnTo>
                  <a:lnTo>
                    <a:pt x="37172" y="122574"/>
                  </a:lnTo>
                  <a:lnTo>
                    <a:pt x="40551" y="117855"/>
                  </a:lnTo>
                  <a:lnTo>
                    <a:pt x="43930" y="113136"/>
                  </a:lnTo>
                  <a:lnTo>
                    <a:pt x="47309" y="108417"/>
                  </a:lnTo>
                  <a:lnTo>
                    <a:pt x="50689" y="103698"/>
                  </a:lnTo>
                  <a:lnTo>
                    <a:pt x="54068" y="98979"/>
                  </a:lnTo>
                  <a:lnTo>
                    <a:pt x="57447" y="94260"/>
                  </a:lnTo>
                  <a:lnTo>
                    <a:pt x="60827" y="89541"/>
                  </a:lnTo>
                  <a:lnTo>
                    <a:pt x="64206" y="84822"/>
                  </a:lnTo>
                  <a:lnTo>
                    <a:pt x="67585" y="80103"/>
                  </a:lnTo>
                  <a:lnTo>
                    <a:pt x="70964" y="75384"/>
                  </a:lnTo>
                  <a:lnTo>
                    <a:pt x="74344" y="70666"/>
                  </a:lnTo>
                  <a:lnTo>
                    <a:pt x="77723" y="65947"/>
                  </a:lnTo>
                  <a:lnTo>
                    <a:pt x="81102" y="61228"/>
                  </a:lnTo>
                  <a:lnTo>
                    <a:pt x="84482" y="56509"/>
                  </a:lnTo>
                  <a:lnTo>
                    <a:pt x="87861" y="51790"/>
                  </a:lnTo>
                  <a:lnTo>
                    <a:pt x="91240" y="47071"/>
                  </a:lnTo>
                  <a:lnTo>
                    <a:pt x="94619" y="42352"/>
                  </a:lnTo>
                  <a:lnTo>
                    <a:pt x="97999" y="37633"/>
                  </a:lnTo>
                  <a:lnTo>
                    <a:pt x="101378" y="32914"/>
                  </a:lnTo>
                  <a:lnTo>
                    <a:pt x="104757" y="28195"/>
                  </a:lnTo>
                  <a:lnTo>
                    <a:pt x="108136" y="23476"/>
                  </a:lnTo>
                  <a:lnTo>
                    <a:pt x="111516" y="18757"/>
                  </a:lnTo>
                  <a:lnTo>
                    <a:pt x="114895" y="14039"/>
                  </a:lnTo>
                  <a:lnTo>
                    <a:pt x="118274" y="9320"/>
                  </a:lnTo>
                  <a:lnTo>
                    <a:pt x="121654" y="4601"/>
                  </a:lnTo>
                  <a:lnTo>
                    <a:pt x="124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97497" y="7059504"/>
              <a:ext cx="65572" cy="71655"/>
            </a:xfrm>
            <a:custGeom>
              <a:avLst/>
              <a:pathLst>
                <a:path w="65572" h="71655">
                  <a:moveTo>
                    <a:pt x="58538" y="71655"/>
                  </a:moveTo>
                  <a:lnTo>
                    <a:pt x="65572" y="0"/>
                  </a:lnTo>
                  <a:lnTo>
                    <a:pt x="0" y="297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00148" y="6306431"/>
              <a:ext cx="77986" cy="238172"/>
            </a:xfrm>
            <a:custGeom>
              <a:avLst/>
              <a:pathLst>
                <a:path w="77986" h="238172">
                  <a:moveTo>
                    <a:pt x="0" y="0"/>
                  </a:moveTo>
                  <a:lnTo>
                    <a:pt x="1919" y="5861"/>
                  </a:lnTo>
                  <a:lnTo>
                    <a:pt x="3838" y="11723"/>
                  </a:lnTo>
                  <a:lnTo>
                    <a:pt x="5757" y="17584"/>
                  </a:lnTo>
                  <a:lnTo>
                    <a:pt x="7677" y="23446"/>
                  </a:lnTo>
                  <a:lnTo>
                    <a:pt x="9596" y="29307"/>
                  </a:lnTo>
                  <a:lnTo>
                    <a:pt x="11515" y="35169"/>
                  </a:lnTo>
                  <a:lnTo>
                    <a:pt x="13435" y="41031"/>
                  </a:lnTo>
                  <a:lnTo>
                    <a:pt x="15354" y="46892"/>
                  </a:lnTo>
                  <a:lnTo>
                    <a:pt x="17273" y="52754"/>
                  </a:lnTo>
                  <a:lnTo>
                    <a:pt x="19193" y="58615"/>
                  </a:lnTo>
                  <a:lnTo>
                    <a:pt x="21112" y="64477"/>
                  </a:lnTo>
                  <a:lnTo>
                    <a:pt x="23031" y="70339"/>
                  </a:lnTo>
                  <a:lnTo>
                    <a:pt x="24951" y="76200"/>
                  </a:lnTo>
                  <a:lnTo>
                    <a:pt x="26870" y="82062"/>
                  </a:lnTo>
                  <a:lnTo>
                    <a:pt x="28789" y="87923"/>
                  </a:lnTo>
                  <a:lnTo>
                    <a:pt x="30708" y="93785"/>
                  </a:lnTo>
                  <a:lnTo>
                    <a:pt x="32628" y="99647"/>
                  </a:lnTo>
                  <a:lnTo>
                    <a:pt x="34547" y="105508"/>
                  </a:lnTo>
                  <a:lnTo>
                    <a:pt x="36466" y="111370"/>
                  </a:lnTo>
                  <a:lnTo>
                    <a:pt x="38386" y="117231"/>
                  </a:lnTo>
                  <a:lnTo>
                    <a:pt x="40305" y="123093"/>
                  </a:lnTo>
                  <a:lnTo>
                    <a:pt x="42224" y="128955"/>
                  </a:lnTo>
                  <a:lnTo>
                    <a:pt x="44144" y="134816"/>
                  </a:lnTo>
                  <a:lnTo>
                    <a:pt x="46063" y="140678"/>
                  </a:lnTo>
                  <a:lnTo>
                    <a:pt x="47982" y="146539"/>
                  </a:lnTo>
                  <a:lnTo>
                    <a:pt x="49902" y="152401"/>
                  </a:lnTo>
                  <a:lnTo>
                    <a:pt x="51821" y="158263"/>
                  </a:lnTo>
                  <a:lnTo>
                    <a:pt x="53740" y="164124"/>
                  </a:lnTo>
                  <a:lnTo>
                    <a:pt x="55660" y="169986"/>
                  </a:lnTo>
                  <a:lnTo>
                    <a:pt x="57579" y="175847"/>
                  </a:lnTo>
                  <a:lnTo>
                    <a:pt x="59498" y="181709"/>
                  </a:lnTo>
                  <a:lnTo>
                    <a:pt x="61417" y="187571"/>
                  </a:lnTo>
                  <a:lnTo>
                    <a:pt x="63337" y="193432"/>
                  </a:lnTo>
                  <a:lnTo>
                    <a:pt x="65256" y="199294"/>
                  </a:lnTo>
                  <a:lnTo>
                    <a:pt x="67175" y="205155"/>
                  </a:lnTo>
                  <a:lnTo>
                    <a:pt x="69095" y="211017"/>
                  </a:lnTo>
                  <a:lnTo>
                    <a:pt x="71014" y="216879"/>
                  </a:lnTo>
                  <a:lnTo>
                    <a:pt x="72933" y="222740"/>
                  </a:lnTo>
                  <a:lnTo>
                    <a:pt x="74853" y="228602"/>
                  </a:lnTo>
                  <a:lnTo>
                    <a:pt x="76772" y="234463"/>
                  </a:lnTo>
                  <a:lnTo>
                    <a:pt x="77986" y="238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24518" y="6474142"/>
              <a:ext cx="68425" cy="70460"/>
            </a:xfrm>
            <a:custGeom>
              <a:avLst/>
              <a:pathLst>
                <a:path w="68425" h="70460">
                  <a:moveTo>
                    <a:pt x="0" y="22405"/>
                  </a:moveTo>
                  <a:lnTo>
                    <a:pt x="53615" y="70460"/>
                  </a:lnTo>
                  <a:lnTo>
                    <a:pt x="684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1207" y="6344584"/>
              <a:ext cx="664575" cy="654964"/>
            </a:xfrm>
            <a:custGeom>
              <a:avLst/>
              <a:pathLst>
                <a:path w="664575" h="654964">
                  <a:moveTo>
                    <a:pt x="0" y="0"/>
                  </a:moveTo>
                  <a:lnTo>
                    <a:pt x="9302" y="9168"/>
                  </a:lnTo>
                  <a:lnTo>
                    <a:pt x="18605" y="18336"/>
                  </a:lnTo>
                  <a:lnTo>
                    <a:pt x="27908" y="27504"/>
                  </a:lnTo>
                  <a:lnTo>
                    <a:pt x="37211" y="36673"/>
                  </a:lnTo>
                  <a:lnTo>
                    <a:pt x="46514" y="45841"/>
                  </a:lnTo>
                  <a:lnTo>
                    <a:pt x="55817" y="55009"/>
                  </a:lnTo>
                  <a:lnTo>
                    <a:pt x="65119" y="64178"/>
                  </a:lnTo>
                  <a:lnTo>
                    <a:pt x="74422" y="73346"/>
                  </a:lnTo>
                  <a:lnTo>
                    <a:pt x="83725" y="82514"/>
                  </a:lnTo>
                  <a:lnTo>
                    <a:pt x="93028" y="91682"/>
                  </a:lnTo>
                  <a:lnTo>
                    <a:pt x="102331" y="100851"/>
                  </a:lnTo>
                  <a:lnTo>
                    <a:pt x="111634" y="110019"/>
                  </a:lnTo>
                  <a:lnTo>
                    <a:pt x="120936" y="119187"/>
                  </a:lnTo>
                  <a:lnTo>
                    <a:pt x="130239" y="128356"/>
                  </a:lnTo>
                  <a:lnTo>
                    <a:pt x="139542" y="137524"/>
                  </a:lnTo>
                  <a:lnTo>
                    <a:pt x="148845" y="146692"/>
                  </a:lnTo>
                  <a:lnTo>
                    <a:pt x="158148" y="155861"/>
                  </a:lnTo>
                  <a:lnTo>
                    <a:pt x="167451" y="165029"/>
                  </a:lnTo>
                  <a:lnTo>
                    <a:pt x="176754" y="174197"/>
                  </a:lnTo>
                  <a:lnTo>
                    <a:pt x="186056" y="183365"/>
                  </a:lnTo>
                  <a:lnTo>
                    <a:pt x="195359" y="192534"/>
                  </a:lnTo>
                  <a:lnTo>
                    <a:pt x="204662" y="201702"/>
                  </a:lnTo>
                  <a:lnTo>
                    <a:pt x="213965" y="210870"/>
                  </a:lnTo>
                  <a:lnTo>
                    <a:pt x="223268" y="220039"/>
                  </a:lnTo>
                  <a:lnTo>
                    <a:pt x="232571" y="229207"/>
                  </a:lnTo>
                  <a:lnTo>
                    <a:pt x="241873" y="238375"/>
                  </a:lnTo>
                  <a:lnTo>
                    <a:pt x="251176" y="247544"/>
                  </a:lnTo>
                  <a:lnTo>
                    <a:pt x="260479" y="256712"/>
                  </a:lnTo>
                  <a:lnTo>
                    <a:pt x="269782" y="265880"/>
                  </a:lnTo>
                  <a:lnTo>
                    <a:pt x="279085" y="275048"/>
                  </a:lnTo>
                  <a:lnTo>
                    <a:pt x="288388" y="284217"/>
                  </a:lnTo>
                  <a:lnTo>
                    <a:pt x="297690" y="293385"/>
                  </a:lnTo>
                  <a:lnTo>
                    <a:pt x="306993" y="302553"/>
                  </a:lnTo>
                  <a:lnTo>
                    <a:pt x="316296" y="311722"/>
                  </a:lnTo>
                  <a:lnTo>
                    <a:pt x="325599" y="320890"/>
                  </a:lnTo>
                  <a:lnTo>
                    <a:pt x="334902" y="330058"/>
                  </a:lnTo>
                  <a:lnTo>
                    <a:pt x="344205" y="339227"/>
                  </a:lnTo>
                  <a:lnTo>
                    <a:pt x="353508" y="348395"/>
                  </a:lnTo>
                  <a:lnTo>
                    <a:pt x="362810" y="357563"/>
                  </a:lnTo>
                  <a:lnTo>
                    <a:pt x="372113" y="366731"/>
                  </a:lnTo>
                  <a:lnTo>
                    <a:pt x="381416" y="375900"/>
                  </a:lnTo>
                  <a:lnTo>
                    <a:pt x="390719" y="385068"/>
                  </a:lnTo>
                  <a:lnTo>
                    <a:pt x="400022" y="394236"/>
                  </a:lnTo>
                  <a:lnTo>
                    <a:pt x="409325" y="403405"/>
                  </a:lnTo>
                  <a:lnTo>
                    <a:pt x="418627" y="412573"/>
                  </a:lnTo>
                  <a:lnTo>
                    <a:pt x="427930" y="421741"/>
                  </a:lnTo>
                  <a:lnTo>
                    <a:pt x="437233" y="430910"/>
                  </a:lnTo>
                  <a:lnTo>
                    <a:pt x="446536" y="440078"/>
                  </a:lnTo>
                  <a:lnTo>
                    <a:pt x="455839" y="449246"/>
                  </a:lnTo>
                  <a:lnTo>
                    <a:pt x="465142" y="458414"/>
                  </a:lnTo>
                  <a:lnTo>
                    <a:pt x="474445" y="467583"/>
                  </a:lnTo>
                  <a:lnTo>
                    <a:pt x="483747" y="476751"/>
                  </a:lnTo>
                  <a:lnTo>
                    <a:pt x="493050" y="485919"/>
                  </a:lnTo>
                  <a:lnTo>
                    <a:pt x="502353" y="495088"/>
                  </a:lnTo>
                  <a:lnTo>
                    <a:pt x="511656" y="504256"/>
                  </a:lnTo>
                  <a:lnTo>
                    <a:pt x="520959" y="513424"/>
                  </a:lnTo>
                  <a:lnTo>
                    <a:pt x="530262" y="522593"/>
                  </a:lnTo>
                  <a:lnTo>
                    <a:pt x="539564" y="531761"/>
                  </a:lnTo>
                  <a:lnTo>
                    <a:pt x="548867" y="540929"/>
                  </a:lnTo>
                  <a:lnTo>
                    <a:pt x="558170" y="550097"/>
                  </a:lnTo>
                  <a:lnTo>
                    <a:pt x="567473" y="559266"/>
                  </a:lnTo>
                  <a:lnTo>
                    <a:pt x="576776" y="568434"/>
                  </a:lnTo>
                  <a:lnTo>
                    <a:pt x="586079" y="577602"/>
                  </a:lnTo>
                  <a:lnTo>
                    <a:pt x="595381" y="586771"/>
                  </a:lnTo>
                  <a:lnTo>
                    <a:pt x="604684" y="595939"/>
                  </a:lnTo>
                  <a:lnTo>
                    <a:pt x="613987" y="605107"/>
                  </a:lnTo>
                  <a:lnTo>
                    <a:pt x="623290" y="614276"/>
                  </a:lnTo>
                  <a:lnTo>
                    <a:pt x="632593" y="623444"/>
                  </a:lnTo>
                  <a:lnTo>
                    <a:pt x="641896" y="632612"/>
                  </a:lnTo>
                  <a:lnTo>
                    <a:pt x="651199" y="641780"/>
                  </a:lnTo>
                  <a:lnTo>
                    <a:pt x="660501" y="650949"/>
                  </a:lnTo>
                  <a:lnTo>
                    <a:pt x="664575" y="6549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46102" y="6930139"/>
              <a:ext cx="69680" cy="69409"/>
            </a:xfrm>
            <a:custGeom>
              <a:avLst/>
              <a:pathLst>
                <a:path w="69680" h="69409">
                  <a:moveTo>
                    <a:pt x="0" y="51281"/>
                  </a:moveTo>
                  <a:lnTo>
                    <a:pt x="69680" y="69409"/>
                  </a:lnTo>
                  <a:lnTo>
                    <a:pt x="505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469181" y="6306431"/>
              <a:ext cx="30966" cy="242622"/>
            </a:xfrm>
            <a:custGeom>
              <a:avLst/>
              <a:pathLst>
                <a:path w="30966" h="242622">
                  <a:moveTo>
                    <a:pt x="30966" y="0"/>
                  </a:moveTo>
                  <a:lnTo>
                    <a:pt x="30193" y="6057"/>
                  </a:lnTo>
                  <a:lnTo>
                    <a:pt x="29420" y="12115"/>
                  </a:lnTo>
                  <a:lnTo>
                    <a:pt x="28647" y="18173"/>
                  </a:lnTo>
                  <a:lnTo>
                    <a:pt x="27873" y="24231"/>
                  </a:lnTo>
                  <a:lnTo>
                    <a:pt x="27100" y="30289"/>
                  </a:lnTo>
                  <a:lnTo>
                    <a:pt x="26327" y="36347"/>
                  </a:lnTo>
                  <a:lnTo>
                    <a:pt x="25554" y="42404"/>
                  </a:lnTo>
                  <a:lnTo>
                    <a:pt x="24781" y="48462"/>
                  </a:lnTo>
                  <a:lnTo>
                    <a:pt x="24007" y="54520"/>
                  </a:lnTo>
                  <a:lnTo>
                    <a:pt x="23234" y="60578"/>
                  </a:lnTo>
                  <a:lnTo>
                    <a:pt x="22461" y="66636"/>
                  </a:lnTo>
                  <a:lnTo>
                    <a:pt x="21688" y="72694"/>
                  </a:lnTo>
                  <a:lnTo>
                    <a:pt x="20915" y="78751"/>
                  </a:lnTo>
                  <a:lnTo>
                    <a:pt x="20142" y="84809"/>
                  </a:lnTo>
                  <a:lnTo>
                    <a:pt x="19368" y="90867"/>
                  </a:lnTo>
                  <a:lnTo>
                    <a:pt x="18595" y="96925"/>
                  </a:lnTo>
                  <a:lnTo>
                    <a:pt x="17822" y="102983"/>
                  </a:lnTo>
                  <a:lnTo>
                    <a:pt x="17049" y="109041"/>
                  </a:lnTo>
                  <a:lnTo>
                    <a:pt x="16276" y="115098"/>
                  </a:lnTo>
                  <a:lnTo>
                    <a:pt x="15502" y="121156"/>
                  </a:lnTo>
                  <a:lnTo>
                    <a:pt x="14729" y="127214"/>
                  </a:lnTo>
                  <a:lnTo>
                    <a:pt x="13956" y="133272"/>
                  </a:lnTo>
                  <a:lnTo>
                    <a:pt x="13183" y="139330"/>
                  </a:lnTo>
                  <a:lnTo>
                    <a:pt x="12410" y="145388"/>
                  </a:lnTo>
                  <a:lnTo>
                    <a:pt x="11637" y="151445"/>
                  </a:lnTo>
                  <a:lnTo>
                    <a:pt x="10863" y="157503"/>
                  </a:lnTo>
                  <a:lnTo>
                    <a:pt x="10090" y="163561"/>
                  </a:lnTo>
                  <a:lnTo>
                    <a:pt x="9317" y="169619"/>
                  </a:lnTo>
                  <a:lnTo>
                    <a:pt x="8544" y="175677"/>
                  </a:lnTo>
                  <a:lnTo>
                    <a:pt x="7771" y="181735"/>
                  </a:lnTo>
                  <a:lnTo>
                    <a:pt x="6998" y="187792"/>
                  </a:lnTo>
                  <a:lnTo>
                    <a:pt x="6224" y="193850"/>
                  </a:lnTo>
                  <a:lnTo>
                    <a:pt x="5451" y="199908"/>
                  </a:lnTo>
                  <a:lnTo>
                    <a:pt x="4678" y="205966"/>
                  </a:lnTo>
                  <a:lnTo>
                    <a:pt x="3905" y="212024"/>
                  </a:lnTo>
                  <a:lnTo>
                    <a:pt x="3132" y="218082"/>
                  </a:lnTo>
                  <a:lnTo>
                    <a:pt x="2358" y="224139"/>
                  </a:lnTo>
                  <a:lnTo>
                    <a:pt x="1585" y="230197"/>
                  </a:lnTo>
                  <a:lnTo>
                    <a:pt x="812" y="236255"/>
                  </a:lnTo>
                  <a:lnTo>
                    <a:pt x="39" y="242313"/>
                  </a:lnTo>
                  <a:lnTo>
                    <a:pt x="0" y="2426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41365" y="6482644"/>
              <a:ext cx="71420" cy="66409"/>
            </a:xfrm>
            <a:custGeom>
              <a:avLst/>
              <a:pathLst>
                <a:path w="71420" h="66409">
                  <a:moveTo>
                    <a:pt x="0" y="0"/>
                  </a:moveTo>
                  <a:lnTo>
                    <a:pt x="27815" y="66409"/>
                  </a:lnTo>
                  <a:lnTo>
                    <a:pt x="71420" y="91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496932" y="6306431"/>
              <a:ext cx="3215" cy="121814"/>
            </a:xfrm>
            <a:custGeom>
              <a:avLst/>
              <a:pathLst>
                <a:path w="3215" h="121814">
                  <a:moveTo>
                    <a:pt x="3215" y="0"/>
                  </a:moveTo>
                  <a:lnTo>
                    <a:pt x="3086" y="4865"/>
                  </a:lnTo>
                  <a:lnTo>
                    <a:pt x="2958" y="9731"/>
                  </a:lnTo>
                  <a:lnTo>
                    <a:pt x="2830" y="14596"/>
                  </a:lnTo>
                  <a:lnTo>
                    <a:pt x="2701" y="19462"/>
                  </a:lnTo>
                  <a:lnTo>
                    <a:pt x="2573" y="24327"/>
                  </a:lnTo>
                  <a:lnTo>
                    <a:pt x="2444" y="29193"/>
                  </a:lnTo>
                  <a:lnTo>
                    <a:pt x="2316" y="34058"/>
                  </a:lnTo>
                  <a:lnTo>
                    <a:pt x="2187" y="38924"/>
                  </a:lnTo>
                  <a:lnTo>
                    <a:pt x="2059" y="43789"/>
                  </a:lnTo>
                  <a:lnTo>
                    <a:pt x="1931" y="48655"/>
                  </a:lnTo>
                  <a:lnTo>
                    <a:pt x="1802" y="53521"/>
                  </a:lnTo>
                  <a:lnTo>
                    <a:pt x="1674" y="58386"/>
                  </a:lnTo>
                  <a:lnTo>
                    <a:pt x="1545" y="63252"/>
                  </a:lnTo>
                  <a:lnTo>
                    <a:pt x="1417" y="68117"/>
                  </a:lnTo>
                  <a:lnTo>
                    <a:pt x="1288" y="72983"/>
                  </a:lnTo>
                  <a:lnTo>
                    <a:pt x="1160" y="77848"/>
                  </a:lnTo>
                  <a:lnTo>
                    <a:pt x="1032" y="82714"/>
                  </a:lnTo>
                  <a:lnTo>
                    <a:pt x="903" y="87579"/>
                  </a:lnTo>
                  <a:lnTo>
                    <a:pt x="775" y="92445"/>
                  </a:lnTo>
                  <a:lnTo>
                    <a:pt x="646" y="97310"/>
                  </a:lnTo>
                  <a:lnTo>
                    <a:pt x="518" y="102176"/>
                  </a:lnTo>
                  <a:lnTo>
                    <a:pt x="389" y="107042"/>
                  </a:lnTo>
                  <a:lnTo>
                    <a:pt x="261" y="111907"/>
                  </a:lnTo>
                  <a:lnTo>
                    <a:pt x="133" y="116773"/>
                  </a:lnTo>
                  <a:lnTo>
                    <a:pt x="4" y="121638"/>
                  </a:lnTo>
                  <a:lnTo>
                    <a:pt x="0" y="1218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62590" y="6364964"/>
              <a:ext cx="71974" cy="63282"/>
            </a:xfrm>
            <a:custGeom>
              <a:avLst/>
              <a:pathLst>
                <a:path w="71974" h="63282">
                  <a:moveTo>
                    <a:pt x="0" y="0"/>
                  </a:moveTo>
                  <a:lnTo>
                    <a:pt x="34342" y="63282"/>
                  </a:lnTo>
                  <a:lnTo>
                    <a:pt x="71974" y="18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500148" y="6306431"/>
              <a:ext cx="87240" cy="500309"/>
            </a:xfrm>
            <a:custGeom>
              <a:avLst/>
              <a:pathLst>
                <a:path w="87240" h="500309">
                  <a:moveTo>
                    <a:pt x="0" y="0"/>
                  </a:moveTo>
                  <a:lnTo>
                    <a:pt x="1505" y="8635"/>
                  </a:lnTo>
                  <a:lnTo>
                    <a:pt x="3011" y="17271"/>
                  </a:lnTo>
                  <a:lnTo>
                    <a:pt x="4517" y="25907"/>
                  </a:lnTo>
                  <a:lnTo>
                    <a:pt x="6023" y="34543"/>
                  </a:lnTo>
                  <a:lnTo>
                    <a:pt x="7529" y="43179"/>
                  </a:lnTo>
                  <a:lnTo>
                    <a:pt x="9035" y="51815"/>
                  </a:lnTo>
                  <a:lnTo>
                    <a:pt x="10541" y="60451"/>
                  </a:lnTo>
                  <a:lnTo>
                    <a:pt x="12046" y="69087"/>
                  </a:lnTo>
                  <a:lnTo>
                    <a:pt x="13552" y="77723"/>
                  </a:lnTo>
                  <a:lnTo>
                    <a:pt x="15058" y="86359"/>
                  </a:lnTo>
                  <a:lnTo>
                    <a:pt x="16564" y="94995"/>
                  </a:lnTo>
                  <a:lnTo>
                    <a:pt x="18070" y="103631"/>
                  </a:lnTo>
                  <a:lnTo>
                    <a:pt x="19576" y="112267"/>
                  </a:lnTo>
                  <a:lnTo>
                    <a:pt x="21082" y="120903"/>
                  </a:lnTo>
                  <a:lnTo>
                    <a:pt x="22588" y="129539"/>
                  </a:lnTo>
                  <a:lnTo>
                    <a:pt x="24093" y="138175"/>
                  </a:lnTo>
                  <a:lnTo>
                    <a:pt x="25599" y="146811"/>
                  </a:lnTo>
                  <a:lnTo>
                    <a:pt x="27105" y="155447"/>
                  </a:lnTo>
                  <a:lnTo>
                    <a:pt x="28611" y="164082"/>
                  </a:lnTo>
                  <a:lnTo>
                    <a:pt x="30117" y="172718"/>
                  </a:lnTo>
                  <a:lnTo>
                    <a:pt x="31623" y="181354"/>
                  </a:lnTo>
                  <a:lnTo>
                    <a:pt x="33129" y="189990"/>
                  </a:lnTo>
                  <a:lnTo>
                    <a:pt x="34635" y="198626"/>
                  </a:lnTo>
                  <a:lnTo>
                    <a:pt x="36140" y="207262"/>
                  </a:lnTo>
                  <a:lnTo>
                    <a:pt x="37646" y="215898"/>
                  </a:lnTo>
                  <a:lnTo>
                    <a:pt x="39152" y="224534"/>
                  </a:lnTo>
                  <a:lnTo>
                    <a:pt x="40658" y="233170"/>
                  </a:lnTo>
                  <a:lnTo>
                    <a:pt x="42164" y="241806"/>
                  </a:lnTo>
                  <a:lnTo>
                    <a:pt x="43670" y="250442"/>
                  </a:lnTo>
                  <a:lnTo>
                    <a:pt x="45176" y="259078"/>
                  </a:lnTo>
                  <a:lnTo>
                    <a:pt x="46682" y="267714"/>
                  </a:lnTo>
                  <a:lnTo>
                    <a:pt x="48187" y="276350"/>
                  </a:lnTo>
                  <a:lnTo>
                    <a:pt x="49693" y="284986"/>
                  </a:lnTo>
                  <a:lnTo>
                    <a:pt x="51199" y="293622"/>
                  </a:lnTo>
                  <a:lnTo>
                    <a:pt x="52705" y="302258"/>
                  </a:lnTo>
                  <a:lnTo>
                    <a:pt x="54211" y="310894"/>
                  </a:lnTo>
                  <a:lnTo>
                    <a:pt x="55717" y="319529"/>
                  </a:lnTo>
                  <a:lnTo>
                    <a:pt x="57223" y="328165"/>
                  </a:lnTo>
                  <a:lnTo>
                    <a:pt x="58729" y="336801"/>
                  </a:lnTo>
                  <a:lnTo>
                    <a:pt x="60234" y="345437"/>
                  </a:lnTo>
                  <a:lnTo>
                    <a:pt x="61740" y="354073"/>
                  </a:lnTo>
                  <a:lnTo>
                    <a:pt x="63246" y="362709"/>
                  </a:lnTo>
                  <a:lnTo>
                    <a:pt x="64752" y="371345"/>
                  </a:lnTo>
                  <a:lnTo>
                    <a:pt x="66258" y="379981"/>
                  </a:lnTo>
                  <a:lnTo>
                    <a:pt x="67764" y="388617"/>
                  </a:lnTo>
                  <a:lnTo>
                    <a:pt x="69270" y="397253"/>
                  </a:lnTo>
                  <a:lnTo>
                    <a:pt x="70776" y="405889"/>
                  </a:lnTo>
                  <a:lnTo>
                    <a:pt x="72281" y="414525"/>
                  </a:lnTo>
                  <a:lnTo>
                    <a:pt x="73787" y="423161"/>
                  </a:lnTo>
                  <a:lnTo>
                    <a:pt x="75293" y="431797"/>
                  </a:lnTo>
                  <a:lnTo>
                    <a:pt x="76799" y="440433"/>
                  </a:lnTo>
                  <a:lnTo>
                    <a:pt x="78305" y="449069"/>
                  </a:lnTo>
                  <a:lnTo>
                    <a:pt x="79811" y="457705"/>
                  </a:lnTo>
                  <a:lnTo>
                    <a:pt x="81317" y="466341"/>
                  </a:lnTo>
                  <a:lnTo>
                    <a:pt x="82823" y="474976"/>
                  </a:lnTo>
                  <a:lnTo>
                    <a:pt x="84328" y="483612"/>
                  </a:lnTo>
                  <a:lnTo>
                    <a:pt x="85834" y="492248"/>
                  </a:lnTo>
                  <a:lnTo>
                    <a:pt x="87240" y="5003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41212" y="6739130"/>
              <a:ext cx="70929" cy="67611"/>
            </a:xfrm>
            <a:custGeom>
              <a:avLst/>
              <a:pathLst>
                <a:path w="70929" h="67611">
                  <a:moveTo>
                    <a:pt x="0" y="12368"/>
                  </a:moveTo>
                  <a:lnTo>
                    <a:pt x="46176" y="67611"/>
                  </a:lnTo>
                  <a:lnTo>
                    <a:pt x="709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00148" y="6306431"/>
              <a:ext cx="62391" cy="337705"/>
            </a:xfrm>
            <a:custGeom>
              <a:avLst/>
              <a:pathLst>
                <a:path w="62391" h="337705">
                  <a:moveTo>
                    <a:pt x="0" y="0"/>
                  </a:moveTo>
                  <a:lnTo>
                    <a:pt x="1290" y="6987"/>
                  </a:lnTo>
                  <a:lnTo>
                    <a:pt x="2581" y="13974"/>
                  </a:lnTo>
                  <a:lnTo>
                    <a:pt x="3872" y="20961"/>
                  </a:lnTo>
                  <a:lnTo>
                    <a:pt x="5163" y="27948"/>
                  </a:lnTo>
                  <a:lnTo>
                    <a:pt x="6454" y="34935"/>
                  </a:lnTo>
                  <a:lnTo>
                    <a:pt x="7745" y="41922"/>
                  </a:lnTo>
                  <a:lnTo>
                    <a:pt x="9036" y="48909"/>
                  </a:lnTo>
                  <a:lnTo>
                    <a:pt x="10326" y="55896"/>
                  </a:lnTo>
                  <a:lnTo>
                    <a:pt x="11617" y="62883"/>
                  </a:lnTo>
                  <a:lnTo>
                    <a:pt x="12908" y="69870"/>
                  </a:lnTo>
                  <a:lnTo>
                    <a:pt x="14199" y="76857"/>
                  </a:lnTo>
                  <a:lnTo>
                    <a:pt x="15490" y="83844"/>
                  </a:lnTo>
                  <a:lnTo>
                    <a:pt x="16781" y="90831"/>
                  </a:lnTo>
                  <a:lnTo>
                    <a:pt x="18072" y="97818"/>
                  </a:lnTo>
                  <a:lnTo>
                    <a:pt x="19362" y="104805"/>
                  </a:lnTo>
                  <a:lnTo>
                    <a:pt x="20653" y="111792"/>
                  </a:lnTo>
                  <a:lnTo>
                    <a:pt x="21944" y="118779"/>
                  </a:lnTo>
                  <a:lnTo>
                    <a:pt x="23235" y="125766"/>
                  </a:lnTo>
                  <a:lnTo>
                    <a:pt x="24526" y="132753"/>
                  </a:lnTo>
                  <a:lnTo>
                    <a:pt x="25817" y="139740"/>
                  </a:lnTo>
                  <a:lnTo>
                    <a:pt x="27108" y="146727"/>
                  </a:lnTo>
                  <a:lnTo>
                    <a:pt x="28398" y="153714"/>
                  </a:lnTo>
                  <a:lnTo>
                    <a:pt x="29689" y="160701"/>
                  </a:lnTo>
                  <a:lnTo>
                    <a:pt x="30980" y="167688"/>
                  </a:lnTo>
                  <a:lnTo>
                    <a:pt x="32271" y="174675"/>
                  </a:lnTo>
                  <a:lnTo>
                    <a:pt x="33562" y="181662"/>
                  </a:lnTo>
                  <a:lnTo>
                    <a:pt x="34853" y="188649"/>
                  </a:lnTo>
                  <a:lnTo>
                    <a:pt x="36144" y="195636"/>
                  </a:lnTo>
                  <a:lnTo>
                    <a:pt x="37434" y="202623"/>
                  </a:lnTo>
                  <a:lnTo>
                    <a:pt x="38725" y="209610"/>
                  </a:lnTo>
                  <a:lnTo>
                    <a:pt x="40016" y="216597"/>
                  </a:lnTo>
                  <a:lnTo>
                    <a:pt x="41307" y="223584"/>
                  </a:lnTo>
                  <a:lnTo>
                    <a:pt x="42598" y="230571"/>
                  </a:lnTo>
                  <a:lnTo>
                    <a:pt x="43889" y="237558"/>
                  </a:lnTo>
                  <a:lnTo>
                    <a:pt x="45180" y="244545"/>
                  </a:lnTo>
                  <a:lnTo>
                    <a:pt x="46470" y="251532"/>
                  </a:lnTo>
                  <a:lnTo>
                    <a:pt x="47761" y="258519"/>
                  </a:lnTo>
                  <a:lnTo>
                    <a:pt x="49052" y="265506"/>
                  </a:lnTo>
                  <a:lnTo>
                    <a:pt x="50343" y="272493"/>
                  </a:lnTo>
                  <a:lnTo>
                    <a:pt x="51634" y="279480"/>
                  </a:lnTo>
                  <a:lnTo>
                    <a:pt x="52925" y="286467"/>
                  </a:lnTo>
                  <a:lnTo>
                    <a:pt x="54216" y="293454"/>
                  </a:lnTo>
                  <a:lnTo>
                    <a:pt x="55507" y="300441"/>
                  </a:lnTo>
                  <a:lnTo>
                    <a:pt x="56797" y="307428"/>
                  </a:lnTo>
                  <a:lnTo>
                    <a:pt x="58088" y="314415"/>
                  </a:lnTo>
                  <a:lnTo>
                    <a:pt x="59379" y="321402"/>
                  </a:lnTo>
                  <a:lnTo>
                    <a:pt x="60670" y="328389"/>
                  </a:lnTo>
                  <a:lnTo>
                    <a:pt x="61961" y="335376"/>
                  </a:lnTo>
                  <a:lnTo>
                    <a:pt x="62391" y="3377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15810" y="6576280"/>
              <a:ext cx="70801" cy="67856"/>
            </a:xfrm>
            <a:custGeom>
              <a:avLst/>
              <a:pathLst>
                <a:path w="70801" h="67856">
                  <a:moveTo>
                    <a:pt x="0" y="13080"/>
                  </a:moveTo>
                  <a:lnTo>
                    <a:pt x="46729" y="67856"/>
                  </a:lnTo>
                  <a:lnTo>
                    <a:pt x="708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91285" y="6306431"/>
              <a:ext cx="8862" cy="542044"/>
            </a:xfrm>
            <a:custGeom>
              <a:avLst/>
              <a:pathLst>
                <a:path w="8862" h="542044">
                  <a:moveTo>
                    <a:pt x="8862" y="0"/>
                  </a:moveTo>
                  <a:lnTo>
                    <a:pt x="8713" y="9111"/>
                  </a:lnTo>
                  <a:lnTo>
                    <a:pt x="8564" y="18222"/>
                  </a:lnTo>
                  <a:lnTo>
                    <a:pt x="8415" y="27333"/>
                  </a:lnTo>
                  <a:lnTo>
                    <a:pt x="8266" y="36444"/>
                  </a:lnTo>
                  <a:lnTo>
                    <a:pt x="8117" y="45555"/>
                  </a:lnTo>
                  <a:lnTo>
                    <a:pt x="7968" y="54666"/>
                  </a:lnTo>
                  <a:lnTo>
                    <a:pt x="7819" y="63777"/>
                  </a:lnTo>
                  <a:lnTo>
                    <a:pt x="7670" y="72888"/>
                  </a:lnTo>
                  <a:lnTo>
                    <a:pt x="7521" y="81999"/>
                  </a:lnTo>
                  <a:lnTo>
                    <a:pt x="7372" y="91110"/>
                  </a:lnTo>
                  <a:lnTo>
                    <a:pt x="7223" y="100221"/>
                  </a:lnTo>
                  <a:lnTo>
                    <a:pt x="7075" y="109332"/>
                  </a:lnTo>
                  <a:lnTo>
                    <a:pt x="6926" y="118443"/>
                  </a:lnTo>
                  <a:lnTo>
                    <a:pt x="6777" y="127555"/>
                  </a:lnTo>
                  <a:lnTo>
                    <a:pt x="6628" y="136666"/>
                  </a:lnTo>
                  <a:lnTo>
                    <a:pt x="6479" y="145777"/>
                  </a:lnTo>
                  <a:lnTo>
                    <a:pt x="6330" y="154888"/>
                  </a:lnTo>
                  <a:lnTo>
                    <a:pt x="6181" y="163999"/>
                  </a:lnTo>
                  <a:lnTo>
                    <a:pt x="6032" y="173110"/>
                  </a:lnTo>
                  <a:lnTo>
                    <a:pt x="5883" y="182221"/>
                  </a:lnTo>
                  <a:lnTo>
                    <a:pt x="5734" y="191332"/>
                  </a:lnTo>
                  <a:lnTo>
                    <a:pt x="5585" y="200443"/>
                  </a:lnTo>
                  <a:lnTo>
                    <a:pt x="5436" y="209554"/>
                  </a:lnTo>
                  <a:lnTo>
                    <a:pt x="5287" y="218665"/>
                  </a:lnTo>
                  <a:lnTo>
                    <a:pt x="5138" y="227776"/>
                  </a:lnTo>
                  <a:lnTo>
                    <a:pt x="4989" y="236887"/>
                  </a:lnTo>
                  <a:lnTo>
                    <a:pt x="4840" y="245998"/>
                  </a:lnTo>
                  <a:lnTo>
                    <a:pt x="4691" y="255110"/>
                  </a:lnTo>
                  <a:lnTo>
                    <a:pt x="4542" y="264221"/>
                  </a:lnTo>
                  <a:lnTo>
                    <a:pt x="4393" y="273332"/>
                  </a:lnTo>
                  <a:lnTo>
                    <a:pt x="4244" y="282443"/>
                  </a:lnTo>
                  <a:lnTo>
                    <a:pt x="4095" y="291554"/>
                  </a:lnTo>
                  <a:lnTo>
                    <a:pt x="3946" y="300665"/>
                  </a:lnTo>
                  <a:lnTo>
                    <a:pt x="3797" y="309776"/>
                  </a:lnTo>
                  <a:lnTo>
                    <a:pt x="3648" y="318887"/>
                  </a:lnTo>
                  <a:lnTo>
                    <a:pt x="3499" y="327998"/>
                  </a:lnTo>
                  <a:lnTo>
                    <a:pt x="3350" y="337109"/>
                  </a:lnTo>
                  <a:lnTo>
                    <a:pt x="3201" y="346220"/>
                  </a:lnTo>
                  <a:lnTo>
                    <a:pt x="3052" y="355331"/>
                  </a:lnTo>
                  <a:lnTo>
                    <a:pt x="2903" y="364442"/>
                  </a:lnTo>
                  <a:lnTo>
                    <a:pt x="2754" y="373554"/>
                  </a:lnTo>
                  <a:lnTo>
                    <a:pt x="2605" y="382665"/>
                  </a:lnTo>
                  <a:lnTo>
                    <a:pt x="2456" y="391776"/>
                  </a:lnTo>
                  <a:lnTo>
                    <a:pt x="2307" y="400887"/>
                  </a:lnTo>
                  <a:lnTo>
                    <a:pt x="2159" y="409998"/>
                  </a:lnTo>
                  <a:lnTo>
                    <a:pt x="2010" y="419109"/>
                  </a:lnTo>
                  <a:lnTo>
                    <a:pt x="1861" y="428220"/>
                  </a:lnTo>
                  <a:lnTo>
                    <a:pt x="1712" y="437331"/>
                  </a:lnTo>
                  <a:lnTo>
                    <a:pt x="1563" y="446442"/>
                  </a:lnTo>
                  <a:lnTo>
                    <a:pt x="1414" y="455553"/>
                  </a:lnTo>
                  <a:lnTo>
                    <a:pt x="1265" y="464664"/>
                  </a:lnTo>
                  <a:lnTo>
                    <a:pt x="1116" y="473775"/>
                  </a:lnTo>
                  <a:lnTo>
                    <a:pt x="967" y="482886"/>
                  </a:lnTo>
                  <a:lnTo>
                    <a:pt x="818" y="491997"/>
                  </a:lnTo>
                  <a:lnTo>
                    <a:pt x="669" y="501109"/>
                  </a:lnTo>
                  <a:lnTo>
                    <a:pt x="520" y="510220"/>
                  </a:lnTo>
                  <a:lnTo>
                    <a:pt x="371" y="519331"/>
                  </a:lnTo>
                  <a:lnTo>
                    <a:pt x="222" y="528442"/>
                  </a:lnTo>
                  <a:lnTo>
                    <a:pt x="73" y="537553"/>
                  </a:lnTo>
                  <a:lnTo>
                    <a:pt x="0" y="5420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56309" y="6785541"/>
              <a:ext cx="71990" cy="62934"/>
            </a:xfrm>
            <a:custGeom>
              <a:avLst/>
              <a:pathLst>
                <a:path w="71990" h="62934">
                  <a:moveTo>
                    <a:pt x="0" y="0"/>
                  </a:moveTo>
                  <a:lnTo>
                    <a:pt x="34975" y="62934"/>
                  </a:lnTo>
                  <a:lnTo>
                    <a:pt x="71990" y="11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500148" y="6306431"/>
              <a:ext cx="49304" cy="67583"/>
            </a:xfrm>
            <a:custGeom>
              <a:avLst/>
              <a:pathLst>
                <a:path w="49304" h="67583">
                  <a:moveTo>
                    <a:pt x="0" y="0"/>
                  </a:moveTo>
                  <a:lnTo>
                    <a:pt x="2641" y="3620"/>
                  </a:lnTo>
                  <a:lnTo>
                    <a:pt x="5282" y="7240"/>
                  </a:lnTo>
                  <a:lnTo>
                    <a:pt x="7923" y="10861"/>
                  </a:lnTo>
                  <a:lnTo>
                    <a:pt x="10564" y="14481"/>
                  </a:lnTo>
                  <a:lnTo>
                    <a:pt x="13205" y="18101"/>
                  </a:lnTo>
                  <a:lnTo>
                    <a:pt x="15847" y="21722"/>
                  </a:lnTo>
                  <a:lnTo>
                    <a:pt x="18488" y="25342"/>
                  </a:lnTo>
                  <a:lnTo>
                    <a:pt x="21129" y="28962"/>
                  </a:lnTo>
                  <a:lnTo>
                    <a:pt x="23770" y="32583"/>
                  </a:lnTo>
                  <a:lnTo>
                    <a:pt x="26411" y="36203"/>
                  </a:lnTo>
                  <a:lnTo>
                    <a:pt x="29052" y="39823"/>
                  </a:lnTo>
                  <a:lnTo>
                    <a:pt x="31694" y="43444"/>
                  </a:lnTo>
                  <a:lnTo>
                    <a:pt x="34335" y="47064"/>
                  </a:lnTo>
                  <a:lnTo>
                    <a:pt x="36976" y="50684"/>
                  </a:lnTo>
                  <a:lnTo>
                    <a:pt x="39617" y="54305"/>
                  </a:lnTo>
                  <a:lnTo>
                    <a:pt x="42258" y="57925"/>
                  </a:lnTo>
                  <a:lnTo>
                    <a:pt x="44899" y="61546"/>
                  </a:lnTo>
                  <a:lnTo>
                    <a:pt x="47541" y="65166"/>
                  </a:lnTo>
                  <a:lnTo>
                    <a:pt x="49304" y="675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83620" y="6302424"/>
              <a:ext cx="65832" cy="71590"/>
            </a:xfrm>
            <a:custGeom>
              <a:avLst/>
              <a:pathLst>
                <a:path w="65832" h="71590">
                  <a:moveTo>
                    <a:pt x="0" y="42434"/>
                  </a:moveTo>
                  <a:lnTo>
                    <a:pt x="65832" y="71590"/>
                  </a:lnTo>
                  <a:lnTo>
                    <a:pt x="581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00148" y="6306431"/>
              <a:ext cx="155833" cy="396992"/>
            </a:xfrm>
            <a:custGeom>
              <a:avLst/>
              <a:pathLst>
                <a:path w="155833" h="396992">
                  <a:moveTo>
                    <a:pt x="0" y="0"/>
                  </a:moveTo>
                  <a:lnTo>
                    <a:pt x="2902" y="7394"/>
                  </a:lnTo>
                  <a:lnTo>
                    <a:pt x="5805" y="14789"/>
                  </a:lnTo>
                  <a:lnTo>
                    <a:pt x="8708" y="22184"/>
                  </a:lnTo>
                  <a:lnTo>
                    <a:pt x="11611" y="29579"/>
                  </a:lnTo>
                  <a:lnTo>
                    <a:pt x="14513" y="36974"/>
                  </a:lnTo>
                  <a:lnTo>
                    <a:pt x="17416" y="44369"/>
                  </a:lnTo>
                  <a:lnTo>
                    <a:pt x="20319" y="51764"/>
                  </a:lnTo>
                  <a:lnTo>
                    <a:pt x="23222" y="59159"/>
                  </a:lnTo>
                  <a:lnTo>
                    <a:pt x="26124" y="66554"/>
                  </a:lnTo>
                  <a:lnTo>
                    <a:pt x="29027" y="73949"/>
                  </a:lnTo>
                  <a:lnTo>
                    <a:pt x="31930" y="81344"/>
                  </a:lnTo>
                  <a:lnTo>
                    <a:pt x="34833" y="88739"/>
                  </a:lnTo>
                  <a:lnTo>
                    <a:pt x="37735" y="96134"/>
                  </a:lnTo>
                  <a:lnTo>
                    <a:pt x="40638" y="103529"/>
                  </a:lnTo>
                  <a:lnTo>
                    <a:pt x="43541" y="110924"/>
                  </a:lnTo>
                  <a:lnTo>
                    <a:pt x="46444" y="118319"/>
                  </a:lnTo>
                  <a:lnTo>
                    <a:pt x="49347" y="125714"/>
                  </a:lnTo>
                  <a:lnTo>
                    <a:pt x="52249" y="133109"/>
                  </a:lnTo>
                  <a:lnTo>
                    <a:pt x="55152" y="140503"/>
                  </a:lnTo>
                  <a:lnTo>
                    <a:pt x="58055" y="147898"/>
                  </a:lnTo>
                  <a:lnTo>
                    <a:pt x="60958" y="155293"/>
                  </a:lnTo>
                  <a:lnTo>
                    <a:pt x="63860" y="162688"/>
                  </a:lnTo>
                  <a:lnTo>
                    <a:pt x="66763" y="170083"/>
                  </a:lnTo>
                  <a:lnTo>
                    <a:pt x="69666" y="177478"/>
                  </a:lnTo>
                  <a:lnTo>
                    <a:pt x="72569" y="184873"/>
                  </a:lnTo>
                  <a:lnTo>
                    <a:pt x="75471" y="192268"/>
                  </a:lnTo>
                  <a:lnTo>
                    <a:pt x="78374" y="199663"/>
                  </a:lnTo>
                  <a:lnTo>
                    <a:pt x="81277" y="207058"/>
                  </a:lnTo>
                  <a:lnTo>
                    <a:pt x="84180" y="214453"/>
                  </a:lnTo>
                  <a:lnTo>
                    <a:pt x="87083" y="221848"/>
                  </a:lnTo>
                  <a:lnTo>
                    <a:pt x="89985" y="229243"/>
                  </a:lnTo>
                  <a:lnTo>
                    <a:pt x="92888" y="236638"/>
                  </a:lnTo>
                  <a:lnTo>
                    <a:pt x="95791" y="244033"/>
                  </a:lnTo>
                  <a:lnTo>
                    <a:pt x="98694" y="251428"/>
                  </a:lnTo>
                  <a:lnTo>
                    <a:pt x="101596" y="258823"/>
                  </a:lnTo>
                  <a:lnTo>
                    <a:pt x="104499" y="266218"/>
                  </a:lnTo>
                  <a:lnTo>
                    <a:pt x="107402" y="273612"/>
                  </a:lnTo>
                  <a:lnTo>
                    <a:pt x="110305" y="281007"/>
                  </a:lnTo>
                  <a:lnTo>
                    <a:pt x="113207" y="288402"/>
                  </a:lnTo>
                  <a:lnTo>
                    <a:pt x="116110" y="295797"/>
                  </a:lnTo>
                  <a:lnTo>
                    <a:pt x="119013" y="303192"/>
                  </a:lnTo>
                  <a:lnTo>
                    <a:pt x="121916" y="310587"/>
                  </a:lnTo>
                  <a:lnTo>
                    <a:pt x="124819" y="317982"/>
                  </a:lnTo>
                  <a:lnTo>
                    <a:pt x="127721" y="325377"/>
                  </a:lnTo>
                  <a:lnTo>
                    <a:pt x="130624" y="332772"/>
                  </a:lnTo>
                  <a:lnTo>
                    <a:pt x="133527" y="340167"/>
                  </a:lnTo>
                  <a:lnTo>
                    <a:pt x="136430" y="347562"/>
                  </a:lnTo>
                  <a:lnTo>
                    <a:pt x="139332" y="354957"/>
                  </a:lnTo>
                  <a:lnTo>
                    <a:pt x="142235" y="362352"/>
                  </a:lnTo>
                  <a:lnTo>
                    <a:pt x="145138" y="369747"/>
                  </a:lnTo>
                  <a:lnTo>
                    <a:pt x="148041" y="377142"/>
                  </a:lnTo>
                  <a:lnTo>
                    <a:pt x="150943" y="384537"/>
                  </a:lnTo>
                  <a:lnTo>
                    <a:pt x="153846" y="391932"/>
                  </a:lnTo>
                  <a:lnTo>
                    <a:pt x="155833" y="396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99686" y="6632227"/>
              <a:ext cx="67021" cy="71196"/>
            </a:xfrm>
            <a:custGeom>
              <a:avLst/>
              <a:pathLst>
                <a:path w="67021" h="71196">
                  <a:moveTo>
                    <a:pt x="0" y="26308"/>
                  </a:moveTo>
                  <a:lnTo>
                    <a:pt x="56294" y="71196"/>
                  </a:lnTo>
                  <a:lnTo>
                    <a:pt x="6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00148" y="6306431"/>
              <a:ext cx="46195" cy="123274"/>
            </a:xfrm>
            <a:custGeom>
              <a:avLst/>
              <a:pathLst>
                <a:path w="46195" h="123274">
                  <a:moveTo>
                    <a:pt x="0" y="0"/>
                  </a:moveTo>
                  <a:lnTo>
                    <a:pt x="1742" y="4650"/>
                  </a:lnTo>
                  <a:lnTo>
                    <a:pt x="3485" y="9300"/>
                  </a:lnTo>
                  <a:lnTo>
                    <a:pt x="5227" y="13950"/>
                  </a:lnTo>
                  <a:lnTo>
                    <a:pt x="6970" y="18601"/>
                  </a:lnTo>
                  <a:lnTo>
                    <a:pt x="8713" y="23251"/>
                  </a:lnTo>
                  <a:lnTo>
                    <a:pt x="10455" y="27901"/>
                  </a:lnTo>
                  <a:lnTo>
                    <a:pt x="12198" y="32552"/>
                  </a:lnTo>
                  <a:lnTo>
                    <a:pt x="13941" y="37202"/>
                  </a:lnTo>
                  <a:lnTo>
                    <a:pt x="15683" y="41852"/>
                  </a:lnTo>
                  <a:lnTo>
                    <a:pt x="17426" y="46503"/>
                  </a:lnTo>
                  <a:lnTo>
                    <a:pt x="19169" y="51153"/>
                  </a:lnTo>
                  <a:lnTo>
                    <a:pt x="20911" y="55803"/>
                  </a:lnTo>
                  <a:lnTo>
                    <a:pt x="22654" y="60454"/>
                  </a:lnTo>
                  <a:lnTo>
                    <a:pt x="24397" y="65104"/>
                  </a:lnTo>
                  <a:lnTo>
                    <a:pt x="26139" y="69754"/>
                  </a:lnTo>
                  <a:lnTo>
                    <a:pt x="27882" y="74405"/>
                  </a:lnTo>
                  <a:lnTo>
                    <a:pt x="29625" y="79055"/>
                  </a:lnTo>
                  <a:lnTo>
                    <a:pt x="31367" y="83705"/>
                  </a:lnTo>
                  <a:lnTo>
                    <a:pt x="33110" y="88356"/>
                  </a:lnTo>
                  <a:lnTo>
                    <a:pt x="34852" y="93006"/>
                  </a:lnTo>
                  <a:lnTo>
                    <a:pt x="36595" y="97656"/>
                  </a:lnTo>
                  <a:lnTo>
                    <a:pt x="38338" y="102307"/>
                  </a:lnTo>
                  <a:lnTo>
                    <a:pt x="40080" y="106957"/>
                  </a:lnTo>
                  <a:lnTo>
                    <a:pt x="41823" y="111607"/>
                  </a:lnTo>
                  <a:lnTo>
                    <a:pt x="43566" y="116258"/>
                  </a:lnTo>
                  <a:lnTo>
                    <a:pt x="45308" y="120908"/>
                  </a:lnTo>
                  <a:lnTo>
                    <a:pt x="46195" y="1232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490752" y="6358684"/>
              <a:ext cx="67421" cy="71021"/>
            </a:xfrm>
            <a:custGeom>
              <a:avLst/>
              <a:pathLst>
                <a:path w="67421" h="71021">
                  <a:moveTo>
                    <a:pt x="0" y="25265"/>
                  </a:moveTo>
                  <a:lnTo>
                    <a:pt x="55591" y="71021"/>
                  </a:lnTo>
                  <a:lnTo>
                    <a:pt x="67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651207" y="6001197"/>
              <a:ext cx="584406" cy="343387"/>
            </a:xfrm>
            <a:custGeom>
              <a:avLst/>
              <a:pathLst>
                <a:path w="584406" h="343387">
                  <a:moveTo>
                    <a:pt x="0" y="343387"/>
                  </a:moveTo>
                  <a:lnTo>
                    <a:pt x="9038" y="338076"/>
                  </a:lnTo>
                  <a:lnTo>
                    <a:pt x="18076" y="332765"/>
                  </a:lnTo>
                  <a:lnTo>
                    <a:pt x="27114" y="327454"/>
                  </a:lnTo>
                  <a:lnTo>
                    <a:pt x="36153" y="322144"/>
                  </a:lnTo>
                  <a:lnTo>
                    <a:pt x="45191" y="316833"/>
                  </a:lnTo>
                  <a:lnTo>
                    <a:pt x="54229" y="311522"/>
                  </a:lnTo>
                  <a:lnTo>
                    <a:pt x="63268" y="306211"/>
                  </a:lnTo>
                  <a:lnTo>
                    <a:pt x="72306" y="300901"/>
                  </a:lnTo>
                  <a:lnTo>
                    <a:pt x="81344" y="295590"/>
                  </a:lnTo>
                  <a:lnTo>
                    <a:pt x="90382" y="290279"/>
                  </a:lnTo>
                  <a:lnTo>
                    <a:pt x="99421" y="284968"/>
                  </a:lnTo>
                  <a:lnTo>
                    <a:pt x="108459" y="279658"/>
                  </a:lnTo>
                  <a:lnTo>
                    <a:pt x="117497" y="274347"/>
                  </a:lnTo>
                  <a:lnTo>
                    <a:pt x="126536" y="269036"/>
                  </a:lnTo>
                  <a:lnTo>
                    <a:pt x="135574" y="263725"/>
                  </a:lnTo>
                  <a:lnTo>
                    <a:pt x="144612" y="258415"/>
                  </a:lnTo>
                  <a:lnTo>
                    <a:pt x="153651" y="253104"/>
                  </a:lnTo>
                  <a:lnTo>
                    <a:pt x="162689" y="247793"/>
                  </a:lnTo>
                  <a:lnTo>
                    <a:pt x="171727" y="242482"/>
                  </a:lnTo>
                  <a:lnTo>
                    <a:pt x="180765" y="237172"/>
                  </a:lnTo>
                  <a:lnTo>
                    <a:pt x="189804" y="231861"/>
                  </a:lnTo>
                  <a:lnTo>
                    <a:pt x="198842" y="226550"/>
                  </a:lnTo>
                  <a:lnTo>
                    <a:pt x="207880" y="221239"/>
                  </a:lnTo>
                  <a:lnTo>
                    <a:pt x="216919" y="215929"/>
                  </a:lnTo>
                  <a:lnTo>
                    <a:pt x="225957" y="210618"/>
                  </a:lnTo>
                  <a:lnTo>
                    <a:pt x="234995" y="205307"/>
                  </a:lnTo>
                  <a:lnTo>
                    <a:pt x="244033" y="199996"/>
                  </a:lnTo>
                  <a:lnTo>
                    <a:pt x="253072" y="194686"/>
                  </a:lnTo>
                  <a:lnTo>
                    <a:pt x="262110" y="189375"/>
                  </a:lnTo>
                  <a:lnTo>
                    <a:pt x="271148" y="184064"/>
                  </a:lnTo>
                  <a:lnTo>
                    <a:pt x="280187" y="178754"/>
                  </a:lnTo>
                  <a:lnTo>
                    <a:pt x="289225" y="173443"/>
                  </a:lnTo>
                  <a:lnTo>
                    <a:pt x="298263" y="168132"/>
                  </a:lnTo>
                  <a:lnTo>
                    <a:pt x="307302" y="162821"/>
                  </a:lnTo>
                  <a:lnTo>
                    <a:pt x="316340" y="157511"/>
                  </a:lnTo>
                  <a:lnTo>
                    <a:pt x="325378" y="152200"/>
                  </a:lnTo>
                  <a:lnTo>
                    <a:pt x="334416" y="146889"/>
                  </a:lnTo>
                  <a:lnTo>
                    <a:pt x="343455" y="141578"/>
                  </a:lnTo>
                  <a:lnTo>
                    <a:pt x="352493" y="136268"/>
                  </a:lnTo>
                  <a:lnTo>
                    <a:pt x="361531" y="130957"/>
                  </a:lnTo>
                  <a:lnTo>
                    <a:pt x="370570" y="125646"/>
                  </a:lnTo>
                  <a:lnTo>
                    <a:pt x="379608" y="120335"/>
                  </a:lnTo>
                  <a:lnTo>
                    <a:pt x="388646" y="115025"/>
                  </a:lnTo>
                  <a:lnTo>
                    <a:pt x="397684" y="109714"/>
                  </a:lnTo>
                  <a:lnTo>
                    <a:pt x="406723" y="104403"/>
                  </a:lnTo>
                  <a:lnTo>
                    <a:pt x="415761" y="99092"/>
                  </a:lnTo>
                  <a:lnTo>
                    <a:pt x="424799" y="93782"/>
                  </a:lnTo>
                  <a:lnTo>
                    <a:pt x="433838" y="88471"/>
                  </a:lnTo>
                  <a:lnTo>
                    <a:pt x="442876" y="83160"/>
                  </a:lnTo>
                  <a:lnTo>
                    <a:pt x="451914" y="77849"/>
                  </a:lnTo>
                  <a:lnTo>
                    <a:pt x="460953" y="72539"/>
                  </a:lnTo>
                  <a:lnTo>
                    <a:pt x="469991" y="67228"/>
                  </a:lnTo>
                  <a:lnTo>
                    <a:pt x="479029" y="61917"/>
                  </a:lnTo>
                  <a:lnTo>
                    <a:pt x="488067" y="56606"/>
                  </a:lnTo>
                  <a:lnTo>
                    <a:pt x="497106" y="51296"/>
                  </a:lnTo>
                  <a:lnTo>
                    <a:pt x="506144" y="45985"/>
                  </a:lnTo>
                  <a:lnTo>
                    <a:pt x="515182" y="40674"/>
                  </a:lnTo>
                  <a:lnTo>
                    <a:pt x="524221" y="35363"/>
                  </a:lnTo>
                  <a:lnTo>
                    <a:pt x="533259" y="30053"/>
                  </a:lnTo>
                  <a:lnTo>
                    <a:pt x="542297" y="24742"/>
                  </a:lnTo>
                  <a:lnTo>
                    <a:pt x="551335" y="19431"/>
                  </a:lnTo>
                  <a:lnTo>
                    <a:pt x="560374" y="14120"/>
                  </a:lnTo>
                  <a:lnTo>
                    <a:pt x="569412" y="8810"/>
                  </a:lnTo>
                  <a:lnTo>
                    <a:pt x="578450" y="3499"/>
                  </a:lnTo>
                  <a:lnTo>
                    <a:pt x="5844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63615" y="6001197"/>
              <a:ext cx="71997" cy="62627"/>
            </a:xfrm>
            <a:custGeom>
              <a:avLst/>
              <a:pathLst>
                <a:path w="71997" h="62627">
                  <a:moveTo>
                    <a:pt x="36475" y="62627"/>
                  </a:moveTo>
                  <a:lnTo>
                    <a:pt x="71997" y="0"/>
                  </a:lnTo>
                  <a:lnTo>
                    <a:pt x="0" y="5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63798" y="6573544"/>
              <a:ext cx="136224" cy="100064"/>
            </a:xfrm>
            <a:custGeom>
              <a:avLst/>
              <a:pathLst>
                <a:path w="136224" h="100064">
                  <a:moveTo>
                    <a:pt x="0" y="0"/>
                  </a:moveTo>
                  <a:lnTo>
                    <a:pt x="4306" y="3163"/>
                  </a:lnTo>
                  <a:lnTo>
                    <a:pt x="8613" y="6326"/>
                  </a:lnTo>
                  <a:lnTo>
                    <a:pt x="12920" y="9490"/>
                  </a:lnTo>
                  <a:lnTo>
                    <a:pt x="17226" y="12653"/>
                  </a:lnTo>
                  <a:lnTo>
                    <a:pt x="21533" y="15817"/>
                  </a:lnTo>
                  <a:lnTo>
                    <a:pt x="25840" y="18980"/>
                  </a:lnTo>
                  <a:lnTo>
                    <a:pt x="30146" y="22144"/>
                  </a:lnTo>
                  <a:lnTo>
                    <a:pt x="34453" y="25307"/>
                  </a:lnTo>
                  <a:lnTo>
                    <a:pt x="38760" y="28471"/>
                  </a:lnTo>
                  <a:lnTo>
                    <a:pt x="43066" y="31634"/>
                  </a:lnTo>
                  <a:lnTo>
                    <a:pt x="47373" y="34798"/>
                  </a:lnTo>
                  <a:lnTo>
                    <a:pt x="51680" y="37961"/>
                  </a:lnTo>
                  <a:lnTo>
                    <a:pt x="55986" y="41125"/>
                  </a:lnTo>
                  <a:lnTo>
                    <a:pt x="60293" y="44288"/>
                  </a:lnTo>
                  <a:lnTo>
                    <a:pt x="64600" y="47452"/>
                  </a:lnTo>
                  <a:lnTo>
                    <a:pt x="68906" y="50615"/>
                  </a:lnTo>
                  <a:lnTo>
                    <a:pt x="73213" y="53779"/>
                  </a:lnTo>
                  <a:lnTo>
                    <a:pt x="77520" y="56942"/>
                  </a:lnTo>
                  <a:lnTo>
                    <a:pt x="81827" y="60106"/>
                  </a:lnTo>
                  <a:lnTo>
                    <a:pt x="86133" y="63269"/>
                  </a:lnTo>
                  <a:lnTo>
                    <a:pt x="90440" y="66433"/>
                  </a:lnTo>
                  <a:lnTo>
                    <a:pt x="94747" y="69596"/>
                  </a:lnTo>
                  <a:lnTo>
                    <a:pt x="99053" y="72760"/>
                  </a:lnTo>
                  <a:lnTo>
                    <a:pt x="103360" y="75923"/>
                  </a:lnTo>
                  <a:lnTo>
                    <a:pt x="107667" y="79087"/>
                  </a:lnTo>
                  <a:lnTo>
                    <a:pt x="111973" y="82250"/>
                  </a:lnTo>
                  <a:lnTo>
                    <a:pt x="116280" y="85414"/>
                  </a:lnTo>
                  <a:lnTo>
                    <a:pt x="120587" y="88577"/>
                  </a:lnTo>
                  <a:lnTo>
                    <a:pt x="124893" y="91741"/>
                  </a:lnTo>
                  <a:lnTo>
                    <a:pt x="129200" y="94904"/>
                  </a:lnTo>
                  <a:lnTo>
                    <a:pt x="133507" y="98067"/>
                  </a:lnTo>
                  <a:lnTo>
                    <a:pt x="136224" y="1000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328457" y="6607681"/>
              <a:ext cx="71565" cy="65927"/>
            </a:xfrm>
            <a:custGeom>
              <a:avLst/>
              <a:pathLst>
                <a:path w="71565" h="65927">
                  <a:moveTo>
                    <a:pt x="0" y="58027"/>
                  </a:moveTo>
                  <a:lnTo>
                    <a:pt x="71565" y="65927"/>
                  </a:lnTo>
                  <a:lnTo>
                    <a:pt x="426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263798" y="6573544"/>
              <a:ext cx="3902" cy="8121"/>
            </a:xfrm>
            <a:custGeom>
              <a:avLst/>
              <a:pathLst>
                <a:path w="3902" h="8121">
                  <a:moveTo>
                    <a:pt x="0" y="0"/>
                  </a:moveTo>
                  <a:lnTo>
                    <a:pt x="1614" y="3359"/>
                  </a:lnTo>
                  <a:lnTo>
                    <a:pt x="3228" y="6719"/>
                  </a:lnTo>
                  <a:lnTo>
                    <a:pt x="3902" y="81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208247" y="6509872"/>
              <a:ext cx="64898" cy="71793"/>
            </a:xfrm>
            <a:custGeom>
              <a:avLst/>
              <a:pathLst>
                <a:path w="64898" h="71793">
                  <a:moveTo>
                    <a:pt x="0" y="31180"/>
                  </a:moveTo>
                  <a:lnTo>
                    <a:pt x="59452" y="71793"/>
                  </a:lnTo>
                  <a:lnTo>
                    <a:pt x="648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63798" y="6563161"/>
              <a:ext cx="47409" cy="10383"/>
            </a:xfrm>
            <a:custGeom>
              <a:avLst/>
              <a:pathLst>
                <a:path w="47409" h="10383">
                  <a:moveTo>
                    <a:pt x="0" y="10383"/>
                  </a:moveTo>
                  <a:lnTo>
                    <a:pt x="4031" y="9500"/>
                  </a:lnTo>
                  <a:lnTo>
                    <a:pt x="8062" y="8617"/>
                  </a:lnTo>
                  <a:lnTo>
                    <a:pt x="12093" y="7734"/>
                  </a:lnTo>
                  <a:lnTo>
                    <a:pt x="16124" y="6851"/>
                  </a:lnTo>
                  <a:lnTo>
                    <a:pt x="20155" y="5968"/>
                  </a:lnTo>
                  <a:lnTo>
                    <a:pt x="24186" y="5086"/>
                  </a:lnTo>
                  <a:lnTo>
                    <a:pt x="28217" y="4203"/>
                  </a:lnTo>
                  <a:lnTo>
                    <a:pt x="32248" y="3320"/>
                  </a:lnTo>
                  <a:lnTo>
                    <a:pt x="36279" y="2437"/>
                  </a:lnTo>
                  <a:lnTo>
                    <a:pt x="40310" y="1554"/>
                  </a:lnTo>
                  <a:lnTo>
                    <a:pt x="44341" y="671"/>
                  </a:lnTo>
                  <a:lnTo>
                    <a:pt x="474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242595" y="6541335"/>
              <a:ext cx="68611" cy="70333"/>
            </a:xfrm>
            <a:custGeom>
              <a:avLst/>
              <a:pathLst>
                <a:path w="68611" h="70333">
                  <a:moveTo>
                    <a:pt x="15403" y="70333"/>
                  </a:moveTo>
                  <a:lnTo>
                    <a:pt x="68611" y="218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63798" y="6573544"/>
              <a:ext cx="188037" cy="286787"/>
            </a:xfrm>
            <a:custGeom>
              <a:avLst/>
              <a:pathLst>
                <a:path w="188037" h="286787">
                  <a:moveTo>
                    <a:pt x="0" y="0"/>
                  </a:moveTo>
                  <a:lnTo>
                    <a:pt x="3893" y="5937"/>
                  </a:lnTo>
                  <a:lnTo>
                    <a:pt x="7786" y="11875"/>
                  </a:lnTo>
                  <a:lnTo>
                    <a:pt x="11679" y="17813"/>
                  </a:lnTo>
                  <a:lnTo>
                    <a:pt x="15572" y="23751"/>
                  </a:lnTo>
                  <a:lnTo>
                    <a:pt x="19466" y="29689"/>
                  </a:lnTo>
                  <a:lnTo>
                    <a:pt x="23359" y="35626"/>
                  </a:lnTo>
                  <a:lnTo>
                    <a:pt x="27252" y="41564"/>
                  </a:lnTo>
                  <a:lnTo>
                    <a:pt x="31145" y="47502"/>
                  </a:lnTo>
                  <a:lnTo>
                    <a:pt x="35039" y="53440"/>
                  </a:lnTo>
                  <a:lnTo>
                    <a:pt x="38932" y="59378"/>
                  </a:lnTo>
                  <a:lnTo>
                    <a:pt x="42825" y="65316"/>
                  </a:lnTo>
                  <a:lnTo>
                    <a:pt x="46718" y="71253"/>
                  </a:lnTo>
                  <a:lnTo>
                    <a:pt x="50612" y="77191"/>
                  </a:lnTo>
                  <a:lnTo>
                    <a:pt x="54505" y="83129"/>
                  </a:lnTo>
                  <a:lnTo>
                    <a:pt x="58398" y="89067"/>
                  </a:lnTo>
                  <a:lnTo>
                    <a:pt x="62291" y="95005"/>
                  </a:lnTo>
                  <a:lnTo>
                    <a:pt x="66185" y="100943"/>
                  </a:lnTo>
                  <a:lnTo>
                    <a:pt x="70078" y="106880"/>
                  </a:lnTo>
                  <a:lnTo>
                    <a:pt x="73971" y="112818"/>
                  </a:lnTo>
                  <a:lnTo>
                    <a:pt x="77864" y="118756"/>
                  </a:lnTo>
                  <a:lnTo>
                    <a:pt x="81758" y="124694"/>
                  </a:lnTo>
                  <a:lnTo>
                    <a:pt x="85651" y="130632"/>
                  </a:lnTo>
                  <a:lnTo>
                    <a:pt x="89544" y="136570"/>
                  </a:lnTo>
                  <a:lnTo>
                    <a:pt x="93437" y="142507"/>
                  </a:lnTo>
                  <a:lnTo>
                    <a:pt x="97331" y="148445"/>
                  </a:lnTo>
                  <a:lnTo>
                    <a:pt x="101224" y="154383"/>
                  </a:lnTo>
                  <a:lnTo>
                    <a:pt x="105117" y="160321"/>
                  </a:lnTo>
                  <a:lnTo>
                    <a:pt x="109010" y="166259"/>
                  </a:lnTo>
                  <a:lnTo>
                    <a:pt x="112904" y="172197"/>
                  </a:lnTo>
                  <a:lnTo>
                    <a:pt x="116797" y="178134"/>
                  </a:lnTo>
                  <a:lnTo>
                    <a:pt x="120690" y="184072"/>
                  </a:lnTo>
                  <a:lnTo>
                    <a:pt x="124583" y="190010"/>
                  </a:lnTo>
                  <a:lnTo>
                    <a:pt x="128477" y="195948"/>
                  </a:lnTo>
                  <a:lnTo>
                    <a:pt x="132370" y="201886"/>
                  </a:lnTo>
                  <a:lnTo>
                    <a:pt x="136263" y="207824"/>
                  </a:lnTo>
                  <a:lnTo>
                    <a:pt x="140156" y="213761"/>
                  </a:lnTo>
                  <a:lnTo>
                    <a:pt x="144050" y="219699"/>
                  </a:lnTo>
                  <a:lnTo>
                    <a:pt x="147943" y="225637"/>
                  </a:lnTo>
                  <a:lnTo>
                    <a:pt x="151836" y="231575"/>
                  </a:lnTo>
                  <a:lnTo>
                    <a:pt x="155729" y="237513"/>
                  </a:lnTo>
                  <a:lnTo>
                    <a:pt x="159623" y="243451"/>
                  </a:lnTo>
                  <a:lnTo>
                    <a:pt x="163516" y="249388"/>
                  </a:lnTo>
                  <a:lnTo>
                    <a:pt x="167409" y="255326"/>
                  </a:lnTo>
                  <a:lnTo>
                    <a:pt x="171302" y="261264"/>
                  </a:lnTo>
                  <a:lnTo>
                    <a:pt x="175196" y="267202"/>
                  </a:lnTo>
                  <a:lnTo>
                    <a:pt x="179089" y="273140"/>
                  </a:lnTo>
                  <a:lnTo>
                    <a:pt x="182982" y="279077"/>
                  </a:lnTo>
                  <a:lnTo>
                    <a:pt x="186875" y="285015"/>
                  </a:lnTo>
                  <a:lnTo>
                    <a:pt x="188037" y="2867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87540" y="6788448"/>
              <a:ext cx="64295" cy="71884"/>
            </a:xfrm>
            <a:custGeom>
              <a:avLst/>
              <a:pathLst>
                <a:path w="64295" h="71884">
                  <a:moveTo>
                    <a:pt x="0" y="39478"/>
                  </a:moveTo>
                  <a:lnTo>
                    <a:pt x="64295" y="71884"/>
                  </a:lnTo>
                  <a:lnTo>
                    <a:pt x="602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263798" y="6573544"/>
              <a:ext cx="129785" cy="151333"/>
            </a:xfrm>
            <a:custGeom>
              <a:avLst/>
              <a:pathLst>
                <a:path w="129785" h="151333">
                  <a:moveTo>
                    <a:pt x="0" y="0"/>
                  </a:moveTo>
                  <a:lnTo>
                    <a:pt x="3678" y="4288"/>
                  </a:lnTo>
                  <a:lnTo>
                    <a:pt x="7356" y="8577"/>
                  </a:lnTo>
                  <a:lnTo>
                    <a:pt x="11034" y="12866"/>
                  </a:lnTo>
                  <a:lnTo>
                    <a:pt x="14712" y="17155"/>
                  </a:lnTo>
                  <a:lnTo>
                    <a:pt x="18391" y="21444"/>
                  </a:lnTo>
                  <a:lnTo>
                    <a:pt x="22069" y="25733"/>
                  </a:lnTo>
                  <a:lnTo>
                    <a:pt x="25747" y="30022"/>
                  </a:lnTo>
                  <a:lnTo>
                    <a:pt x="29425" y="34311"/>
                  </a:lnTo>
                  <a:lnTo>
                    <a:pt x="33104" y="38600"/>
                  </a:lnTo>
                  <a:lnTo>
                    <a:pt x="36782" y="42889"/>
                  </a:lnTo>
                  <a:lnTo>
                    <a:pt x="40460" y="47177"/>
                  </a:lnTo>
                  <a:lnTo>
                    <a:pt x="44138" y="51466"/>
                  </a:lnTo>
                  <a:lnTo>
                    <a:pt x="47817" y="55755"/>
                  </a:lnTo>
                  <a:lnTo>
                    <a:pt x="51495" y="60044"/>
                  </a:lnTo>
                  <a:lnTo>
                    <a:pt x="55173" y="64333"/>
                  </a:lnTo>
                  <a:lnTo>
                    <a:pt x="58851" y="68622"/>
                  </a:lnTo>
                  <a:lnTo>
                    <a:pt x="62529" y="72911"/>
                  </a:lnTo>
                  <a:lnTo>
                    <a:pt x="66208" y="77200"/>
                  </a:lnTo>
                  <a:lnTo>
                    <a:pt x="69886" y="81489"/>
                  </a:lnTo>
                  <a:lnTo>
                    <a:pt x="73564" y="85778"/>
                  </a:lnTo>
                  <a:lnTo>
                    <a:pt x="77242" y="90066"/>
                  </a:lnTo>
                  <a:lnTo>
                    <a:pt x="80921" y="94355"/>
                  </a:lnTo>
                  <a:lnTo>
                    <a:pt x="84599" y="98644"/>
                  </a:lnTo>
                  <a:lnTo>
                    <a:pt x="88277" y="102933"/>
                  </a:lnTo>
                  <a:lnTo>
                    <a:pt x="91955" y="107222"/>
                  </a:lnTo>
                  <a:lnTo>
                    <a:pt x="95634" y="111511"/>
                  </a:lnTo>
                  <a:lnTo>
                    <a:pt x="99312" y="115800"/>
                  </a:lnTo>
                  <a:lnTo>
                    <a:pt x="102990" y="120089"/>
                  </a:lnTo>
                  <a:lnTo>
                    <a:pt x="106668" y="124378"/>
                  </a:lnTo>
                  <a:lnTo>
                    <a:pt x="110347" y="128667"/>
                  </a:lnTo>
                  <a:lnTo>
                    <a:pt x="114025" y="132956"/>
                  </a:lnTo>
                  <a:lnTo>
                    <a:pt x="117703" y="137244"/>
                  </a:lnTo>
                  <a:lnTo>
                    <a:pt x="121381" y="141533"/>
                  </a:lnTo>
                  <a:lnTo>
                    <a:pt x="125059" y="145822"/>
                  </a:lnTo>
                  <a:lnTo>
                    <a:pt x="128738" y="150111"/>
                  </a:lnTo>
                  <a:lnTo>
                    <a:pt x="129785" y="1513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25664" y="6654110"/>
              <a:ext cx="67919" cy="70767"/>
            </a:xfrm>
            <a:custGeom>
              <a:avLst/>
              <a:pathLst>
                <a:path w="67919" h="70767">
                  <a:moveTo>
                    <a:pt x="0" y="46871"/>
                  </a:moveTo>
                  <a:lnTo>
                    <a:pt x="67919" y="70767"/>
                  </a:lnTo>
                  <a:lnTo>
                    <a:pt x="546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263798" y="6573544"/>
              <a:ext cx="102965" cy="294992"/>
            </a:xfrm>
            <a:custGeom>
              <a:avLst/>
              <a:pathLst>
                <a:path w="102965" h="294992">
                  <a:moveTo>
                    <a:pt x="0" y="0"/>
                  </a:moveTo>
                  <a:lnTo>
                    <a:pt x="2238" y="6412"/>
                  </a:lnTo>
                  <a:lnTo>
                    <a:pt x="4476" y="12825"/>
                  </a:lnTo>
                  <a:lnTo>
                    <a:pt x="6715" y="19238"/>
                  </a:lnTo>
                  <a:lnTo>
                    <a:pt x="8953" y="25651"/>
                  </a:lnTo>
                  <a:lnTo>
                    <a:pt x="11192" y="32064"/>
                  </a:lnTo>
                  <a:lnTo>
                    <a:pt x="13430" y="38477"/>
                  </a:lnTo>
                  <a:lnTo>
                    <a:pt x="15668" y="44890"/>
                  </a:lnTo>
                  <a:lnTo>
                    <a:pt x="17907" y="51303"/>
                  </a:lnTo>
                  <a:lnTo>
                    <a:pt x="20145" y="57716"/>
                  </a:lnTo>
                  <a:lnTo>
                    <a:pt x="22384" y="64129"/>
                  </a:lnTo>
                  <a:lnTo>
                    <a:pt x="24622" y="70542"/>
                  </a:lnTo>
                  <a:lnTo>
                    <a:pt x="26860" y="76955"/>
                  </a:lnTo>
                  <a:lnTo>
                    <a:pt x="29099" y="83368"/>
                  </a:lnTo>
                  <a:lnTo>
                    <a:pt x="31337" y="89781"/>
                  </a:lnTo>
                  <a:lnTo>
                    <a:pt x="33576" y="96194"/>
                  </a:lnTo>
                  <a:lnTo>
                    <a:pt x="35814" y="102607"/>
                  </a:lnTo>
                  <a:lnTo>
                    <a:pt x="38052" y="109020"/>
                  </a:lnTo>
                  <a:lnTo>
                    <a:pt x="40291" y="115433"/>
                  </a:lnTo>
                  <a:lnTo>
                    <a:pt x="42529" y="121846"/>
                  </a:lnTo>
                  <a:lnTo>
                    <a:pt x="44768" y="128259"/>
                  </a:lnTo>
                  <a:lnTo>
                    <a:pt x="47006" y="134672"/>
                  </a:lnTo>
                  <a:lnTo>
                    <a:pt x="49244" y="141085"/>
                  </a:lnTo>
                  <a:lnTo>
                    <a:pt x="51483" y="147498"/>
                  </a:lnTo>
                  <a:lnTo>
                    <a:pt x="53721" y="153910"/>
                  </a:lnTo>
                  <a:lnTo>
                    <a:pt x="55960" y="160323"/>
                  </a:lnTo>
                  <a:lnTo>
                    <a:pt x="58198" y="166736"/>
                  </a:lnTo>
                  <a:lnTo>
                    <a:pt x="60436" y="173149"/>
                  </a:lnTo>
                  <a:lnTo>
                    <a:pt x="62675" y="179562"/>
                  </a:lnTo>
                  <a:lnTo>
                    <a:pt x="64913" y="185975"/>
                  </a:lnTo>
                  <a:lnTo>
                    <a:pt x="67152" y="192388"/>
                  </a:lnTo>
                  <a:lnTo>
                    <a:pt x="69390" y="198801"/>
                  </a:lnTo>
                  <a:lnTo>
                    <a:pt x="71628" y="205214"/>
                  </a:lnTo>
                  <a:lnTo>
                    <a:pt x="73867" y="211627"/>
                  </a:lnTo>
                  <a:lnTo>
                    <a:pt x="76105" y="218040"/>
                  </a:lnTo>
                  <a:lnTo>
                    <a:pt x="78344" y="224453"/>
                  </a:lnTo>
                  <a:lnTo>
                    <a:pt x="80582" y="230866"/>
                  </a:lnTo>
                  <a:lnTo>
                    <a:pt x="82820" y="237279"/>
                  </a:lnTo>
                  <a:lnTo>
                    <a:pt x="85059" y="243692"/>
                  </a:lnTo>
                  <a:lnTo>
                    <a:pt x="87297" y="250105"/>
                  </a:lnTo>
                  <a:lnTo>
                    <a:pt x="89536" y="256518"/>
                  </a:lnTo>
                  <a:lnTo>
                    <a:pt x="91774" y="262931"/>
                  </a:lnTo>
                  <a:lnTo>
                    <a:pt x="94012" y="269344"/>
                  </a:lnTo>
                  <a:lnTo>
                    <a:pt x="96251" y="275757"/>
                  </a:lnTo>
                  <a:lnTo>
                    <a:pt x="98489" y="282170"/>
                  </a:lnTo>
                  <a:lnTo>
                    <a:pt x="100728" y="288583"/>
                  </a:lnTo>
                  <a:lnTo>
                    <a:pt x="102965" y="294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12226" y="6797803"/>
              <a:ext cx="67978" cy="70734"/>
            </a:xfrm>
            <a:custGeom>
              <a:avLst/>
              <a:pathLst>
                <a:path w="67978" h="70734">
                  <a:moveTo>
                    <a:pt x="0" y="23727"/>
                  </a:moveTo>
                  <a:lnTo>
                    <a:pt x="54537" y="70734"/>
                  </a:lnTo>
                  <a:lnTo>
                    <a:pt x="679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63798" y="6573544"/>
              <a:ext cx="143732" cy="26360"/>
            </a:xfrm>
            <a:custGeom>
              <a:avLst/>
              <a:pathLst>
                <a:path w="143732" h="26360">
                  <a:moveTo>
                    <a:pt x="0" y="0"/>
                  </a:moveTo>
                  <a:lnTo>
                    <a:pt x="5028" y="922"/>
                  </a:lnTo>
                  <a:lnTo>
                    <a:pt x="10057" y="1844"/>
                  </a:lnTo>
                  <a:lnTo>
                    <a:pt x="15085" y="2766"/>
                  </a:lnTo>
                  <a:lnTo>
                    <a:pt x="20114" y="3688"/>
                  </a:lnTo>
                  <a:lnTo>
                    <a:pt x="25142" y="4611"/>
                  </a:lnTo>
                  <a:lnTo>
                    <a:pt x="30171" y="5533"/>
                  </a:lnTo>
                  <a:lnTo>
                    <a:pt x="35199" y="6455"/>
                  </a:lnTo>
                  <a:lnTo>
                    <a:pt x="40228" y="7377"/>
                  </a:lnTo>
                  <a:lnTo>
                    <a:pt x="45256" y="8300"/>
                  </a:lnTo>
                  <a:lnTo>
                    <a:pt x="50285" y="9222"/>
                  </a:lnTo>
                  <a:lnTo>
                    <a:pt x="55314" y="10144"/>
                  </a:lnTo>
                  <a:lnTo>
                    <a:pt x="60342" y="11066"/>
                  </a:lnTo>
                  <a:lnTo>
                    <a:pt x="65371" y="11989"/>
                  </a:lnTo>
                  <a:lnTo>
                    <a:pt x="70399" y="12911"/>
                  </a:lnTo>
                  <a:lnTo>
                    <a:pt x="75428" y="13833"/>
                  </a:lnTo>
                  <a:lnTo>
                    <a:pt x="80456" y="14755"/>
                  </a:lnTo>
                  <a:lnTo>
                    <a:pt x="85485" y="15678"/>
                  </a:lnTo>
                  <a:lnTo>
                    <a:pt x="90513" y="16600"/>
                  </a:lnTo>
                  <a:lnTo>
                    <a:pt x="95542" y="17522"/>
                  </a:lnTo>
                  <a:lnTo>
                    <a:pt x="100570" y="18444"/>
                  </a:lnTo>
                  <a:lnTo>
                    <a:pt x="105599" y="19367"/>
                  </a:lnTo>
                  <a:lnTo>
                    <a:pt x="110628" y="20289"/>
                  </a:lnTo>
                  <a:lnTo>
                    <a:pt x="115656" y="21211"/>
                  </a:lnTo>
                  <a:lnTo>
                    <a:pt x="120685" y="22133"/>
                  </a:lnTo>
                  <a:lnTo>
                    <a:pt x="125713" y="23056"/>
                  </a:lnTo>
                  <a:lnTo>
                    <a:pt x="130742" y="23978"/>
                  </a:lnTo>
                  <a:lnTo>
                    <a:pt x="135770" y="24900"/>
                  </a:lnTo>
                  <a:lnTo>
                    <a:pt x="140799" y="25822"/>
                  </a:lnTo>
                  <a:lnTo>
                    <a:pt x="143732" y="263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339705" y="6553247"/>
              <a:ext cx="67825" cy="70818"/>
            </a:xfrm>
            <a:custGeom>
              <a:avLst/>
              <a:pathLst>
                <a:path w="67825" h="70818">
                  <a:moveTo>
                    <a:pt x="0" y="70818"/>
                  </a:moveTo>
                  <a:lnTo>
                    <a:pt x="67825" y="46657"/>
                  </a:lnTo>
                  <a:lnTo>
                    <a:pt x="129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263798" y="6573544"/>
              <a:ext cx="254517" cy="225972"/>
            </a:xfrm>
            <a:custGeom>
              <a:avLst/>
              <a:pathLst>
                <a:path w="254517" h="225972">
                  <a:moveTo>
                    <a:pt x="0" y="0"/>
                  </a:moveTo>
                  <a:lnTo>
                    <a:pt x="5290" y="4696"/>
                  </a:lnTo>
                  <a:lnTo>
                    <a:pt x="10580" y="9393"/>
                  </a:lnTo>
                  <a:lnTo>
                    <a:pt x="15870" y="14090"/>
                  </a:lnTo>
                  <a:lnTo>
                    <a:pt x="21160" y="18787"/>
                  </a:lnTo>
                  <a:lnTo>
                    <a:pt x="26450" y="23484"/>
                  </a:lnTo>
                  <a:lnTo>
                    <a:pt x="31740" y="28180"/>
                  </a:lnTo>
                  <a:lnTo>
                    <a:pt x="37031" y="32877"/>
                  </a:lnTo>
                  <a:lnTo>
                    <a:pt x="42321" y="37574"/>
                  </a:lnTo>
                  <a:lnTo>
                    <a:pt x="47611" y="42271"/>
                  </a:lnTo>
                  <a:lnTo>
                    <a:pt x="52901" y="46968"/>
                  </a:lnTo>
                  <a:lnTo>
                    <a:pt x="58191" y="51665"/>
                  </a:lnTo>
                  <a:lnTo>
                    <a:pt x="63481" y="56361"/>
                  </a:lnTo>
                  <a:lnTo>
                    <a:pt x="68771" y="61058"/>
                  </a:lnTo>
                  <a:lnTo>
                    <a:pt x="74062" y="65755"/>
                  </a:lnTo>
                  <a:lnTo>
                    <a:pt x="79352" y="70452"/>
                  </a:lnTo>
                  <a:lnTo>
                    <a:pt x="84642" y="75149"/>
                  </a:lnTo>
                  <a:lnTo>
                    <a:pt x="89932" y="79846"/>
                  </a:lnTo>
                  <a:lnTo>
                    <a:pt x="95222" y="84542"/>
                  </a:lnTo>
                  <a:lnTo>
                    <a:pt x="100512" y="89239"/>
                  </a:lnTo>
                  <a:lnTo>
                    <a:pt x="105802" y="93936"/>
                  </a:lnTo>
                  <a:lnTo>
                    <a:pt x="111093" y="98633"/>
                  </a:lnTo>
                  <a:lnTo>
                    <a:pt x="116383" y="103330"/>
                  </a:lnTo>
                  <a:lnTo>
                    <a:pt x="121673" y="108027"/>
                  </a:lnTo>
                  <a:lnTo>
                    <a:pt x="126963" y="112723"/>
                  </a:lnTo>
                  <a:lnTo>
                    <a:pt x="132253" y="117420"/>
                  </a:lnTo>
                  <a:lnTo>
                    <a:pt x="137543" y="122117"/>
                  </a:lnTo>
                  <a:lnTo>
                    <a:pt x="142833" y="126814"/>
                  </a:lnTo>
                  <a:lnTo>
                    <a:pt x="148124" y="131511"/>
                  </a:lnTo>
                  <a:lnTo>
                    <a:pt x="153414" y="136208"/>
                  </a:lnTo>
                  <a:lnTo>
                    <a:pt x="158704" y="140904"/>
                  </a:lnTo>
                  <a:lnTo>
                    <a:pt x="163994" y="145601"/>
                  </a:lnTo>
                  <a:lnTo>
                    <a:pt x="169284" y="150298"/>
                  </a:lnTo>
                  <a:lnTo>
                    <a:pt x="174574" y="154995"/>
                  </a:lnTo>
                  <a:lnTo>
                    <a:pt x="179864" y="159692"/>
                  </a:lnTo>
                  <a:lnTo>
                    <a:pt x="185155" y="164389"/>
                  </a:lnTo>
                  <a:lnTo>
                    <a:pt x="190445" y="169085"/>
                  </a:lnTo>
                  <a:lnTo>
                    <a:pt x="195735" y="173782"/>
                  </a:lnTo>
                  <a:lnTo>
                    <a:pt x="201025" y="178479"/>
                  </a:lnTo>
                  <a:lnTo>
                    <a:pt x="206315" y="183176"/>
                  </a:lnTo>
                  <a:lnTo>
                    <a:pt x="211605" y="187873"/>
                  </a:lnTo>
                  <a:lnTo>
                    <a:pt x="216895" y="192570"/>
                  </a:lnTo>
                  <a:lnTo>
                    <a:pt x="222186" y="197266"/>
                  </a:lnTo>
                  <a:lnTo>
                    <a:pt x="227476" y="201963"/>
                  </a:lnTo>
                  <a:lnTo>
                    <a:pt x="232766" y="206660"/>
                  </a:lnTo>
                  <a:lnTo>
                    <a:pt x="238056" y="211357"/>
                  </a:lnTo>
                  <a:lnTo>
                    <a:pt x="243346" y="216054"/>
                  </a:lnTo>
                  <a:lnTo>
                    <a:pt x="248636" y="220750"/>
                  </a:lnTo>
                  <a:lnTo>
                    <a:pt x="253926" y="225447"/>
                  </a:lnTo>
                  <a:lnTo>
                    <a:pt x="254517" y="225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447786" y="6731197"/>
              <a:ext cx="70529" cy="68319"/>
            </a:xfrm>
            <a:custGeom>
              <a:avLst/>
              <a:pathLst>
                <a:path w="70529" h="68319">
                  <a:moveTo>
                    <a:pt x="0" y="53841"/>
                  </a:moveTo>
                  <a:lnTo>
                    <a:pt x="70529" y="68319"/>
                  </a:lnTo>
                  <a:lnTo>
                    <a:pt x="4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263798" y="6573544"/>
              <a:ext cx="83401" cy="39422"/>
            </a:xfrm>
            <a:custGeom>
              <a:avLst/>
              <a:pathLst>
                <a:path w="83401" h="39422">
                  <a:moveTo>
                    <a:pt x="0" y="0"/>
                  </a:moveTo>
                  <a:lnTo>
                    <a:pt x="4130" y="1952"/>
                  </a:lnTo>
                  <a:lnTo>
                    <a:pt x="8260" y="3904"/>
                  </a:lnTo>
                  <a:lnTo>
                    <a:pt x="12390" y="5856"/>
                  </a:lnTo>
                  <a:lnTo>
                    <a:pt x="16520" y="7808"/>
                  </a:lnTo>
                  <a:lnTo>
                    <a:pt x="20650" y="9761"/>
                  </a:lnTo>
                  <a:lnTo>
                    <a:pt x="24780" y="11713"/>
                  </a:lnTo>
                  <a:lnTo>
                    <a:pt x="28910" y="13665"/>
                  </a:lnTo>
                  <a:lnTo>
                    <a:pt x="33040" y="15617"/>
                  </a:lnTo>
                  <a:lnTo>
                    <a:pt x="37170" y="17569"/>
                  </a:lnTo>
                  <a:lnTo>
                    <a:pt x="41300" y="19522"/>
                  </a:lnTo>
                  <a:lnTo>
                    <a:pt x="45430" y="21474"/>
                  </a:lnTo>
                  <a:lnTo>
                    <a:pt x="49560" y="23426"/>
                  </a:lnTo>
                  <a:lnTo>
                    <a:pt x="53690" y="25378"/>
                  </a:lnTo>
                  <a:lnTo>
                    <a:pt x="57820" y="27330"/>
                  </a:lnTo>
                  <a:lnTo>
                    <a:pt x="61950" y="29283"/>
                  </a:lnTo>
                  <a:lnTo>
                    <a:pt x="66080" y="31235"/>
                  </a:lnTo>
                  <a:lnTo>
                    <a:pt x="70210" y="33187"/>
                  </a:lnTo>
                  <a:lnTo>
                    <a:pt x="74340" y="35139"/>
                  </a:lnTo>
                  <a:lnTo>
                    <a:pt x="78470" y="37092"/>
                  </a:lnTo>
                  <a:lnTo>
                    <a:pt x="82600" y="39044"/>
                  </a:lnTo>
                  <a:lnTo>
                    <a:pt x="83401" y="394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275441" y="6553773"/>
              <a:ext cx="71757" cy="65094"/>
            </a:xfrm>
            <a:custGeom>
              <a:avLst/>
              <a:pathLst>
                <a:path w="71757" h="65094">
                  <a:moveTo>
                    <a:pt x="0" y="65094"/>
                  </a:moveTo>
                  <a:lnTo>
                    <a:pt x="71757" y="59194"/>
                  </a:lnTo>
                  <a:lnTo>
                    <a:pt x="30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854511" y="7207024"/>
              <a:ext cx="90666" cy="176695"/>
            </a:xfrm>
            <a:custGeom>
              <a:avLst/>
              <a:pathLst>
                <a:path w="90666" h="176695">
                  <a:moveTo>
                    <a:pt x="90666" y="176695"/>
                  </a:moveTo>
                  <a:lnTo>
                    <a:pt x="88090" y="171675"/>
                  </a:lnTo>
                  <a:lnTo>
                    <a:pt x="85514" y="166655"/>
                  </a:lnTo>
                  <a:lnTo>
                    <a:pt x="82938" y="161634"/>
                  </a:lnTo>
                  <a:lnTo>
                    <a:pt x="80362" y="156614"/>
                  </a:lnTo>
                  <a:lnTo>
                    <a:pt x="77786" y="151594"/>
                  </a:lnTo>
                  <a:lnTo>
                    <a:pt x="75211" y="146574"/>
                  </a:lnTo>
                  <a:lnTo>
                    <a:pt x="72635" y="141554"/>
                  </a:lnTo>
                  <a:lnTo>
                    <a:pt x="70059" y="136534"/>
                  </a:lnTo>
                  <a:lnTo>
                    <a:pt x="67483" y="131514"/>
                  </a:lnTo>
                  <a:lnTo>
                    <a:pt x="64907" y="126494"/>
                  </a:lnTo>
                  <a:lnTo>
                    <a:pt x="62331" y="121474"/>
                  </a:lnTo>
                  <a:lnTo>
                    <a:pt x="59755" y="116454"/>
                  </a:lnTo>
                  <a:lnTo>
                    <a:pt x="57179" y="111433"/>
                  </a:lnTo>
                  <a:lnTo>
                    <a:pt x="54603" y="106413"/>
                  </a:lnTo>
                  <a:lnTo>
                    <a:pt x="52027" y="101393"/>
                  </a:lnTo>
                  <a:lnTo>
                    <a:pt x="49451" y="96373"/>
                  </a:lnTo>
                  <a:lnTo>
                    <a:pt x="46875" y="91353"/>
                  </a:lnTo>
                  <a:lnTo>
                    <a:pt x="44299" y="86333"/>
                  </a:lnTo>
                  <a:lnTo>
                    <a:pt x="41723" y="81313"/>
                  </a:lnTo>
                  <a:lnTo>
                    <a:pt x="39147" y="76293"/>
                  </a:lnTo>
                  <a:lnTo>
                    <a:pt x="36571" y="71273"/>
                  </a:lnTo>
                  <a:lnTo>
                    <a:pt x="33996" y="66253"/>
                  </a:lnTo>
                  <a:lnTo>
                    <a:pt x="31420" y="61232"/>
                  </a:lnTo>
                  <a:lnTo>
                    <a:pt x="28844" y="56212"/>
                  </a:lnTo>
                  <a:lnTo>
                    <a:pt x="26268" y="51192"/>
                  </a:lnTo>
                  <a:lnTo>
                    <a:pt x="23692" y="46172"/>
                  </a:lnTo>
                  <a:lnTo>
                    <a:pt x="21116" y="41152"/>
                  </a:lnTo>
                  <a:lnTo>
                    <a:pt x="18540" y="36132"/>
                  </a:lnTo>
                  <a:lnTo>
                    <a:pt x="15964" y="31112"/>
                  </a:lnTo>
                  <a:lnTo>
                    <a:pt x="13388" y="26092"/>
                  </a:lnTo>
                  <a:lnTo>
                    <a:pt x="10812" y="21072"/>
                  </a:lnTo>
                  <a:lnTo>
                    <a:pt x="8236" y="16052"/>
                  </a:lnTo>
                  <a:lnTo>
                    <a:pt x="5660" y="11031"/>
                  </a:lnTo>
                  <a:lnTo>
                    <a:pt x="3084" y="6011"/>
                  </a:lnTo>
                  <a:lnTo>
                    <a:pt x="508" y="99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850947" y="7207024"/>
              <a:ext cx="64058" cy="71911"/>
            </a:xfrm>
            <a:custGeom>
              <a:avLst/>
              <a:pathLst>
                <a:path w="64058" h="71911">
                  <a:moveTo>
                    <a:pt x="64058" y="39041"/>
                  </a:moveTo>
                  <a:lnTo>
                    <a:pt x="3563" y="0"/>
                  </a:lnTo>
                  <a:lnTo>
                    <a:pt x="0" y="719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729836" y="6843960"/>
              <a:ext cx="215341" cy="539759"/>
            </a:xfrm>
            <a:custGeom>
              <a:avLst/>
              <a:pathLst>
                <a:path w="215341" h="539759">
                  <a:moveTo>
                    <a:pt x="215341" y="539759"/>
                  </a:moveTo>
                  <a:lnTo>
                    <a:pt x="211818" y="530930"/>
                  </a:lnTo>
                  <a:lnTo>
                    <a:pt x="208295" y="522100"/>
                  </a:lnTo>
                  <a:lnTo>
                    <a:pt x="204773" y="513270"/>
                  </a:lnTo>
                  <a:lnTo>
                    <a:pt x="201250" y="504441"/>
                  </a:lnTo>
                  <a:lnTo>
                    <a:pt x="197727" y="495611"/>
                  </a:lnTo>
                  <a:lnTo>
                    <a:pt x="194205" y="486782"/>
                  </a:lnTo>
                  <a:lnTo>
                    <a:pt x="190682" y="477952"/>
                  </a:lnTo>
                  <a:lnTo>
                    <a:pt x="187160" y="469122"/>
                  </a:lnTo>
                  <a:lnTo>
                    <a:pt x="183637" y="460293"/>
                  </a:lnTo>
                  <a:lnTo>
                    <a:pt x="180114" y="451463"/>
                  </a:lnTo>
                  <a:lnTo>
                    <a:pt x="176592" y="442634"/>
                  </a:lnTo>
                  <a:lnTo>
                    <a:pt x="173069" y="433804"/>
                  </a:lnTo>
                  <a:lnTo>
                    <a:pt x="169546" y="424974"/>
                  </a:lnTo>
                  <a:lnTo>
                    <a:pt x="166024" y="416145"/>
                  </a:lnTo>
                  <a:lnTo>
                    <a:pt x="162501" y="407315"/>
                  </a:lnTo>
                  <a:lnTo>
                    <a:pt x="158978" y="398485"/>
                  </a:lnTo>
                  <a:lnTo>
                    <a:pt x="155456" y="389656"/>
                  </a:lnTo>
                  <a:lnTo>
                    <a:pt x="151933" y="380826"/>
                  </a:lnTo>
                  <a:lnTo>
                    <a:pt x="148411" y="371997"/>
                  </a:lnTo>
                  <a:lnTo>
                    <a:pt x="144888" y="363167"/>
                  </a:lnTo>
                  <a:lnTo>
                    <a:pt x="141365" y="354337"/>
                  </a:lnTo>
                  <a:lnTo>
                    <a:pt x="137843" y="345508"/>
                  </a:lnTo>
                  <a:lnTo>
                    <a:pt x="134320" y="336678"/>
                  </a:lnTo>
                  <a:lnTo>
                    <a:pt x="130797" y="327849"/>
                  </a:lnTo>
                  <a:lnTo>
                    <a:pt x="127275" y="319019"/>
                  </a:lnTo>
                  <a:lnTo>
                    <a:pt x="123752" y="310189"/>
                  </a:lnTo>
                  <a:lnTo>
                    <a:pt x="120229" y="301360"/>
                  </a:lnTo>
                  <a:lnTo>
                    <a:pt x="116707" y="292530"/>
                  </a:lnTo>
                  <a:lnTo>
                    <a:pt x="113184" y="283701"/>
                  </a:lnTo>
                  <a:lnTo>
                    <a:pt x="109661" y="274871"/>
                  </a:lnTo>
                  <a:lnTo>
                    <a:pt x="106139" y="266041"/>
                  </a:lnTo>
                  <a:lnTo>
                    <a:pt x="102616" y="257212"/>
                  </a:lnTo>
                  <a:lnTo>
                    <a:pt x="99094" y="248382"/>
                  </a:lnTo>
                  <a:lnTo>
                    <a:pt x="95571" y="239552"/>
                  </a:lnTo>
                  <a:lnTo>
                    <a:pt x="92048" y="230723"/>
                  </a:lnTo>
                  <a:lnTo>
                    <a:pt x="88526" y="221893"/>
                  </a:lnTo>
                  <a:lnTo>
                    <a:pt x="85003" y="213064"/>
                  </a:lnTo>
                  <a:lnTo>
                    <a:pt x="81480" y="204234"/>
                  </a:lnTo>
                  <a:lnTo>
                    <a:pt x="77958" y="195404"/>
                  </a:lnTo>
                  <a:lnTo>
                    <a:pt x="74435" y="186575"/>
                  </a:lnTo>
                  <a:lnTo>
                    <a:pt x="70912" y="177745"/>
                  </a:lnTo>
                  <a:lnTo>
                    <a:pt x="67390" y="168916"/>
                  </a:lnTo>
                  <a:lnTo>
                    <a:pt x="63867" y="160086"/>
                  </a:lnTo>
                  <a:lnTo>
                    <a:pt x="60345" y="151256"/>
                  </a:lnTo>
                  <a:lnTo>
                    <a:pt x="56822" y="142427"/>
                  </a:lnTo>
                  <a:lnTo>
                    <a:pt x="53299" y="133597"/>
                  </a:lnTo>
                  <a:lnTo>
                    <a:pt x="49777" y="124768"/>
                  </a:lnTo>
                  <a:lnTo>
                    <a:pt x="46254" y="115938"/>
                  </a:lnTo>
                  <a:lnTo>
                    <a:pt x="42731" y="107108"/>
                  </a:lnTo>
                  <a:lnTo>
                    <a:pt x="39209" y="98279"/>
                  </a:lnTo>
                  <a:lnTo>
                    <a:pt x="35686" y="89449"/>
                  </a:lnTo>
                  <a:lnTo>
                    <a:pt x="32163" y="80620"/>
                  </a:lnTo>
                  <a:lnTo>
                    <a:pt x="28641" y="71790"/>
                  </a:lnTo>
                  <a:lnTo>
                    <a:pt x="25118" y="62960"/>
                  </a:lnTo>
                  <a:lnTo>
                    <a:pt x="21596" y="54131"/>
                  </a:lnTo>
                  <a:lnTo>
                    <a:pt x="18073" y="45301"/>
                  </a:lnTo>
                  <a:lnTo>
                    <a:pt x="14550" y="36471"/>
                  </a:lnTo>
                  <a:lnTo>
                    <a:pt x="11028" y="27642"/>
                  </a:lnTo>
                  <a:lnTo>
                    <a:pt x="7505" y="18812"/>
                  </a:lnTo>
                  <a:lnTo>
                    <a:pt x="3982" y="9983"/>
                  </a:lnTo>
                  <a:lnTo>
                    <a:pt x="460" y="11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719504" y="6843960"/>
              <a:ext cx="66874" cy="71254"/>
            </a:xfrm>
            <a:custGeom>
              <a:avLst/>
              <a:pathLst>
                <a:path w="66874" h="71254">
                  <a:moveTo>
                    <a:pt x="66874" y="44574"/>
                  </a:moveTo>
                  <a:lnTo>
                    <a:pt x="10331" y="0"/>
                  </a:lnTo>
                  <a:lnTo>
                    <a:pt x="0" y="712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89117" y="7149266"/>
              <a:ext cx="256059" cy="234453"/>
            </a:xfrm>
            <a:custGeom>
              <a:avLst/>
              <a:pathLst>
                <a:path w="256059" h="234453">
                  <a:moveTo>
                    <a:pt x="256059" y="234453"/>
                  </a:moveTo>
                  <a:lnTo>
                    <a:pt x="250791" y="229629"/>
                  </a:lnTo>
                  <a:lnTo>
                    <a:pt x="245523" y="224805"/>
                  </a:lnTo>
                  <a:lnTo>
                    <a:pt x="240254" y="219981"/>
                  </a:lnTo>
                  <a:lnTo>
                    <a:pt x="234986" y="215157"/>
                  </a:lnTo>
                  <a:lnTo>
                    <a:pt x="229717" y="210333"/>
                  </a:lnTo>
                  <a:lnTo>
                    <a:pt x="224449" y="205509"/>
                  </a:lnTo>
                  <a:lnTo>
                    <a:pt x="219180" y="200686"/>
                  </a:lnTo>
                  <a:lnTo>
                    <a:pt x="213912" y="195862"/>
                  </a:lnTo>
                  <a:lnTo>
                    <a:pt x="208644" y="191038"/>
                  </a:lnTo>
                  <a:lnTo>
                    <a:pt x="203375" y="186214"/>
                  </a:lnTo>
                  <a:lnTo>
                    <a:pt x="198107" y="181390"/>
                  </a:lnTo>
                  <a:lnTo>
                    <a:pt x="192838" y="176566"/>
                  </a:lnTo>
                  <a:lnTo>
                    <a:pt x="187570" y="171742"/>
                  </a:lnTo>
                  <a:lnTo>
                    <a:pt x="182301" y="166919"/>
                  </a:lnTo>
                  <a:lnTo>
                    <a:pt x="177033" y="162095"/>
                  </a:lnTo>
                  <a:lnTo>
                    <a:pt x="171765" y="157271"/>
                  </a:lnTo>
                  <a:lnTo>
                    <a:pt x="166496" y="152447"/>
                  </a:lnTo>
                  <a:lnTo>
                    <a:pt x="161228" y="147623"/>
                  </a:lnTo>
                  <a:lnTo>
                    <a:pt x="155959" y="142799"/>
                  </a:lnTo>
                  <a:lnTo>
                    <a:pt x="150691" y="137975"/>
                  </a:lnTo>
                  <a:lnTo>
                    <a:pt x="145423" y="133151"/>
                  </a:lnTo>
                  <a:lnTo>
                    <a:pt x="140154" y="128328"/>
                  </a:lnTo>
                  <a:lnTo>
                    <a:pt x="134886" y="123504"/>
                  </a:lnTo>
                  <a:lnTo>
                    <a:pt x="129617" y="118680"/>
                  </a:lnTo>
                  <a:lnTo>
                    <a:pt x="124349" y="113856"/>
                  </a:lnTo>
                  <a:lnTo>
                    <a:pt x="119080" y="109032"/>
                  </a:lnTo>
                  <a:lnTo>
                    <a:pt x="113812" y="104208"/>
                  </a:lnTo>
                  <a:lnTo>
                    <a:pt x="108544" y="99384"/>
                  </a:lnTo>
                  <a:lnTo>
                    <a:pt x="103275" y="94561"/>
                  </a:lnTo>
                  <a:lnTo>
                    <a:pt x="98007" y="89737"/>
                  </a:lnTo>
                  <a:lnTo>
                    <a:pt x="92738" y="84913"/>
                  </a:lnTo>
                  <a:lnTo>
                    <a:pt x="87470" y="80089"/>
                  </a:lnTo>
                  <a:lnTo>
                    <a:pt x="82201" y="75265"/>
                  </a:lnTo>
                  <a:lnTo>
                    <a:pt x="76933" y="70441"/>
                  </a:lnTo>
                  <a:lnTo>
                    <a:pt x="71665" y="65617"/>
                  </a:lnTo>
                  <a:lnTo>
                    <a:pt x="66396" y="60793"/>
                  </a:lnTo>
                  <a:lnTo>
                    <a:pt x="61128" y="55970"/>
                  </a:lnTo>
                  <a:lnTo>
                    <a:pt x="55859" y="51146"/>
                  </a:lnTo>
                  <a:lnTo>
                    <a:pt x="50591" y="46322"/>
                  </a:lnTo>
                  <a:lnTo>
                    <a:pt x="45322" y="41498"/>
                  </a:lnTo>
                  <a:lnTo>
                    <a:pt x="40054" y="36674"/>
                  </a:lnTo>
                  <a:lnTo>
                    <a:pt x="34786" y="31850"/>
                  </a:lnTo>
                  <a:lnTo>
                    <a:pt x="29517" y="27026"/>
                  </a:lnTo>
                  <a:lnTo>
                    <a:pt x="24249" y="22203"/>
                  </a:lnTo>
                  <a:lnTo>
                    <a:pt x="18980" y="17379"/>
                  </a:lnTo>
                  <a:lnTo>
                    <a:pt x="13712" y="12555"/>
                  </a:lnTo>
                  <a:lnTo>
                    <a:pt x="8443" y="7731"/>
                  </a:lnTo>
                  <a:lnTo>
                    <a:pt x="3175" y="29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89117" y="7149266"/>
              <a:ext cx="70299" cy="68659"/>
            </a:xfrm>
            <a:custGeom>
              <a:avLst/>
              <a:pathLst>
                <a:path w="70299" h="68659">
                  <a:moveTo>
                    <a:pt x="70299" y="15556"/>
                  </a:moveTo>
                  <a:lnTo>
                    <a:pt x="0" y="0"/>
                  </a:lnTo>
                  <a:lnTo>
                    <a:pt x="21677" y="68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770883" y="6829559"/>
              <a:ext cx="174294" cy="554160"/>
            </a:xfrm>
            <a:custGeom>
              <a:avLst/>
              <a:pathLst>
                <a:path w="174294" h="554160">
                  <a:moveTo>
                    <a:pt x="174294" y="554160"/>
                  </a:moveTo>
                  <a:lnTo>
                    <a:pt x="171442" y="545093"/>
                  </a:lnTo>
                  <a:lnTo>
                    <a:pt x="168590" y="536027"/>
                  </a:lnTo>
                  <a:lnTo>
                    <a:pt x="165739" y="526960"/>
                  </a:lnTo>
                  <a:lnTo>
                    <a:pt x="162887" y="517894"/>
                  </a:lnTo>
                  <a:lnTo>
                    <a:pt x="160036" y="508828"/>
                  </a:lnTo>
                  <a:lnTo>
                    <a:pt x="157184" y="499761"/>
                  </a:lnTo>
                  <a:lnTo>
                    <a:pt x="154333" y="490695"/>
                  </a:lnTo>
                  <a:lnTo>
                    <a:pt x="151481" y="481628"/>
                  </a:lnTo>
                  <a:lnTo>
                    <a:pt x="148630" y="472562"/>
                  </a:lnTo>
                  <a:lnTo>
                    <a:pt x="145778" y="463495"/>
                  </a:lnTo>
                  <a:lnTo>
                    <a:pt x="142926" y="454429"/>
                  </a:lnTo>
                  <a:lnTo>
                    <a:pt x="140075" y="445363"/>
                  </a:lnTo>
                  <a:lnTo>
                    <a:pt x="137223" y="436296"/>
                  </a:lnTo>
                  <a:lnTo>
                    <a:pt x="134372" y="427230"/>
                  </a:lnTo>
                  <a:lnTo>
                    <a:pt x="131520" y="418163"/>
                  </a:lnTo>
                  <a:lnTo>
                    <a:pt x="128669" y="409097"/>
                  </a:lnTo>
                  <a:lnTo>
                    <a:pt x="125817" y="400031"/>
                  </a:lnTo>
                  <a:lnTo>
                    <a:pt x="122965" y="390964"/>
                  </a:lnTo>
                  <a:lnTo>
                    <a:pt x="120114" y="381898"/>
                  </a:lnTo>
                  <a:lnTo>
                    <a:pt x="117262" y="372831"/>
                  </a:lnTo>
                  <a:lnTo>
                    <a:pt x="114411" y="363765"/>
                  </a:lnTo>
                  <a:lnTo>
                    <a:pt x="111559" y="354699"/>
                  </a:lnTo>
                  <a:lnTo>
                    <a:pt x="108708" y="345632"/>
                  </a:lnTo>
                  <a:lnTo>
                    <a:pt x="105856" y="336566"/>
                  </a:lnTo>
                  <a:lnTo>
                    <a:pt x="103005" y="327499"/>
                  </a:lnTo>
                  <a:lnTo>
                    <a:pt x="100153" y="318433"/>
                  </a:lnTo>
                  <a:lnTo>
                    <a:pt x="97301" y="309366"/>
                  </a:lnTo>
                  <a:lnTo>
                    <a:pt x="94450" y="300300"/>
                  </a:lnTo>
                  <a:lnTo>
                    <a:pt x="91598" y="291234"/>
                  </a:lnTo>
                  <a:lnTo>
                    <a:pt x="88747" y="282167"/>
                  </a:lnTo>
                  <a:lnTo>
                    <a:pt x="85895" y="273101"/>
                  </a:lnTo>
                  <a:lnTo>
                    <a:pt x="83044" y="264034"/>
                  </a:lnTo>
                  <a:lnTo>
                    <a:pt x="80192" y="254968"/>
                  </a:lnTo>
                  <a:lnTo>
                    <a:pt x="77340" y="245902"/>
                  </a:lnTo>
                  <a:lnTo>
                    <a:pt x="74489" y="236835"/>
                  </a:lnTo>
                  <a:lnTo>
                    <a:pt x="71637" y="227769"/>
                  </a:lnTo>
                  <a:lnTo>
                    <a:pt x="68786" y="218702"/>
                  </a:lnTo>
                  <a:lnTo>
                    <a:pt x="65934" y="209636"/>
                  </a:lnTo>
                  <a:lnTo>
                    <a:pt x="63083" y="200569"/>
                  </a:lnTo>
                  <a:lnTo>
                    <a:pt x="60231" y="191503"/>
                  </a:lnTo>
                  <a:lnTo>
                    <a:pt x="57380" y="182437"/>
                  </a:lnTo>
                  <a:lnTo>
                    <a:pt x="54528" y="173370"/>
                  </a:lnTo>
                  <a:lnTo>
                    <a:pt x="51676" y="164304"/>
                  </a:lnTo>
                  <a:lnTo>
                    <a:pt x="48825" y="155237"/>
                  </a:lnTo>
                  <a:lnTo>
                    <a:pt x="45973" y="146171"/>
                  </a:lnTo>
                  <a:lnTo>
                    <a:pt x="43122" y="137105"/>
                  </a:lnTo>
                  <a:lnTo>
                    <a:pt x="40270" y="128038"/>
                  </a:lnTo>
                  <a:lnTo>
                    <a:pt x="37419" y="118972"/>
                  </a:lnTo>
                  <a:lnTo>
                    <a:pt x="34567" y="109905"/>
                  </a:lnTo>
                  <a:lnTo>
                    <a:pt x="31715" y="100839"/>
                  </a:lnTo>
                  <a:lnTo>
                    <a:pt x="28864" y="91773"/>
                  </a:lnTo>
                  <a:lnTo>
                    <a:pt x="26012" y="82706"/>
                  </a:lnTo>
                  <a:lnTo>
                    <a:pt x="23161" y="73640"/>
                  </a:lnTo>
                  <a:lnTo>
                    <a:pt x="20309" y="64573"/>
                  </a:lnTo>
                  <a:lnTo>
                    <a:pt x="17458" y="55507"/>
                  </a:lnTo>
                  <a:lnTo>
                    <a:pt x="14606" y="46440"/>
                  </a:lnTo>
                  <a:lnTo>
                    <a:pt x="11755" y="37374"/>
                  </a:lnTo>
                  <a:lnTo>
                    <a:pt x="8903" y="28308"/>
                  </a:lnTo>
                  <a:lnTo>
                    <a:pt x="6051" y="19241"/>
                  </a:lnTo>
                  <a:lnTo>
                    <a:pt x="3200" y="10175"/>
                  </a:lnTo>
                  <a:lnTo>
                    <a:pt x="348" y="1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755250" y="6829559"/>
              <a:ext cx="68682" cy="70282"/>
            </a:xfrm>
            <a:custGeom>
              <a:avLst/>
              <a:pathLst>
                <a:path w="68682" h="70282">
                  <a:moveTo>
                    <a:pt x="68682" y="48680"/>
                  </a:moveTo>
                  <a:lnTo>
                    <a:pt x="15633" y="0"/>
                  </a:lnTo>
                  <a:lnTo>
                    <a:pt x="0" y="702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06806" y="7073560"/>
              <a:ext cx="238371" cy="310159"/>
            </a:xfrm>
            <a:custGeom>
              <a:avLst/>
              <a:pathLst>
                <a:path w="238371" h="310159">
                  <a:moveTo>
                    <a:pt x="238371" y="310159"/>
                  </a:moveTo>
                  <a:lnTo>
                    <a:pt x="233747" y="304143"/>
                  </a:lnTo>
                  <a:lnTo>
                    <a:pt x="229123" y="298127"/>
                  </a:lnTo>
                  <a:lnTo>
                    <a:pt x="224500" y="292111"/>
                  </a:lnTo>
                  <a:lnTo>
                    <a:pt x="219876" y="286094"/>
                  </a:lnTo>
                  <a:lnTo>
                    <a:pt x="215252" y="280078"/>
                  </a:lnTo>
                  <a:lnTo>
                    <a:pt x="210629" y="274062"/>
                  </a:lnTo>
                  <a:lnTo>
                    <a:pt x="206005" y="268046"/>
                  </a:lnTo>
                  <a:lnTo>
                    <a:pt x="201381" y="262030"/>
                  </a:lnTo>
                  <a:lnTo>
                    <a:pt x="196758" y="256014"/>
                  </a:lnTo>
                  <a:lnTo>
                    <a:pt x="192134" y="249998"/>
                  </a:lnTo>
                  <a:lnTo>
                    <a:pt x="187510" y="243981"/>
                  </a:lnTo>
                  <a:lnTo>
                    <a:pt x="182887" y="237965"/>
                  </a:lnTo>
                  <a:lnTo>
                    <a:pt x="178263" y="231949"/>
                  </a:lnTo>
                  <a:lnTo>
                    <a:pt x="173639" y="225933"/>
                  </a:lnTo>
                  <a:lnTo>
                    <a:pt x="169016" y="219917"/>
                  </a:lnTo>
                  <a:lnTo>
                    <a:pt x="164392" y="213901"/>
                  </a:lnTo>
                  <a:lnTo>
                    <a:pt x="159768" y="207884"/>
                  </a:lnTo>
                  <a:lnTo>
                    <a:pt x="155145" y="201868"/>
                  </a:lnTo>
                  <a:lnTo>
                    <a:pt x="150521" y="195852"/>
                  </a:lnTo>
                  <a:lnTo>
                    <a:pt x="145897" y="189836"/>
                  </a:lnTo>
                  <a:lnTo>
                    <a:pt x="141273" y="183820"/>
                  </a:lnTo>
                  <a:lnTo>
                    <a:pt x="136650" y="177804"/>
                  </a:lnTo>
                  <a:lnTo>
                    <a:pt x="132026" y="171788"/>
                  </a:lnTo>
                  <a:lnTo>
                    <a:pt x="127402" y="165771"/>
                  </a:lnTo>
                  <a:lnTo>
                    <a:pt x="122779" y="159755"/>
                  </a:lnTo>
                  <a:lnTo>
                    <a:pt x="118155" y="153739"/>
                  </a:lnTo>
                  <a:lnTo>
                    <a:pt x="113531" y="147723"/>
                  </a:lnTo>
                  <a:lnTo>
                    <a:pt x="108908" y="141707"/>
                  </a:lnTo>
                  <a:lnTo>
                    <a:pt x="104284" y="135691"/>
                  </a:lnTo>
                  <a:lnTo>
                    <a:pt x="99660" y="129675"/>
                  </a:lnTo>
                  <a:lnTo>
                    <a:pt x="95037" y="123658"/>
                  </a:lnTo>
                  <a:lnTo>
                    <a:pt x="90413" y="117642"/>
                  </a:lnTo>
                  <a:lnTo>
                    <a:pt x="85789" y="111626"/>
                  </a:lnTo>
                  <a:lnTo>
                    <a:pt x="81166" y="105610"/>
                  </a:lnTo>
                  <a:lnTo>
                    <a:pt x="76542" y="99594"/>
                  </a:lnTo>
                  <a:lnTo>
                    <a:pt x="71918" y="93578"/>
                  </a:lnTo>
                  <a:lnTo>
                    <a:pt x="67295" y="87561"/>
                  </a:lnTo>
                  <a:lnTo>
                    <a:pt x="62671" y="81545"/>
                  </a:lnTo>
                  <a:lnTo>
                    <a:pt x="58047" y="75529"/>
                  </a:lnTo>
                  <a:lnTo>
                    <a:pt x="53424" y="69513"/>
                  </a:lnTo>
                  <a:lnTo>
                    <a:pt x="48800" y="63497"/>
                  </a:lnTo>
                  <a:lnTo>
                    <a:pt x="44176" y="57481"/>
                  </a:lnTo>
                  <a:lnTo>
                    <a:pt x="39553" y="51465"/>
                  </a:lnTo>
                  <a:lnTo>
                    <a:pt x="34929" y="45448"/>
                  </a:lnTo>
                  <a:lnTo>
                    <a:pt x="30305" y="39432"/>
                  </a:lnTo>
                  <a:lnTo>
                    <a:pt x="25682" y="33416"/>
                  </a:lnTo>
                  <a:lnTo>
                    <a:pt x="21058" y="27400"/>
                  </a:lnTo>
                  <a:lnTo>
                    <a:pt x="16434" y="21384"/>
                  </a:lnTo>
                  <a:lnTo>
                    <a:pt x="11811" y="15368"/>
                  </a:lnTo>
                  <a:lnTo>
                    <a:pt x="7187" y="9351"/>
                  </a:lnTo>
                  <a:lnTo>
                    <a:pt x="2563" y="333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06806" y="7073560"/>
              <a:ext cx="66540" cy="71376"/>
            </a:xfrm>
            <a:custGeom>
              <a:avLst/>
              <a:pathLst>
                <a:path w="66540" h="71376">
                  <a:moveTo>
                    <a:pt x="66540" y="27502"/>
                  </a:moveTo>
                  <a:lnTo>
                    <a:pt x="0" y="0"/>
                  </a:lnTo>
                  <a:lnTo>
                    <a:pt x="9452" y="713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937057" y="7377619"/>
              <a:ext cx="8120" cy="6100"/>
            </a:xfrm>
            <a:custGeom>
              <a:avLst/>
              <a:pathLst>
                <a:path w="8120" h="6100">
                  <a:moveTo>
                    <a:pt x="8120" y="6100"/>
                  </a:moveTo>
                  <a:lnTo>
                    <a:pt x="5130" y="3854"/>
                  </a:lnTo>
                  <a:lnTo>
                    <a:pt x="2141" y="16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37057" y="7377619"/>
              <a:ext cx="71476" cy="66234"/>
            </a:xfrm>
            <a:custGeom>
              <a:avLst/>
              <a:pathLst>
                <a:path w="71476" h="66234">
                  <a:moveTo>
                    <a:pt x="71476" y="8669"/>
                  </a:moveTo>
                  <a:lnTo>
                    <a:pt x="0" y="0"/>
                  </a:lnTo>
                  <a:lnTo>
                    <a:pt x="28230" y="66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856670" y="7276146"/>
              <a:ext cx="88507" cy="107573"/>
            </a:xfrm>
            <a:custGeom>
              <a:avLst/>
              <a:pathLst>
                <a:path w="88507" h="107573">
                  <a:moveTo>
                    <a:pt x="88507" y="107573"/>
                  </a:moveTo>
                  <a:lnTo>
                    <a:pt x="85302" y="103678"/>
                  </a:lnTo>
                  <a:lnTo>
                    <a:pt x="82098" y="99784"/>
                  </a:lnTo>
                  <a:lnTo>
                    <a:pt x="78893" y="95889"/>
                  </a:lnTo>
                  <a:lnTo>
                    <a:pt x="75689" y="91994"/>
                  </a:lnTo>
                  <a:lnTo>
                    <a:pt x="72485" y="88100"/>
                  </a:lnTo>
                  <a:lnTo>
                    <a:pt x="69280" y="84205"/>
                  </a:lnTo>
                  <a:lnTo>
                    <a:pt x="66076" y="80310"/>
                  </a:lnTo>
                  <a:lnTo>
                    <a:pt x="62872" y="76416"/>
                  </a:lnTo>
                  <a:lnTo>
                    <a:pt x="59667" y="72521"/>
                  </a:lnTo>
                  <a:lnTo>
                    <a:pt x="56463" y="68626"/>
                  </a:lnTo>
                  <a:lnTo>
                    <a:pt x="53258" y="64732"/>
                  </a:lnTo>
                  <a:lnTo>
                    <a:pt x="50054" y="60837"/>
                  </a:lnTo>
                  <a:lnTo>
                    <a:pt x="46850" y="56942"/>
                  </a:lnTo>
                  <a:lnTo>
                    <a:pt x="43645" y="53047"/>
                  </a:lnTo>
                  <a:lnTo>
                    <a:pt x="40441" y="49153"/>
                  </a:lnTo>
                  <a:lnTo>
                    <a:pt x="37236" y="45258"/>
                  </a:lnTo>
                  <a:lnTo>
                    <a:pt x="34032" y="41363"/>
                  </a:lnTo>
                  <a:lnTo>
                    <a:pt x="30828" y="37469"/>
                  </a:lnTo>
                  <a:lnTo>
                    <a:pt x="27623" y="33574"/>
                  </a:lnTo>
                  <a:lnTo>
                    <a:pt x="24419" y="29679"/>
                  </a:lnTo>
                  <a:lnTo>
                    <a:pt x="21215" y="25785"/>
                  </a:lnTo>
                  <a:lnTo>
                    <a:pt x="18010" y="21890"/>
                  </a:lnTo>
                  <a:lnTo>
                    <a:pt x="14806" y="17995"/>
                  </a:lnTo>
                  <a:lnTo>
                    <a:pt x="11601" y="14101"/>
                  </a:lnTo>
                  <a:lnTo>
                    <a:pt x="8397" y="10206"/>
                  </a:lnTo>
                  <a:lnTo>
                    <a:pt x="5193" y="6311"/>
                  </a:lnTo>
                  <a:lnTo>
                    <a:pt x="1988" y="24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856670" y="7276146"/>
              <a:ext cx="67416" cy="71023"/>
            </a:xfrm>
            <a:custGeom>
              <a:avLst/>
              <a:pathLst>
                <a:path w="67416" h="71023">
                  <a:moveTo>
                    <a:pt x="67416" y="25278"/>
                  </a:moveTo>
                  <a:lnTo>
                    <a:pt x="0" y="0"/>
                  </a:lnTo>
                  <a:lnTo>
                    <a:pt x="11816" y="71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662720" y="6933810"/>
              <a:ext cx="282457" cy="449909"/>
            </a:xfrm>
            <a:custGeom>
              <a:avLst/>
              <a:pathLst>
                <a:path w="282457" h="449909">
                  <a:moveTo>
                    <a:pt x="282457" y="449909"/>
                  </a:moveTo>
                  <a:lnTo>
                    <a:pt x="277670" y="442285"/>
                  </a:lnTo>
                  <a:lnTo>
                    <a:pt x="272884" y="434660"/>
                  </a:lnTo>
                  <a:lnTo>
                    <a:pt x="268097" y="427036"/>
                  </a:lnTo>
                  <a:lnTo>
                    <a:pt x="263310" y="419412"/>
                  </a:lnTo>
                  <a:lnTo>
                    <a:pt x="258524" y="411787"/>
                  </a:lnTo>
                  <a:lnTo>
                    <a:pt x="253737" y="404163"/>
                  </a:lnTo>
                  <a:lnTo>
                    <a:pt x="248951" y="396539"/>
                  </a:lnTo>
                  <a:lnTo>
                    <a:pt x="244164" y="388915"/>
                  </a:lnTo>
                  <a:lnTo>
                    <a:pt x="239377" y="381290"/>
                  </a:lnTo>
                  <a:lnTo>
                    <a:pt x="234591" y="373666"/>
                  </a:lnTo>
                  <a:lnTo>
                    <a:pt x="229804" y="366042"/>
                  </a:lnTo>
                  <a:lnTo>
                    <a:pt x="225018" y="358418"/>
                  </a:lnTo>
                  <a:lnTo>
                    <a:pt x="220231" y="350793"/>
                  </a:lnTo>
                  <a:lnTo>
                    <a:pt x="215444" y="343169"/>
                  </a:lnTo>
                  <a:lnTo>
                    <a:pt x="210658" y="335545"/>
                  </a:lnTo>
                  <a:lnTo>
                    <a:pt x="205871" y="327920"/>
                  </a:lnTo>
                  <a:lnTo>
                    <a:pt x="201085" y="320296"/>
                  </a:lnTo>
                  <a:lnTo>
                    <a:pt x="196298" y="312672"/>
                  </a:lnTo>
                  <a:lnTo>
                    <a:pt x="191512" y="305048"/>
                  </a:lnTo>
                  <a:lnTo>
                    <a:pt x="186725" y="297423"/>
                  </a:lnTo>
                  <a:lnTo>
                    <a:pt x="181938" y="289799"/>
                  </a:lnTo>
                  <a:lnTo>
                    <a:pt x="177152" y="282175"/>
                  </a:lnTo>
                  <a:lnTo>
                    <a:pt x="172365" y="274551"/>
                  </a:lnTo>
                  <a:lnTo>
                    <a:pt x="167579" y="266926"/>
                  </a:lnTo>
                  <a:lnTo>
                    <a:pt x="162792" y="259302"/>
                  </a:lnTo>
                  <a:lnTo>
                    <a:pt x="158005" y="251678"/>
                  </a:lnTo>
                  <a:lnTo>
                    <a:pt x="153219" y="244053"/>
                  </a:lnTo>
                  <a:lnTo>
                    <a:pt x="148432" y="236429"/>
                  </a:lnTo>
                  <a:lnTo>
                    <a:pt x="143646" y="228805"/>
                  </a:lnTo>
                  <a:lnTo>
                    <a:pt x="138859" y="221181"/>
                  </a:lnTo>
                  <a:lnTo>
                    <a:pt x="134072" y="213556"/>
                  </a:lnTo>
                  <a:lnTo>
                    <a:pt x="129286" y="205932"/>
                  </a:lnTo>
                  <a:lnTo>
                    <a:pt x="124499" y="198308"/>
                  </a:lnTo>
                  <a:lnTo>
                    <a:pt x="119713" y="190684"/>
                  </a:lnTo>
                  <a:lnTo>
                    <a:pt x="114926" y="183059"/>
                  </a:lnTo>
                  <a:lnTo>
                    <a:pt x="110140" y="175435"/>
                  </a:lnTo>
                  <a:lnTo>
                    <a:pt x="105353" y="167811"/>
                  </a:lnTo>
                  <a:lnTo>
                    <a:pt x="100566" y="160186"/>
                  </a:lnTo>
                  <a:lnTo>
                    <a:pt x="95780" y="152562"/>
                  </a:lnTo>
                  <a:lnTo>
                    <a:pt x="90993" y="144938"/>
                  </a:lnTo>
                  <a:lnTo>
                    <a:pt x="86207" y="137314"/>
                  </a:lnTo>
                  <a:lnTo>
                    <a:pt x="81420" y="129689"/>
                  </a:lnTo>
                  <a:lnTo>
                    <a:pt x="76633" y="122065"/>
                  </a:lnTo>
                  <a:lnTo>
                    <a:pt x="71847" y="114441"/>
                  </a:lnTo>
                  <a:lnTo>
                    <a:pt x="67060" y="106817"/>
                  </a:lnTo>
                  <a:lnTo>
                    <a:pt x="62274" y="99192"/>
                  </a:lnTo>
                  <a:lnTo>
                    <a:pt x="57487" y="91568"/>
                  </a:lnTo>
                  <a:lnTo>
                    <a:pt x="52700" y="83944"/>
                  </a:lnTo>
                  <a:lnTo>
                    <a:pt x="47914" y="76319"/>
                  </a:lnTo>
                  <a:lnTo>
                    <a:pt x="43127" y="68695"/>
                  </a:lnTo>
                  <a:lnTo>
                    <a:pt x="38341" y="61071"/>
                  </a:lnTo>
                  <a:lnTo>
                    <a:pt x="33554" y="53447"/>
                  </a:lnTo>
                  <a:lnTo>
                    <a:pt x="28767" y="45822"/>
                  </a:lnTo>
                  <a:lnTo>
                    <a:pt x="23981" y="38198"/>
                  </a:lnTo>
                  <a:lnTo>
                    <a:pt x="19194" y="30574"/>
                  </a:lnTo>
                  <a:lnTo>
                    <a:pt x="14408" y="22949"/>
                  </a:lnTo>
                  <a:lnTo>
                    <a:pt x="9621" y="15325"/>
                  </a:lnTo>
                  <a:lnTo>
                    <a:pt x="4835" y="7701"/>
                  </a:lnTo>
                  <a:lnTo>
                    <a:pt x="48" y="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662720" y="6933810"/>
              <a:ext cx="63643" cy="71950"/>
            </a:xfrm>
            <a:custGeom>
              <a:avLst/>
              <a:pathLst>
                <a:path w="63643" h="71950">
                  <a:moveTo>
                    <a:pt x="63643" y="33667"/>
                  </a:moveTo>
                  <a:lnTo>
                    <a:pt x="0" y="0"/>
                  </a:lnTo>
                  <a:lnTo>
                    <a:pt x="2664" y="71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472002" y="5946327"/>
              <a:ext cx="179204" cy="398257"/>
            </a:xfrm>
            <a:custGeom>
              <a:avLst/>
              <a:pathLst>
                <a:path w="179204" h="398257">
                  <a:moveTo>
                    <a:pt x="179204" y="398257"/>
                  </a:moveTo>
                  <a:lnTo>
                    <a:pt x="175902" y="390918"/>
                  </a:lnTo>
                  <a:lnTo>
                    <a:pt x="172600" y="383579"/>
                  </a:lnTo>
                  <a:lnTo>
                    <a:pt x="169298" y="376240"/>
                  </a:lnTo>
                  <a:lnTo>
                    <a:pt x="165995" y="368901"/>
                  </a:lnTo>
                  <a:lnTo>
                    <a:pt x="162693" y="361562"/>
                  </a:lnTo>
                  <a:lnTo>
                    <a:pt x="159391" y="354223"/>
                  </a:lnTo>
                  <a:lnTo>
                    <a:pt x="156088" y="346885"/>
                  </a:lnTo>
                  <a:lnTo>
                    <a:pt x="152786" y="339546"/>
                  </a:lnTo>
                  <a:lnTo>
                    <a:pt x="149484" y="332207"/>
                  </a:lnTo>
                  <a:lnTo>
                    <a:pt x="146181" y="324868"/>
                  </a:lnTo>
                  <a:lnTo>
                    <a:pt x="142879" y="317529"/>
                  </a:lnTo>
                  <a:lnTo>
                    <a:pt x="139577" y="310190"/>
                  </a:lnTo>
                  <a:lnTo>
                    <a:pt x="136274" y="302851"/>
                  </a:lnTo>
                  <a:lnTo>
                    <a:pt x="132972" y="295512"/>
                  </a:lnTo>
                  <a:lnTo>
                    <a:pt x="129670" y="288173"/>
                  </a:lnTo>
                  <a:lnTo>
                    <a:pt x="126367" y="280834"/>
                  </a:lnTo>
                  <a:lnTo>
                    <a:pt x="123065" y="273495"/>
                  </a:lnTo>
                  <a:lnTo>
                    <a:pt x="119763" y="266157"/>
                  </a:lnTo>
                  <a:lnTo>
                    <a:pt x="116461" y="258818"/>
                  </a:lnTo>
                  <a:lnTo>
                    <a:pt x="113158" y="251479"/>
                  </a:lnTo>
                  <a:lnTo>
                    <a:pt x="109856" y="244140"/>
                  </a:lnTo>
                  <a:lnTo>
                    <a:pt x="106554" y="236801"/>
                  </a:lnTo>
                  <a:lnTo>
                    <a:pt x="103251" y="229462"/>
                  </a:lnTo>
                  <a:lnTo>
                    <a:pt x="99949" y="222123"/>
                  </a:lnTo>
                  <a:lnTo>
                    <a:pt x="96647" y="214784"/>
                  </a:lnTo>
                  <a:lnTo>
                    <a:pt x="93344" y="207445"/>
                  </a:lnTo>
                  <a:lnTo>
                    <a:pt x="90042" y="200106"/>
                  </a:lnTo>
                  <a:lnTo>
                    <a:pt x="86740" y="192767"/>
                  </a:lnTo>
                  <a:lnTo>
                    <a:pt x="83437" y="185428"/>
                  </a:lnTo>
                  <a:lnTo>
                    <a:pt x="80135" y="178090"/>
                  </a:lnTo>
                  <a:lnTo>
                    <a:pt x="76833" y="170751"/>
                  </a:lnTo>
                  <a:lnTo>
                    <a:pt x="73531" y="163412"/>
                  </a:lnTo>
                  <a:lnTo>
                    <a:pt x="70228" y="156073"/>
                  </a:lnTo>
                  <a:lnTo>
                    <a:pt x="66926" y="148734"/>
                  </a:lnTo>
                  <a:lnTo>
                    <a:pt x="63624" y="141395"/>
                  </a:lnTo>
                  <a:lnTo>
                    <a:pt x="60321" y="134056"/>
                  </a:lnTo>
                  <a:lnTo>
                    <a:pt x="57019" y="126717"/>
                  </a:lnTo>
                  <a:lnTo>
                    <a:pt x="53717" y="119378"/>
                  </a:lnTo>
                  <a:lnTo>
                    <a:pt x="50414" y="112039"/>
                  </a:lnTo>
                  <a:lnTo>
                    <a:pt x="47112" y="104700"/>
                  </a:lnTo>
                  <a:lnTo>
                    <a:pt x="43810" y="97361"/>
                  </a:lnTo>
                  <a:lnTo>
                    <a:pt x="40507" y="90023"/>
                  </a:lnTo>
                  <a:lnTo>
                    <a:pt x="37205" y="82684"/>
                  </a:lnTo>
                  <a:lnTo>
                    <a:pt x="33903" y="75345"/>
                  </a:lnTo>
                  <a:lnTo>
                    <a:pt x="30600" y="68006"/>
                  </a:lnTo>
                  <a:lnTo>
                    <a:pt x="27298" y="60667"/>
                  </a:lnTo>
                  <a:lnTo>
                    <a:pt x="23996" y="53328"/>
                  </a:lnTo>
                  <a:lnTo>
                    <a:pt x="20694" y="45989"/>
                  </a:lnTo>
                  <a:lnTo>
                    <a:pt x="17391" y="38650"/>
                  </a:lnTo>
                  <a:lnTo>
                    <a:pt x="14089" y="31311"/>
                  </a:lnTo>
                  <a:lnTo>
                    <a:pt x="10787" y="23972"/>
                  </a:lnTo>
                  <a:lnTo>
                    <a:pt x="7484" y="16633"/>
                  </a:lnTo>
                  <a:lnTo>
                    <a:pt x="4182" y="9294"/>
                  </a:lnTo>
                  <a:lnTo>
                    <a:pt x="880" y="19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464759" y="5946327"/>
              <a:ext cx="65659" cy="71634"/>
            </a:xfrm>
            <a:custGeom>
              <a:avLst/>
              <a:pathLst>
                <a:path w="65659" h="71634">
                  <a:moveTo>
                    <a:pt x="65659" y="42090"/>
                  </a:moveTo>
                  <a:lnTo>
                    <a:pt x="7242" y="0"/>
                  </a:lnTo>
                  <a:lnTo>
                    <a:pt x="0" y="716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21781" y="7336674"/>
              <a:ext cx="123395" cy="47045"/>
            </a:xfrm>
            <a:custGeom>
              <a:avLst/>
              <a:pathLst>
                <a:path w="123395" h="47045">
                  <a:moveTo>
                    <a:pt x="123395" y="47045"/>
                  </a:moveTo>
                  <a:lnTo>
                    <a:pt x="118751" y="45274"/>
                  </a:lnTo>
                  <a:lnTo>
                    <a:pt x="114107" y="43503"/>
                  </a:lnTo>
                  <a:lnTo>
                    <a:pt x="109463" y="41733"/>
                  </a:lnTo>
                  <a:lnTo>
                    <a:pt x="104818" y="39962"/>
                  </a:lnTo>
                  <a:lnTo>
                    <a:pt x="100174" y="38191"/>
                  </a:lnTo>
                  <a:lnTo>
                    <a:pt x="95530" y="36421"/>
                  </a:lnTo>
                  <a:lnTo>
                    <a:pt x="90886" y="34650"/>
                  </a:lnTo>
                  <a:lnTo>
                    <a:pt x="86241" y="32880"/>
                  </a:lnTo>
                  <a:lnTo>
                    <a:pt x="81597" y="31109"/>
                  </a:lnTo>
                  <a:lnTo>
                    <a:pt x="76953" y="29338"/>
                  </a:lnTo>
                  <a:lnTo>
                    <a:pt x="72309" y="27568"/>
                  </a:lnTo>
                  <a:lnTo>
                    <a:pt x="67665" y="25797"/>
                  </a:lnTo>
                  <a:lnTo>
                    <a:pt x="63020" y="24026"/>
                  </a:lnTo>
                  <a:lnTo>
                    <a:pt x="58376" y="22256"/>
                  </a:lnTo>
                  <a:lnTo>
                    <a:pt x="53732" y="20485"/>
                  </a:lnTo>
                  <a:lnTo>
                    <a:pt x="49088" y="18715"/>
                  </a:lnTo>
                  <a:lnTo>
                    <a:pt x="44444" y="16944"/>
                  </a:lnTo>
                  <a:lnTo>
                    <a:pt x="39799" y="15173"/>
                  </a:lnTo>
                  <a:lnTo>
                    <a:pt x="35155" y="13403"/>
                  </a:lnTo>
                  <a:lnTo>
                    <a:pt x="30511" y="11632"/>
                  </a:lnTo>
                  <a:lnTo>
                    <a:pt x="25867" y="9861"/>
                  </a:lnTo>
                  <a:lnTo>
                    <a:pt x="21222" y="8091"/>
                  </a:lnTo>
                  <a:lnTo>
                    <a:pt x="16578" y="6320"/>
                  </a:lnTo>
                  <a:lnTo>
                    <a:pt x="11934" y="4550"/>
                  </a:lnTo>
                  <a:lnTo>
                    <a:pt x="7290" y="2779"/>
                  </a:lnTo>
                  <a:lnTo>
                    <a:pt x="2646" y="10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821781" y="7325249"/>
              <a:ext cx="71087" cy="67276"/>
            </a:xfrm>
            <a:custGeom>
              <a:avLst/>
              <a:pathLst>
                <a:path w="71087" h="67276">
                  <a:moveTo>
                    <a:pt x="71087" y="0"/>
                  </a:moveTo>
                  <a:lnTo>
                    <a:pt x="0" y="11425"/>
                  </a:lnTo>
                  <a:lnTo>
                    <a:pt x="45438" y="672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850687" y="7013655"/>
              <a:ext cx="94490" cy="370064"/>
            </a:xfrm>
            <a:custGeom>
              <a:avLst/>
              <a:pathLst>
                <a:path w="94490" h="370064">
                  <a:moveTo>
                    <a:pt x="94490" y="370064"/>
                  </a:moveTo>
                  <a:lnTo>
                    <a:pt x="92636" y="362802"/>
                  </a:lnTo>
                  <a:lnTo>
                    <a:pt x="90781" y="355541"/>
                  </a:lnTo>
                  <a:lnTo>
                    <a:pt x="88927" y="348280"/>
                  </a:lnTo>
                  <a:lnTo>
                    <a:pt x="87073" y="341018"/>
                  </a:lnTo>
                  <a:lnTo>
                    <a:pt x="85219" y="333757"/>
                  </a:lnTo>
                  <a:lnTo>
                    <a:pt x="83365" y="326495"/>
                  </a:lnTo>
                  <a:lnTo>
                    <a:pt x="81511" y="319234"/>
                  </a:lnTo>
                  <a:lnTo>
                    <a:pt x="79657" y="311973"/>
                  </a:lnTo>
                  <a:lnTo>
                    <a:pt x="77803" y="304711"/>
                  </a:lnTo>
                  <a:lnTo>
                    <a:pt x="75949" y="297450"/>
                  </a:lnTo>
                  <a:lnTo>
                    <a:pt x="74095" y="290189"/>
                  </a:lnTo>
                  <a:lnTo>
                    <a:pt x="72241" y="282927"/>
                  </a:lnTo>
                  <a:lnTo>
                    <a:pt x="70387" y="275666"/>
                  </a:lnTo>
                  <a:lnTo>
                    <a:pt x="68533" y="268405"/>
                  </a:lnTo>
                  <a:lnTo>
                    <a:pt x="66679" y="261143"/>
                  </a:lnTo>
                  <a:lnTo>
                    <a:pt x="64824" y="253882"/>
                  </a:lnTo>
                  <a:lnTo>
                    <a:pt x="62970" y="246621"/>
                  </a:lnTo>
                  <a:lnTo>
                    <a:pt x="61116" y="239359"/>
                  </a:lnTo>
                  <a:lnTo>
                    <a:pt x="59262" y="232098"/>
                  </a:lnTo>
                  <a:lnTo>
                    <a:pt x="57408" y="224837"/>
                  </a:lnTo>
                  <a:lnTo>
                    <a:pt x="55554" y="217575"/>
                  </a:lnTo>
                  <a:lnTo>
                    <a:pt x="53700" y="210314"/>
                  </a:lnTo>
                  <a:lnTo>
                    <a:pt x="51846" y="203053"/>
                  </a:lnTo>
                  <a:lnTo>
                    <a:pt x="49992" y="195791"/>
                  </a:lnTo>
                  <a:lnTo>
                    <a:pt x="48138" y="188530"/>
                  </a:lnTo>
                  <a:lnTo>
                    <a:pt x="46284" y="181269"/>
                  </a:lnTo>
                  <a:lnTo>
                    <a:pt x="44430" y="174007"/>
                  </a:lnTo>
                  <a:lnTo>
                    <a:pt x="42576" y="166746"/>
                  </a:lnTo>
                  <a:lnTo>
                    <a:pt x="40722" y="159485"/>
                  </a:lnTo>
                  <a:lnTo>
                    <a:pt x="38867" y="152223"/>
                  </a:lnTo>
                  <a:lnTo>
                    <a:pt x="37013" y="144962"/>
                  </a:lnTo>
                  <a:lnTo>
                    <a:pt x="35159" y="137701"/>
                  </a:lnTo>
                  <a:lnTo>
                    <a:pt x="33305" y="130439"/>
                  </a:lnTo>
                  <a:lnTo>
                    <a:pt x="31451" y="123178"/>
                  </a:lnTo>
                  <a:lnTo>
                    <a:pt x="29597" y="115916"/>
                  </a:lnTo>
                  <a:lnTo>
                    <a:pt x="27743" y="108655"/>
                  </a:lnTo>
                  <a:lnTo>
                    <a:pt x="25889" y="101394"/>
                  </a:lnTo>
                  <a:lnTo>
                    <a:pt x="24035" y="94132"/>
                  </a:lnTo>
                  <a:lnTo>
                    <a:pt x="22181" y="86871"/>
                  </a:lnTo>
                  <a:lnTo>
                    <a:pt x="20327" y="79610"/>
                  </a:lnTo>
                  <a:lnTo>
                    <a:pt x="18473" y="72348"/>
                  </a:lnTo>
                  <a:lnTo>
                    <a:pt x="16619" y="65087"/>
                  </a:lnTo>
                  <a:lnTo>
                    <a:pt x="14765" y="57826"/>
                  </a:lnTo>
                  <a:lnTo>
                    <a:pt x="12910" y="50564"/>
                  </a:lnTo>
                  <a:lnTo>
                    <a:pt x="11056" y="43303"/>
                  </a:lnTo>
                  <a:lnTo>
                    <a:pt x="9202" y="36042"/>
                  </a:lnTo>
                  <a:lnTo>
                    <a:pt x="7348" y="28780"/>
                  </a:lnTo>
                  <a:lnTo>
                    <a:pt x="5494" y="21519"/>
                  </a:lnTo>
                  <a:lnTo>
                    <a:pt x="3640" y="14258"/>
                  </a:lnTo>
                  <a:lnTo>
                    <a:pt x="1786" y="69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31232" y="7013655"/>
              <a:ext cx="69761" cy="69321"/>
            </a:xfrm>
            <a:custGeom>
              <a:avLst/>
              <a:pathLst>
                <a:path w="69761" h="69321">
                  <a:moveTo>
                    <a:pt x="69761" y="51509"/>
                  </a:moveTo>
                  <a:lnTo>
                    <a:pt x="19454" y="0"/>
                  </a:lnTo>
                  <a:lnTo>
                    <a:pt x="0" y="693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37081" y="7365993"/>
              <a:ext cx="8095" cy="17725"/>
            </a:xfrm>
            <a:custGeom>
              <a:avLst/>
              <a:pathLst>
                <a:path w="8095" h="17725">
                  <a:moveTo>
                    <a:pt x="8095" y="17725"/>
                  </a:moveTo>
                  <a:lnTo>
                    <a:pt x="6503" y="14239"/>
                  </a:lnTo>
                  <a:lnTo>
                    <a:pt x="4910" y="10752"/>
                  </a:lnTo>
                  <a:lnTo>
                    <a:pt x="3318" y="7265"/>
                  </a:lnTo>
                  <a:lnTo>
                    <a:pt x="1725" y="3778"/>
                  </a:lnTo>
                  <a:lnTo>
                    <a:pt x="133" y="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30240" y="7365993"/>
              <a:ext cx="65492" cy="71674"/>
            </a:xfrm>
            <a:custGeom>
              <a:avLst/>
              <a:pathLst>
                <a:path w="65492" h="71674">
                  <a:moveTo>
                    <a:pt x="65492" y="41762"/>
                  </a:moveTo>
                  <a:lnTo>
                    <a:pt x="6841" y="0"/>
                  </a:lnTo>
                  <a:lnTo>
                    <a:pt x="0" y="71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818134" y="7096116"/>
              <a:ext cx="127043" cy="287602"/>
            </a:xfrm>
            <a:custGeom>
              <a:avLst/>
              <a:pathLst>
                <a:path w="127043" h="287602">
                  <a:moveTo>
                    <a:pt x="127043" y="287602"/>
                  </a:moveTo>
                  <a:lnTo>
                    <a:pt x="124290" y="281371"/>
                  </a:lnTo>
                  <a:lnTo>
                    <a:pt x="121538" y="275140"/>
                  </a:lnTo>
                  <a:lnTo>
                    <a:pt x="118785" y="268908"/>
                  </a:lnTo>
                  <a:lnTo>
                    <a:pt x="116033" y="262677"/>
                  </a:lnTo>
                  <a:lnTo>
                    <a:pt x="113280" y="256446"/>
                  </a:lnTo>
                  <a:lnTo>
                    <a:pt x="110527" y="250214"/>
                  </a:lnTo>
                  <a:lnTo>
                    <a:pt x="107775" y="243983"/>
                  </a:lnTo>
                  <a:lnTo>
                    <a:pt x="105022" y="237751"/>
                  </a:lnTo>
                  <a:lnTo>
                    <a:pt x="102270" y="231520"/>
                  </a:lnTo>
                  <a:lnTo>
                    <a:pt x="99517" y="225289"/>
                  </a:lnTo>
                  <a:lnTo>
                    <a:pt x="96764" y="219057"/>
                  </a:lnTo>
                  <a:lnTo>
                    <a:pt x="94012" y="212826"/>
                  </a:lnTo>
                  <a:lnTo>
                    <a:pt x="91259" y="206595"/>
                  </a:lnTo>
                  <a:lnTo>
                    <a:pt x="88507" y="200363"/>
                  </a:lnTo>
                  <a:lnTo>
                    <a:pt x="85754" y="194132"/>
                  </a:lnTo>
                  <a:lnTo>
                    <a:pt x="83001" y="187901"/>
                  </a:lnTo>
                  <a:lnTo>
                    <a:pt x="80249" y="181669"/>
                  </a:lnTo>
                  <a:lnTo>
                    <a:pt x="77496" y="175438"/>
                  </a:lnTo>
                  <a:lnTo>
                    <a:pt x="74744" y="169206"/>
                  </a:lnTo>
                  <a:lnTo>
                    <a:pt x="71991" y="162975"/>
                  </a:lnTo>
                  <a:lnTo>
                    <a:pt x="69238" y="156744"/>
                  </a:lnTo>
                  <a:lnTo>
                    <a:pt x="66486" y="150512"/>
                  </a:lnTo>
                  <a:lnTo>
                    <a:pt x="63733" y="144281"/>
                  </a:lnTo>
                  <a:lnTo>
                    <a:pt x="60981" y="138050"/>
                  </a:lnTo>
                  <a:lnTo>
                    <a:pt x="58228" y="131818"/>
                  </a:lnTo>
                  <a:lnTo>
                    <a:pt x="55475" y="125587"/>
                  </a:lnTo>
                  <a:lnTo>
                    <a:pt x="52723" y="119355"/>
                  </a:lnTo>
                  <a:lnTo>
                    <a:pt x="49970" y="113124"/>
                  </a:lnTo>
                  <a:lnTo>
                    <a:pt x="47218" y="106893"/>
                  </a:lnTo>
                  <a:lnTo>
                    <a:pt x="44465" y="100661"/>
                  </a:lnTo>
                  <a:lnTo>
                    <a:pt x="41712" y="94430"/>
                  </a:lnTo>
                  <a:lnTo>
                    <a:pt x="38960" y="88199"/>
                  </a:lnTo>
                  <a:lnTo>
                    <a:pt x="36207" y="81967"/>
                  </a:lnTo>
                  <a:lnTo>
                    <a:pt x="33455" y="75736"/>
                  </a:lnTo>
                  <a:lnTo>
                    <a:pt x="30702" y="69504"/>
                  </a:lnTo>
                  <a:lnTo>
                    <a:pt x="27949" y="63273"/>
                  </a:lnTo>
                  <a:lnTo>
                    <a:pt x="25197" y="57042"/>
                  </a:lnTo>
                  <a:lnTo>
                    <a:pt x="22444" y="50810"/>
                  </a:lnTo>
                  <a:lnTo>
                    <a:pt x="19692" y="44579"/>
                  </a:lnTo>
                  <a:lnTo>
                    <a:pt x="16939" y="38348"/>
                  </a:lnTo>
                  <a:lnTo>
                    <a:pt x="14186" y="32116"/>
                  </a:lnTo>
                  <a:lnTo>
                    <a:pt x="11434" y="25885"/>
                  </a:lnTo>
                  <a:lnTo>
                    <a:pt x="8681" y="19653"/>
                  </a:lnTo>
                  <a:lnTo>
                    <a:pt x="5929" y="13422"/>
                  </a:lnTo>
                  <a:lnTo>
                    <a:pt x="3176" y="7191"/>
                  </a:lnTo>
                  <a:lnTo>
                    <a:pt x="424" y="9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810398" y="7096116"/>
              <a:ext cx="65860" cy="71583"/>
            </a:xfrm>
            <a:custGeom>
              <a:avLst/>
              <a:pathLst>
                <a:path w="65860" h="71583">
                  <a:moveTo>
                    <a:pt x="65860" y="42490"/>
                  </a:moveTo>
                  <a:lnTo>
                    <a:pt x="7735" y="0"/>
                  </a:lnTo>
                  <a:lnTo>
                    <a:pt x="0" y="715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90195" y="7246729"/>
              <a:ext cx="27" cy="280116"/>
            </a:xfrm>
            <a:custGeom>
              <a:avLst/>
              <a:pathLst>
                <a:path w="27" h="280116">
                  <a:moveTo>
                    <a:pt x="27" y="280116"/>
                  </a:moveTo>
                  <a:lnTo>
                    <a:pt x="26" y="273650"/>
                  </a:lnTo>
                  <a:lnTo>
                    <a:pt x="26" y="267184"/>
                  </a:lnTo>
                  <a:lnTo>
                    <a:pt x="25" y="260718"/>
                  </a:lnTo>
                  <a:lnTo>
                    <a:pt x="24" y="254252"/>
                  </a:lnTo>
                  <a:lnTo>
                    <a:pt x="24" y="247787"/>
                  </a:lnTo>
                  <a:lnTo>
                    <a:pt x="23" y="241321"/>
                  </a:lnTo>
                  <a:lnTo>
                    <a:pt x="23" y="234855"/>
                  </a:lnTo>
                  <a:lnTo>
                    <a:pt x="22" y="228389"/>
                  </a:lnTo>
                  <a:lnTo>
                    <a:pt x="21" y="221923"/>
                  </a:lnTo>
                  <a:lnTo>
                    <a:pt x="21" y="215457"/>
                  </a:lnTo>
                  <a:lnTo>
                    <a:pt x="20" y="208992"/>
                  </a:lnTo>
                  <a:lnTo>
                    <a:pt x="19" y="202526"/>
                  </a:lnTo>
                  <a:lnTo>
                    <a:pt x="19" y="196060"/>
                  </a:lnTo>
                  <a:lnTo>
                    <a:pt x="18" y="189594"/>
                  </a:lnTo>
                  <a:lnTo>
                    <a:pt x="17" y="183128"/>
                  </a:lnTo>
                  <a:lnTo>
                    <a:pt x="17" y="176663"/>
                  </a:lnTo>
                  <a:lnTo>
                    <a:pt x="16" y="170197"/>
                  </a:lnTo>
                  <a:lnTo>
                    <a:pt x="16" y="163731"/>
                  </a:lnTo>
                  <a:lnTo>
                    <a:pt x="15" y="157265"/>
                  </a:lnTo>
                  <a:lnTo>
                    <a:pt x="14" y="150799"/>
                  </a:lnTo>
                  <a:lnTo>
                    <a:pt x="14" y="144333"/>
                  </a:lnTo>
                  <a:lnTo>
                    <a:pt x="13" y="137868"/>
                  </a:lnTo>
                  <a:lnTo>
                    <a:pt x="12" y="131402"/>
                  </a:lnTo>
                  <a:lnTo>
                    <a:pt x="12" y="124936"/>
                  </a:lnTo>
                  <a:lnTo>
                    <a:pt x="11" y="118470"/>
                  </a:lnTo>
                  <a:lnTo>
                    <a:pt x="11" y="112004"/>
                  </a:lnTo>
                  <a:lnTo>
                    <a:pt x="10" y="105539"/>
                  </a:lnTo>
                  <a:lnTo>
                    <a:pt x="9" y="99073"/>
                  </a:lnTo>
                  <a:lnTo>
                    <a:pt x="9" y="92607"/>
                  </a:lnTo>
                  <a:lnTo>
                    <a:pt x="8" y="86141"/>
                  </a:lnTo>
                  <a:lnTo>
                    <a:pt x="7" y="79675"/>
                  </a:lnTo>
                  <a:lnTo>
                    <a:pt x="7" y="73209"/>
                  </a:lnTo>
                  <a:lnTo>
                    <a:pt x="6" y="66744"/>
                  </a:lnTo>
                  <a:lnTo>
                    <a:pt x="5" y="60278"/>
                  </a:lnTo>
                  <a:lnTo>
                    <a:pt x="5" y="53812"/>
                  </a:lnTo>
                  <a:lnTo>
                    <a:pt x="4" y="47346"/>
                  </a:lnTo>
                  <a:lnTo>
                    <a:pt x="4" y="40880"/>
                  </a:lnTo>
                  <a:lnTo>
                    <a:pt x="3" y="34415"/>
                  </a:lnTo>
                  <a:lnTo>
                    <a:pt x="2" y="27949"/>
                  </a:lnTo>
                  <a:lnTo>
                    <a:pt x="2" y="21483"/>
                  </a:lnTo>
                  <a:lnTo>
                    <a:pt x="1" y="15017"/>
                  </a:lnTo>
                  <a:lnTo>
                    <a:pt x="0" y="8551"/>
                  </a:lnTo>
                  <a:lnTo>
                    <a:pt x="0" y="20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54201" y="7246729"/>
              <a:ext cx="71999" cy="62357"/>
            </a:xfrm>
            <a:custGeom>
              <a:avLst/>
              <a:pathLst>
                <a:path w="71999" h="62357">
                  <a:moveTo>
                    <a:pt x="71999" y="62350"/>
                  </a:moveTo>
                  <a:lnTo>
                    <a:pt x="35993" y="0"/>
                  </a:lnTo>
                  <a:lnTo>
                    <a:pt x="0" y="62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629486" y="6868068"/>
              <a:ext cx="60736" cy="658777"/>
            </a:xfrm>
            <a:custGeom>
              <a:avLst/>
              <a:pathLst>
                <a:path w="60736" h="658777">
                  <a:moveTo>
                    <a:pt x="60736" y="658777"/>
                  </a:moveTo>
                  <a:lnTo>
                    <a:pt x="59788" y="648502"/>
                  </a:lnTo>
                  <a:lnTo>
                    <a:pt x="58841" y="638227"/>
                  </a:lnTo>
                  <a:lnTo>
                    <a:pt x="57894" y="627951"/>
                  </a:lnTo>
                  <a:lnTo>
                    <a:pt x="56946" y="617676"/>
                  </a:lnTo>
                  <a:lnTo>
                    <a:pt x="55999" y="607401"/>
                  </a:lnTo>
                  <a:lnTo>
                    <a:pt x="55052" y="597125"/>
                  </a:lnTo>
                  <a:lnTo>
                    <a:pt x="54104" y="586850"/>
                  </a:lnTo>
                  <a:lnTo>
                    <a:pt x="53157" y="576575"/>
                  </a:lnTo>
                  <a:lnTo>
                    <a:pt x="52210" y="566299"/>
                  </a:lnTo>
                  <a:lnTo>
                    <a:pt x="51262" y="556024"/>
                  </a:lnTo>
                  <a:lnTo>
                    <a:pt x="50315" y="545749"/>
                  </a:lnTo>
                  <a:lnTo>
                    <a:pt x="49368" y="535473"/>
                  </a:lnTo>
                  <a:lnTo>
                    <a:pt x="48420" y="525198"/>
                  </a:lnTo>
                  <a:lnTo>
                    <a:pt x="47473" y="514923"/>
                  </a:lnTo>
                  <a:lnTo>
                    <a:pt x="46526" y="504647"/>
                  </a:lnTo>
                  <a:lnTo>
                    <a:pt x="45578" y="494372"/>
                  </a:lnTo>
                  <a:lnTo>
                    <a:pt x="44631" y="484097"/>
                  </a:lnTo>
                  <a:lnTo>
                    <a:pt x="43684" y="473821"/>
                  </a:lnTo>
                  <a:lnTo>
                    <a:pt x="42736" y="463546"/>
                  </a:lnTo>
                  <a:lnTo>
                    <a:pt x="41789" y="453271"/>
                  </a:lnTo>
                  <a:lnTo>
                    <a:pt x="40842" y="442995"/>
                  </a:lnTo>
                  <a:lnTo>
                    <a:pt x="39894" y="432720"/>
                  </a:lnTo>
                  <a:lnTo>
                    <a:pt x="38947" y="422445"/>
                  </a:lnTo>
                  <a:lnTo>
                    <a:pt x="38000" y="412169"/>
                  </a:lnTo>
                  <a:lnTo>
                    <a:pt x="37052" y="401894"/>
                  </a:lnTo>
                  <a:lnTo>
                    <a:pt x="36105" y="391619"/>
                  </a:lnTo>
                  <a:lnTo>
                    <a:pt x="35158" y="381343"/>
                  </a:lnTo>
                  <a:lnTo>
                    <a:pt x="34210" y="371068"/>
                  </a:lnTo>
                  <a:lnTo>
                    <a:pt x="33263" y="360793"/>
                  </a:lnTo>
                  <a:lnTo>
                    <a:pt x="32316" y="350517"/>
                  </a:lnTo>
                  <a:lnTo>
                    <a:pt x="31368" y="340242"/>
                  </a:lnTo>
                  <a:lnTo>
                    <a:pt x="30421" y="329967"/>
                  </a:lnTo>
                  <a:lnTo>
                    <a:pt x="29474" y="319692"/>
                  </a:lnTo>
                  <a:lnTo>
                    <a:pt x="28526" y="309416"/>
                  </a:lnTo>
                  <a:lnTo>
                    <a:pt x="27579" y="299141"/>
                  </a:lnTo>
                  <a:lnTo>
                    <a:pt x="26632" y="288866"/>
                  </a:lnTo>
                  <a:lnTo>
                    <a:pt x="25684" y="278590"/>
                  </a:lnTo>
                  <a:lnTo>
                    <a:pt x="24737" y="268315"/>
                  </a:lnTo>
                  <a:lnTo>
                    <a:pt x="23790" y="258040"/>
                  </a:lnTo>
                  <a:lnTo>
                    <a:pt x="22842" y="247764"/>
                  </a:lnTo>
                  <a:lnTo>
                    <a:pt x="21895" y="237489"/>
                  </a:lnTo>
                  <a:lnTo>
                    <a:pt x="20948" y="227214"/>
                  </a:lnTo>
                  <a:lnTo>
                    <a:pt x="20000" y="216938"/>
                  </a:lnTo>
                  <a:lnTo>
                    <a:pt x="19053" y="206663"/>
                  </a:lnTo>
                  <a:lnTo>
                    <a:pt x="18106" y="196388"/>
                  </a:lnTo>
                  <a:lnTo>
                    <a:pt x="17158" y="186112"/>
                  </a:lnTo>
                  <a:lnTo>
                    <a:pt x="16211" y="175837"/>
                  </a:lnTo>
                  <a:lnTo>
                    <a:pt x="15264" y="165562"/>
                  </a:lnTo>
                  <a:lnTo>
                    <a:pt x="14316" y="155286"/>
                  </a:lnTo>
                  <a:lnTo>
                    <a:pt x="13369" y="145011"/>
                  </a:lnTo>
                  <a:lnTo>
                    <a:pt x="12422" y="134736"/>
                  </a:lnTo>
                  <a:lnTo>
                    <a:pt x="11474" y="124460"/>
                  </a:lnTo>
                  <a:lnTo>
                    <a:pt x="10527" y="114185"/>
                  </a:lnTo>
                  <a:lnTo>
                    <a:pt x="9580" y="103910"/>
                  </a:lnTo>
                  <a:lnTo>
                    <a:pt x="8632" y="93634"/>
                  </a:lnTo>
                  <a:lnTo>
                    <a:pt x="7685" y="83359"/>
                  </a:lnTo>
                  <a:lnTo>
                    <a:pt x="6738" y="73084"/>
                  </a:lnTo>
                  <a:lnTo>
                    <a:pt x="5790" y="62808"/>
                  </a:lnTo>
                  <a:lnTo>
                    <a:pt x="4843" y="52533"/>
                  </a:lnTo>
                  <a:lnTo>
                    <a:pt x="3896" y="42258"/>
                  </a:lnTo>
                  <a:lnTo>
                    <a:pt x="2948" y="31982"/>
                  </a:lnTo>
                  <a:lnTo>
                    <a:pt x="2001" y="21707"/>
                  </a:lnTo>
                  <a:lnTo>
                    <a:pt x="1053" y="11432"/>
                  </a:lnTo>
                  <a:lnTo>
                    <a:pt x="106" y="11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99363" y="6868068"/>
              <a:ext cx="71695" cy="65395"/>
            </a:xfrm>
            <a:custGeom>
              <a:avLst/>
              <a:pathLst>
                <a:path w="71695" h="65395">
                  <a:moveTo>
                    <a:pt x="71695" y="58785"/>
                  </a:moveTo>
                  <a:lnTo>
                    <a:pt x="30123" y="0"/>
                  </a:lnTo>
                  <a:lnTo>
                    <a:pt x="0" y="65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565689" y="7236931"/>
              <a:ext cx="124533" cy="289914"/>
            </a:xfrm>
            <a:custGeom>
              <a:avLst/>
              <a:pathLst>
                <a:path w="124533" h="289914">
                  <a:moveTo>
                    <a:pt x="124533" y="289914"/>
                  </a:moveTo>
                  <a:lnTo>
                    <a:pt x="121840" y="283644"/>
                  </a:lnTo>
                  <a:lnTo>
                    <a:pt x="119147" y="277375"/>
                  </a:lnTo>
                  <a:lnTo>
                    <a:pt x="116454" y="271105"/>
                  </a:lnTo>
                  <a:lnTo>
                    <a:pt x="113761" y="264836"/>
                  </a:lnTo>
                  <a:lnTo>
                    <a:pt x="111068" y="258566"/>
                  </a:lnTo>
                  <a:lnTo>
                    <a:pt x="108375" y="252296"/>
                  </a:lnTo>
                  <a:lnTo>
                    <a:pt x="105681" y="246027"/>
                  </a:lnTo>
                  <a:lnTo>
                    <a:pt x="102988" y="239757"/>
                  </a:lnTo>
                  <a:lnTo>
                    <a:pt x="100295" y="233488"/>
                  </a:lnTo>
                  <a:lnTo>
                    <a:pt x="97602" y="227218"/>
                  </a:lnTo>
                  <a:lnTo>
                    <a:pt x="94909" y="220948"/>
                  </a:lnTo>
                  <a:lnTo>
                    <a:pt x="92216" y="214679"/>
                  </a:lnTo>
                  <a:lnTo>
                    <a:pt x="89523" y="208409"/>
                  </a:lnTo>
                  <a:lnTo>
                    <a:pt x="86830" y="202140"/>
                  </a:lnTo>
                  <a:lnTo>
                    <a:pt x="84136" y="195870"/>
                  </a:lnTo>
                  <a:lnTo>
                    <a:pt x="81443" y="189601"/>
                  </a:lnTo>
                  <a:lnTo>
                    <a:pt x="78750" y="183331"/>
                  </a:lnTo>
                  <a:lnTo>
                    <a:pt x="76057" y="177061"/>
                  </a:lnTo>
                  <a:lnTo>
                    <a:pt x="73364" y="170792"/>
                  </a:lnTo>
                  <a:lnTo>
                    <a:pt x="70671" y="164522"/>
                  </a:lnTo>
                  <a:lnTo>
                    <a:pt x="67978" y="158253"/>
                  </a:lnTo>
                  <a:lnTo>
                    <a:pt x="65285" y="151983"/>
                  </a:lnTo>
                  <a:lnTo>
                    <a:pt x="62591" y="145713"/>
                  </a:lnTo>
                  <a:lnTo>
                    <a:pt x="59898" y="139444"/>
                  </a:lnTo>
                  <a:lnTo>
                    <a:pt x="57205" y="133174"/>
                  </a:lnTo>
                  <a:lnTo>
                    <a:pt x="54512" y="126905"/>
                  </a:lnTo>
                  <a:lnTo>
                    <a:pt x="51819" y="120635"/>
                  </a:lnTo>
                  <a:lnTo>
                    <a:pt x="49126" y="114366"/>
                  </a:lnTo>
                  <a:lnTo>
                    <a:pt x="46433" y="108096"/>
                  </a:lnTo>
                  <a:lnTo>
                    <a:pt x="43740" y="101826"/>
                  </a:lnTo>
                  <a:lnTo>
                    <a:pt x="41046" y="95557"/>
                  </a:lnTo>
                  <a:lnTo>
                    <a:pt x="38353" y="89287"/>
                  </a:lnTo>
                  <a:lnTo>
                    <a:pt x="35660" y="83018"/>
                  </a:lnTo>
                  <a:lnTo>
                    <a:pt x="32967" y="76748"/>
                  </a:lnTo>
                  <a:lnTo>
                    <a:pt x="30274" y="70478"/>
                  </a:lnTo>
                  <a:lnTo>
                    <a:pt x="27581" y="64209"/>
                  </a:lnTo>
                  <a:lnTo>
                    <a:pt x="24888" y="57939"/>
                  </a:lnTo>
                  <a:lnTo>
                    <a:pt x="22195" y="51670"/>
                  </a:lnTo>
                  <a:lnTo>
                    <a:pt x="19501" y="45400"/>
                  </a:lnTo>
                  <a:lnTo>
                    <a:pt x="16808" y="39131"/>
                  </a:lnTo>
                  <a:lnTo>
                    <a:pt x="14115" y="32861"/>
                  </a:lnTo>
                  <a:lnTo>
                    <a:pt x="11422" y="26591"/>
                  </a:lnTo>
                  <a:lnTo>
                    <a:pt x="8729" y="20322"/>
                  </a:lnTo>
                  <a:lnTo>
                    <a:pt x="6036" y="14052"/>
                  </a:lnTo>
                  <a:lnTo>
                    <a:pt x="3343" y="7783"/>
                  </a:lnTo>
                  <a:lnTo>
                    <a:pt x="650" y="15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557221" y="7236931"/>
              <a:ext cx="66154" cy="71500"/>
            </a:xfrm>
            <a:custGeom>
              <a:avLst/>
              <a:pathLst>
                <a:path w="66154" h="71500">
                  <a:moveTo>
                    <a:pt x="66154" y="43083"/>
                  </a:moveTo>
                  <a:lnTo>
                    <a:pt x="8467" y="0"/>
                  </a:lnTo>
                  <a:lnTo>
                    <a:pt x="0" y="715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672330" y="6846020"/>
              <a:ext cx="17892" cy="680825"/>
            </a:xfrm>
            <a:custGeom>
              <a:avLst/>
              <a:pathLst>
                <a:path w="17892" h="680825">
                  <a:moveTo>
                    <a:pt x="17892" y="680825"/>
                  </a:moveTo>
                  <a:lnTo>
                    <a:pt x="17616" y="670313"/>
                  </a:lnTo>
                  <a:lnTo>
                    <a:pt x="17339" y="659800"/>
                  </a:lnTo>
                  <a:lnTo>
                    <a:pt x="17063" y="649288"/>
                  </a:lnTo>
                  <a:lnTo>
                    <a:pt x="16787" y="638776"/>
                  </a:lnTo>
                  <a:lnTo>
                    <a:pt x="16510" y="628264"/>
                  </a:lnTo>
                  <a:lnTo>
                    <a:pt x="16234" y="617752"/>
                  </a:lnTo>
                  <a:lnTo>
                    <a:pt x="15958" y="607240"/>
                  </a:lnTo>
                  <a:lnTo>
                    <a:pt x="15682" y="596728"/>
                  </a:lnTo>
                  <a:lnTo>
                    <a:pt x="15405" y="586216"/>
                  </a:lnTo>
                  <a:lnTo>
                    <a:pt x="15129" y="575703"/>
                  </a:lnTo>
                  <a:lnTo>
                    <a:pt x="14853" y="565191"/>
                  </a:lnTo>
                  <a:lnTo>
                    <a:pt x="14577" y="554679"/>
                  </a:lnTo>
                  <a:lnTo>
                    <a:pt x="14300" y="544167"/>
                  </a:lnTo>
                  <a:lnTo>
                    <a:pt x="14024" y="533655"/>
                  </a:lnTo>
                  <a:lnTo>
                    <a:pt x="13748" y="523143"/>
                  </a:lnTo>
                  <a:lnTo>
                    <a:pt x="13472" y="512631"/>
                  </a:lnTo>
                  <a:lnTo>
                    <a:pt x="13195" y="502119"/>
                  </a:lnTo>
                  <a:lnTo>
                    <a:pt x="12919" y="491606"/>
                  </a:lnTo>
                  <a:lnTo>
                    <a:pt x="12643" y="481094"/>
                  </a:lnTo>
                  <a:lnTo>
                    <a:pt x="12367" y="470582"/>
                  </a:lnTo>
                  <a:lnTo>
                    <a:pt x="12090" y="460070"/>
                  </a:lnTo>
                  <a:lnTo>
                    <a:pt x="11814" y="449558"/>
                  </a:lnTo>
                  <a:lnTo>
                    <a:pt x="11538" y="439046"/>
                  </a:lnTo>
                  <a:lnTo>
                    <a:pt x="11261" y="428534"/>
                  </a:lnTo>
                  <a:lnTo>
                    <a:pt x="10985" y="418021"/>
                  </a:lnTo>
                  <a:lnTo>
                    <a:pt x="10709" y="407509"/>
                  </a:lnTo>
                  <a:lnTo>
                    <a:pt x="10433" y="396997"/>
                  </a:lnTo>
                  <a:lnTo>
                    <a:pt x="10156" y="386485"/>
                  </a:lnTo>
                  <a:lnTo>
                    <a:pt x="9880" y="375973"/>
                  </a:lnTo>
                  <a:lnTo>
                    <a:pt x="9604" y="365461"/>
                  </a:lnTo>
                  <a:lnTo>
                    <a:pt x="9328" y="354949"/>
                  </a:lnTo>
                  <a:lnTo>
                    <a:pt x="9051" y="344437"/>
                  </a:lnTo>
                  <a:lnTo>
                    <a:pt x="8775" y="333924"/>
                  </a:lnTo>
                  <a:lnTo>
                    <a:pt x="8499" y="323412"/>
                  </a:lnTo>
                  <a:lnTo>
                    <a:pt x="8223" y="312900"/>
                  </a:lnTo>
                  <a:lnTo>
                    <a:pt x="7946" y="302388"/>
                  </a:lnTo>
                  <a:lnTo>
                    <a:pt x="7670" y="291876"/>
                  </a:lnTo>
                  <a:lnTo>
                    <a:pt x="7394" y="281364"/>
                  </a:lnTo>
                  <a:lnTo>
                    <a:pt x="7118" y="270852"/>
                  </a:lnTo>
                  <a:lnTo>
                    <a:pt x="6841" y="260339"/>
                  </a:lnTo>
                  <a:lnTo>
                    <a:pt x="6565" y="249827"/>
                  </a:lnTo>
                  <a:lnTo>
                    <a:pt x="6289" y="239315"/>
                  </a:lnTo>
                  <a:lnTo>
                    <a:pt x="6013" y="228803"/>
                  </a:lnTo>
                  <a:lnTo>
                    <a:pt x="5736" y="218291"/>
                  </a:lnTo>
                  <a:lnTo>
                    <a:pt x="5460" y="207779"/>
                  </a:lnTo>
                  <a:lnTo>
                    <a:pt x="5184" y="197267"/>
                  </a:lnTo>
                  <a:lnTo>
                    <a:pt x="4907" y="186755"/>
                  </a:lnTo>
                  <a:lnTo>
                    <a:pt x="4631" y="176242"/>
                  </a:lnTo>
                  <a:lnTo>
                    <a:pt x="4355" y="165730"/>
                  </a:lnTo>
                  <a:lnTo>
                    <a:pt x="4079" y="155218"/>
                  </a:lnTo>
                  <a:lnTo>
                    <a:pt x="3802" y="144706"/>
                  </a:lnTo>
                  <a:lnTo>
                    <a:pt x="3526" y="134194"/>
                  </a:lnTo>
                  <a:lnTo>
                    <a:pt x="3250" y="123682"/>
                  </a:lnTo>
                  <a:lnTo>
                    <a:pt x="2974" y="113170"/>
                  </a:lnTo>
                  <a:lnTo>
                    <a:pt x="2697" y="102658"/>
                  </a:lnTo>
                  <a:lnTo>
                    <a:pt x="2421" y="92145"/>
                  </a:lnTo>
                  <a:lnTo>
                    <a:pt x="2145" y="81633"/>
                  </a:lnTo>
                  <a:lnTo>
                    <a:pt x="1869" y="71121"/>
                  </a:lnTo>
                  <a:lnTo>
                    <a:pt x="1592" y="60609"/>
                  </a:lnTo>
                  <a:lnTo>
                    <a:pt x="1316" y="50097"/>
                  </a:lnTo>
                  <a:lnTo>
                    <a:pt x="1040" y="39585"/>
                  </a:lnTo>
                  <a:lnTo>
                    <a:pt x="764" y="29073"/>
                  </a:lnTo>
                  <a:lnTo>
                    <a:pt x="487" y="18560"/>
                  </a:lnTo>
                  <a:lnTo>
                    <a:pt x="211" y="80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637981" y="6846020"/>
              <a:ext cx="71975" cy="63278"/>
            </a:xfrm>
            <a:custGeom>
              <a:avLst/>
              <a:pathLst>
                <a:path w="71975" h="63278">
                  <a:moveTo>
                    <a:pt x="71975" y="61386"/>
                  </a:moveTo>
                  <a:lnTo>
                    <a:pt x="34349" y="0"/>
                  </a:lnTo>
                  <a:lnTo>
                    <a:pt x="0" y="632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582732" y="7135278"/>
              <a:ext cx="107490" cy="391567"/>
            </a:xfrm>
            <a:custGeom>
              <a:avLst/>
              <a:pathLst>
                <a:path w="107490" h="391567">
                  <a:moveTo>
                    <a:pt x="107490" y="391567"/>
                  </a:moveTo>
                  <a:lnTo>
                    <a:pt x="105441" y="384105"/>
                  </a:lnTo>
                  <a:lnTo>
                    <a:pt x="103393" y="376644"/>
                  </a:lnTo>
                  <a:lnTo>
                    <a:pt x="101345" y="369182"/>
                  </a:lnTo>
                  <a:lnTo>
                    <a:pt x="99296" y="361720"/>
                  </a:lnTo>
                  <a:lnTo>
                    <a:pt x="97248" y="354258"/>
                  </a:lnTo>
                  <a:lnTo>
                    <a:pt x="95199" y="346796"/>
                  </a:lnTo>
                  <a:lnTo>
                    <a:pt x="93151" y="339334"/>
                  </a:lnTo>
                  <a:lnTo>
                    <a:pt x="91103" y="331872"/>
                  </a:lnTo>
                  <a:lnTo>
                    <a:pt x="89054" y="324410"/>
                  </a:lnTo>
                  <a:lnTo>
                    <a:pt x="87006" y="316949"/>
                  </a:lnTo>
                  <a:lnTo>
                    <a:pt x="84958" y="309487"/>
                  </a:lnTo>
                  <a:lnTo>
                    <a:pt x="82909" y="302025"/>
                  </a:lnTo>
                  <a:lnTo>
                    <a:pt x="80861" y="294563"/>
                  </a:lnTo>
                  <a:lnTo>
                    <a:pt x="78812" y="287101"/>
                  </a:lnTo>
                  <a:lnTo>
                    <a:pt x="76764" y="279639"/>
                  </a:lnTo>
                  <a:lnTo>
                    <a:pt x="74716" y="272177"/>
                  </a:lnTo>
                  <a:lnTo>
                    <a:pt x="72667" y="264716"/>
                  </a:lnTo>
                  <a:lnTo>
                    <a:pt x="70619" y="257254"/>
                  </a:lnTo>
                  <a:lnTo>
                    <a:pt x="68571" y="249792"/>
                  </a:lnTo>
                  <a:lnTo>
                    <a:pt x="66522" y="242330"/>
                  </a:lnTo>
                  <a:lnTo>
                    <a:pt x="64474" y="234868"/>
                  </a:lnTo>
                  <a:lnTo>
                    <a:pt x="62425" y="227406"/>
                  </a:lnTo>
                  <a:lnTo>
                    <a:pt x="60377" y="219944"/>
                  </a:lnTo>
                  <a:lnTo>
                    <a:pt x="58329" y="212482"/>
                  </a:lnTo>
                  <a:lnTo>
                    <a:pt x="56280" y="205021"/>
                  </a:lnTo>
                  <a:lnTo>
                    <a:pt x="54232" y="197559"/>
                  </a:lnTo>
                  <a:lnTo>
                    <a:pt x="52184" y="190097"/>
                  </a:lnTo>
                  <a:lnTo>
                    <a:pt x="50135" y="182635"/>
                  </a:lnTo>
                  <a:lnTo>
                    <a:pt x="48087" y="175173"/>
                  </a:lnTo>
                  <a:lnTo>
                    <a:pt x="46038" y="167711"/>
                  </a:lnTo>
                  <a:lnTo>
                    <a:pt x="43990" y="160249"/>
                  </a:lnTo>
                  <a:lnTo>
                    <a:pt x="41942" y="152788"/>
                  </a:lnTo>
                  <a:lnTo>
                    <a:pt x="39893" y="145326"/>
                  </a:lnTo>
                  <a:lnTo>
                    <a:pt x="37845" y="137864"/>
                  </a:lnTo>
                  <a:lnTo>
                    <a:pt x="35797" y="130402"/>
                  </a:lnTo>
                  <a:lnTo>
                    <a:pt x="33748" y="122940"/>
                  </a:lnTo>
                  <a:lnTo>
                    <a:pt x="31700" y="115478"/>
                  </a:lnTo>
                  <a:lnTo>
                    <a:pt x="29651" y="108016"/>
                  </a:lnTo>
                  <a:lnTo>
                    <a:pt x="27603" y="100554"/>
                  </a:lnTo>
                  <a:lnTo>
                    <a:pt x="25555" y="93093"/>
                  </a:lnTo>
                  <a:lnTo>
                    <a:pt x="23506" y="85631"/>
                  </a:lnTo>
                  <a:lnTo>
                    <a:pt x="21458" y="78169"/>
                  </a:lnTo>
                  <a:lnTo>
                    <a:pt x="19410" y="70707"/>
                  </a:lnTo>
                  <a:lnTo>
                    <a:pt x="17361" y="63245"/>
                  </a:lnTo>
                  <a:lnTo>
                    <a:pt x="15313" y="55783"/>
                  </a:lnTo>
                  <a:lnTo>
                    <a:pt x="13264" y="48321"/>
                  </a:lnTo>
                  <a:lnTo>
                    <a:pt x="11216" y="40859"/>
                  </a:lnTo>
                  <a:lnTo>
                    <a:pt x="9168" y="33398"/>
                  </a:lnTo>
                  <a:lnTo>
                    <a:pt x="7119" y="25936"/>
                  </a:lnTo>
                  <a:lnTo>
                    <a:pt x="5071" y="18474"/>
                  </a:lnTo>
                  <a:lnTo>
                    <a:pt x="3023" y="11012"/>
                  </a:lnTo>
                  <a:lnTo>
                    <a:pt x="974" y="355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64523" y="7135278"/>
              <a:ext cx="69431" cy="69659"/>
            </a:xfrm>
            <a:custGeom>
              <a:avLst/>
              <a:pathLst>
                <a:path w="69431" h="69659">
                  <a:moveTo>
                    <a:pt x="69431" y="50599"/>
                  </a:moveTo>
                  <a:lnTo>
                    <a:pt x="18209" y="0"/>
                  </a:lnTo>
                  <a:lnTo>
                    <a:pt x="0" y="69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89359" y="7519146"/>
              <a:ext cx="863" cy="7699"/>
            </a:xfrm>
            <a:custGeom>
              <a:avLst/>
              <a:pathLst>
                <a:path w="863" h="7699">
                  <a:moveTo>
                    <a:pt x="863" y="7699"/>
                  </a:moveTo>
                  <a:lnTo>
                    <a:pt x="449" y="4008"/>
                  </a:lnTo>
                  <a:lnTo>
                    <a:pt x="35" y="3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660534" y="7519146"/>
              <a:ext cx="71551" cy="65978"/>
            </a:xfrm>
            <a:custGeom>
              <a:avLst/>
              <a:pathLst>
                <a:path w="71551" h="65978">
                  <a:moveTo>
                    <a:pt x="71551" y="57952"/>
                  </a:moveTo>
                  <a:lnTo>
                    <a:pt x="28824" y="0"/>
                  </a:lnTo>
                  <a:lnTo>
                    <a:pt x="0" y="659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994120" y="5123014"/>
              <a:ext cx="510224" cy="622840"/>
            </a:xfrm>
            <a:custGeom>
              <a:avLst/>
              <a:pathLst>
                <a:path w="510224" h="622840">
                  <a:moveTo>
                    <a:pt x="510224" y="622840"/>
                  </a:moveTo>
                  <a:lnTo>
                    <a:pt x="502766" y="613735"/>
                  </a:lnTo>
                  <a:lnTo>
                    <a:pt x="495308" y="604631"/>
                  </a:lnTo>
                  <a:lnTo>
                    <a:pt x="487850" y="595527"/>
                  </a:lnTo>
                  <a:lnTo>
                    <a:pt x="480391" y="586423"/>
                  </a:lnTo>
                  <a:lnTo>
                    <a:pt x="472933" y="577318"/>
                  </a:lnTo>
                  <a:lnTo>
                    <a:pt x="465475" y="568214"/>
                  </a:lnTo>
                  <a:lnTo>
                    <a:pt x="458017" y="559110"/>
                  </a:lnTo>
                  <a:lnTo>
                    <a:pt x="450559" y="550005"/>
                  </a:lnTo>
                  <a:lnTo>
                    <a:pt x="443101" y="540901"/>
                  </a:lnTo>
                  <a:lnTo>
                    <a:pt x="435642" y="531797"/>
                  </a:lnTo>
                  <a:lnTo>
                    <a:pt x="428184" y="522692"/>
                  </a:lnTo>
                  <a:lnTo>
                    <a:pt x="420726" y="513588"/>
                  </a:lnTo>
                  <a:lnTo>
                    <a:pt x="413268" y="504484"/>
                  </a:lnTo>
                  <a:lnTo>
                    <a:pt x="405810" y="495379"/>
                  </a:lnTo>
                  <a:lnTo>
                    <a:pt x="398352" y="486275"/>
                  </a:lnTo>
                  <a:lnTo>
                    <a:pt x="390893" y="477171"/>
                  </a:lnTo>
                  <a:lnTo>
                    <a:pt x="383435" y="468066"/>
                  </a:lnTo>
                  <a:lnTo>
                    <a:pt x="375977" y="458962"/>
                  </a:lnTo>
                  <a:lnTo>
                    <a:pt x="368519" y="449858"/>
                  </a:lnTo>
                  <a:lnTo>
                    <a:pt x="361061" y="440753"/>
                  </a:lnTo>
                  <a:lnTo>
                    <a:pt x="353603" y="431649"/>
                  </a:lnTo>
                  <a:lnTo>
                    <a:pt x="346144" y="422545"/>
                  </a:lnTo>
                  <a:lnTo>
                    <a:pt x="338686" y="413441"/>
                  </a:lnTo>
                  <a:lnTo>
                    <a:pt x="331228" y="404336"/>
                  </a:lnTo>
                  <a:lnTo>
                    <a:pt x="323770" y="395232"/>
                  </a:lnTo>
                  <a:lnTo>
                    <a:pt x="316312" y="386128"/>
                  </a:lnTo>
                  <a:lnTo>
                    <a:pt x="308854" y="377023"/>
                  </a:lnTo>
                  <a:lnTo>
                    <a:pt x="301395" y="367919"/>
                  </a:lnTo>
                  <a:lnTo>
                    <a:pt x="293937" y="358815"/>
                  </a:lnTo>
                  <a:lnTo>
                    <a:pt x="286479" y="349710"/>
                  </a:lnTo>
                  <a:lnTo>
                    <a:pt x="279021" y="340606"/>
                  </a:lnTo>
                  <a:lnTo>
                    <a:pt x="271563" y="331502"/>
                  </a:lnTo>
                  <a:lnTo>
                    <a:pt x="264105" y="322397"/>
                  </a:lnTo>
                  <a:lnTo>
                    <a:pt x="256646" y="313293"/>
                  </a:lnTo>
                  <a:lnTo>
                    <a:pt x="249188" y="304189"/>
                  </a:lnTo>
                  <a:lnTo>
                    <a:pt x="241730" y="295084"/>
                  </a:lnTo>
                  <a:lnTo>
                    <a:pt x="234272" y="285980"/>
                  </a:lnTo>
                  <a:lnTo>
                    <a:pt x="226814" y="276876"/>
                  </a:lnTo>
                  <a:lnTo>
                    <a:pt x="219356" y="267771"/>
                  </a:lnTo>
                  <a:lnTo>
                    <a:pt x="211897" y="258667"/>
                  </a:lnTo>
                  <a:lnTo>
                    <a:pt x="204439" y="249563"/>
                  </a:lnTo>
                  <a:lnTo>
                    <a:pt x="196981" y="240459"/>
                  </a:lnTo>
                  <a:lnTo>
                    <a:pt x="189523" y="231354"/>
                  </a:lnTo>
                  <a:lnTo>
                    <a:pt x="182065" y="222250"/>
                  </a:lnTo>
                  <a:lnTo>
                    <a:pt x="174607" y="213146"/>
                  </a:lnTo>
                  <a:lnTo>
                    <a:pt x="167148" y="204041"/>
                  </a:lnTo>
                  <a:lnTo>
                    <a:pt x="159690" y="194937"/>
                  </a:lnTo>
                  <a:lnTo>
                    <a:pt x="152232" y="185833"/>
                  </a:lnTo>
                  <a:lnTo>
                    <a:pt x="144774" y="176728"/>
                  </a:lnTo>
                  <a:lnTo>
                    <a:pt x="137316" y="167624"/>
                  </a:lnTo>
                  <a:lnTo>
                    <a:pt x="129858" y="158520"/>
                  </a:lnTo>
                  <a:lnTo>
                    <a:pt x="122399" y="149415"/>
                  </a:lnTo>
                  <a:lnTo>
                    <a:pt x="114941" y="140311"/>
                  </a:lnTo>
                  <a:lnTo>
                    <a:pt x="107483" y="131207"/>
                  </a:lnTo>
                  <a:lnTo>
                    <a:pt x="100025" y="122102"/>
                  </a:lnTo>
                  <a:lnTo>
                    <a:pt x="92567" y="112998"/>
                  </a:lnTo>
                  <a:lnTo>
                    <a:pt x="85109" y="103894"/>
                  </a:lnTo>
                  <a:lnTo>
                    <a:pt x="77651" y="94789"/>
                  </a:lnTo>
                  <a:lnTo>
                    <a:pt x="70192" y="85685"/>
                  </a:lnTo>
                  <a:lnTo>
                    <a:pt x="62734" y="76581"/>
                  </a:lnTo>
                  <a:lnTo>
                    <a:pt x="55276" y="67477"/>
                  </a:lnTo>
                  <a:lnTo>
                    <a:pt x="47818" y="58372"/>
                  </a:lnTo>
                  <a:lnTo>
                    <a:pt x="40360" y="49268"/>
                  </a:lnTo>
                  <a:lnTo>
                    <a:pt x="32902" y="40164"/>
                  </a:lnTo>
                  <a:lnTo>
                    <a:pt x="25443" y="31059"/>
                  </a:lnTo>
                  <a:lnTo>
                    <a:pt x="17985" y="21955"/>
                  </a:lnTo>
                  <a:lnTo>
                    <a:pt x="10527" y="12851"/>
                  </a:lnTo>
                  <a:lnTo>
                    <a:pt x="3069" y="37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994120" y="5123014"/>
              <a:ext cx="67362" cy="71048"/>
            </a:xfrm>
            <a:custGeom>
              <a:avLst/>
              <a:pathLst>
                <a:path w="67362" h="71048">
                  <a:moveTo>
                    <a:pt x="67362" y="25421"/>
                  </a:moveTo>
                  <a:lnTo>
                    <a:pt x="0" y="0"/>
                  </a:lnTo>
                  <a:lnTo>
                    <a:pt x="11665" y="710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670059" y="7355674"/>
              <a:ext cx="20163" cy="171171"/>
            </a:xfrm>
            <a:custGeom>
              <a:avLst/>
              <a:pathLst>
                <a:path w="20163" h="171171">
                  <a:moveTo>
                    <a:pt x="20163" y="171171"/>
                  </a:moveTo>
                  <a:lnTo>
                    <a:pt x="19534" y="165831"/>
                  </a:lnTo>
                  <a:lnTo>
                    <a:pt x="18905" y="160490"/>
                  </a:lnTo>
                  <a:lnTo>
                    <a:pt x="18276" y="155150"/>
                  </a:lnTo>
                  <a:lnTo>
                    <a:pt x="17647" y="149809"/>
                  </a:lnTo>
                  <a:lnTo>
                    <a:pt x="17018" y="144469"/>
                  </a:lnTo>
                  <a:lnTo>
                    <a:pt x="16389" y="139129"/>
                  </a:lnTo>
                  <a:lnTo>
                    <a:pt x="15759" y="133788"/>
                  </a:lnTo>
                  <a:lnTo>
                    <a:pt x="15130" y="128448"/>
                  </a:lnTo>
                  <a:lnTo>
                    <a:pt x="14501" y="123107"/>
                  </a:lnTo>
                  <a:lnTo>
                    <a:pt x="13872" y="117767"/>
                  </a:lnTo>
                  <a:lnTo>
                    <a:pt x="13243" y="112427"/>
                  </a:lnTo>
                  <a:lnTo>
                    <a:pt x="12614" y="107086"/>
                  </a:lnTo>
                  <a:lnTo>
                    <a:pt x="11985" y="101746"/>
                  </a:lnTo>
                  <a:lnTo>
                    <a:pt x="11356" y="96405"/>
                  </a:lnTo>
                  <a:lnTo>
                    <a:pt x="10727" y="91065"/>
                  </a:lnTo>
                  <a:lnTo>
                    <a:pt x="10098" y="85725"/>
                  </a:lnTo>
                  <a:lnTo>
                    <a:pt x="9469" y="80384"/>
                  </a:lnTo>
                  <a:lnTo>
                    <a:pt x="8840" y="75044"/>
                  </a:lnTo>
                  <a:lnTo>
                    <a:pt x="8210" y="69703"/>
                  </a:lnTo>
                  <a:lnTo>
                    <a:pt x="7581" y="64363"/>
                  </a:lnTo>
                  <a:lnTo>
                    <a:pt x="6952" y="59023"/>
                  </a:lnTo>
                  <a:lnTo>
                    <a:pt x="6323" y="53682"/>
                  </a:lnTo>
                  <a:lnTo>
                    <a:pt x="5694" y="48342"/>
                  </a:lnTo>
                  <a:lnTo>
                    <a:pt x="5065" y="43001"/>
                  </a:lnTo>
                  <a:lnTo>
                    <a:pt x="4436" y="37661"/>
                  </a:lnTo>
                  <a:lnTo>
                    <a:pt x="3807" y="32321"/>
                  </a:lnTo>
                  <a:lnTo>
                    <a:pt x="3178" y="26980"/>
                  </a:lnTo>
                  <a:lnTo>
                    <a:pt x="2549" y="21640"/>
                  </a:lnTo>
                  <a:lnTo>
                    <a:pt x="1920" y="16299"/>
                  </a:lnTo>
                  <a:lnTo>
                    <a:pt x="1291" y="10959"/>
                  </a:lnTo>
                  <a:lnTo>
                    <a:pt x="661" y="5619"/>
                  </a:lnTo>
                  <a:lnTo>
                    <a:pt x="32" y="2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641601" y="7355674"/>
              <a:ext cx="71505" cy="66137"/>
            </a:xfrm>
            <a:custGeom>
              <a:avLst/>
              <a:pathLst>
                <a:path w="71505" h="66137">
                  <a:moveTo>
                    <a:pt x="71505" y="57714"/>
                  </a:moveTo>
                  <a:lnTo>
                    <a:pt x="28458" y="0"/>
                  </a:lnTo>
                  <a:lnTo>
                    <a:pt x="0" y="661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556576" y="6978671"/>
              <a:ext cx="133646" cy="548173"/>
            </a:xfrm>
            <a:custGeom>
              <a:avLst/>
              <a:pathLst>
                <a:path w="133646" h="548173">
                  <a:moveTo>
                    <a:pt x="133646" y="548173"/>
                  </a:moveTo>
                  <a:lnTo>
                    <a:pt x="131435" y="539103"/>
                  </a:lnTo>
                  <a:lnTo>
                    <a:pt x="129223" y="530033"/>
                  </a:lnTo>
                  <a:lnTo>
                    <a:pt x="127012" y="520963"/>
                  </a:lnTo>
                  <a:lnTo>
                    <a:pt x="124801" y="511893"/>
                  </a:lnTo>
                  <a:lnTo>
                    <a:pt x="122589" y="502823"/>
                  </a:lnTo>
                  <a:lnTo>
                    <a:pt x="120378" y="493753"/>
                  </a:lnTo>
                  <a:lnTo>
                    <a:pt x="118167" y="484683"/>
                  </a:lnTo>
                  <a:lnTo>
                    <a:pt x="115956" y="475613"/>
                  </a:lnTo>
                  <a:lnTo>
                    <a:pt x="113744" y="466543"/>
                  </a:lnTo>
                  <a:lnTo>
                    <a:pt x="111533" y="457474"/>
                  </a:lnTo>
                  <a:lnTo>
                    <a:pt x="109322" y="448404"/>
                  </a:lnTo>
                  <a:lnTo>
                    <a:pt x="107110" y="439334"/>
                  </a:lnTo>
                  <a:lnTo>
                    <a:pt x="104899" y="430264"/>
                  </a:lnTo>
                  <a:lnTo>
                    <a:pt x="102688" y="421194"/>
                  </a:lnTo>
                  <a:lnTo>
                    <a:pt x="100476" y="412124"/>
                  </a:lnTo>
                  <a:lnTo>
                    <a:pt x="98265" y="403054"/>
                  </a:lnTo>
                  <a:lnTo>
                    <a:pt x="96054" y="393984"/>
                  </a:lnTo>
                  <a:lnTo>
                    <a:pt x="93843" y="384914"/>
                  </a:lnTo>
                  <a:lnTo>
                    <a:pt x="91631" y="375844"/>
                  </a:lnTo>
                  <a:lnTo>
                    <a:pt x="89420" y="366774"/>
                  </a:lnTo>
                  <a:lnTo>
                    <a:pt x="87209" y="357704"/>
                  </a:lnTo>
                  <a:lnTo>
                    <a:pt x="84997" y="348634"/>
                  </a:lnTo>
                  <a:lnTo>
                    <a:pt x="82786" y="339564"/>
                  </a:lnTo>
                  <a:lnTo>
                    <a:pt x="80575" y="330494"/>
                  </a:lnTo>
                  <a:lnTo>
                    <a:pt x="78364" y="321424"/>
                  </a:lnTo>
                  <a:lnTo>
                    <a:pt x="76152" y="312354"/>
                  </a:lnTo>
                  <a:lnTo>
                    <a:pt x="73941" y="303284"/>
                  </a:lnTo>
                  <a:lnTo>
                    <a:pt x="71730" y="294214"/>
                  </a:lnTo>
                  <a:lnTo>
                    <a:pt x="69518" y="285144"/>
                  </a:lnTo>
                  <a:lnTo>
                    <a:pt x="67307" y="276074"/>
                  </a:lnTo>
                  <a:lnTo>
                    <a:pt x="65096" y="267004"/>
                  </a:lnTo>
                  <a:lnTo>
                    <a:pt x="62885" y="257934"/>
                  </a:lnTo>
                  <a:lnTo>
                    <a:pt x="60673" y="248864"/>
                  </a:lnTo>
                  <a:lnTo>
                    <a:pt x="58462" y="239794"/>
                  </a:lnTo>
                  <a:lnTo>
                    <a:pt x="56251" y="230724"/>
                  </a:lnTo>
                  <a:lnTo>
                    <a:pt x="54039" y="221654"/>
                  </a:lnTo>
                  <a:lnTo>
                    <a:pt x="51828" y="212584"/>
                  </a:lnTo>
                  <a:lnTo>
                    <a:pt x="49617" y="203514"/>
                  </a:lnTo>
                  <a:lnTo>
                    <a:pt x="47406" y="194444"/>
                  </a:lnTo>
                  <a:lnTo>
                    <a:pt x="45194" y="185374"/>
                  </a:lnTo>
                  <a:lnTo>
                    <a:pt x="42983" y="176304"/>
                  </a:lnTo>
                  <a:lnTo>
                    <a:pt x="40772" y="167234"/>
                  </a:lnTo>
                  <a:lnTo>
                    <a:pt x="38560" y="158164"/>
                  </a:lnTo>
                  <a:lnTo>
                    <a:pt x="36349" y="149094"/>
                  </a:lnTo>
                  <a:lnTo>
                    <a:pt x="34138" y="140024"/>
                  </a:lnTo>
                  <a:lnTo>
                    <a:pt x="31927" y="130954"/>
                  </a:lnTo>
                  <a:lnTo>
                    <a:pt x="29715" y="121884"/>
                  </a:lnTo>
                  <a:lnTo>
                    <a:pt x="27504" y="112814"/>
                  </a:lnTo>
                  <a:lnTo>
                    <a:pt x="25293" y="103744"/>
                  </a:lnTo>
                  <a:lnTo>
                    <a:pt x="23081" y="94674"/>
                  </a:lnTo>
                  <a:lnTo>
                    <a:pt x="20870" y="85604"/>
                  </a:lnTo>
                  <a:lnTo>
                    <a:pt x="18659" y="76534"/>
                  </a:lnTo>
                  <a:lnTo>
                    <a:pt x="16447" y="67464"/>
                  </a:lnTo>
                  <a:lnTo>
                    <a:pt x="14236" y="58394"/>
                  </a:lnTo>
                  <a:lnTo>
                    <a:pt x="12025" y="49324"/>
                  </a:lnTo>
                  <a:lnTo>
                    <a:pt x="9814" y="40254"/>
                  </a:lnTo>
                  <a:lnTo>
                    <a:pt x="7602" y="31184"/>
                  </a:lnTo>
                  <a:lnTo>
                    <a:pt x="5391" y="22114"/>
                  </a:lnTo>
                  <a:lnTo>
                    <a:pt x="3180" y="13044"/>
                  </a:lnTo>
                  <a:lnTo>
                    <a:pt x="968" y="39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536370" y="6978671"/>
              <a:ext cx="69951" cy="69106"/>
            </a:xfrm>
            <a:custGeom>
              <a:avLst/>
              <a:pathLst>
                <a:path w="69951" h="69106">
                  <a:moveTo>
                    <a:pt x="69951" y="52052"/>
                  </a:moveTo>
                  <a:lnTo>
                    <a:pt x="20206" y="0"/>
                  </a:lnTo>
                  <a:lnTo>
                    <a:pt x="0" y="69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680157" y="7511197"/>
              <a:ext cx="10065" cy="15648"/>
            </a:xfrm>
            <a:custGeom>
              <a:avLst/>
              <a:pathLst>
                <a:path w="10065" h="15648">
                  <a:moveTo>
                    <a:pt x="10065" y="15648"/>
                  </a:moveTo>
                  <a:lnTo>
                    <a:pt x="7996" y="12431"/>
                  </a:lnTo>
                  <a:lnTo>
                    <a:pt x="5927" y="9215"/>
                  </a:lnTo>
                  <a:lnTo>
                    <a:pt x="3858" y="5999"/>
                  </a:lnTo>
                  <a:lnTo>
                    <a:pt x="1790" y="27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680157" y="7511197"/>
              <a:ext cx="64009" cy="71917"/>
            </a:xfrm>
            <a:custGeom>
              <a:avLst/>
              <a:pathLst>
                <a:path w="64009" h="71917">
                  <a:moveTo>
                    <a:pt x="64009" y="32965"/>
                  </a:moveTo>
                  <a:lnTo>
                    <a:pt x="0" y="0"/>
                  </a:lnTo>
                  <a:lnTo>
                    <a:pt x="3455" y="719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690222" y="7023617"/>
              <a:ext cx="41683" cy="503227"/>
            </a:xfrm>
            <a:custGeom>
              <a:avLst/>
              <a:pathLst>
                <a:path w="41683" h="503227">
                  <a:moveTo>
                    <a:pt x="0" y="503227"/>
                  </a:moveTo>
                  <a:lnTo>
                    <a:pt x="721" y="494520"/>
                  </a:lnTo>
                  <a:lnTo>
                    <a:pt x="1442" y="485813"/>
                  </a:lnTo>
                  <a:lnTo>
                    <a:pt x="2163" y="477106"/>
                  </a:lnTo>
                  <a:lnTo>
                    <a:pt x="2884" y="468399"/>
                  </a:lnTo>
                  <a:lnTo>
                    <a:pt x="3606" y="459692"/>
                  </a:lnTo>
                  <a:lnTo>
                    <a:pt x="4327" y="450985"/>
                  </a:lnTo>
                  <a:lnTo>
                    <a:pt x="5048" y="442278"/>
                  </a:lnTo>
                  <a:lnTo>
                    <a:pt x="5769" y="433571"/>
                  </a:lnTo>
                  <a:lnTo>
                    <a:pt x="6491" y="424864"/>
                  </a:lnTo>
                  <a:lnTo>
                    <a:pt x="7212" y="416157"/>
                  </a:lnTo>
                  <a:lnTo>
                    <a:pt x="7933" y="407450"/>
                  </a:lnTo>
                  <a:lnTo>
                    <a:pt x="8654" y="398743"/>
                  </a:lnTo>
                  <a:lnTo>
                    <a:pt x="9375" y="390036"/>
                  </a:lnTo>
                  <a:lnTo>
                    <a:pt x="10097" y="381329"/>
                  </a:lnTo>
                  <a:lnTo>
                    <a:pt x="10818" y="372621"/>
                  </a:lnTo>
                  <a:lnTo>
                    <a:pt x="11539" y="363914"/>
                  </a:lnTo>
                  <a:lnTo>
                    <a:pt x="12260" y="355207"/>
                  </a:lnTo>
                  <a:lnTo>
                    <a:pt x="12982" y="346500"/>
                  </a:lnTo>
                  <a:lnTo>
                    <a:pt x="13703" y="337793"/>
                  </a:lnTo>
                  <a:lnTo>
                    <a:pt x="14424" y="329086"/>
                  </a:lnTo>
                  <a:lnTo>
                    <a:pt x="15145" y="320379"/>
                  </a:lnTo>
                  <a:lnTo>
                    <a:pt x="15867" y="311672"/>
                  </a:lnTo>
                  <a:lnTo>
                    <a:pt x="16588" y="302965"/>
                  </a:lnTo>
                  <a:lnTo>
                    <a:pt x="17309" y="294258"/>
                  </a:lnTo>
                  <a:lnTo>
                    <a:pt x="18030" y="285551"/>
                  </a:lnTo>
                  <a:lnTo>
                    <a:pt x="18751" y="276844"/>
                  </a:lnTo>
                  <a:lnTo>
                    <a:pt x="19473" y="268137"/>
                  </a:lnTo>
                  <a:lnTo>
                    <a:pt x="20194" y="259430"/>
                  </a:lnTo>
                  <a:lnTo>
                    <a:pt x="20915" y="250723"/>
                  </a:lnTo>
                  <a:lnTo>
                    <a:pt x="21636" y="242016"/>
                  </a:lnTo>
                  <a:lnTo>
                    <a:pt x="22358" y="233308"/>
                  </a:lnTo>
                  <a:lnTo>
                    <a:pt x="23079" y="224601"/>
                  </a:lnTo>
                  <a:lnTo>
                    <a:pt x="23800" y="215894"/>
                  </a:lnTo>
                  <a:lnTo>
                    <a:pt x="24521" y="207187"/>
                  </a:lnTo>
                  <a:lnTo>
                    <a:pt x="25243" y="198480"/>
                  </a:lnTo>
                  <a:lnTo>
                    <a:pt x="25964" y="189773"/>
                  </a:lnTo>
                  <a:lnTo>
                    <a:pt x="26685" y="181066"/>
                  </a:lnTo>
                  <a:lnTo>
                    <a:pt x="27406" y="172359"/>
                  </a:lnTo>
                  <a:lnTo>
                    <a:pt x="28127" y="163652"/>
                  </a:lnTo>
                  <a:lnTo>
                    <a:pt x="28849" y="154945"/>
                  </a:lnTo>
                  <a:lnTo>
                    <a:pt x="29570" y="146238"/>
                  </a:lnTo>
                  <a:lnTo>
                    <a:pt x="30291" y="137531"/>
                  </a:lnTo>
                  <a:lnTo>
                    <a:pt x="31012" y="128824"/>
                  </a:lnTo>
                  <a:lnTo>
                    <a:pt x="31734" y="120117"/>
                  </a:lnTo>
                  <a:lnTo>
                    <a:pt x="32455" y="111410"/>
                  </a:lnTo>
                  <a:lnTo>
                    <a:pt x="33176" y="102703"/>
                  </a:lnTo>
                  <a:lnTo>
                    <a:pt x="33897" y="93995"/>
                  </a:lnTo>
                  <a:lnTo>
                    <a:pt x="34618" y="85288"/>
                  </a:lnTo>
                  <a:lnTo>
                    <a:pt x="35340" y="76581"/>
                  </a:lnTo>
                  <a:lnTo>
                    <a:pt x="36061" y="67874"/>
                  </a:lnTo>
                  <a:lnTo>
                    <a:pt x="36782" y="59167"/>
                  </a:lnTo>
                  <a:lnTo>
                    <a:pt x="37503" y="50460"/>
                  </a:lnTo>
                  <a:lnTo>
                    <a:pt x="38225" y="41753"/>
                  </a:lnTo>
                  <a:lnTo>
                    <a:pt x="38946" y="33046"/>
                  </a:lnTo>
                  <a:lnTo>
                    <a:pt x="39667" y="24339"/>
                  </a:lnTo>
                  <a:lnTo>
                    <a:pt x="40388" y="15632"/>
                  </a:lnTo>
                  <a:lnTo>
                    <a:pt x="41110" y="6925"/>
                  </a:lnTo>
                  <a:lnTo>
                    <a:pt x="41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690882" y="7023617"/>
              <a:ext cx="71754" cy="65112"/>
            </a:xfrm>
            <a:custGeom>
              <a:avLst/>
              <a:pathLst>
                <a:path w="71754" h="65112">
                  <a:moveTo>
                    <a:pt x="71754" y="65112"/>
                  </a:moveTo>
                  <a:lnTo>
                    <a:pt x="41024" y="0"/>
                  </a:lnTo>
                  <a:lnTo>
                    <a:pt x="0" y="59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90222" y="7391590"/>
              <a:ext cx="26950" cy="135255"/>
            </a:xfrm>
            <a:custGeom>
              <a:avLst/>
              <a:pathLst>
                <a:path w="26950" h="135255">
                  <a:moveTo>
                    <a:pt x="0" y="135255"/>
                  </a:moveTo>
                  <a:lnTo>
                    <a:pt x="982" y="130322"/>
                  </a:lnTo>
                  <a:lnTo>
                    <a:pt x="1965" y="125390"/>
                  </a:lnTo>
                  <a:lnTo>
                    <a:pt x="2948" y="120457"/>
                  </a:lnTo>
                  <a:lnTo>
                    <a:pt x="3931" y="115525"/>
                  </a:lnTo>
                  <a:lnTo>
                    <a:pt x="4914" y="110593"/>
                  </a:lnTo>
                  <a:lnTo>
                    <a:pt x="5896" y="105660"/>
                  </a:lnTo>
                  <a:lnTo>
                    <a:pt x="6879" y="100728"/>
                  </a:lnTo>
                  <a:lnTo>
                    <a:pt x="7862" y="95795"/>
                  </a:lnTo>
                  <a:lnTo>
                    <a:pt x="8845" y="90863"/>
                  </a:lnTo>
                  <a:lnTo>
                    <a:pt x="9828" y="85930"/>
                  </a:lnTo>
                  <a:lnTo>
                    <a:pt x="10811" y="80998"/>
                  </a:lnTo>
                  <a:lnTo>
                    <a:pt x="11793" y="76065"/>
                  </a:lnTo>
                  <a:lnTo>
                    <a:pt x="12776" y="71133"/>
                  </a:lnTo>
                  <a:lnTo>
                    <a:pt x="13759" y="66200"/>
                  </a:lnTo>
                  <a:lnTo>
                    <a:pt x="14742" y="61268"/>
                  </a:lnTo>
                  <a:lnTo>
                    <a:pt x="15725" y="56335"/>
                  </a:lnTo>
                  <a:lnTo>
                    <a:pt x="16707" y="51403"/>
                  </a:lnTo>
                  <a:lnTo>
                    <a:pt x="17690" y="46470"/>
                  </a:lnTo>
                  <a:lnTo>
                    <a:pt x="18673" y="41538"/>
                  </a:lnTo>
                  <a:lnTo>
                    <a:pt x="19656" y="36605"/>
                  </a:lnTo>
                  <a:lnTo>
                    <a:pt x="20639" y="31673"/>
                  </a:lnTo>
                  <a:lnTo>
                    <a:pt x="21622" y="26740"/>
                  </a:lnTo>
                  <a:lnTo>
                    <a:pt x="22604" y="21808"/>
                  </a:lnTo>
                  <a:lnTo>
                    <a:pt x="23587" y="16876"/>
                  </a:lnTo>
                  <a:lnTo>
                    <a:pt x="24570" y="11943"/>
                  </a:lnTo>
                  <a:lnTo>
                    <a:pt x="25553" y="7011"/>
                  </a:lnTo>
                  <a:lnTo>
                    <a:pt x="26536" y="2078"/>
                  </a:lnTo>
                  <a:lnTo>
                    <a:pt x="269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669682" y="7391590"/>
              <a:ext cx="70611" cy="68186"/>
            </a:xfrm>
            <a:custGeom>
              <a:avLst/>
              <a:pathLst>
                <a:path w="70611" h="68186">
                  <a:moveTo>
                    <a:pt x="70611" y="68186"/>
                  </a:moveTo>
                  <a:lnTo>
                    <a:pt x="47490" y="0"/>
                  </a:lnTo>
                  <a:lnTo>
                    <a:pt x="0" y="54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680982" y="7126718"/>
              <a:ext cx="9240" cy="400127"/>
            </a:xfrm>
            <a:custGeom>
              <a:avLst/>
              <a:pathLst>
                <a:path w="9240" h="400127">
                  <a:moveTo>
                    <a:pt x="9240" y="400127"/>
                  </a:moveTo>
                  <a:lnTo>
                    <a:pt x="9063" y="392450"/>
                  </a:lnTo>
                  <a:lnTo>
                    <a:pt x="8886" y="384773"/>
                  </a:lnTo>
                  <a:lnTo>
                    <a:pt x="8708" y="377096"/>
                  </a:lnTo>
                  <a:lnTo>
                    <a:pt x="8531" y="369419"/>
                  </a:lnTo>
                  <a:lnTo>
                    <a:pt x="8354" y="361742"/>
                  </a:lnTo>
                  <a:lnTo>
                    <a:pt x="8176" y="354065"/>
                  </a:lnTo>
                  <a:lnTo>
                    <a:pt x="7999" y="346388"/>
                  </a:lnTo>
                  <a:lnTo>
                    <a:pt x="7822" y="338711"/>
                  </a:lnTo>
                  <a:lnTo>
                    <a:pt x="7644" y="331034"/>
                  </a:lnTo>
                  <a:lnTo>
                    <a:pt x="7467" y="323356"/>
                  </a:lnTo>
                  <a:lnTo>
                    <a:pt x="7290" y="315679"/>
                  </a:lnTo>
                  <a:lnTo>
                    <a:pt x="7113" y="308002"/>
                  </a:lnTo>
                  <a:lnTo>
                    <a:pt x="6935" y="300325"/>
                  </a:lnTo>
                  <a:lnTo>
                    <a:pt x="6758" y="292648"/>
                  </a:lnTo>
                  <a:lnTo>
                    <a:pt x="6581" y="284971"/>
                  </a:lnTo>
                  <a:lnTo>
                    <a:pt x="6403" y="277294"/>
                  </a:lnTo>
                  <a:lnTo>
                    <a:pt x="6226" y="269617"/>
                  </a:lnTo>
                  <a:lnTo>
                    <a:pt x="6049" y="261940"/>
                  </a:lnTo>
                  <a:lnTo>
                    <a:pt x="5872" y="254263"/>
                  </a:lnTo>
                  <a:lnTo>
                    <a:pt x="5694" y="246586"/>
                  </a:lnTo>
                  <a:lnTo>
                    <a:pt x="5517" y="238908"/>
                  </a:lnTo>
                  <a:lnTo>
                    <a:pt x="5340" y="231231"/>
                  </a:lnTo>
                  <a:lnTo>
                    <a:pt x="5162" y="223554"/>
                  </a:lnTo>
                  <a:lnTo>
                    <a:pt x="4985" y="215877"/>
                  </a:lnTo>
                  <a:lnTo>
                    <a:pt x="4808" y="208200"/>
                  </a:lnTo>
                  <a:lnTo>
                    <a:pt x="4630" y="200523"/>
                  </a:lnTo>
                  <a:lnTo>
                    <a:pt x="4453" y="192846"/>
                  </a:lnTo>
                  <a:lnTo>
                    <a:pt x="4276" y="185169"/>
                  </a:lnTo>
                  <a:lnTo>
                    <a:pt x="4099" y="177492"/>
                  </a:lnTo>
                  <a:lnTo>
                    <a:pt x="3921" y="169815"/>
                  </a:lnTo>
                  <a:lnTo>
                    <a:pt x="3744" y="162138"/>
                  </a:lnTo>
                  <a:lnTo>
                    <a:pt x="3567" y="154460"/>
                  </a:lnTo>
                  <a:lnTo>
                    <a:pt x="3389" y="146783"/>
                  </a:lnTo>
                  <a:lnTo>
                    <a:pt x="3212" y="139106"/>
                  </a:lnTo>
                  <a:lnTo>
                    <a:pt x="3035" y="131429"/>
                  </a:lnTo>
                  <a:lnTo>
                    <a:pt x="2857" y="123752"/>
                  </a:lnTo>
                  <a:lnTo>
                    <a:pt x="2680" y="116075"/>
                  </a:lnTo>
                  <a:lnTo>
                    <a:pt x="2503" y="108398"/>
                  </a:lnTo>
                  <a:lnTo>
                    <a:pt x="2326" y="100721"/>
                  </a:lnTo>
                  <a:lnTo>
                    <a:pt x="2148" y="93044"/>
                  </a:lnTo>
                  <a:lnTo>
                    <a:pt x="1971" y="85367"/>
                  </a:lnTo>
                  <a:lnTo>
                    <a:pt x="1794" y="77690"/>
                  </a:lnTo>
                  <a:lnTo>
                    <a:pt x="1616" y="70012"/>
                  </a:lnTo>
                  <a:lnTo>
                    <a:pt x="1439" y="62335"/>
                  </a:lnTo>
                  <a:lnTo>
                    <a:pt x="1262" y="54658"/>
                  </a:lnTo>
                  <a:lnTo>
                    <a:pt x="1085" y="46981"/>
                  </a:lnTo>
                  <a:lnTo>
                    <a:pt x="907" y="39304"/>
                  </a:lnTo>
                  <a:lnTo>
                    <a:pt x="730" y="31627"/>
                  </a:lnTo>
                  <a:lnTo>
                    <a:pt x="553" y="23950"/>
                  </a:lnTo>
                  <a:lnTo>
                    <a:pt x="375" y="16273"/>
                  </a:lnTo>
                  <a:lnTo>
                    <a:pt x="198" y="8596"/>
                  </a:lnTo>
                  <a:lnTo>
                    <a:pt x="21" y="9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46431" y="7126718"/>
              <a:ext cx="71980" cy="63168"/>
            </a:xfrm>
            <a:custGeom>
              <a:avLst/>
              <a:pathLst>
                <a:path w="71980" h="63168">
                  <a:moveTo>
                    <a:pt x="71980" y="61506"/>
                  </a:moveTo>
                  <a:lnTo>
                    <a:pt x="34550" y="0"/>
                  </a:lnTo>
                  <a:lnTo>
                    <a:pt x="0" y="63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037960" y="6979654"/>
              <a:ext cx="24110" cy="6441"/>
            </a:xfrm>
            <a:custGeom>
              <a:avLst/>
              <a:pathLst>
                <a:path w="24110" h="6441">
                  <a:moveTo>
                    <a:pt x="24110" y="6441"/>
                  </a:moveTo>
                  <a:lnTo>
                    <a:pt x="20353" y="5438"/>
                  </a:lnTo>
                  <a:lnTo>
                    <a:pt x="16597" y="4434"/>
                  </a:lnTo>
                  <a:lnTo>
                    <a:pt x="12840" y="3430"/>
                  </a:lnTo>
                  <a:lnTo>
                    <a:pt x="9083" y="2427"/>
                  </a:lnTo>
                  <a:lnTo>
                    <a:pt x="5327" y="1423"/>
                  </a:lnTo>
                  <a:lnTo>
                    <a:pt x="1570" y="4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037960" y="6960969"/>
              <a:ext cx="69533" cy="69560"/>
            </a:xfrm>
            <a:custGeom>
              <a:avLst/>
              <a:pathLst>
                <a:path w="69533" h="69560">
                  <a:moveTo>
                    <a:pt x="69533" y="0"/>
                  </a:moveTo>
                  <a:lnTo>
                    <a:pt x="0" y="18684"/>
                  </a:lnTo>
                  <a:lnTo>
                    <a:pt x="50948" y="695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48040" y="6767067"/>
              <a:ext cx="214030" cy="219028"/>
            </a:xfrm>
            <a:custGeom>
              <a:avLst/>
              <a:pathLst>
                <a:path w="214030" h="219028">
                  <a:moveTo>
                    <a:pt x="214030" y="219028"/>
                  </a:moveTo>
                  <a:lnTo>
                    <a:pt x="209327" y="214215"/>
                  </a:lnTo>
                  <a:lnTo>
                    <a:pt x="204623" y="209402"/>
                  </a:lnTo>
                  <a:lnTo>
                    <a:pt x="199920" y="204589"/>
                  </a:lnTo>
                  <a:lnTo>
                    <a:pt x="195217" y="199776"/>
                  </a:lnTo>
                  <a:lnTo>
                    <a:pt x="190513" y="194962"/>
                  </a:lnTo>
                  <a:lnTo>
                    <a:pt x="185810" y="190149"/>
                  </a:lnTo>
                  <a:lnTo>
                    <a:pt x="181107" y="185336"/>
                  </a:lnTo>
                  <a:lnTo>
                    <a:pt x="176403" y="180523"/>
                  </a:lnTo>
                  <a:lnTo>
                    <a:pt x="171700" y="175709"/>
                  </a:lnTo>
                  <a:lnTo>
                    <a:pt x="166996" y="170896"/>
                  </a:lnTo>
                  <a:lnTo>
                    <a:pt x="162293" y="166083"/>
                  </a:lnTo>
                  <a:lnTo>
                    <a:pt x="157590" y="161270"/>
                  </a:lnTo>
                  <a:lnTo>
                    <a:pt x="152886" y="156457"/>
                  </a:lnTo>
                  <a:lnTo>
                    <a:pt x="148183" y="151643"/>
                  </a:lnTo>
                  <a:lnTo>
                    <a:pt x="143480" y="146830"/>
                  </a:lnTo>
                  <a:lnTo>
                    <a:pt x="138776" y="142017"/>
                  </a:lnTo>
                  <a:lnTo>
                    <a:pt x="134073" y="137204"/>
                  </a:lnTo>
                  <a:lnTo>
                    <a:pt x="129369" y="132391"/>
                  </a:lnTo>
                  <a:lnTo>
                    <a:pt x="124666" y="127577"/>
                  </a:lnTo>
                  <a:lnTo>
                    <a:pt x="119963" y="122764"/>
                  </a:lnTo>
                  <a:lnTo>
                    <a:pt x="115259" y="117951"/>
                  </a:lnTo>
                  <a:lnTo>
                    <a:pt x="110556" y="113138"/>
                  </a:lnTo>
                  <a:lnTo>
                    <a:pt x="105852" y="108324"/>
                  </a:lnTo>
                  <a:lnTo>
                    <a:pt x="101149" y="103511"/>
                  </a:lnTo>
                  <a:lnTo>
                    <a:pt x="96446" y="98698"/>
                  </a:lnTo>
                  <a:lnTo>
                    <a:pt x="91742" y="93885"/>
                  </a:lnTo>
                  <a:lnTo>
                    <a:pt x="87039" y="89072"/>
                  </a:lnTo>
                  <a:lnTo>
                    <a:pt x="82336" y="84258"/>
                  </a:lnTo>
                  <a:lnTo>
                    <a:pt x="77632" y="79445"/>
                  </a:lnTo>
                  <a:lnTo>
                    <a:pt x="72929" y="74632"/>
                  </a:lnTo>
                  <a:lnTo>
                    <a:pt x="68225" y="69819"/>
                  </a:lnTo>
                  <a:lnTo>
                    <a:pt x="63522" y="65006"/>
                  </a:lnTo>
                  <a:lnTo>
                    <a:pt x="58819" y="60192"/>
                  </a:lnTo>
                  <a:lnTo>
                    <a:pt x="54115" y="55379"/>
                  </a:lnTo>
                  <a:lnTo>
                    <a:pt x="49412" y="50566"/>
                  </a:lnTo>
                  <a:lnTo>
                    <a:pt x="44709" y="45753"/>
                  </a:lnTo>
                  <a:lnTo>
                    <a:pt x="40005" y="40939"/>
                  </a:lnTo>
                  <a:lnTo>
                    <a:pt x="35302" y="36126"/>
                  </a:lnTo>
                  <a:lnTo>
                    <a:pt x="30598" y="31313"/>
                  </a:lnTo>
                  <a:lnTo>
                    <a:pt x="25895" y="26500"/>
                  </a:lnTo>
                  <a:lnTo>
                    <a:pt x="21192" y="21687"/>
                  </a:lnTo>
                  <a:lnTo>
                    <a:pt x="16488" y="16873"/>
                  </a:lnTo>
                  <a:lnTo>
                    <a:pt x="11785" y="12060"/>
                  </a:lnTo>
                  <a:lnTo>
                    <a:pt x="7082" y="7247"/>
                  </a:lnTo>
                  <a:lnTo>
                    <a:pt x="2378" y="24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848040" y="6767067"/>
              <a:ext cx="69326" cy="69757"/>
            </a:xfrm>
            <a:custGeom>
              <a:avLst/>
              <a:pathLst>
                <a:path w="69326" h="69757">
                  <a:moveTo>
                    <a:pt x="69326" y="19436"/>
                  </a:moveTo>
                  <a:lnTo>
                    <a:pt x="0" y="0"/>
                  </a:lnTo>
                  <a:lnTo>
                    <a:pt x="17831" y="69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80814" y="6950881"/>
              <a:ext cx="281256" cy="35214"/>
            </a:xfrm>
            <a:custGeom>
              <a:avLst/>
              <a:pathLst>
                <a:path w="281256" h="35214">
                  <a:moveTo>
                    <a:pt x="281256" y="35214"/>
                  </a:moveTo>
                  <a:lnTo>
                    <a:pt x="274806" y="34407"/>
                  </a:lnTo>
                  <a:lnTo>
                    <a:pt x="268357" y="33599"/>
                  </a:lnTo>
                  <a:lnTo>
                    <a:pt x="261908" y="32792"/>
                  </a:lnTo>
                  <a:lnTo>
                    <a:pt x="255459" y="31984"/>
                  </a:lnTo>
                  <a:lnTo>
                    <a:pt x="249010" y="31177"/>
                  </a:lnTo>
                  <a:lnTo>
                    <a:pt x="242561" y="30369"/>
                  </a:lnTo>
                  <a:lnTo>
                    <a:pt x="236111" y="29562"/>
                  </a:lnTo>
                  <a:lnTo>
                    <a:pt x="229662" y="28755"/>
                  </a:lnTo>
                  <a:lnTo>
                    <a:pt x="223213" y="27947"/>
                  </a:lnTo>
                  <a:lnTo>
                    <a:pt x="216764" y="27140"/>
                  </a:lnTo>
                  <a:lnTo>
                    <a:pt x="210315" y="26332"/>
                  </a:lnTo>
                  <a:lnTo>
                    <a:pt x="203866" y="25525"/>
                  </a:lnTo>
                  <a:lnTo>
                    <a:pt x="197417" y="24717"/>
                  </a:lnTo>
                  <a:lnTo>
                    <a:pt x="190967" y="23910"/>
                  </a:lnTo>
                  <a:lnTo>
                    <a:pt x="184518" y="23102"/>
                  </a:lnTo>
                  <a:lnTo>
                    <a:pt x="178069" y="22295"/>
                  </a:lnTo>
                  <a:lnTo>
                    <a:pt x="171620" y="21487"/>
                  </a:lnTo>
                  <a:lnTo>
                    <a:pt x="165171" y="20680"/>
                  </a:lnTo>
                  <a:lnTo>
                    <a:pt x="158722" y="19872"/>
                  </a:lnTo>
                  <a:lnTo>
                    <a:pt x="152272" y="19065"/>
                  </a:lnTo>
                  <a:lnTo>
                    <a:pt x="145823" y="18257"/>
                  </a:lnTo>
                  <a:lnTo>
                    <a:pt x="139374" y="17450"/>
                  </a:lnTo>
                  <a:lnTo>
                    <a:pt x="132925" y="16642"/>
                  </a:lnTo>
                  <a:lnTo>
                    <a:pt x="126476" y="15835"/>
                  </a:lnTo>
                  <a:lnTo>
                    <a:pt x="120027" y="15028"/>
                  </a:lnTo>
                  <a:lnTo>
                    <a:pt x="113577" y="14220"/>
                  </a:lnTo>
                  <a:lnTo>
                    <a:pt x="107128" y="13413"/>
                  </a:lnTo>
                  <a:lnTo>
                    <a:pt x="100679" y="12605"/>
                  </a:lnTo>
                  <a:lnTo>
                    <a:pt x="94230" y="11798"/>
                  </a:lnTo>
                  <a:lnTo>
                    <a:pt x="87781" y="10990"/>
                  </a:lnTo>
                  <a:lnTo>
                    <a:pt x="81332" y="10183"/>
                  </a:lnTo>
                  <a:lnTo>
                    <a:pt x="74882" y="9375"/>
                  </a:lnTo>
                  <a:lnTo>
                    <a:pt x="68433" y="8568"/>
                  </a:lnTo>
                  <a:lnTo>
                    <a:pt x="61984" y="7760"/>
                  </a:lnTo>
                  <a:lnTo>
                    <a:pt x="55535" y="6953"/>
                  </a:lnTo>
                  <a:lnTo>
                    <a:pt x="49086" y="6145"/>
                  </a:lnTo>
                  <a:lnTo>
                    <a:pt x="42637" y="5338"/>
                  </a:lnTo>
                  <a:lnTo>
                    <a:pt x="36187" y="4530"/>
                  </a:lnTo>
                  <a:lnTo>
                    <a:pt x="29738" y="3723"/>
                  </a:lnTo>
                  <a:lnTo>
                    <a:pt x="23289" y="2915"/>
                  </a:lnTo>
                  <a:lnTo>
                    <a:pt x="16840" y="2108"/>
                  </a:lnTo>
                  <a:lnTo>
                    <a:pt x="10391" y="1301"/>
                  </a:lnTo>
                  <a:lnTo>
                    <a:pt x="3942" y="4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780814" y="6922907"/>
              <a:ext cx="66343" cy="71442"/>
            </a:xfrm>
            <a:custGeom>
              <a:avLst/>
              <a:pathLst>
                <a:path w="66343" h="71442">
                  <a:moveTo>
                    <a:pt x="66343" y="0"/>
                  </a:moveTo>
                  <a:lnTo>
                    <a:pt x="0" y="27974"/>
                  </a:lnTo>
                  <a:lnTo>
                    <a:pt x="57398" y="71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887501" y="6767467"/>
              <a:ext cx="174569" cy="218629"/>
            </a:xfrm>
            <a:custGeom>
              <a:avLst/>
              <a:pathLst>
                <a:path w="174569" h="218629">
                  <a:moveTo>
                    <a:pt x="174569" y="218629"/>
                  </a:moveTo>
                  <a:lnTo>
                    <a:pt x="170537" y="213579"/>
                  </a:lnTo>
                  <a:lnTo>
                    <a:pt x="166505" y="208529"/>
                  </a:lnTo>
                  <a:lnTo>
                    <a:pt x="162472" y="203479"/>
                  </a:lnTo>
                  <a:lnTo>
                    <a:pt x="158440" y="198429"/>
                  </a:lnTo>
                  <a:lnTo>
                    <a:pt x="154408" y="193379"/>
                  </a:lnTo>
                  <a:lnTo>
                    <a:pt x="150375" y="188329"/>
                  </a:lnTo>
                  <a:lnTo>
                    <a:pt x="146343" y="183279"/>
                  </a:lnTo>
                  <a:lnTo>
                    <a:pt x="142311" y="178229"/>
                  </a:lnTo>
                  <a:lnTo>
                    <a:pt x="138278" y="173179"/>
                  </a:lnTo>
                  <a:lnTo>
                    <a:pt x="134246" y="168129"/>
                  </a:lnTo>
                  <a:lnTo>
                    <a:pt x="130214" y="163079"/>
                  </a:lnTo>
                  <a:lnTo>
                    <a:pt x="126182" y="158029"/>
                  </a:lnTo>
                  <a:lnTo>
                    <a:pt x="122149" y="152979"/>
                  </a:lnTo>
                  <a:lnTo>
                    <a:pt x="118117" y="147929"/>
                  </a:lnTo>
                  <a:lnTo>
                    <a:pt x="114085" y="142879"/>
                  </a:lnTo>
                  <a:lnTo>
                    <a:pt x="110052" y="137829"/>
                  </a:lnTo>
                  <a:lnTo>
                    <a:pt x="106020" y="132779"/>
                  </a:lnTo>
                  <a:lnTo>
                    <a:pt x="101988" y="127729"/>
                  </a:lnTo>
                  <a:lnTo>
                    <a:pt x="97955" y="122679"/>
                  </a:lnTo>
                  <a:lnTo>
                    <a:pt x="93923" y="117629"/>
                  </a:lnTo>
                  <a:lnTo>
                    <a:pt x="89891" y="112579"/>
                  </a:lnTo>
                  <a:lnTo>
                    <a:pt x="85859" y="107529"/>
                  </a:lnTo>
                  <a:lnTo>
                    <a:pt x="81826" y="102479"/>
                  </a:lnTo>
                  <a:lnTo>
                    <a:pt x="77794" y="97429"/>
                  </a:lnTo>
                  <a:lnTo>
                    <a:pt x="73762" y="92379"/>
                  </a:lnTo>
                  <a:lnTo>
                    <a:pt x="69729" y="87329"/>
                  </a:lnTo>
                  <a:lnTo>
                    <a:pt x="65697" y="82278"/>
                  </a:lnTo>
                  <a:lnTo>
                    <a:pt x="61665" y="77228"/>
                  </a:lnTo>
                  <a:lnTo>
                    <a:pt x="57632" y="72178"/>
                  </a:lnTo>
                  <a:lnTo>
                    <a:pt x="53600" y="67128"/>
                  </a:lnTo>
                  <a:lnTo>
                    <a:pt x="49568" y="62078"/>
                  </a:lnTo>
                  <a:lnTo>
                    <a:pt x="45536" y="57028"/>
                  </a:lnTo>
                  <a:lnTo>
                    <a:pt x="41503" y="51978"/>
                  </a:lnTo>
                  <a:lnTo>
                    <a:pt x="37471" y="46928"/>
                  </a:lnTo>
                  <a:lnTo>
                    <a:pt x="33439" y="41878"/>
                  </a:lnTo>
                  <a:lnTo>
                    <a:pt x="29406" y="36828"/>
                  </a:lnTo>
                  <a:lnTo>
                    <a:pt x="25374" y="31778"/>
                  </a:lnTo>
                  <a:lnTo>
                    <a:pt x="21342" y="26728"/>
                  </a:lnTo>
                  <a:lnTo>
                    <a:pt x="17309" y="21678"/>
                  </a:lnTo>
                  <a:lnTo>
                    <a:pt x="13277" y="16628"/>
                  </a:lnTo>
                  <a:lnTo>
                    <a:pt x="9245" y="11578"/>
                  </a:lnTo>
                  <a:lnTo>
                    <a:pt x="5213" y="6528"/>
                  </a:lnTo>
                  <a:lnTo>
                    <a:pt x="1180" y="14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887501" y="6767467"/>
              <a:ext cx="67038" cy="71189"/>
            </a:xfrm>
            <a:custGeom>
              <a:avLst/>
              <a:pathLst>
                <a:path w="67038" h="71189">
                  <a:moveTo>
                    <a:pt x="67038" y="26263"/>
                  </a:moveTo>
                  <a:lnTo>
                    <a:pt x="0" y="0"/>
                  </a:lnTo>
                  <a:lnTo>
                    <a:pt x="10774" y="71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765987" y="4844527"/>
              <a:ext cx="1603516" cy="1275907"/>
            </a:xfrm>
            <a:custGeom>
              <a:avLst/>
              <a:pathLst>
                <a:path w="1603516" h="1275907">
                  <a:moveTo>
                    <a:pt x="0" y="0"/>
                  </a:moveTo>
                  <a:lnTo>
                    <a:pt x="19042" y="15152"/>
                  </a:lnTo>
                  <a:lnTo>
                    <a:pt x="38085" y="30304"/>
                  </a:lnTo>
                  <a:lnTo>
                    <a:pt x="57127" y="45456"/>
                  </a:lnTo>
                  <a:lnTo>
                    <a:pt x="76170" y="60608"/>
                  </a:lnTo>
                  <a:lnTo>
                    <a:pt x="95213" y="75760"/>
                  </a:lnTo>
                  <a:lnTo>
                    <a:pt x="114255" y="90912"/>
                  </a:lnTo>
                  <a:lnTo>
                    <a:pt x="133298" y="106064"/>
                  </a:lnTo>
                  <a:lnTo>
                    <a:pt x="152341" y="121216"/>
                  </a:lnTo>
                  <a:lnTo>
                    <a:pt x="171383" y="136368"/>
                  </a:lnTo>
                  <a:lnTo>
                    <a:pt x="190426" y="151520"/>
                  </a:lnTo>
                  <a:lnTo>
                    <a:pt x="209468" y="166673"/>
                  </a:lnTo>
                  <a:lnTo>
                    <a:pt x="228511" y="181825"/>
                  </a:lnTo>
                  <a:lnTo>
                    <a:pt x="247554" y="196977"/>
                  </a:lnTo>
                  <a:lnTo>
                    <a:pt x="266596" y="212129"/>
                  </a:lnTo>
                  <a:lnTo>
                    <a:pt x="285639" y="227281"/>
                  </a:lnTo>
                  <a:lnTo>
                    <a:pt x="304682" y="242433"/>
                  </a:lnTo>
                  <a:lnTo>
                    <a:pt x="323724" y="257585"/>
                  </a:lnTo>
                  <a:lnTo>
                    <a:pt x="342767" y="272737"/>
                  </a:lnTo>
                  <a:lnTo>
                    <a:pt x="361809" y="287889"/>
                  </a:lnTo>
                  <a:lnTo>
                    <a:pt x="380852" y="303041"/>
                  </a:lnTo>
                  <a:lnTo>
                    <a:pt x="399895" y="318193"/>
                  </a:lnTo>
                  <a:lnTo>
                    <a:pt x="418937" y="333346"/>
                  </a:lnTo>
                  <a:lnTo>
                    <a:pt x="437980" y="348498"/>
                  </a:lnTo>
                  <a:lnTo>
                    <a:pt x="457023" y="363650"/>
                  </a:lnTo>
                  <a:lnTo>
                    <a:pt x="476065" y="378802"/>
                  </a:lnTo>
                  <a:lnTo>
                    <a:pt x="495108" y="393954"/>
                  </a:lnTo>
                  <a:lnTo>
                    <a:pt x="514150" y="409106"/>
                  </a:lnTo>
                  <a:lnTo>
                    <a:pt x="533193" y="424258"/>
                  </a:lnTo>
                  <a:lnTo>
                    <a:pt x="552236" y="439410"/>
                  </a:lnTo>
                  <a:lnTo>
                    <a:pt x="571278" y="454562"/>
                  </a:lnTo>
                  <a:lnTo>
                    <a:pt x="590321" y="469714"/>
                  </a:lnTo>
                  <a:lnTo>
                    <a:pt x="609364" y="484867"/>
                  </a:lnTo>
                  <a:lnTo>
                    <a:pt x="628406" y="500019"/>
                  </a:lnTo>
                  <a:lnTo>
                    <a:pt x="647449" y="515171"/>
                  </a:lnTo>
                  <a:lnTo>
                    <a:pt x="666491" y="530323"/>
                  </a:lnTo>
                  <a:lnTo>
                    <a:pt x="685534" y="545475"/>
                  </a:lnTo>
                  <a:lnTo>
                    <a:pt x="704577" y="560627"/>
                  </a:lnTo>
                  <a:lnTo>
                    <a:pt x="723619" y="575779"/>
                  </a:lnTo>
                  <a:lnTo>
                    <a:pt x="742662" y="590931"/>
                  </a:lnTo>
                  <a:lnTo>
                    <a:pt x="761705" y="606083"/>
                  </a:lnTo>
                  <a:lnTo>
                    <a:pt x="780747" y="621235"/>
                  </a:lnTo>
                  <a:lnTo>
                    <a:pt x="799790" y="636387"/>
                  </a:lnTo>
                  <a:lnTo>
                    <a:pt x="818833" y="651540"/>
                  </a:lnTo>
                  <a:lnTo>
                    <a:pt x="837875" y="666692"/>
                  </a:lnTo>
                  <a:lnTo>
                    <a:pt x="856918" y="681844"/>
                  </a:lnTo>
                  <a:lnTo>
                    <a:pt x="875960" y="696996"/>
                  </a:lnTo>
                  <a:lnTo>
                    <a:pt x="895003" y="712148"/>
                  </a:lnTo>
                  <a:lnTo>
                    <a:pt x="914046" y="727300"/>
                  </a:lnTo>
                  <a:lnTo>
                    <a:pt x="933088" y="742452"/>
                  </a:lnTo>
                  <a:lnTo>
                    <a:pt x="952131" y="757604"/>
                  </a:lnTo>
                  <a:lnTo>
                    <a:pt x="971174" y="772756"/>
                  </a:lnTo>
                  <a:lnTo>
                    <a:pt x="990216" y="787908"/>
                  </a:lnTo>
                  <a:lnTo>
                    <a:pt x="1009259" y="803060"/>
                  </a:lnTo>
                  <a:lnTo>
                    <a:pt x="1028301" y="818213"/>
                  </a:lnTo>
                  <a:lnTo>
                    <a:pt x="1047344" y="833365"/>
                  </a:lnTo>
                  <a:lnTo>
                    <a:pt x="1066387" y="848517"/>
                  </a:lnTo>
                  <a:lnTo>
                    <a:pt x="1085429" y="863669"/>
                  </a:lnTo>
                  <a:lnTo>
                    <a:pt x="1104472" y="878821"/>
                  </a:lnTo>
                  <a:lnTo>
                    <a:pt x="1123515" y="893973"/>
                  </a:lnTo>
                  <a:lnTo>
                    <a:pt x="1142557" y="909125"/>
                  </a:lnTo>
                  <a:lnTo>
                    <a:pt x="1161600" y="924277"/>
                  </a:lnTo>
                  <a:lnTo>
                    <a:pt x="1180642" y="939429"/>
                  </a:lnTo>
                  <a:lnTo>
                    <a:pt x="1199685" y="954581"/>
                  </a:lnTo>
                  <a:lnTo>
                    <a:pt x="1218728" y="969734"/>
                  </a:lnTo>
                  <a:lnTo>
                    <a:pt x="1237770" y="984886"/>
                  </a:lnTo>
                  <a:lnTo>
                    <a:pt x="1256813" y="1000038"/>
                  </a:lnTo>
                  <a:lnTo>
                    <a:pt x="1275856" y="1015190"/>
                  </a:lnTo>
                  <a:lnTo>
                    <a:pt x="1294898" y="1030342"/>
                  </a:lnTo>
                  <a:lnTo>
                    <a:pt x="1313941" y="1045494"/>
                  </a:lnTo>
                  <a:lnTo>
                    <a:pt x="1332983" y="1060646"/>
                  </a:lnTo>
                  <a:lnTo>
                    <a:pt x="1352026" y="1075798"/>
                  </a:lnTo>
                  <a:lnTo>
                    <a:pt x="1371069" y="1090950"/>
                  </a:lnTo>
                  <a:lnTo>
                    <a:pt x="1390111" y="1106102"/>
                  </a:lnTo>
                  <a:lnTo>
                    <a:pt x="1409154" y="1121254"/>
                  </a:lnTo>
                  <a:lnTo>
                    <a:pt x="1428197" y="1136407"/>
                  </a:lnTo>
                  <a:lnTo>
                    <a:pt x="1447239" y="1151559"/>
                  </a:lnTo>
                  <a:lnTo>
                    <a:pt x="1466282" y="1166711"/>
                  </a:lnTo>
                  <a:lnTo>
                    <a:pt x="1485324" y="1181863"/>
                  </a:lnTo>
                  <a:lnTo>
                    <a:pt x="1504367" y="1197015"/>
                  </a:lnTo>
                  <a:lnTo>
                    <a:pt x="1523410" y="1212167"/>
                  </a:lnTo>
                  <a:lnTo>
                    <a:pt x="1542452" y="1227319"/>
                  </a:lnTo>
                  <a:lnTo>
                    <a:pt x="1561495" y="1242471"/>
                  </a:lnTo>
                  <a:lnTo>
                    <a:pt x="1580538" y="1257623"/>
                  </a:lnTo>
                  <a:lnTo>
                    <a:pt x="1599580" y="1272775"/>
                  </a:lnTo>
                  <a:lnTo>
                    <a:pt x="1603516" y="12759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298296" y="6053440"/>
              <a:ext cx="71207" cy="66994"/>
            </a:xfrm>
            <a:custGeom>
              <a:avLst/>
              <a:pathLst>
                <a:path w="71207" h="66994">
                  <a:moveTo>
                    <a:pt x="0" y="56340"/>
                  </a:moveTo>
                  <a:lnTo>
                    <a:pt x="71207" y="66994"/>
                  </a:lnTo>
                  <a:lnTo>
                    <a:pt x="448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827800" y="6905384"/>
              <a:ext cx="234270" cy="80711"/>
            </a:xfrm>
            <a:custGeom>
              <a:avLst/>
              <a:pathLst>
                <a:path w="234270" h="80711">
                  <a:moveTo>
                    <a:pt x="234270" y="80711"/>
                  </a:moveTo>
                  <a:lnTo>
                    <a:pt x="228466" y="78711"/>
                  </a:lnTo>
                  <a:lnTo>
                    <a:pt x="222661" y="76712"/>
                  </a:lnTo>
                  <a:lnTo>
                    <a:pt x="216857" y="74712"/>
                  </a:lnTo>
                  <a:lnTo>
                    <a:pt x="211053" y="72712"/>
                  </a:lnTo>
                  <a:lnTo>
                    <a:pt x="205248" y="70712"/>
                  </a:lnTo>
                  <a:lnTo>
                    <a:pt x="199444" y="68713"/>
                  </a:lnTo>
                  <a:lnTo>
                    <a:pt x="193639" y="66713"/>
                  </a:lnTo>
                  <a:lnTo>
                    <a:pt x="187835" y="64713"/>
                  </a:lnTo>
                  <a:lnTo>
                    <a:pt x="182030" y="62713"/>
                  </a:lnTo>
                  <a:lnTo>
                    <a:pt x="176226" y="60714"/>
                  </a:lnTo>
                  <a:lnTo>
                    <a:pt x="170422" y="58714"/>
                  </a:lnTo>
                  <a:lnTo>
                    <a:pt x="164617" y="56714"/>
                  </a:lnTo>
                  <a:lnTo>
                    <a:pt x="158813" y="54714"/>
                  </a:lnTo>
                  <a:lnTo>
                    <a:pt x="153008" y="52715"/>
                  </a:lnTo>
                  <a:lnTo>
                    <a:pt x="147204" y="50715"/>
                  </a:lnTo>
                  <a:lnTo>
                    <a:pt x="141400" y="48715"/>
                  </a:lnTo>
                  <a:lnTo>
                    <a:pt x="135595" y="46715"/>
                  </a:lnTo>
                  <a:lnTo>
                    <a:pt x="129791" y="44716"/>
                  </a:lnTo>
                  <a:lnTo>
                    <a:pt x="123986" y="42716"/>
                  </a:lnTo>
                  <a:lnTo>
                    <a:pt x="118182" y="40716"/>
                  </a:lnTo>
                  <a:lnTo>
                    <a:pt x="112378" y="38716"/>
                  </a:lnTo>
                  <a:lnTo>
                    <a:pt x="106573" y="36717"/>
                  </a:lnTo>
                  <a:lnTo>
                    <a:pt x="100769" y="34717"/>
                  </a:lnTo>
                  <a:lnTo>
                    <a:pt x="94964" y="32717"/>
                  </a:lnTo>
                  <a:lnTo>
                    <a:pt x="89160" y="30717"/>
                  </a:lnTo>
                  <a:lnTo>
                    <a:pt x="83355" y="28718"/>
                  </a:lnTo>
                  <a:lnTo>
                    <a:pt x="77551" y="26718"/>
                  </a:lnTo>
                  <a:lnTo>
                    <a:pt x="71747" y="24718"/>
                  </a:lnTo>
                  <a:lnTo>
                    <a:pt x="65942" y="22718"/>
                  </a:lnTo>
                  <a:lnTo>
                    <a:pt x="60138" y="20719"/>
                  </a:lnTo>
                  <a:lnTo>
                    <a:pt x="54333" y="18719"/>
                  </a:lnTo>
                  <a:lnTo>
                    <a:pt x="48529" y="16719"/>
                  </a:lnTo>
                  <a:lnTo>
                    <a:pt x="42725" y="14719"/>
                  </a:lnTo>
                  <a:lnTo>
                    <a:pt x="36920" y="12720"/>
                  </a:lnTo>
                  <a:lnTo>
                    <a:pt x="31116" y="10720"/>
                  </a:lnTo>
                  <a:lnTo>
                    <a:pt x="25311" y="8720"/>
                  </a:lnTo>
                  <a:lnTo>
                    <a:pt x="19507" y="6720"/>
                  </a:lnTo>
                  <a:lnTo>
                    <a:pt x="13703" y="4721"/>
                  </a:lnTo>
                  <a:lnTo>
                    <a:pt x="7898" y="2721"/>
                  </a:lnTo>
                  <a:lnTo>
                    <a:pt x="2094" y="7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827800" y="6891659"/>
              <a:ext cx="70679" cy="68073"/>
            </a:xfrm>
            <a:custGeom>
              <a:avLst/>
              <a:pathLst>
                <a:path w="70679" h="68073">
                  <a:moveTo>
                    <a:pt x="70679" y="0"/>
                  </a:moveTo>
                  <a:lnTo>
                    <a:pt x="0" y="13725"/>
                  </a:lnTo>
                  <a:lnTo>
                    <a:pt x="47226" y="68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980596" y="6986096"/>
              <a:ext cx="81474" cy="34594"/>
            </a:xfrm>
            <a:custGeom>
              <a:avLst/>
              <a:pathLst>
                <a:path w="81474" h="34594">
                  <a:moveTo>
                    <a:pt x="81474" y="0"/>
                  </a:moveTo>
                  <a:lnTo>
                    <a:pt x="77304" y="1770"/>
                  </a:lnTo>
                  <a:lnTo>
                    <a:pt x="73134" y="3541"/>
                  </a:lnTo>
                  <a:lnTo>
                    <a:pt x="68964" y="5311"/>
                  </a:lnTo>
                  <a:lnTo>
                    <a:pt x="64794" y="7082"/>
                  </a:lnTo>
                  <a:lnTo>
                    <a:pt x="60623" y="8853"/>
                  </a:lnTo>
                  <a:lnTo>
                    <a:pt x="56453" y="10623"/>
                  </a:lnTo>
                  <a:lnTo>
                    <a:pt x="52283" y="12394"/>
                  </a:lnTo>
                  <a:lnTo>
                    <a:pt x="48113" y="14165"/>
                  </a:lnTo>
                  <a:lnTo>
                    <a:pt x="43943" y="15935"/>
                  </a:lnTo>
                  <a:lnTo>
                    <a:pt x="39773" y="17706"/>
                  </a:lnTo>
                  <a:lnTo>
                    <a:pt x="35603" y="19477"/>
                  </a:lnTo>
                  <a:lnTo>
                    <a:pt x="31433" y="21247"/>
                  </a:lnTo>
                  <a:lnTo>
                    <a:pt x="27263" y="23018"/>
                  </a:lnTo>
                  <a:lnTo>
                    <a:pt x="23092" y="24788"/>
                  </a:lnTo>
                  <a:lnTo>
                    <a:pt x="18922" y="26559"/>
                  </a:lnTo>
                  <a:lnTo>
                    <a:pt x="14752" y="28330"/>
                  </a:lnTo>
                  <a:lnTo>
                    <a:pt x="10582" y="30100"/>
                  </a:lnTo>
                  <a:lnTo>
                    <a:pt x="6412" y="31871"/>
                  </a:lnTo>
                  <a:lnTo>
                    <a:pt x="2242" y="33642"/>
                  </a:lnTo>
                  <a:lnTo>
                    <a:pt x="0" y="345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980596" y="6963184"/>
              <a:ext cx="71464" cy="66273"/>
            </a:xfrm>
            <a:custGeom>
              <a:avLst/>
              <a:pathLst>
                <a:path w="71464" h="66273">
                  <a:moveTo>
                    <a:pt x="43324" y="0"/>
                  </a:moveTo>
                  <a:lnTo>
                    <a:pt x="0" y="57506"/>
                  </a:lnTo>
                  <a:lnTo>
                    <a:pt x="71464" y="662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987804" y="6986096"/>
              <a:ext cx="74265" cy="2061"/>
            </a:xfrm>
            <a:custGeom>
              <a:avLst/>
              <a:pathLst>
                <a:path w="74265" h="2061">
                  <a:moveTo>
                    <a:pt x="74265" y="0"/>
                  </a:moveTo>
                  <a:lnTo>
                    <a:pt x="69880" y="121"/>
                  </a:lnTo>
                  <a:lnTo>
                    <a:pt x="65495" y="243"/>
                  </a:lnTo>
                  <a:lnTo>
                    <a:pt x="61110" y="365"/>
                  </a:lnTo>
                  <a:lnTo>
                    <a:pt x="56725" y="486"/>
                  </a:lnTo>
                  <a:lnTo>
                    <a:pt x="52340" y="608"/>
                  </a:lnTo>
                  <a:lnTo>
                    <a:pt x="47955" y="730"/>
                  </a:lnTo>
                  <a:lnTo>
                    <a:pt x="43570" y="852"/>
                  </a:lnTo>
                  <a:lnTo>
                    <a:pt x="39184" y="973"/>
                  </a:lnTo>
                  <a:lnTo>
                    <a:pt x="34799" y="1095"/>
                  </a:lnTo>
                  <a:lnTo>
                    <a:pt x="30414" y="1217"/>
                  </a:lnTo>
                  <a:lnTo>
                    <a:pt x="26029" y="1338"/>
                  </a:lnTo>
                  <a:lnTo>
                    <a:pt x="21644" y="1460"/>
                  </a:lnTo>
                  <a:lnTo>
                    <a:pt x="17259" y="1582"/>
                  </a:lnTo>
                  <a:lnTo>
                    <a:pt x="12874" y="1704"/>
                  </a:lnTo>
                  <a:lnTo>
                    <a:pt x="8489" y="1825"/>
                  </a:lnTo>
                  <a:lnTo>
                    <a:pt x="4103" y="1947"/>
                  </a:lnTo>
                  <a:lnTo>
                    <a:pt x="0" y="2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987804" y="6950441"/>
              <a:ext cx="63328" cy="71972"/>
            </a:xfrm>
            <a:custGeom>
              <a:avLst/>
              <a:pathLst>
                <a:path w="63328" h="71972">
                  <a:moveTo>
                    <a:pt x="61330" y="0"/>
                  </a:moveTo>
                  <a:lnTo>
                    <a:pt x="0" y="37716"/>
                  </a:lnTo>
                  <a:lnTo>
                    <a:pt x="63328" y="71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779375" y="6815177"/>
              <a:ext cx="282695" cy="170919"/>
            </a:xfrm>
            <a:custGeom>
              <a:avLst/>
              <a:pathLst>
                <a:path w="282695" h="170919">
                  <a:moveTo>
                    <a:pt x="282695" y="170919"/>
                  </a:moveTo>
                  <a:lnTo>
                    <a:pt x="276728" y="167311"/>
                  </a:lnTo>
                  <a:lnTo>
                    <a:pt x="270761" y="163703"/>
                  </a:lnTo>
                  <a:lnTo>
                    <a:pt x="264793" y="160095"/>
                  </a:lnTo>
                  <a:lnTo>
                    <a:pt x="258826" y="156487"/>
                  </a:lnTo>
                  <a:lnTo>
                    <a:pt x="252859" y="152879"/>
                  </a:lnTo>
                  <a:lnTo>
                    <a:pt x="246891" y="149272"/>
                  </a:lnTo>
                  <a:lnTo>
                    <a:pt x="240924" y="145664"/>
                  </a:lnTo>
                  <a:lnTo>
                    <a:pt x="234957" y="142056"/>
                  </a:lnTo>
                  <a:lnTo>
                    <a:pt x="228989" y="138448"/>
                  </a:lnTo>
                  <a:lnTo>
                    <a:pt x="223022" y="134840"/>
                  </a:lnTo>
                  <a:lnTo>
                    <a:pt x="217055" y="131232"/>
                  </a:lnTo>
                  <a:lnTo>
                    <a:pt x="211087" y="127624"/>
                  </a:lnTo>
                  <a:lnTo>
                    <a:pt x="205120" y="124016"/>
                  </a:lnTo>
                  <a:lnTo>
                    <a:pt x="199153" y="120409"/>
                  </a:lnTo>
                  <a:lnTo>
                    <a:pt x="193185" y="116801"/>
                  </a:lnTo>
                  <a:lnTo>
                    <a:pt x="187218" y="113193"/>
                  </a:lnTo>
                  <a:lnTo>
                    <a:pt x="181251" y="109585"/>
                  </a:lnTo>
                  <a:lnTo>
                    <a:pt x="175283" y="105977"/>
                  </a:lnTo>
                  <a:lnTo>
                    <a:pt x="169316" y="102369"/>
                  </a:lnTo>
                  <a:lnTo>
                    <a:pt x="163349" y="98761"/>
                  </a:lnTo>
                  <a:lnTo>
                    <a:pt x="157381" y="95153"/>
                  </a:lnTo>
                  <a:lnTo>
                    <a:pt x="151414" y="91546"/>
                  </a:lnTo>
                  <a:lnTo>
                    <a:pt x="145447" y="87938"/>
                  </a:lnTo>
                  <a:lnTo>
                    <a:pt x="139479" y="84330"/>
                  </a:lnTo>
                  <a:lnTo>
                    <a:pt x="133512" y="80722"/>
                  </a:lnTo>
                  <a:lnTo>
                    <a:pt x="127545" y="77114"/>
                  </a:lnTo>
                  <a:lnTo>
                    <a:pt x="121577" y="73506"/>
                  </a:lnTo>
                  <a:lnTo>
                    <a:pt x="115610" y="69898"/>
                  </a:lnTo>
                  <a:lnTo>
                    <a:pt x="109643" y="66290"/>
                  </a:lnTo>
                  <a:lnTo>
                    <a:pt x="103675" y="62683"/>
                  </a:lnTo>
                  <a:lnTo>
                    <a:pt x="97708" y="59075"/>
                  </a:lnTo>
                  <a:lnTo>
                    <a:pt x="91741" y="55467"/>
                  </a:lnTo>
                  <a:lnTo>
                    <a:pt x="85773" y="51859"/>
                  </a:lnTo>
                  <a:lnTo>
                    <a:pt x="79806" y="48251"/>
                  </a:lnTo>
                  <a:lnTo>
                    <a:pt x="73839" y="44643"/>
                  </a:lnTo>
                  <a:lnTo>
                    <a:pt x="67871" y="41035"/>
                  </a:lnTo>
                  <a:lnTo>
                    <a:pt x="61904" y="37427"/>
                  </a:lnTo>
                  <a:lnTo>
                    <a:pt x="55937" y="33819"/>
                  </a:lnTo>
                  <a:lnTo>
                    <a:pt x="49969" y="30212"/>
                  </a:lnTo>
                  <a:lnTo>
                    <a:pt x="44002" y="26604"/>
                  </a:lnTo>
                  <a:lnTo>
                    <a:pt x="38035" y="22996"/>
                  </a:lnTo>
                  <a:lnTo>
                    <a:pt x="32067" y="19388"/>
                  </a:lnTo>
                  <a:lnTo>
                    <a:pt x="26100" y="15780"/>
                  </a:lnTo>
                  <a:lnTo>
                    <a:pt x="20133" y="12172"/>
                  </a:lnTo>
                  <a:lnTo>
                    <a:pt x="14165" y="8564"/>
                  </a:lnTo>
                  <a:lnTo>
                    <a:pt x="8198" y="4956"/>
                  </a:lnTo>
                  <a:lnTo>
                    <a:pt x="2231" y="134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779375" y="6815177"/>
              <a:ext cx="71985" cy="63068"/>
            </a:xfrm>
            <a:custGeom>
              <a:avLst/>
              <a:pathLst>
                <a:path w="71985" h="63068">
                  <a:moveTo>
                    <a:pt x="71985" y="1454"/>
                  </a:moveTo>
                  <a:lnTo>
                    <a:pt x="0" y="0"/>
                  </a:lnTo>
                  <a:lnTo>
                    <a:pt x="34733" y="630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821300" y="6986096"/>
              <a:ext cx="240770" cy="92827"/>
            </a:xfrm>
            <a:custGeom>
              <a:avLst/>
              <a:pathLst>
                <a:path w="240770" h="92827">
                  <a:moveTo>
                    <a:pt x="240770" y="0"/>
                  </a:moveTo>
                  <a:lnTo>
                    <a:pt x="234945" y="2245"/>
                  </a:lnTo>
                  <a:lnTo>
                    <a:pt x="229120" y="4491"/>
                  </a:lnTo>
                  <a:lnTo>
                    <a:pt x="223295" y="6737"/>
                  </a:lnTo>
                  <a:lnTo>
                    <a:pt x="217470" y="8983"/>
                  </a:lnTo>
                  <a:lnTo>
                    <a:pt x="211645" y="11228"/>
                  </a:lnTo>
                  <a:lnTo>
                    <a:pt x="205820" y="13474"/>
                  </a:lnTo>
                  <a:lnTo>
                    <a:pt x="199995" y="15720"/>
                  </a:lnTo>
                  <a:lnTo>
                    <a:pt x="194170" y="17966"/>
                  </a:lnTo>
                  <a:lnTo>
                    <a:pt x="188346" y="20211"/>
                  </a:lnTo>
                  <a:lnTo>
                    <a:pt x="182521" y="22457"/>
                  </a:lnTo>
                  <a:lnTo>
                    <a:pt x="176696" y="24703"/>
                  </a:lnTo>
                  <a:lnTo>
                    <a:pt x="170871" y="26949"/>
                  </a:lnTo>
                  <a:lnTo>
                    <a:pt x="165046" y="29194"/>
                  </a:lnTo>
                  <a:lnTo>
                    <a:pt x="159221" y="31440"/>
                  </a:lnTo>
                  <a:lnTo>
                    <a:pt x="153396" y="33686"/>
                  </a:lnTo>
                  <a:lnTo>
                    <a:pt x="147571" y="35932"/>
                  </a:lnTo>
                  <a:lnTo>
                    <a:pt x="141746" y="38178"/>
                  </a:lnTo>
                  <a:lnTo>
                    <a:pt x="135921" y="40423"/>
                  </a:lnTo>
                  <a:lnTo>
                    <a:pt x="130096" y="42669"/>
                  </a:lnTo>
                  <a:lnTo>
                    <a:pt x="124271" y="44915"/>
                  </a:lnTo>
                  <a:lnTo>
                    <a:pt x="118446" y="47161"/>
                  </a:lnTo>
                  <a:lnTo>
                    <a:pt x="112621" y="49406"/>
                  </a:lnTo>
                  <a:lnTo>
                    <a:pt x="106796" y="51652"/>
                  </a:lnTo>
                  <a:lnTo>
                    <a:pt x="100971" y="53898"/>
                  </a:lnTo>
                  <a:lnTo>
                    <a:pt x="95146" y="56144"/>
                  </a:lnTo>
                  <a:lnTo>
                    <a:pt x="89321" y="58389"/>
                  </a:lnTo>
                  <a:lnTo>
                    <a:pt x="83496" y="60635"/>
                  </a:lnTo>
                  <a:lnTo>
                    <a:pt x="77671" y="62881"/>
                  </a:lnTo>
                  <a:lnTo>
                    <a:pt x="71846" y="65127"/>
                  </a:lnTo>
                  <a:lnTo>
                    <a:pt x="66021" y="67373"/>
                  </a:lnTo>
                  <a:lnTo>
                    <a:pt x="60197" y="69618"/>
                  </a:lnTo>
                  <a:lnTo>
                    <a:pt x="54372" y="71864"/>
                  </a:lnTo>
                  <a:lnTo>
                    <a:pt x="48547" y="74110"/>
                  </a:lnTo>
                  <a:lnTo>
                    <a:pt x="42722" y="76356"/>
                  </a:lnTo>
                  <a:lnTo>
                    <a:pt x="36897" y="78601"/>
                  </a:lnTo>
                  <a:lnTo>
                    <a:pt x="31072" y="80847"/>
                  </a:lnTo>
                  <a:lnTo>
                    <a:pt x="25247" y="83093"/>
                  </a:lnTo>
                  <a:lnTo>
                    <a:pt x="19422" y="85339"/>
                  </a:lnTo>
                  <a:lnTo>
                    <a:pt x="13597" y="87584"/>
                  </a:lnTo>
                  <a:lnTo>
                    <a:pt x="7772" y="89830"/>
                  </a:lnTo>
                  <a:lnTo>
                    <a:pt x="1947" y="92076"/>
                  </a:lnTo>
                  <a:lnTo>
                    <a:pt x="0" y="928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821300" y="7022903"/>
              <a:ext cx="71129" cy="67179"/>
            </a:xfrm>
            <a:custGeom>
              <a:avLst/>
              <a:pathLst>
                <a:path w="71129" h="67179">
                  <a:moveTo>
                    <a:pt x="45229" y="0"/>
                  </a:moveTo>
                  <a:lnTo>
                    <a:pt x="0" y="56020"/>
                  </a:lnTo>
                  <a:lnTo>
                    <a:pt x="71129" y="67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007527" y="6927776"/>
              <a:ext cx="54543" cy="58320"/>
            </a:xfrm>
            <a:custGeom>
              <a:avLst/>
              <a:pathLst>
                <a:path w="54543" h="58320">
                  <a:moveTo>
                    <a:pt x="54543" y="58320"/>
                  </a:moveTo>
                  <a:lnTo>
                    <a:pt x="51508" y="55075"/>
                  </a:lnTo>
                  <a:lnTo>
                    <a:pt x="48474" y="51830"/>
                  </a:lnTo>
                  <a:lnTo>
                    <a:pt x="45439" y="48585"/>
                  </a:lnTo>
                  <a:lnTo>
                    <a:pt x="42404" y="45340"/>
                  </a:lnTo>
                  <a:lnTo>
                    <a:pt x="39369" y="42095"/>
                  </a:lnTo>
                  <a:lnTo>
                    <a:pt x="36334" y="38850"/>
                  </a:lnTo>
                  <a:lnTo>
                    <a:pt x="33299" y="35605"/>
                  </a:lnTo>
                  <a:lnTo>
                    <a:pt x="30265" y="32360"/>
                  </a:lnTo>
                  <a:lnTo>
                    <a:pt x="27230" y="29115"/>
                  </a:lnTo>
                  <a:lnTo>
                    <a:pt x="24195" y="25870"/>
                  </a:lnTo>
                  <a:lnTo>
                    <a:pt x="21160" y="22625"/>
                  </a:lnTo>
                  <a:lnTo>
                    <a:pt x="18125" y="19381"/>
                  </a:lnTo>
                  <a:lnTo>
                    <a:pt x="15091" y="16136"/>
                  </a:lnTo>
                  <a:lnTo>
                    <a:pt x="12056" y="12891"/>
                  </a:lnTo>
                  <a:lnTo>
                    <a:pt x="9021" y="9646"/>
                  </a:lnTo>
                  <a:lnTo>
                    <a:pt x="5986" y="6401"/>
                  </a:lnTo>
                  <a:lnTo>
                    <a:pt x="2951" y="31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007527" y="6927776"/>
              <a:ext cx="68884" cy="70130"/>
            </a:xfrm>
            <a:custGeom>
              <a:avLst/>
              <a:pathLst>
                <a:path w="68884" h="70130">
                  <a:moveTo>
                    <a:pt x="68884" y="20950"/>
                  </a:moveTo>
                  <a:lnTo>
                    <a:pt x="0" y="0"/>
                  </a:lnTo>
                  <a:lnTo>
                    <a:pt x="16298" y="701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986353" y="6943457"/>
              <a:ext cx="75717" cy="42638"/>
            </a:xfrm>
            <a:custGeom>
              <a:avLst/>
              <a:pathLst>
                <a:path w="75717" h="42638">
                  <a:moveTo>
                    <a:pt x="75717" y="42638"/>
                  </a:moveTo>
                  <a:lnTo>
                    <a:pt x="71784" y="40423"/>
                  </a:lnTo>
                  <a:lnTo>
                    <a:pt x="67850" y="38208"/>
                  </a:lnTo>
                  <a:lnTo>
                    <a:pt x="63917" y="35993"/>
                  </a:lnTo>
                  <a:lnTo>
                    <a:pt x="59984" y="33778"/>
                  </a:lnTo>
                  <a:lnTo>
                    <a:pt x="56050" y="31563"/>
                  </a:lnTo>
                  <a:lnTo>
                    <a:pt x="52117" y="29348"/>
                  </a:lnTo>
                  <a:lnTo>
                    <a:pt x="48184" y="27133"/>
                  </a:lnTo>
                  <a:lnTo>
                    <a:pt x="44250" y="24918"/>
                  </a:lnTo>
                  <a:lnTo>
                    <a:pt x="40317" y="22703"/>
                  </a:lnTo>
                  <a:lnTo>
                    <a:pt x="36384" y="20488"/>
                  </a:lnTo>
                  <a:lnTo>
                    <a:pt x="32450" y="18273"/>
                  </a:lnTo>
                  <a:lnTo>
                    <a:pt x="28517" y="16058"/>
                  </a:lnTo>
                  <a:lnTo>
                    <a:pt x="24584" y="13843"/>
                  </a:lnTo>
                  <a:lnTo>
                    <a:pt x="20650" y="11629"/>
                  </a:lnTo>
                  <a:lnTo>
                    <a:pt x="16717" y="9414"/>
                  </a:lnTo>
                  <a:lnTo>
                    <a:pt x="12784" y="7199"/>
                  </a:lnTo>
                  <a:lnTo>
                    <a:pt x="8850" y="4984"/>
                  </a:lnTo>
                  <a:lnTo>
                    <a:pt x="4917" y="2769"/>
                  </a:lnTo>
                  <a:lnTo>
                    <a:pt x="984" y="5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986353" y="6942685"/>
              <a:ext cx="71995" cy="62736"/>
            </a:xfrm>
            <a:custGeom>
              <a:avLst/>
              <a:pathLst>
                <a:path w="71995" h="62736">
                  <a:moveTo>
                    <a:pt x="71995" y="0"/>
                  </a:moveTo>
                  <a:lnTo>
                    <a:pt x="0" y="772"/>
                  </a:lnTo>
                  <a:lnTo>
                    <a:pt x="36667" y="627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68540" y="6980997"/>
              <a:ext cx="74181" cy="20126"/>
            </a:xfrm>
            <a:custGeom>
              <a:avLst/>
              <a:pathLst>
                <a:path w="74181" h="20126">
                  <a:moveTo>
                    <a:pt x="0" y="20126"/>
                  </a:moveTo>
                  <a:lnTo>
                    <a:pt x="4258" y="18971"/>
                  </a:lnTo>
                  <a:lnTo>
                    <a:pt x="8517" y="17815"/>
                  </a:lnTo>
                  <a:lnTo>
                    <a:pt x="12776" y="16660"/>
                  </a:lnTo>
                  <a:lnTo>
                    <a:pt x="17035" y="15504"/>
                  </a:lnTo>
                  <a:lnTo>
                    <a:pt x="21293" y="14349"/>
                  </a:lnTo>
                  <a:lnTo>
                    <a:pt x="25552" y="13193"/>
                  </a:lnTo>
                  <a:lnTo>
                    <a:pt x="29811" y="12038"/>
                  </a:lnTo>
                  <a:lnTo>
                    <a:pt x="34070" y="10882"/>
                  </a:lnTo>
                  <a:lnTo>
                    <a:pt x="38329" y="9727"/>
                  </a:lnTo>
                  <a:lnTo>
                    <a:pt x="42587" y="8571"/>
                  </a:lnTo>
                  <a:lnTo>
                    <a:pt x="46846" y="7416"/>
                  </a:lnTo>
                  <a:lnTo>
                    <a:pt x="51105" y="6260"/>
                  </a:lnTo>
                  <a:lnTo>
                    <a:pt x="55364" y="5105"/>
                  </a:lnTo>
                  <a:lnTo>
                    <a:pt x="59623" y="3949"/>
                  </a:lnTo>
                  <a:lnTo>
                    <a:pt x="63881" y="2794"/>
                  </a:lnTo>
                  <a:lnTo>
                    <a:pt x="68140" y="1638"/>
                  </a:lnTo>
                  <a:lnTo>
                    <a:pt x="72399" y="483"/>
                  </a:lnTo>
                  <a:lnTo>
                    <a:pt x="741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273116" y="6962580"/>
              <a:ext cx="69604" cy="69487"/>
            </a:xfrm>
            <a:custGeom>
              <a:avLst/>
              <a:pathLst>
                <a:path w="69604" h="69487">
                  <a:moveTo>
                    <a:pt x="18853" y="69487"/>
                  </a:moveTo>
                  <a:lnTo>
                    <a:pt x="69604" y="184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68540" y="6809068"/>
              <a:ext cx="128117" cy="192055"/>
            </a:xfrm>
            <a:custGeom>
              <a:avLst/>
              <a:pathLst>
                <a:path w="128117" h="192055">
                  <a:moveTo>
                    <a:pt x="0" y="192055"/>
                  </a:moveTo>
                  <a:lnTo>
                    <a:pt x="3312" y="187090"/>
                  </a:lnTo>
                  <a:lnTo>
                    <a:pt x="6624" y="182125"/>
                  </a:lnTo>
                  <a:lnTo>
                    <a:pt x="9936" y="177160"/>
                  </a:lnTo>
                  <a:lnTo>
                    <a:pt x="13248" y="172195"/>
                  </a:lnTo>
                  <a:lnTo>
                    <a:pt x="16560" y="167230"/>
                  </a:lnTo>
                  <a:lnTo>
                    <a:pt x="19872" y="162265"/>
                  </a:lnTo>
                  <a:lnTo>
                    <a:pt x="23184" y="157300"/>
                  </a:lnTo>
                  <a:lnTo>
                    <a:pt x="26496" y="152335"/>
                  </a:lnTo>
                  <a:lnTo>
                    <a:pt x="29808" y="147370"/>
                  </a:lnTo>
                  <a:lnTo>
                    <a:pt x="33120" y="142405"/>
                  </a:lnTo>
                  <a:lnTo>
                    <a:pt x="36432" y="137440"/>
                  </a:lnTo>
                  <a:lnTo>
                    <a:pt x="39745" y="132475"/>
                  </a:lnTo>
                  <a:lnTo>
                    <a:pt x="43057" y="127510"/>
                  </a:lnTo>
                  <a:lnTo>
                    <a:pt x="46369" y="122545"/>
                  </a:lnTo>
                  <a:lnTo>
                    <a:pt x="49681" y="117580"/>
                  </a:lnTo>
                  <a:lnTo>
                    <a:pt x="52993" y="112615"/>
                  </a:lnTo>
                  <a:lnTo>
                    <a:pt x="56305" y="107650"/>
                  </a:lnTo>
                  <a:lnTo>
                    <a:pt x="59617" y="102685"/>
                  </a:lnTo>
                  <a:lnTo>
                    <a:pt x="62929" y="97720"/>
                  </a:lnTo>
                  <a:lnTo>
                    <a:pt x="66241" y="92755"/>
                  </a:lnTo>
                  <a:lnTo>
                    <a:pt x="69553" y="87790"/>
                  </a:lnTo>
                  <a:lnTo>
                    <a:pt x="72865" y="82825"/>
                  </a:lnTo>
                  <a:lnTo>
                    <a:pt x="76177" y="77860"/>
                  </a:lnTo>
                  <a:lnTo>
                    <a:pt x="79490" y="72895"/>
                  </a:lnTo>
                  <a:lnTo>
                    <a:pt x="82802" y="67930"/>
                  </a:lnTo>
                  <a:lnTo>
                    <a:pt x="86114" y="62965"/>
                  </a:lnTo>
                  <a:lnTo>
                    <a:pt x="89426" y="58000"/>
                  </a:lnTo>
                  <a:lnTo>
                    <a:pt x="92738" y="53035"/>
                  </a:lnTo>
                  <a:lnTo>
                    <a:pt x="96050" y="48070"/>
                  </a:lnTo>
                  <a:lnTo>
                    <a:pt x="99362" y="43105"/>
                  </a:lnTo>
                  <a:lnTo>
                    <a:pt x="102674" y="38140"/>
                  </a:lnTo>
                  <a:lnTo>
                    <a:pt x="105986" y="33175"/>
                  </a:lnTo>
                  <a:lnTo>
                    <a:pt x="109298" y="28210"/>
                  </a:lnTo>
                  <a:lnTo>
                    <a:pt x="112610" y="23245"/>
                  </a:lnTo>
                  <a:lnTo>
                    <a:pt x="115922" y="18280"/>
                  </a:lnTo>
                  <a:lnTo>
                    <a:pt x="119235" y="13315"/>
                  </a:lnTo>
                  <a:lnTo>
                    <a:pt x="122547" y="8350"/>
                  </a:lnTo>
                  <a:lnTo>
                    <a:pt x="125859" y="3385"/>
                  </a:lnTo>
                  <a:lnTo>
                    <a:pt x="1281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332106" y="6809068"/>
              <a:ext cx="64550" cy="71849"/>
            </a:xfrm>
            <a:custGeom>
              <a:avLst/>
              <a:pathLst>
                <a:path w="64550" h="71849">
                  <a:moveTo>
                    <a:pt x="59896" y="71849"/>
                  </a:moveTo>
                  <a:lnTo>
                    <a:pt x="64550" y="0"/>
                  </a:lnTo>
                  <a:lnTo>
                    <a:pt x="0" y="318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003448" y="4668103"/>
              <a:ext cx="1404328" cy="140568"/>
            </a:xfrm>
            <a:custGeom>
              <a:avLst/>
              <a:pathLst>
                <a:path w="1404328" h="140568">
                  <a:moveTo>
                    <a:pt x="0" y="0"/>
                  </a:moveTo>
                  <a:lnTo>
                    <a:pt x="17803" y="1782"/>
                  </a:lnTo>
                  <a:lnTo>
                    <a:pt x="35606" y="3564"/>
                  </a:lnTo>
                  <a:lnTo>
                    <a:pt x="53410" y="5346"/>
                  </a:lnTo>
                  <a:lnTo>
                    <a:pt x="71213" y="7128"/>
                  </a:lnTo>
                  <a:lnTo>
                    <a:pt x="89017" y="8910"/>
                  </a:lnTo>
                  <a:lnTo>
                    <a:pt x="106820" y="10692"/>
                  </a:lnTo>
                  <a:lnTo>
                    <a:pt x="124623" y="12474"/>
                  </a:lnTo>
                  <a:lnTo>
                    <a:pt x="142427" y="14256"/>
                  </a:lnTo>
                  <a:lnTo>
                    <a:pt x="160230" y="16038"/>
                  </a:lnTo>
                  <a:lnTo>
                    <a:pt x="178034" y="17820"/>
                  </a:lnTo>
                  <a:lnTo>
                    <a:pt x="195837" y="19602"/>
                  </a:lnTo>
                  <a:lnTo>
                    <a:pt x="213641" y="21384"/>
                  </a:lnTo>
                  <a:lnTo>
                    <a:pt x="231444" y="23166"/>
                  </a:lnTo>
                  <a:lnTo>
                    <a:pt x="249247" y="24948"/>
                  </a:lnTo>
                  <a:lnTo>
                    <a:pt x="267051" y="26730"/>
                  </a:lnTo>
                  <a:lnTo>
                    <a:pt x="284854" y="28512"/>
                  </a:lnTo>
                  <a:lnTo>
                    <a:pt x="302658" y="30295"/>
                  </a:lnTo>
                  <a:lnTo>
                    <a:pt x="320461" y="32077"/>
                  </a:lnTo>
                  <a:lnTo>
                    <a:pt x="338265" y="33859"/>
                  </a:lnTo>
                  <a:lnTo>
                    <a:pt x="356068" y="35641"/>
                  </a:lnTo>
                  <a:lnTo>
                    <a:pt x="373871" y="37423"/>
                  </a:lnTo>
                  <a:lnTo>
                    <a:pt x="391675" y="39205"/>
                  </a:lnTo>
                  <a:lnTo>
                    <a:pt x="409478" y="40987"/>
                  </a:lnTo>
                  <a:lnTo>
                    <a:pt x="427282" y="42769"/>
                  </a:lnTo>
                  <a:lnTo>
                    <a:pt x="445085" y="44551"/>
                  </a:lnTo>
                  <a:lnTo>
                    <a:pt x="462888" y="46333"/>
                  </a:lnTo>
                  <a:lnTo>
                    <a:pt x="480692" y="48115"/>
                  </a:lnTo>
                  <a:lnTo>
                    <a:pt x="498495" y="49897"/>
                  </a:lnTo>
                  <a:lnTo>
                    <a:pt x="516299" y="51679"/>
                  </a:lnTo>
                  <a:lnTo>
                    <a:pt x="534102" y="53461"/>
                  </a:lnTo>
                  <a:lnTo>
                    <a:pt x="551906" y="55243"/>
                  </a:lnTo>
                  <a:lnTo>
                    <a:pt x="569709" y="57025"/>
                  </a:lnTo>
                  <a:lnTo>
                    <a:pt x="587512" y="58807"/>
                  </a:lnTo>
                  <a:lnTo>
                    <a:pt x="605316" y="60590"/>
                  </a:lnTo>
                  <a:lnTo>
                    <a:pt x="623119" y="62372"/>
                  </a:lnTo>
                  <a:lnTo>
                    <a:pt x="640923" y="64154"/>
                  </a:lnTo>
                  <a:lnTo>
                    <a:pt x="658726" y="65936"/>
                  </a:lnTo>
                  <a:lnTo>
                    <a:pt x="676530" y="67718"/>
                  </a:lnTo>
                  <a:lnTo>
                    <a:pt x="694333" y="69500"/>
                  </a:lnTo>
                  <a:lnTo>
                    <a:pt x="712136" y="71282"/>
                  </a:lnTo>
                  <a:lnTo>
                    <a:pt x="729940" y="73064"/>
                  </a:lnTo>
                  <a:lnTo>
                    <a:pt x="747743" y="74846"/>
                  </a:lnTo>
                  <a:lnTo>
                    <a:pt x="765547" y="76628"/>
                  </a:lnTo>
                  <a:lnTo>
                    <a:pt x="783350" y="78410"/>
                  </a:lnTo>
                  <a:lnTo>
                    <a:pt x="801154" y="80192"/>
                  </a:lnTo>
                  <a:lnTo>
                    <a:pt x="818957" y="81974"/>
                  </a:lnTo>
                  <a:lnTo>
                    <a:pt x="836760" y="83756"/>
                  </a:lnTo>
                  <a:lnTo>
                    <a:pt x="854564" y="85538"/>
                  </a:lnTo>
                  <a:lnTo>
                    <a:pt x="872367" y="87320"/>
                  </a:lnTo>
                  <a:lnTo>
                    <a:pt x="890171" y="89102"/>
                  </a:lnTo>
                  <a:lnTo>
                    <a:pt x="907974" y="90885"/>
                  </a:lnTo>
                  <a:lnTo>
                    <a:pt x="925777" y="92667"/>
                  </a:lnTo>
                  <a:lnTo>
                    <a:pt x="943581" y="94449"/>
                  </a:lnTo>
                  <a:lnTo>
                    <a:pt x="961384" y="96231"/>
                  </a:lnTo>
                  <a:lnTo>
                    <a:pt x="979188" y="98013"/>
                  </a:lnTo>
                  <a:lnTo>
                    <a:pt x="996991" y="99795"/>
                  </a:lnTo>
                  <a:lnTo>
                    <a:pt x="1014795" y="101577"/>
                  </a:lnTo>
                  <a:lnTo>
                    <a:pt x="1032598" y="103359"/>
                  </a:lnTo>
                  <a:lnTo>
                    <a:pt x="1050401" y="105141"/>
                  </a:lnTo>
                  <a:lnTo>
                    <a:pt x="1068205" y="106923"/>
                  </a:lnTo>
                  <a:lnTo>
                    <a:pt x="1086008" y="108705"/>
                  </a:lnTo>
                  <a:lnTo>
                    <a:pt x="1103812" y="110487"/>
                  </a:lnTo>
                  <a:lnTo>
                    <a:pt x="1121615" y="112269"/>
                  </a:lnTo>
                  <a:lnTo>
                    <a:pt x="1139419" y="114051"/>
                  </a:lnTo>
                  <a:lnTo>
                    <a:pt x="1157222" y="115833"/>
                  </a:lnTo>
                  <a:lnTo>
                    <a:pt x="1175025" y="117615"/>
                  </a:lnTo>
                  <a:lnTo>
                    <a:pt x="1192829" y="119397"/>
                  </a:lnTo>
                  <a:lnTo>
                    <a:pt x="1210632" y="121180"/>
                  </a:lnTo>
                  <a:lnTo>
                    <a:pt x="1228436" y="122962"/>
                  </a:lnTo>
                  <a:lnTo>
                    <a:pt x="1246239" y="124744"/>
                  </a:lnTo>
                  <a:lnTo>
                    <a:pt x="1264043" y="126526"/>
                  </a:lnTo>
                  <a:lnTo>
                    <a:pt x="1281846" y="128308"/>
                  </a:lnTo>
                  <a:lnTo>
                    <a:pt x="1299649" y="130090"/>
                  </a:lnTo>
                  <a:lnTo>
                    <a:pt x="1317453" y="131872"/>
                  </a:lnTo>
                  <a:lnTo>
                    <a:pt x="1335256" y="133654"/>
                  </a:lnTo>
                  <a:lnTo>
                    <a:pt x="1353060" y="135436"/>
                  </a:lnTo>
                  <a:lnTo>
                    <a:pt x="1370863" y="137218"/>
                  </a:lnTo>
                  <a:lnTo>
                    <a:pt x="1388666" y="139000"/>
                  </a:lnTo>
                  <a:lnTo>
                    <a:pt x="1404328" y="140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342147" y="4766640"/>
              <a:ext cx="65629" cy="71641"/>
            </a:xfrm>
            <a:custGeom>
              <a:avLst/>
              <a:pathLst>
                <a:path w="65629" h="71641">
                  <a:moveTo>
                    <a:pt x="0" y="71641"/>
                  </a:moveTo>
                  <a:lnTo>
                    <a:pt x="65629" y="42031"/>
                  </a:lnTo>
                  <a:lnTo>
                    <a:pt x="7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268540" y="6771973"/>
              <a:ext cx="175466" cy="229151"/>
            </a:xfrm>
            <a:custGeom>
              <a:avLst/>
              <a:pathLst>
                <a:path w="175466" h="229151">
                  <a:moveTo>
                    <a:pt x="0" y="229151"/>
                  </a:moveTo>
                  <a:lnTo>
                    <a:pt x="3983" y="223949"/>
                  </a:lnTo>
                  <a:lnTo>
                    <a:pt x="7966" y="218747"/>
                  </a:lnTo>
                  <a:lnTo>
                    <a:pt x="11949" y="213545"/>
                  </a:lnTo>
                  <a:lnTo>
                    <a:pt x="15932" y="208343"/>
                  </a:lnTo>
                  <a:lnTo>
                    <a:pt x="19915" y="203142"/>
                  </a:lnTo>
                  <a:lnTo>
                    <a:pt x="23898" y="197940"/>
                  </a:lnTo>
                  <a:lnTo>
                    <a:pt x="27882" y="192738"/>
                  </a:lnTo>
                  <a:lnTo>
                    <a:pt x="31865" y="187536"/>
                  </a:lnTo>
                  <a:lnTo>
                    <a:pt x="35848" y="182334"/>
                  </a:lnTo>
                  <a:lnTo>
                    <a:pt x="39831" y="177132"/>
                  </a:lnTo>
                  <a:lnTo>
                    <a:pt x="43814" y="171931"/>
                  </a:lnTo>
                  <a:lnTo>
                    <a:pt x="47797" y="166729"/>
                  </a:lnTo>
                  <a:lnTo>
                    <a:pt x="51781" y="161527"/>
                  </a:lnTo>
                  <a:lnTo>
                    <a:pt x="55764" y="156325"/>
                  </a:lnTo>
                  <a:lnTo>
                    <a:pt x="59747" y="151123"/>
                  </a:lnTo>
                  <a:lnTo>
                    <a:pt x="63730" y="145922"/>
                  </a:lnTo>
                  <a:lnTo>
                    <a:pt x="67713" y="140720"/>
                  </a:lnTo>
                  <a:lnTo>
                    <a:pt x="71696" y="135518"/>
                  </a:lnTo>
                  <a:lnTo>
                    <a:pt x="75680" y="130316"/>
                  </a:lnTo>
                  <a:lnTo>
                    <a:pt x="79663" y="125114"/>
                  </a:lnTo>
                  <a:lnTo>
                    <a:pt x="83646" y="119913"/>
                  </a:lnTo>
                  <a:lnTo>
                    <a:pt x="87629" y="114711"/>
                  </a:lnTo>
                  <a:lnTo>
                    <a:pt x="91612" y="109509"/>
                  </a:lnTo>
                  <a:lnTo>
                    <a:pt x="95595" y="104307"/>
                  </a:lnTo>
                  <a:lnTo>
                    <a:pt x="99579" y="99105"/>
                  </a:lnTo>
                  <a:lnTo>
                    <a:pt x="103562" y="93904"/>
                  </a:lnTo>
                  <a:lnTo>
                    <a:pt x="107545" y="88702"/>
                  </a:lnTo>
                  <a:lnTo>
                    <a:pt x="111528" y="83500"/>
                  </a:lnTo>
                  <a:lnTo>
                    <a:pt x="115511" y="78298"/>
                  </a:lnTo>
                  <a:lnTo>
                    <a:pt x="119494" y="73096"/>
                  </a:lnTo>
                  <a:lnTo>
                    <a:pt x="123477" y="67894"/>
                  </a:lnTo>
                  <a:lnTo>
                    <a:pt x="127461" y="62693"/>
                  </a:lnTo>
                  <a:lnTo>
                    <a:pt x="131444" y="57491"/>
                  </a:lnTo>
                  <a:lnTo>
                    <a:pt x="135427" y="52289"/>
                  </a:lnTo>
                  <a:lnTo>
                    <a:pt x="139410" y="47087"/>
                  </a:lnTo>
                  <a:lnTo>
                    <a:pt x="143393" y="41885"/>
                  </a:lnTo>
                  <a:lnTo>
                    <a:pt x="147376" y="36684"/>
                  </a:lnTo>
                  <a:lnTo>
                    <a:pt x="151360" y="31482"/>
                  </a:lnTo>
                  <a:lnTo>
                    <a:pt x="155343" y="26280"/>
                  </a:lnTo>
                  <a:lnTo>
                    <a:pt x="159326" y="21078"/>
                  </a:lnTo>
                  <a:lnTo>
                    <a:pt x="163309" y="15876"/>
                  </a:lnTo>
                  <a:lnTo>
                    <a:pt x="167292" y="10675"/>
                  </a:lnTo>
                  <a:lnTo>
                    <a:pt x="171275" y="5473"/>
                  </a:lnTo>
                  <a:lnTo>
                    <a:pt x="175259" y="271"/>
                  </a:lnTo>
                  <a:lnTo>
                    <a:pt x="175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377515" y="6771973"/>
              <a:ext cx="66491" cy="71393"/>
            </a:xfrm>
            <a:custGeom>
              <a:avLst/>
              <a:pathLst>
                <a:path w="66491" h="71393">
                  <a:moveTo>
                    <a:pt x="57165" y="71393"/>
                  </a:moveTo>
                  <a:lnTo>
                    <a:pt x="66491" y="0"/>
                  </a:lnTo>
                  <a:lnTo>
                    <a:pt x="0" y="27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68540" y="7001124"/>
              <a:ext cx="48893" cy="20583"/>
            </a:xfrm>
            <a:custGeom>
              <a:avLst/>
              <a:pathLst>
                <a:path w="48893" h="20583">
                  <a:moveTo>
                    <a:pt x="0" y="0"/>
                  </a:moveTo>
                  <a:lnTo>
                    <a:pt x="3845" y="1618"/>
                  </a:lnTo>
                  <a:lnTo>
                    <a:pt x="7690" y="3237"/>
                  </a:lnTo>
                  <a:lnTo>
                    <a:pt x="11536" y="4856"/>
                  </a:lnTo>
                  <a:lnTo>
                    <a:pt x="15381" y="6475"/>
                  </a:lnTo>
                  <a:lnTo>
                    <a:pt x="19226" y="8094"/>
                  </a:lnTo>
                  <a:lnTo>
                    <a:pt x="23072" y="9713"/>
                  </a:lnTo>
                  <a:lnTo>
                    <a:pt x="26917" y="11331"/>
                  </a:lnTo>
                  <a:lnTo>
                    <a:pt x="30762" y="12950"/>
                  </a:lnTo>
                  <a:lnTo>
                    <a:pt x="34608" y="14569"/>
                  </a:lnTo>
                  <a:lnTo>
                    <a:pt x="38453" y="16188"/>
                  </a:lnTo>
                  <a:lnTo>
                    <a:pt x="42298" y="17807"/>
                  </a:lnTo>
                  <a:lnTo>
                    <a:pt x="46144" y="19426"/>
                  </a:lnTo>
                  <a:lnTo>
                    <a:pt x="48893" y="205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245996" y="6964334"/>
              <a:ext cx="71437" cy="66359"/>
            </a:xfrm>
            <a:custGeom>
              <a:avLst/>
              <a:pathLst>
                <a:path w="71437" h="66359">
                  <a:moveTo>
                    <a:pt x="0" y="66359"/>
                  </a:moveTo>
                  <a:lnTo>
                    <a:pt x="71437" y="57373"/>
                  </a:lnTo>
                  <a:lnTo>
                    <a:pt x="279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268540" y="6945050"/>
              <a:ext cx="30546" cy="56073"/>
            </a:xfrm>
            <a:custGeom>
              <a:avLst/>
              <a:pathLst>
                <a:path w="30546" h="56073">
                  <a:moveTo>
                    <a:pt x="0" y="56073"/>
                  </a:moveTo>
                  <a:lnTo>
                    <a:pt x="2048" y="52313"/>
                  </a:lnTo>
                  <a:lnTo>
                    <a:pt x="4096" y="48553"/>
                  </a:lnTo>
                  <a:lnTo>
                    <a:pt x="6144" y="44794"/>
                  </a:lnTo>
                  <a:lnTo>
                    <a:pt x="8192" y="41034"/>
                  </a:lnTo>
                  <a:lnTo>
                    <a:pt x="10240" y="37274"/>
                  </a:lnTo>
                  <a:lnTo>
                    <a:pt x="12288" y="33515"/>
                  </a:lnTo>
                  <a:lnTo>
                    <a:pt x="14336" y="29755"/>
                  </a:lnTo>
                  <a:lnTo>
                    <a:pt x="16385" y="25995"/>
                  </a:lnTo>
                  <a:lnTo>
                    <a:pt x="18433" y="22236"/>
                  </a:lnTo>
                  <a:lnTo>
                    <a:pt x="20481" y="18476"/>
                  </a:lnTo>
                  <a:lnTo>
                    <a:pt x="22529" y="14716"/>
                  </a:lnTo>
                  <a:lnTo>
                    <a:pt x="24577" y="10957"/>
                  </a:lnTo>
                  <a:lnTo>
                    <a:pt x="26625" y="7197"/>
                  </a:lnTo>
                  <a:lnTo>
                    <a:pt x="28673" y="3437"/>
                  </a:lnTo>
                  <a:lnTo>
                    <a:pt x="305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237644" y="6945050"/>
              <a:ext cx="63226" cy="71977"/>
            </a:xfrm>
            <a:custGeom>
              <a:avLst/>
              <a:pathLst>
                <a:path w="63226" h="71977">
                  <a:moveTo>
                    <a:pt x="63226" y="71977"/>
                  </a:moveTo>
                  <a:lnTo>
                    <a:pt x="61442" y="0"/>
                  </a:lnTo>
                  <a:lnTo>
                    <a:pt x="0" y="375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268540" y="6867682"/>
              <a:ext cx="195666" cy="133441"/>
            </a:xfrm>
            <a:custGeom>
              <a:avLst/>
              <a:pathLst>
                <a:path w="195666" h="133441">
                  <a:moveTo>
                    <a:pt x="0" y="133441"/>
                  </a:moveTo>
                  <a:lnTo>
                    <a:pt x="4980" y="130045"/>
                  </a:lnTo>
                  <a:lnTo>
                    <a:pt x="9961" y="126648"/>
                  </a:lnTo>
                  <a:lnTo>
                    <a:pt x="14941" y="123251"/>
                  </a:lnTo>
                  <a:lnTo>
                    <a:pt x="19922" y="119854"/>
                  </a:lnTo>
                  <a:lnTo>
                    <a:pt x="24903" y="116458"/>
                  </a:lnTo>
                  <a:lnTo>
                    <a:pt x="29883" y="113061"/>
                  </a:lnTo>
                  <a:lnTo>
                    <a:pt x="34864" y="109664"/>
                  </a:lnTo>
                  <a:lnTo>
                    <a:pt x="39845" y="106267"/>
                  </a:lnTo>
                  <a:lnTo>
                    <a:pt x="44825" y="102871"/>
                  </a:lnTo>
                  <a:lnTo>
                    <a:pt x="49806" y="99474"/>
                  </a:lnTo>
                  <a:lnTo>
                    <a:pt x="54787" y="96077"/>
                  </a:lnTo>
                  <a:lnTo>
                    <a:pt x="59767" y="92680"/>
                  </a:lnTo>
                  <a:lnTo>
                    <a:pt x="64748" y="89284"/>
                  </a:lnTo>
                  <a:lnTo>
                    <a:pt x="69729" y="85887"/>
                  </a:lnTo>
                  <a:lnTo>
                    <a:pt x="74709" y="82490"/>
                  </a:lnTo>
                  <a:lnTo>
                    <a:pt x="79690" y="79093"/>
                  </a:lnTo>
                  <a:lnTo>
                    <a:pt x="84671" y="75697"/>
                  </a:lnTo>
                  <a:lnTo>
                    <a:pt x="89651" y="72300"/>
                  </a:lnTo>
                  <a:lnTo>
                    <a:pt x="94632" y="68903"/>
                  </a:lnTo>
                  <a:lnTo>
                    <a:pt x="99613" y="65506"/>
                  </a:lnTo>
                  <a:lnTo>
                    <a:pt x="104593" y="62110"/>
                  </a:lnTo>
                  <a:lnTo>
                    <a:pt x="109574" y="58713"/>
                  </a:lnTo>
                  <a:lnTo>
                    <a:pt x="114554" y="55316"/>
                  </a:lnTo>
                  <a:lnTo>
                    <a:pt x="119535" y="51920"/>
                  </a:lnTo>
                  <a:lnTo>
                    <a:pt x="124516" y="48523"/>
                  </a:lnTo>
                  <a:lnTo>
                    <a:pt x="129496" y="45126"/>
                  </a:lnTo>
                  <a:lnTo>
                    <a:pt x="134477" y="41729"/>
                  </a:lnTo>
                  <a:lnTo>
                    <a:pt x="139458" y="38333"/>
                  </a:lnTo>
                  <a:lnTo>
                    <a:pt x="144438" y="34936"/>
                  </a:lnTo>
                  <a:lnTo>
                    <a:pt x="149419" y="31539"/>
                  </a:lnTo>
                  <a:lnTo>
                    <a:pt x="154400" y="28142"/>
                  </a:lnTo>
                  <a:lnTo>
                    <a:pt x="159380" y="24746"/>
                  </a:lnTo>
                  <a:lnTo>
                    <a:pt x="164361" y="21349"/>
                  </a:lnTo>
                  <a:lnTo>
                    <a:pt x="169342" y="17952"/>
                  </a:lnTo>
                  <a:lnTo>
                    <a:pt x="174322" y="14555"/>
                  </a:lnTo>
                  <a:lnTo>
                    <a:pt x="179303" y="11159"/>
                  </a:lnTo>
                  <a:lnTo>
                    <a:pt x="184284" y="7762"/>
                  </a:lnTo>
                  <a:lnTo>
                    <a:pt x="189264" y="4365"/>
                  </a:lnTo>
                  <a:lnTo>
                    <a:pt x="194245" y="968"/>
                  </a:lnTo>
                  <a:lnTo>
                    <a:pt x="195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392408" y="6867682"/>
              <a:ext cx="71797" cy="64874"/>
            </a:xfrm>
            <a:custGeom>
              <a:avLst/>
              <a:pathLst>
                <a:path w="71797" h="64874">
                  <a:moveTo>
                    <a:pt x="40567" y="64874"/>
                  </a:moveTo>
                  <a:lnTo>
                    <a:pt x="71797" y="0"/>
                  </a:lnTo>
                  <a:lnTo>
                    <a:pt x="0" y="53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268540" y="7001124"/>
              <a:ext cx="159913" cy="11526"/>
            </a:xfrm>
            <a:custGeom>
              <a:avLst/>
              <a:pathLst>
                <a:path w="159913" h="11526">
                  <a:moveTo>
                    <a:pt x="0" y="0"/>
                  </a:moveTo>
                  <a:lnTo>
                    <a:pt x="5242" y="377"/>
                  </a:lnTo>
                  <a:lnTo>
                    <a:pt x="10484" y="755"/>
                  </a:lnTo>
                  <a:lnTo>
                    <a:pt x="15726" y="1133"/>
                  </a:lnTo>
                  <a:lnTo>
                    <a:pt x="20968" y="1511"/>
                  </a:lnTo>
                  <a:lnTo>
                    <a:pt x="26211" y="1889"/>
                  </a:lnTo>
                  <a:lnTo>
                    <a:pt x="31453" y="2267"/>
                  </a:lnTo>
                  <a:lnTo>
                    <a:pt x="36695" y="2644"/>
                  </a:lnTo>
                  <a:lnTo>
                    <a:pt x="41937" y="3022"/>
                  </a:lnTo>
                  <a:lnTo>
                    <a:pt x="47180" y="3400"/>
                  </a:lnTo>
                  <a:lnTo>
                    <a:pt x="52422" y="3778"/>
                  </a:lnTo>
                  <a:lnTo>
                    <a:pt x="57664" y="4156"/>
                  </a:lnTo>
                  <a:lnTo>
                    <a:pt x="62906" y="4534"/>
                  </a:lnTo>
                  <a:lnTo>
                    <a:pt x="68149" y="4912"/>
                  </a:lnTo>
                  <a:lnTo>
                    <a:pt x="73391" y="5289"/>
                  </a:lnTo>
                  <a:lnTo>
                    <a:pt x="78633" y="5667"/>
                  </a:lnTo>
                  <a:lnTo>
                    <a:pt x="83875" y="6045"/>
                  </a:lnTo>
                  <a:lnTo>
                    <a:pt x="89118" y="6423"/>
                  </a:lnTo>
                  <a:lnTo>
                    <a:pt x="94360" y="6801"/>
                  </a:lnTo>
                  <a:lnTo>
                    <a:pt x="99602" y="7179"/>
                  </a:lnTo>
                  <a:lnTo>
                    <a:pt x="104844" y="7556"/>
                  </a:lnTo>
                  <a:lnTo>
                    <a:pt x="110087" y="7934"/>
                  </a:lnTo>
                  <a:lnTo>
                    <a:pt x="115329" y="8312"/>
                  </a:lnTo>
                  <a:lnTo>
                    <a:pt x="120571" y="8690"/>
                  </a:lnTo>
                  <a:lnTo>
                    <a:pt x="125813" y="9068"/>
                  </a:lnTo>
                  <a:lnTo>
                    <a:pt x="131056" y="9446"/>
                  </a:lnTo>
                  <a:lnTo>
                    <a:pt x="136298" y="9824"/>
                  </a:lnTo>
                  <a:lnTo>
                    <a:pt x="141540" y="10201"/>
                  </a:lnTo>
                  <a:lnTo>
                    <a:pt x="146782" y="10579"/>
                  </a:lnTo>
                  <a:lnTo>
                    <a:pt x="152025" y="10957"/>
                  </a:lnTo>
                  <a:lnTo>
                    <a:pt x="157267" y="11335"/>
                  </a:lnTo>
                  <a:lnTo>
                    <a:pt x="159913" y="115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363673" y="6972260"/>
              <a:ext cx="64780" cy="71813"/>
            </a:xfrm>
            <a:custGeom>
              <a:avLst/>
              <a:pathLst>
                <a:path w="64780" h="71813">
                  <a:moveTo>
                    <a:pt x="0" y="71813"/>
                  </a:moveTo>
                  <a:lnTo>
                    <a:pt x="64780" y="40389"/>
                  </a:lnTo>
                  <a:lnTo>
                    <a:pt x="51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268540" y="6947383"/>
              <a:ext cx="92690" cy="53740"/>
            </a:xfrm>
            <a:custGeom>
              <a:avLst/>
              <a:pathLst>
                <a:path w="92690" h="53740">
                  <a:moveTo>
                    <a:pt x="0" y="53740"/>
                  </a:moveTo>
                  <a:lnTo>
                    <a:pt x="4082" y="51374"/>
                  </a:lnTo>
                  <a:lnTo>
                    <a:pt x="8164" y="49007"/>
                  </a:lnTo>
                  <a:lnTo>
                    <a:pt x="12246" y="46640"/>
                  </a:lnTo>
                  <a:lnTo>
                    <a:pt x="16328" y="44273"/>
                  </a:lnTo>
                  <a:lnTo>
                    <a:pt x="20410" y="41907"/>
                  </a:lnTo>
                  <a:lnTo>
                    <a:pt x="24492" y="39540"/>
                  </a:lnTo>
                  <a:lnTo>
                    <a:pt x="28574" y="37173"/>
                  </a:lnTo>
                  <a:lnTo>
                    <a:pt x="32657" y="34806"/>
                  </a:lnTo>
                  <a:lnTo>
                    <a:pt x="36739" y="32439"/>
                  </a:lnTo>
                  <a:lnTo>
                    <a:pt x="40821" y="30073"/>
                  </a:lnTo>
                  <a:lnTo>
                    <a:pt x="44903" y="27706"/>
                  </a:lnTo>
                  <a:lnTo>
                    <a:pt x="48985" y="25339"/>
                  </a:lnTo>
                  <a:lnTo>
                    <a:pt x="53067" y="22972"/>
                  </a:lnTo>
                  <a:lnTo>
                    <a:pt x="57149" y="20606"/>
                  </a:lnTo>
                  <a:lnTo>
                    <a:pt x="61231" y="18239"/>
                  </a:lnTo>
                  <a:lnTo>
                    <a:pt x="65314" y="15872"/>
                  </a:lnTo>
                  <a:lnTo>
                    <a:pt x="69396" y="13505"/>
                  </a:lnTo>
                  <a:lnTo>
                    <a:pt x="73478" y="11139"/>
                  </a:lnTo>
                  <a:lnTo>
                    <a:pt x="77560" y="8772"/>
                  </a:lnTo>
                  <a:lnTo>
                    <a:pt x="81642" y="6405"/>
                  </a:lnTo>
                  <a:lnTo>
                    <a:pt x="85724" y="4038"/>
                  </a:lnTo>
                  <a:lnTo>
                    <a:pt x="89806" y="1671"/>
                  </a:lnTo>
                  <a:lnTo>
                    <a:pt x="926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289230" y="6947383"/>
              <a:ext cx="71999" cy="62419"/>
            </a:xfrm>
            <a:custGeom>
              <a:avLst/>
              <a:pathLst>
                <a:path w="71999" h="62419">
                  <a:moveTo>
                    <a:pt x="36113" y="62419"/>
                  </a:moveTo>
                  <a:lnTo>
                    <a:pt x="71999" y="0"/>
                  </a:lnTo>
                  <a:lnTo>
                    <a:pt x="0" y="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361849" y="6461844"/>
              <a:ext cx="948990" cy="326935"/>
            </a:xfrm>
            <a:custGeom>
              <a:avLst/>
              <a:pathLst>
                <a:path w="948990" h="326935">
                  <a:moveTo>
                    <a:pt x="0" y="326935"/>
                  </a:moveTo>
                  <a:lnTo>
                    <a:pt x="13023" y="322448"/>
                  </a:lnTo>
                  <a:lnTo>
                    <a:pt x="26047" y="317962"/>
                  </a:lnTo>
                  <a:lnTo>
                    <a:pt x="39071" y="313475"/>
                  </a:lnTo>
                  <a:lnTo>
                    <a:pt x="52095" y="308988"/>
                  </a:lnTo>
                  <a:lnTo>
                    <a:pt x="65119" y="304501"/>
                  </a:lnTo>
                  <a:lnTo>
                    <a:pt x="78142" y="300014"/>
                  </a:lnTo>
                  <a:lnTo>
                    <a:pt x="91166" y="295528"/>
                  </a:lnTo>
                  <a:lnTo>
                    <a:pt x="104190" y="291041"/>
                  </a:lnTo>
                  <a:lnTo>
                    <a:pt x="117214" y="286554"/>
                  </a:lnTo>
                  <a:lnTo>
                    <a:pt x="130238" y="282067"/>
                  </a:lnTo>
                  <a:lnTo>
                    <a:pt x="143262" y="277580"/>
                  </a:lnTo>
                  <a:lnTo>
                    <a:pt x="156285" y="273093"/>
                  </a:lnTo>
                  <a:lnTo>
                    <a:pt x="169309" y="268607"/>
                  </a:lnTo>
                  <a:lnTo>
                    <a:pt x="182333" y="264120"/>
                  </a:lnTo>
                  <a:lnTo>
                    <a:pt x="195357" y="259633"/>
                  </a:lnTo>
                  <a:lnTo>
                    <a:pt x="208381" y="255146"/>
                  </a:lnTo>
                  <a:lnTo>
                    <a:pt x="221404" y="250659"/>
                  </a:lnTo>
                  <a:lnTo>
                    <a:pt x="234428" y="246172"/>
                  </a:lnTo>
                  <a:lnTo>
                    <a:pt x="247452" y="241686"/>
                  </a:lnTo>
                  <a:lnTo>
                    <a:pt x="260476" y="237199"/>
                  </a:lnTo>
                  <a:lnTo>
                    <a:pt x="273500" y="232712"/>
                  </a:lnTo>
                  <a:lnTo>
                    <a:pt x="286524" y="228225"/>
                  </a:lnTo>
                  <a:lnTo>
                    <a:pt x="299547" y="223738"/>
                  </a:lnTo>
                  <a:lnTo>
                    <a:pt x="312571" y="219252"/>
                  </a:lnTo>
                  <a:lnTo>
                    <a:pt x="325595" y="214765"/>
                  </a:lnTo>
                  <a:lnTo>
                    <a:pt x="338619" y="210278"/>
                  </a:lnTo>
                  <a:lnTo>
                    <a:pt x="351643" y="205791"/>
                  </a:lnTo>
                  <a:lnTo>
                    <a:pt x="364666" y="201304"/>
                  </a:lnTo>
                  <a:lnTo>
                    <a:pt x="377690" y="196817"/>
                  </a:lnTo>
                  <a:lnTo>
                    <a:pt x="390714" y="192331"/>
                  </a:lnTo>
                  <a:lnTo>
                    <a:pt x="403738" y="187844"/>
                  </a:lnTo>
                  <a:lnTo>
                    <a:pt x="416762" y="183357"/>
                  </a:lnTo>
                  <a:lnTo>
                    <a:pt x="429786" y="178870"/>
                  </a:lnTo>
                  <a:lnTo>
                    <a:pt x="442809" y="174383"/>
                  </a:lnTo>
                  <a:lnTo>
                    <a:pt x="455833" y="169896"/>
                  </a:lnTo>
                  <a:lnTo>
                    <a:pt x="468857" y="165410"/>
                  </a:lnTo>
                  <a:lnTo>
                    <a:pt x="481881" y="160923"/>
                  </a:lnTo>
                  <a:lnTo>
                    <a:pt x="494905" y="156436"/>
                  </a:lnTo>
                  <a:lnTo>
                    <a:pt x="507928" y="151949"/>
                  </a:lnTo>
                  <a:lnTo>
                    <a:pt x="520952" y="147462"/>
                  </a:lnTo>
                  <a:lnTo>
                    <a:pt x="533976" y="142976"/>
                  </a:lnTo>
                  <a:lnTo>
                    <a:pt x="547000" y="138489"/>
                  </a:lnTo>
                  <a:lnTo>
                    <a:pt x="560024" y="134002"/>
                  </a:lnTo>
                  <a:lnTo>
                    <a:pt x="573048" y="129515"/>
                  </a:lnTo>
                  <a:lnTo>
                    <a:pt x="586071" y="125028"/>
                  </a:lnTo>
                  <a:lnTo>
                    <a:pt x="599095" y="120541"/>
                  </a:lnTo>
                  <a:lnTo>
                    <a:pt x="612119" y="116055"/>
                  </a:lnTo>
                  <a:lnTo>
                    <a:pt x="625143" y="111568"/>
                  </a:lnTo>
                  <a:lnTo>
                    <a:pt x="638167" y="107081"/>
                  </a:lnTo>
                  <a:lnTo>
                    <a:pt x="651190" y="102594"/>
                  </a:lnTo>
                  <a:lnTo>
                    <a:pt x="664214" y="98107"/>
                  </a:lnTo>
                  <a:lnTo>
                    <a:pt x="677238" y="93620"/>
                  </a:lnTo>
                  <a:lnTo>
                    <a:pt x="690262" y="89134"/>
                  </a:lnTo>
                  <a:lnTo>
                    <a:pt x="703286" y="84647"/>
                  </a:lnTo>
                  <a:lnTo>
                    <a:pt x="716310" y="80160"/>
                  </a:lnTo>
                  <a:lnTo>
                    <a:pt x="729333" y="75673"/>
                  </a:lnTo>
                  <a:lnTo>
                    <a:pt x="742357" y="71186"/>
                  </a:lnTo>
                  <a:lnTo>
                    <a:pt x="755381" y="66700"/>
                  </a:lnTo>
                  <a:lnTo>
                    <a:pt x="768405" y="62213"/>
                  </a:lnTo>
                  <a:lnTo>
                    <a:pt x="781429" y="57726"/>
                  </a:lnTo>
                  <a:lnTo>
                    <a:pt x="794452" y="53239"/>
                  </a:lnTo>
                  <a:lnTo>
                    <a:pt x="807476" y="48752"/>
                  </a:lnTo>
                  <a:lnTo>
                    <a:pt x="820500" y="44265"/>
                  </a:lnTo>
                  <a:lnTo>
                    <a:pt x="833524" y="39779"/>
                  </a:lnTo>
                  <a:lnTo>
                    <a:pt x="846548" y="35292"/>
                  </a:lnTo>
                  <a:lnTo>
                    <a:pt x="859572" y="30805"/>
                  </a:lnTo>
                  <a:lnTo>
                    <a:pt x="872595" y="26318"/>
                  </a:lnTo>
                  <a:lnTo>
                    <a:pt x="885619" y="21831"/>
                  </a:lnTo>
                  <a:lnTo>
                    <a:pt x="898643" y="17344"/>
                  </a:lnTo>
                  <a:lnTo>
                    <a:pt x="911667" y="12858"/>
                  </a:lnTo>
                  <a:lnTo>
                    <a:pt x="924691" y="8371"/>
                  </a:lnTo>
                  <a:lnTo>
                    <a:pt x="937715" y="3884"/>
                  </a:lnTo>
                  <a:lnTo>
                    <a:pt x="948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240160" y="6448117"/>
              <a:ext cx="70679" cy="68073"/>
            </a:xfrm>
            <a:custGeom>
              <a:avLst/>
              <a:pathLst>
                <a:path w="70679" h="68073">
                  <a:moveTo>
                    <a:pt x="23451" y="68073"/>
                  </a:moveTo>
                  <a:lnTo>
                    <a:pt x="70679" y="13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360169" y="4774728"/>
              <a:ext cx="1046260" cy="51946"/>
            </a:xfrm>
            <a:custGeom>
              <a:avLst/>
              <a:pathLst>
                <a:path w="1046260" h="51946">
                  <a:moveTo>
                    <a:pt x="0" y="0"/>
                  </a:moveTo>
                  <a:lnTo>
                    <a:pt x="14200" y="705"/>
                  </a:lnTo>
                  <a:lnTo>
                    <a:pt x="28400" y="1410"/>
                  </a:lnTo>
                  <a:lnTo>
                    <a:pt x="42600" y="2115"/>
                  </a:lnTo>
                  <a:lnTo>
                    <a:pt x="56800" y="2820"/>
                  </a:lnTo>
                  <a:lnTo>
                    <a:pt x="71000" y="3525"/>
                  </a:lnTo>
                  <a:lnTo>
                    <a:pt x="85201" y="4230"/>
                  </a:lnTo>
                  <a:lnTo>
                    <a:pt x="99401" y="4935"/>
                  </a:lnTo>
                  <a:lnTo>
                    <a:pt x="113601" y="5640"/>
                  </a:lnTo>
                  <a:lnTo>
                    <a:pt x="127801" y="6345"/>
                  </a:lnTo>
                  <a:lnTo>
                    <a:pt x="142001" y="7050"/>
                  </a:lnTo>
                  <a:lnTo>
                    <a:pt x="156201" y="7755"/>
                  </a:lnTo>
                  <a:lnTo>
                    <a:pt x="170402" y="8460"/>
                  </a:lnTo>
                  <a:lnTo>
                    <a:pt x="184602" y="9165"/>
                  </a:lnTo>
                  <a:lnTo>
                    <a:pt x="198802" y="9870"/>
                  </a:lnTo>
                  <a:lnTo>
                    <a:pt x="213002" y="10575"/>
                  </a:lnTo>
                  <a:lnTo>
                    <a:pt x="227202" y="11280"/>
                  </a:lnTo>
                  <a:lnTo>
                    <a:pt x="241402" y="11985"/>
                  </a:lnTo>
                  <a:lnTo>
                    <a:pt x="255603" y="12690"/>
                  </a:lnTo>
                  <a:lnTo>
                    <a:pt x="269803" y="13395"/>
                  </a:lnTo>
                  <a:lnTo>
                    <a:pt x="284003" y="14100"/>
                  </a:lnTo>
                  <a:lnTo>
                    <a:pt x="298203" y="14805"/>
                  </a:lnTo>
                  <a:lnTo>
                    <a:pt x="312403" y="15510"/>
                  </a:lnTo>
                  <a:lnTo>
                    <a:pt x="326604" y="16215"/>
                  </a:lnTo>
                  <a:lnTo>
                    <a:pt x="340804" y="16920"/>
                  </a:lnTo>
                  <a:lnTo>
                    <a:pt x="355004" y="17625"/>
                  </a:lnTo>
                  <a:lnTo>
                    <a:pt x="369204" y="18330"/>
                  </a:lnTo>
                  <a:lnTo>
                    <a:pt x="383404" y="19035"/>
                  </a:lnTo>
                  <a:lnTo>
                    <a:pt x="397604" y="19741"/>
                  </a:lnTo>
                  <a:lnTo>
                    <a:pt x="411805" y="20446"/>
                  </a:lnTo>
                  <a:lnTo>
                    <a:pt x="426005" y="21151"/>
                  </a:lnTo>
                  <a:lnTo>
                    <a:pt x="440205" y="21856"/>
                  </a:lnTo>
                  <a:lnTo>
                    <a:pt x="454405" y="22561"/>
                  </a:lnTo>
                  <a:lnTo>
                    <a:pt x="468605" y="23266"/>
                  </a:lnTo>
                  <a:lnTo>
                    <a:pt x="482805" y="23971"/>
                  </a:lnTo>
                  <a:lnTo>
                    <a:pt x="497006" y="24676"/>
                  </a:lnTo>
                  <a:lnTo>
                    <a:pt x="511206" y="25381"/>
                  </a:lnTo>
                  <a:lnTo>
                    <a:pt x="525406" y="26086"/>
                  </a:lnTo>
                  <a:lnTo>
                    <a:pt x="539606" y="26791"/>
                  </a:lnTo>
                  <a:lnTo>
                    <a:pt x="553806" y="27496"/>
                  </a:lnTo>
                  <a:lnTo>
                    <a:pt x="568007" y="28201"/>
                  </a:lnTo>
                  <a:lnTo>
                    <a:pt x="582207" y="28906"/>
                  </a:lnTo>
                  <a:lnTo>
                    <a:pt x="596407" y="29611"/>
                  </a:lnTo>
                  <a:lnTo>
                    <a:pt x="610607" y="30316"/>
                  </a:lnTo>
                  <a:lnTo>
                    <a:pt x="624807" y="31021"/>
                  </a:lnTo>
                  <a:lnTo>
                    <a:pt x="639007" y="31726"/>
                  </a:lnTo>
                  <a:lnTo>
                    <a:pt x="653208" y="32431"/>
                  </a:lnTo>
                  <a:lnTo>
                    <a:pt x="667408" y="33136"/>
                  </a:lnTo>
                  <a:lnTo>
                    <a:pt x="681608" y="33841"/>
                  </a:lnTo>
                  <a:lnTo>
                    <a:pt x="695808" y="34546"/>
                  </a:lnTo>
                  <a:lnTo>
                    <a:pt x="710008" y="35251"/>
                  </a:lnTo>
                  <a:lnTo>
                    <a:pt x="724208" y="35956"/>
                  </a:lnTo>
                  <a:lnTo>
                    <a:pt x="738409" y="36661"/>
                  </a:lnTo>
                  <a:lnTo>
                    <a:pt x="752609" y="37366"/>
                  </a:lnTo>
                  <a:lnTo>
                    <a:pt x="766809" y="38071"/>
                  </a:lnTo>
                  <a:lnTo>
                    <a:pt x="781009" y="38776"/>
                  </a:lnTo>
                  <a:lnTo>
                    <a:pt x="795209" y="39482"/>
                  </a:lnTo>
                  <a:lnTo>
                    <a:pt x="809410" y="40187"/>
                  </a:lnTo>
                  <a:lnTo>
                    <a:pt x="823610" y="40892"/>
                  </a:lnTo>
                  <a:lnTo>
                    <a:pt x="837810" y="41597"/>
                  </a:lnTo>
                  <a:lnTo>
                    <a:pt x="852010" y="42302"/>
                  </a:lnTo>
                  <a:lnTo>
                    <a:pt x="866210" y="43007"/>
                  </a:lnTo>
                  <a:lnTo>
                    <a:pt x="880410" y="43712"/>
                  </a:lnTo>
                  <a:lnTo>
                    <a:pt x="894611" y="44417"/>
                  </a:lnTo>
                  <a:lnTo>
                    <a:pt x="908811" y="45122"/>
                  </a:lnTo>
                  <a:lnTo>
                    <a:pt x="923011" y="45827"/>
                  </a:lnTo>
                  <a:lnTo>
                    <a:pt x="937211" y="46532"/>
                  </a:lnTo>
                  <a:lnTo>
                    <a:pt x="951411" y="47237"/>
                  </a:lnTo>
                  <a:lnTo>
                    <a:pt x="965611" y="47942"/>
                  </a:lnTo>
                  <a:lnTo>
                    <a:pt x="979812" y="48647"/>
                  </a:lnTo>
                  <a:lnTo>
                    <a:pt x="994012" y="49352"/>
                  </a:lnTo>
                  <a:lnTo>
                    <a:pt x="1008212" y="50057"/>
                  </a:lnTo>
                  <a:lnTo>
                    <a:pt x="1022412" y="50762"/>
                  </a:lnTo>
                  <a:lnTo>
                    <a:pt x="1036612" y="51467"/>
                  </a:lnTo>
                  <a:lnTo>
                    <a:pt x="1046260" y="519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342367" y="4787627"/>
              <a:ext cx="64062" cy="71911"/>
            </a:xfrm>
            <a:custGeom>
              <a:avLst/>
              <a:pathLst>
                <a:path w="64062" h="71911">
                  <a:moveTo>
                    <a:pt x="0" y="71911"/>
                  </a:moveTo>
                  <a:lnTo>
                    <a:pt x="64062" y="39047"/>
                  </a:lnTo>
                  <a:lnTo>
                    <a:pt x="35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102630" y="6912602"/>
              <a:ext cx="228460" cy="16461"/>
            </a:xfrm>
            <a:custGeom>
              <a:avLst/>
              <a:pathLst>
                <a:path w="228460" h="16461">
                  <a:moveTo>
                    <a:pt x="0" y="16461"/>
                  </a:moveTo>
                  <a:lnTo>
                    <a:pt x="5934" y="16033"/>
                  </a:lnTo>
                  <a:lnTo>
                    <a:pt x="11869" y="15606"/>
                  </a:lnTo>
                  <a:lnTo>
                    <a:pt x="17803" y="15178"/>
                  </a:lnTo>
                  <a:lnTo>
                    <a:pt x="23738" y="14751"/>
                  </a:lnTo>
                  <a:lnTo>
                    <a:pt x="29673" y="14323"/>
                  </a:lnTo>
                  <a:lnTo>
                    <a:pt x="35607" y="13895"/>
                  </a:lnTo>
                  <a:lnTo>
                    <a:pt x="41542" y="13468"/>
                  </a:lnTo>
                  <a:lnTo>
                    <a:pt x="47477" y="13040"/>
                  </a:lnTo>
                  <a:lnTo>
                    <a:pt x="53411" y="12612"/>
                  </a:lnTo>
                  <a:lnTo>
                    <a:pt x="59346" y="12185"/>
                  </a:lnTo>
                  <a:lnTo>
                    <a:pt x="65281" y="11757"/>
                  </a:lnTo>
                  <a:lnTo>
                    <a:pt x="71215" y="11330"/>
                  </a:lnTo>
                  <a:lnTo>
                    <a:pt x="77150" y="10902"/>
                  </a:lnTo>
                  <a:lnTo>
                    <a:pt x="83085" y="10474"/>
                  </a:lnTo>
                  <a:lnTo>
                    <a:pt x="89019" y="10047"/>
                  </a:lnTo>
                  <a:lnTo>
                    <a:pt x="94954" y="9619"/>
                  </a:lnTo>
                  <a:lnTo>
                    <a:pt x="100888" y="9192"/>
                  </a:lnTo>
                  <a:lnTo>
                    <a:pt x="106823" y="8764"/>
                  </a:lnTo>
                  <a:lnTo>
                    <a:pt x="112758" y="8336"/>
                  </a:lnTo>
                  <a:lnTo>
                    <a:pt x="118692" y="7909"/>
                  </a:lnTo>
                  <a:lnTo>
                    <a:pt x="124627" y="7481"/>
                  </a:lnTo>
                  <a:lnTo>
                    <a:pt x="130562" y="7053"/>
                  </a:lnTo>
                  <a:lnTo>
                    <a:pt x="136496" y="6626"/>
                  </a:lnTo>
                  <a:lnTo>
                    <a:pt x="142431" y="6198"/>
                  </a:lnTo>
                  <a:lnTo>
                    <a:pt x="148366" y="5771"/>
                  </a:lnTo>
                  <a:lnTo>
                    <a:pt x="154300" y="5343"/>
                  </a:lnTo>
                  <a:lnTo>
                    <a:pt x="160235" y="4915"/>
                  </a:lnTo>
                  <a:lnTo>
                    <a:pt x="166170" y="4488"/>
                  </a:lnTo>
                  <a:lnTo>
                    <a:pt x="172104" y="4060"/>
                  </a:lnTo>
                  <a:lnTo>
                    <a:pt x="178039" y="3633"/>
                  </a:lnTo>
                  <a:lnTo>
                    <a:pt x="183974" y="3205"/>
                  </a:lnTo>
                  <a:lnTo>
                    <a:pt x="189908" y="2777"/>
                  </a:lnTo>
                  <a:lnTo>
                    <a:pt x="195843" y="2350"/>
                  </a:lnTo>
                  <a:lnTo>
                    <a:pt x="201777" y="1922"/>
                  </a:lnTo>
                  <a:lnTo>
                    <a:pt x="207712" y="1494"/>
                  </a:lnTo>
                  <a:lnTo>
                    <a:pt x="213647" y="1067"/>
                  </a:lnTo>
                  <a:lnTo>
                    <a:pt x="219581" y="639"/>
                  </a:lnTo>
                  <a:lnTo>
                    <a:pt x="225516" y="212"/>
                  </a:lnTo>
                  <a:lnTo>
                    <a:pt x="2284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266311" y="6881176"/>
              <a:ext cx="64779" cy="71813"/>
            </a:xfrm>
            <a:custGeom>
              <a:avLst/>
              <a:pathLst>
                <a:path w="64779" h="71813">
                  <a:moveTo>
                    <a:pt x="5174" y="71813"/>
                  </a:moveTo>
                  <a:lnTo>
                    <a:pt x="64779" y="314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102630" y="6742657"/>
              <a:ext cx="219436" cy="186405"/>
            </a:xfrm>
            <a:custGeom>
              <a:avLst/>
              <a:pathLst>
                <a:path w="219436" h="186405">
                  <a:moveTo>
                    <a:pt x="0" y="186405"/>
                  </a:moveTo>
                  <a:lnTo>
                    <a:pt x="4987" y="182168"/>
                  </a:lnTo>
                  <a:lnTo>
                    <a:pt x="9975" y="177931"/>
                  </a:lnTo>
                  <a:lnTo>
                    <a:pt x="14963" y="173694"/>
                  </a:lnTo>
                  <a:lnTo>
                    <a:pt x="19951" y="169457"/>
                  </a:lnTo>
                  <a:lnTo>
                    <a:pt x="24939" y="165220"/>
                  </a:lnTo>
                  <a:lnTo>
                    <a:pt x="29927" y="160982"/>
                  </a:lnTo>
                  <a:lnTo>
                    <a:pt x="34915" y="156745"/>
                  </a:lnTo>
                  <a:lnTo>
                    <a:pt x="39903" y="152508"/>
                  </a:lnTo>
                  <a:lnTo>
                    <a:pt x="44891" y="148271"/>
                  </a:lnTo>
                  <a:lnTo>
                    <a:pt x="49879" y="144034"/>
                  </a:lnTo>
                  <a:lnTo>
                    <a:pt x="54867" y="139797"/>
                  </a:lnTo>
                  <a:lnTo>
                    <a:pt x="59855" y="135560"/>
                  </a:lnTo>
                  <a:lnTo>
                    <a:pt x="64843" y="131323"/>
                  </a:lnTo>
                  <a:lnTo>
                    <a:pt x="69831" y="127085"/>
                  </a:lnTo>
                  <a:lnTo>
                    <a:pt x="74819" y="122848"/>
                  </a:lnTo>
                  <a:lnTo>
                    <a:pt x="79807" y="118611"/>
                  </a:lnTo>
                  <a:lnTo>
                    <a:pt x="84795" y="114374"/>
                  </a:lnTo>
                  <a:lnTo>
                    <a:pt x="89782" y="110137"/>
                  </a:lnTo>
                  <a:lnTo>
                    <a:pt x="94770" y="105900"/>
                  </a:lnTo>
                  <a:lnTo>
                    <a:pt x="99758" y="101663"/>
                  </a:lnTo>
                  <a:lnTo>
                    <a:pt x="104746" y="97426"/>
                  </a:lnTo>
                  <a:lnTo>
                    <a:pt x="109734" y="93189"/>
                  </a:lnTo>
                  <a:lnTo>
                    <a:pt x="114722" y="88951"/>
                  </a:lnTo>
                  <a:lnTo>
                    <a:pt x="119710" y="84714"/>
                  </a:lnTo>
                  <a:lnTo>
                    <a:pt x="124698" y="80477"/>
                  </a:lnTo>
                  <a:lnTo>
                    <a:pt x="129686" y="76240"/>
                  </a:lnTo>
                  <a:lnTo>
                    <a:pt x="134674" y="72003"/>
                  </a:lnTo>
                  <a:lnTo>
                    <a:pt x="139662" y="67766"/>
                  </a:lnTo>
                  <a:lnTo>
                    <a:pt x="144650" y="63529"/>
                  </a:lnTo>
                  <a:lnTo>
                    <a:pt x="149638" y="59292"/>
                  </a:lnTo>
                  <a:lnTo>
                    <a:pt x="154626" y="55054"/>
                  </a:lnTo>
                  <a:lnTo>
                    <a:pt x="159614" y="50817"/>
                  </a:lnTo>
                  <a:lnTo>
                    <a:pt x="164602" y="46580"/>
                  </a:lnTo>
                  <a:lnTo>
                    <a:pt x="169590" y="42343"/>
                  </a:lnTo>
                  <a:lnTo>
                    <a:pt x="174578" y="38106"/>
                  </a:lnTo>
                  <a:lnTo>
                    <a:pt x="179565" y="33869"/>
                  </a:lnTo>
                  <a:lnTo>
                    <a:pt x="184553" y="29632"/>
                  </a:lnTo>
                  <a:lnTo>
                    <a:pt x="189541" y="25395"/>
                  </a:lnTo>
                  <a:lnTo>
                    <a:pt x="194529" y="21157"/>
                  </a:lnTo>
                  <a:lnTo>
                    <a:pt x="199517" y="16920"/>
                  </a:lnTo>
                  <a:lnTo>
                    <a:pt x="204505" y="12683"/>
                  </a:lnTo>
                  <a:lnTo>
                    <a:pt x="209493" y="8446"/>
                  </a:lnTo>
                  <a:lnTo>
                    <a:pt x="214481" y="4209"/>
                  </a:lnTo>
                  <a:lnTo>
                    <a:pt x="2194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251237" y="6742657"/>
              <a:ext cx="70829" cy="67805"/>
            </a:xfrm>
            <a:custGeom>
              <a:avLst/>
              <a:pathLst>
                <a:path w="70829" h="67805">
                  <a:moveTo>
                    <a:pt x="46613" y="67805"/>
                  </a:moveTo>
                  <a:lnTo>
                    <a:pt x="70829" y="0"/>
                  </a:lnTo>
                  <a:lnTo>
                    <a:pt x="0" y="129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102630" y="6709409"/>
              <a:ext cx="277837" cy="219653"/>
            </a:xfrm>
            <a:custGeom>
              <a:avLst/>
              <a:pathLst>
                <a:path w="277837" h="219653">
                  <a:moveTo>
                    <a:pt x="0" y="219653"/>
                  </a:moveTo>
                  <a:lnTo>
                    <a:pt x="5659" y="215179"/>
                  </a:lnTo>
                  <a:lnTo>
                    <a:pt x="11318" y="210705"/>
                  </a:lnTo>
                  <a:lnTo>
                    <a:pt x="16977" y="206231"/>
                  </a:lnTo>
                  <a:lnTo>
                    <a:pt x="22636" y="201758"/>
                  </a:lnTo>
                  <a:lnTo>
                    <a:pt x="28295" y="197284"/>
                  </a:lnTo>
                  <a:lnTo>
                    <a:pt x="33954" y="192810"/>
                  </a:lnTo>
                  <a:lnTo>
                    <a:pt x="39613" y="188336"/>
                  </a:lnTo>
                  <a:lnTo>
                    <a:pt x="45272" y="183862"/>
                  </a:lnTo>
                  <a:lnTo>
                    <a:pt x="50931" y="179388"/>
                  </a:lnTo>
                  <a:lnTo>
                    <a:pt x="56590" y="174914"/>
                  </a:lnTo>
                  <a:lnTo>
                    <a:pt x="62249" y="170440"/>
                  </a:lnTo>
                  <a:lnTo>
                    <a:pt x="67908" y="165966"/>
                  </a:lnTo>
                  <a:lnTo>
                    <a:pt x="73567" y="161492"/>
                  </a:lnTo>
                  <a:lnTo>
                    <a:pt x="79226" y="157018"/>
                  </a:lnTo>
                  <a:lnTo>
                    <a:pt x="84885" y="152544"/>
                  </a:lnTo>
                  <a:lnTo>
                    <a:pt x="90544" y="148070"/>
                  </a:lnTo>
                  <a:lnTo>
                    <a:pt x="96203" y="143596"/>
                  </a:lnTo>
                  <a:lnTo>
                    <a:pt x="101862" y="139123"/>
                  </a:lnTo>
                  <a:lnTo>
                    <a:pt x="107521" y="134649"/>
                  </a:lnTo>
                  <a:lnTo>
                    <a:pt x="113180" y="130175"/>
                  </a:lnTo>
                  <a:lnTo>
                    <a:pt x="118839" y="125701"/>
                  </a:lnTo>
                  <a:lnTo>
                    <a:pt x="124498" y="121227"/>
                  </a:lnTo>
                  <a:lnTo>
                    <a:pt x="130157" y="116753"/>
                  </a:lnTo>
                  <a:lnTo>
                    <a:pt x="135816" y="112279"/>
                  </a:lnTo>
                  <a:lnTo>
                    <a:pt x="141475" y="107805"/>
                  </a:lnTo>
                  <a:lnTo>
                    <a:pt x="147134" y="103331"/>
                  </a:lnTo>
                  <a:lnTo>
                    <a:pt x="152793" y="98857"/>
                  </a:lnTo>
                  <a:lnTo>
                    <a:pt x="158452" y="94383"/>
                  </a:lnTo>
                  <a:lnTo>
                    <a:pt x="164111" y="89909"/>
                  </a:lnTo>
                  <a:lnTo>
                    <a:pt x="169770" y="85435"/>
                  </a:lnTo>
                  <a:lnTo>
                    <a:pt x="175429" y="80962"/>
                  </a:lnTo>
                  <a:lnTo>
                    <a:pt x="181088" y="76488"/>
                  </a:lnTo>
                  <a:lnTo>
                    <a:pt x="186747" y="72014"/>
                  </a:lnTo>
                  <a:lnTo>
                    <a:pt x="192406" y="67540"/>
                  </a:lnTo>
                  <a:lnTo>
                    <a:pt x="198065" y="63066"/>
                  </a:lnTo>
                  <a:lnTo>
                    <a:pt x="203724" y="58592"/>
                  </a:lnTo>
                  <a:lnTo>
                    <a:pt x="209383" y="54118"/>
                  </a:lnTo>
                  <a:lnTo>
                    <a:pt x="215042" y="49644"/>
                  </a:lnTo>
                  <a:lnTo>
                    <a:pt x="220701" y="45170"/>
                  </a:lnTo>
                  <a:lnTo>
                    <a:pt x="226360" y="40696"/>
                  </a:lnTo>
                  <a:lnTo>
                    <a:pt x="232019" y="36222"/>
                  </a:lnTo>
                  <a:lnTo>
                    <a:pt x="237678" y="31748"/>
                  </a:lnTo>
                  <a:lnTo>
                    <a:pt x="243337" y="27274"/>
                  </a:lnTo>
                  <a:lnTo>
                    <a:pt x="248996" y="22800"/>
                  </a:lnTo>
                  <a:lnTo>
                    <a:pt x="254655" y="18327"/>
                  </a:lnTo>
                  <a:lnTo>
                    <a:pt x="260314" y="13853"/>
                  </a:lnTo>
                  <a:lnTo>
                    <a:pt x="265973" y="9379"/>
                  </a:lnTo>
                  <a:lnTo>
                    <a:pt x="271632" y="4905"/>
                  </a:lnTo>
                  <a:lnTo>
                    <a:pt x="277291" y="431"/>
                  </a:lnTo>
                  <a:lnTo>
                    <a:pt x="2778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309227" y="6709409"/>
              <a:ext cx="71240" cy="66911"/>
            </a:xfrm>
            <a:custGeom>
              <a:avLst/>
              <a:pathLst>
                <a:path w="71240" h="66911">
                  <a:moveTo>
                    <a:pt x="44652" y="66911"/>
                  </a:moveTo>
                  <a:lnTo>
                    <a:pt x="71240" y="0"/>
                  </a:lnTo>
                  <a:lnTo>
                    <a:pt x="0" y="1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102630" y="6911934"/>
              <a:ext cx="46765" cy="17128"/>
            </a:xfrm>
            <a:custGeom>
              <a:avLst/>
              <a:pathLst>
                <a:path w="46765" h="17128">
                  <a:moveTo>
                    <a:pt x="0" y="17128"/>
                  </a:moveTo>
                  <a:lnTo>
                    <a:pt x="3886" y="15705"/>
                  </a:lnTo>
                  <a:lnTo>
                    <a:pt x="7773" y="14281"/>
                  </a:lnTo>
                  <a:lnTo>
                    <a:pt x="11660" y="12857"/>
                  </a:lnTo>
                  <a:lnTo>
                    <a:pt x="15547" y="11434"/>
                  </a:lnTo>
                  <a:lnTo>
                    <a:pt x="19434" y="10010"/>
                  </a:lnTo>
                  <a:lnTo>
                    <a:pt x="23321" y="8586"/>
                  </a:lnTo>
                  <a:lnTo>
                    <a:pt x="27208" y="7163"/>
                  </a:lnTo>
                  <a:lnTo>
                    <a:pt x="31095" y="5739"/>
                  </a:lnTo>
                  <a:lnTo>
                    <a:pt x="34982" y="4315"/>
                  </a:lnTo>
                  <a:lnTo>
                    <a:pt x="38869" y="2892"/>
                  </a:lnTo>
                  <a:lnTo>
                    <a:pt x="42755" y="1468"/>
                  </a:lnTo>
                  <a:lnTo>
                    <a:pt x="46642" y="44"/>
                  </a:lnTo>
                  <a:lnTo>
                    <a:pt x="46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078463" y="6899576"/>
              <a:ext cx="70931" cy="67607"/>
            </a:xfrm>
            <a:custGeom>
              <a:avLst/>
              <a:pathLst>
                <a:path w="70931" h="67607">
                  <a:moveTo>
                    <a:pt x="24762" y="67607"/>
                  </a:moveTo>
                  <a:lnTo>
                    <a:pt x="70931" y="123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102630" y="6929063"/>
              <a:ext cx="215285" cy="91504"/>
            </a:xfrm>
            <a:custGeom>
              <a:avLst/>
              <a:pathLst>
                <a:path w="215285" h="91504">
                  <a:moveTo>
                    <a:pt x="0" y="0"/>
                  </a:moveTo>
                  <a:lnTo>
                    <a:pt x="5521" y="2346"/>
                  </a:lnTo>
                  <a:lnTo>
                    <a:pt x="11042" y="4693"/>
                  </a:lnTo>
                  <a:lnTo>
                    <a:pt x="16563" y="7040"/>
                  </a:lnTo>
                  <a:lnTo>
                    <a:pt x="22084" y="9386"/>
                  </a:lnTo>
                  <a:lnTo>
                    <a:pt x="27606" y="11733"/>
                  </a:lnTo>
                  <a:lnTo>
                    <a:pt x="33127" y="14080"/>
                  </a:lnTo>
                  <a:lnTo>
                    <a:pt x="38648" y="16427"/>
                  </a:lnTo>
                  <a:lnTo>
                    <a:pt x="44169" y="18773"/>
                  </a:lnTo>
                  <a:lnTo>
                    <a:pt x="49690" y="21120"/>
                  </a:lnTo>
                  <a:lnTo>
                    <a:pt x="55212" y="23467"/>
                  </a:lnTo>
                  <a:lnTo>
                    <a:pt x="60733" y="25814"/>
                  </a:lnTo>
                  <a:lnTo>
                    <a:pt x="66254" y="28160"/>
                  </a:lnTo>
                  <a:lnTo>
                    <a:pt x="71775" y="30507"/>
                  </a:lnTo>
                  <a:lnTo>
                    <a:pt x="77296" y="32854"/>
                  </a:lnTo>
                  <a:lnTo>
                    <a:pt x="82818" y="35200"/>
                  </a:lnTo>
                  <a:lnTo>
                    <a:pt x="88339" y="37547"/>
                  </a:lnTo>
                  <a:lnTo>
                    <a:pt x="93860" y="39894"/>
                  </a:lnTo>
                  <a:lnTo>
                    <a:pt x="99381" y="42241"/>
                  </a:lnTo>
                  <a:lnTo>
                    <a:pt x="104902" y="44587"/>
                  </a:lnTo>
                  <a:lnTo>
                    <a:pt x="110424" y="46934"/>
                  </a:lnTo>
                  <a:lnTo>
                    <a:pt x="115945" y="49281"/>
                  </a:lnTo>
                  <a:lnTo>
                    <a:pt x="121466" y="51628"/>
                  </a:lnTo>
                  <a:lnTo>
                    <a:pt x="126987" y="53974"/>
                  </a:lnTo>
                  <a:lnTo>
                    <a:pt x="132509" y="56321"/>
                  </a:lnTo>
                  <a:lnTo>
                    <a:pt x="138030" y="58668"/>
                  </a:lnTo>
                  <a:lnTo>
                    <a:pt x="143551" y="61015"/>
                  </a:lnTo>
                  <a:lnTo>
                    <a:pt x="149072" y="63361"/>
                  </a:lnTo>
                  <a:lnTo>
                    <a:pt x="154593" y="65708"/>
                  </a:lnTo>
                  <a:lnTo>
                    <a:pt x="160115" y="68055"/>
                  </a:lnTo>
                  <a:lnTo>
                    <a:pt x="165636" y="70401"/>
                  </a:lnTo>
                  <a:lnTo>
                    <a:pt x="171157" y="72748"/>
                  </a:lnTo>
                  <a:lnTo>
                    <a:pt x="176678" y="75095"/>
                  </a:lnTo>
                  <a:lnTo>
                    <a:pt x="182199" y="77442"/>
                  </a:lnTo>
                  <a:lnTo>
                    <a:pt x="187721" y="79788"/>
                  </a:lnTo>
                  <a:lnTo>
                    <a:pt x="193242" y="82135"/>
                  </a:lnTo>
                  <a:lnTo>
                    <a:pt x="198763" y="84482"/>
                  </a:lnTo>
                  <a:lnTo>
                    <a:pt x="204284" y="86829"/>
                  </a:lnTo>
                  <a:lnTo>
                    <a:pt x="209805" y="89175"/>
                  </a:lnTo>
                  <a:lnTo>
                    <a:pt x="215285" y="91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246447" y="6963045"/>
              <a:ext cx="71467" cy="66262"/>
            </a:xfrm>
            <a:custGeom>
              <a:avLst/>
              <a:pathLst>
                <a:path w="71467" h="66262">
                  <a:moveTo>
                    <a:pt x="0" y="66262"/>
                  </a:moveTo>
                  <a:lnTo>
                    <a:pt x="71467" y="57522"/>
                  </a:lnTo>
                  <a:lnTo>
                    <a:pt x="281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102630" y="6929063"/>
              <a:ext cx="168386" cy="22144"/>
            </a:xfrm>
            <a:custGeom>
              <a:avLst/>
              <a:pathLst>
                <a:path w="168386" h="22144">
                  <a:moveTo>
                    <a:pt x="0" y="0"/>
                  </a:moveTo>
                  <a:lnTo>
                    <a:pt x="5306" y="697"/>
                  </a:lnTo>
                  <a:lnTo>
                    <a:pt x="10612" y="1395"/>
                  </a:lnTo>
                  <a:lnTo>
                    <a:pt x="15918" y="2093"/>
                  </a:lnTo>
                  <a:lnTo>
                    <a:pt x="21224" y="2791"/>
                  </a:lnTo>
                  <a:lnTo>
                    <a:pt x="26530" y="3489"/>
                  </a:lnTo>
                  <a:lnTo>
                    <a:pt x="31837" y="4186"/>
                  </a:lnTo>
                  <a:lnTo>
                    <a:pt x="37143" y="4884"/>
                  </a:lnTo>
                  <a:lnTo>
                    <a:pt x="42449" y="5582"/>
                  </a:lnTo>
                  <a:lnTo>
                    <a:pt x="47755" y="6280"/>
                  </a:lnTo>
                  <a:lnTo>
                    <a:pt x="53061" y="6978"/>
                  </a:lnTo>
                  <a:lnTo>
                    <a:pt x="58368" y="7675"/>
                  </a:lnTo>
                  <a:lnTo>
                    <a:pt x="63674" y="8373"/>
                  </a:lnTo>
                  <a:lnTo>
                    <a:pt x="68980" y="9071"/>
                  </a:lnTo>
                  <a:lnTo>
                    <a:pt x="74286" y="9769"/>
                  </a:lnTo>
                  <a:lnTo>
                    <a:pt x="79592" y="10467"/>
                  </a:lnTo>
                  <a:lnTo>
                    <a:pt x="84899" y="11164"/>
                  </a:lnTo>
                  <a:lnTo>
                    <a:pt x="90205" y="11862"/>
                  </a:lnTo>
                  <a:lnTo>
                    <a:pt x="95511" y="12560"/>
                  </a:lnTo>
                  <a:lnTo>
                    <a:pt x="100817" y="13258"/>
                  </a:lnTo>
                  <a:lnTo>
                    <a:pt x="106123" y="13956"/>
                  </a:lnTo>
                  <a:lnTo>
                    <a:pt x="111430" y="14653"/>
                  </a:lnTo>
                  <a:lnTo>
                    <a:pt x="116736" y="15351"/>
                  </a:lnTo>
                  <a:lnTo>
                    <a:pt x="122042" y="16049"/>
                  </a:lnTo>
                  <a:lnTo>
                    <a:pt x="127348" y="16747"/>
                  </a:lnTo>
                  <a:lnTo>
                    <a:pt x="132654" y="17445"/>
                  </a:lnTo>
                  <a:lnTo>
                    <a:pt x="137961" y="18142"/>
                  </a:lnTo>
                  <a:lnTo>
                    <a:pt x="143267" y="18840"/>
                  </a:lnTo>
                  <a:lnTo>
                    <a:pt x="148573" y="19538"/>
                  </a:lnTo>
                  <a:lnTo>
                    <a:pt x="153879" y="20236"/>
                  </a:lnTo>
                  <a:lnTo>
                    <a:pt x="159185" y="20934"/>
                  </a:lnTo>
                  <a:lnTo>
                    <a:pt x="164492" y="21632"/>
                  </a:lnTo>
                  <a:lnTo>
                    <a:pt x="168386" y="221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204501" y="6907384"/>
              <a:ext cx="66515" cy="71385"/>
            </a:xfrm>
            <a:custGeom>
              <a:avLst/>
              <a:pathLst>
                <a:path w="66515" h="71385">
                  <a:moveTo>
                    <a:pt x="0" y="71385"/>
                  </a:moveTo>
                  <a:lnTo>
                    <a:pt x="66515" y="43822"/>
                  </a:lnTo>
                  <a:lnTo>
                    <a:pt x="93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102630" y="6856202"/>
              <a:ext cx="89496" cy="72860"/>
            </a:xfrm>
            <a:custGeom>
              <a:avLst/>
              <a:pathLst>
                <a:path w="89496" h="72860">
                  <a:moveTo>
                    <a:pt x="0" y="72860"/>
                  </a:moveTo>
                  <a:lnTo>
                    <a:pt x="3723" y="69828"/>
                  </a:lnTo>
                  <a:lnTo>
                    <a:pt x="7447" y="66797"/>
                  </a:lnTo>
                  <a:lnTo>
                    <a:pt x="11171" y="63765"/>
                  </a:lnTo>
                  <a:lnTo>
                    <a:pt x="14895" y="60733"/>
                  </a:lnTo>
                  <a:lnTo>
                    <a:pt x="18619" y="57701"/>
                  </a:lnTo>
                  <a:lnTo>
                    <a:pt x="22343" y="54670"/>
                  </a:lnTo>
                  <a:lnTo>
                    <a:pt x="26067" y="51638"/>
                  </a:lnTo>
                  <a:lnTo>
                    <a:pt x="29791" y="48606"/>
                  </a:lnTo>
                  <a:lnTo>
                    <a:pt x="33515" y="45574"/>
                  </a:lnTo>
                  <a:lnTo>
                    <a:pt x="37239" y="42542"/>
                  </a:lnTo>
                  <a:lnTo>
                    <a:pt x="40963" y="39511"/>
                  </a:lnTo>
                  <a:lnTo>
                    <a:pt x="44687" y="36479"/>
                  </a:lnTo>
                  <a:lnTo>
                    <a:pt x="48411" y="33447"/>
                  </a:lnTo>
                  <a:lnTo>
                    <a:pt x="52135" y="30415"/>
                  </a:lnTo>
                  <a:lnTo>
                    <a:pt x="55859" y="27383"/>
                  </a:lnTo>
                  <a:lnTo>
                    <a:pt x="59583" y="24352"/>
                  </a:lnTo>
                  <a:lnTo>
                    <a:pt x="63307" y="21320"/>
                  </a:lnTo>
                  <a:lnTo>
                    <a:pt x="67031" y="18288"/>
                  </a:lnTo>
                  <a:lnTo>
                    <a:pt x="70755" y="15256"/>
                  </a:lnTo>
                  <a:lnTo>
                    <a:pt x="74479" y="12225"/>
                  </a:lnTo>
                  <a:lnTo>
                    <a:pt x="78203" y="9193"/>
                  </a:lnTo>
                  <a:lnTo>
                    <a:pt x="81927" y="6161"/>
                  </a:lnTo>
                  <a:lnTo>
                    <a:pt x="85651" y="3129"/>
                  </a:lnTo>
                  <a:lnTo>
                    <a:pt x="89375" y="97"/>
                  </a:lnTo>
                  <a:lnTo>
                    <a:pt x="894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121042" y="6856202"/>
              <a:ext cx="71083" cy="67285"/>
            </a:xfrm>
            <a:custGeom>
              <a:avLst/>
              <a:pathLst>
                <a:path w="71083" h="67285">
                  <a:moveTo>
                    <a:pt x="45457" y="67285"/>
                  </a:moveTo>
                  <a:lnTo>
                    <a:pt x="71083" y="0"/>
                  </a:lnTo>
                  <a:lnTo>
                    <a:pt x="0" y="11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102630" y="6929063"/>
              <a:ext cx="91981" cy="67132"/>
            </a:xfrm>
            <a:custGeom>
              <a:avLst/>
              <a:pathLst>
                <a:path w="91981" h="67132">
                  <a:moveTo>
                    <a:pt x="0" y="0"/>
                  </a:moveTo>
                  <a:lnTo>
                    <a:pt x="3866" y="2821"/>
                  </a:lnTo>
                  <a:lnTo>
                    <a:pt x="7732" y="5643"/>
                  </a:lnTo>
                  <a:lnTo>
                    <a:pt x="11599" y="8465"/>
                  </a:lnTo>
                  <a:lnTo>
                    <a:pt x="15465" y="11287"/>
                  </a:lnTo>
                  <a:lnTo>
                    <a:pt x="19331" y="14109"/>
                  </a:lnTo>
                  <a:lnTo>
                    <a:pt x="23198" y="16931"/>
                  </a:lnTo>
                  <a:lnTo>
                    <a:pt x="27064" y="19753"/>
                  </a:lnTo>
                  <a:lnTo>
                    <a:pt x="30930" y="22574"/>
                  </a:lnTo>
                  <a:lnTo>
                    <a:pt x="34797" y="25396"/>
                  </a:lnTo>
                  <a:lnTo>
                    <a:pt x="38663" y="28218"/>
                  </a:lnTo>
                  <a:lnTo>
                    <a:pt x="42530" y="31040"/>
                  </a:lnTo>
                  <a:lnTo>
                    <a:pt x="46396" y="33862"/>
                  </a:lnTo>
                  <a:lnTo>
                    <a:pt x="50262" y="36684"/>
                  </a:lnTo>
                  <a:lnTo>
                    <a:pt x="54129" y="39506"/>
                  </a:lnTo>
                  <a:lnTo>
                    <a:pt x="57995" y="42327"/>
                  </a:lnTo>
                  <a:lnTo>
                    <a:pt x="61861" y="45149"/>
                  </a:lnTo>
                  <a:lnTo>
                    <a:pt x="65728" y="47971"/>
                  </a:lnTo>
                  <a:lnTo>
                    <a:pt x="69594" y="50793"/>
                  </a:lnTo>
                  <a:lnTo>
                    <a:pt x="73460" y="53615"/>
                  </a:lnTo>
                  <a:lnTo>
                    <a:pt x="77327" y="56437"/>
                  </a:lnTo>
                  <a:lnTo>
                    <a:pt x="81193" y="59259"/>
                  </a:lnTo>
                  <a:lnTo>
                    <a:pt x="85060" y="62080"/>
                  </a:lnTo>
                  <a:lnTo>
                    <a:pt x="88926" y="64902"/>
                  </a:lnTo>
                  <a:lnTo>
                    <a:pt x="91981" y="67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123022" y="6930357"/>
              <a:ext cx="71589" cy="65838"/>
            </a:xfrm>
            <a:custGeom>
              <a:avLst/>
              <a:pathLst>
                <a:path w="71589" h="65838">
                  <a:moveTo>
                    <a:pt x="0" y="58157"/>
                  </a:moveTo>
                  <a:lnTo>
                    <a:pt x="71589" y="65838"/>
                  </a:lnTo>
                  <a:lnTo>
                    <a:pt x="42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102630" y="6798817"/>
              <a:ext cx="324851" cy="130245"/>
            </a:xfrm>
            <a:custGeom>
              <a:avLst/>
              <a:pathLst>
                <a:path w="324851" h="130245">
                  <a:moveTo>
                    <a:pt x="0" y="130245"/>
                  </a:moveTo>
                  <a:lnTo>
                    <a:pt x="6656" y="127576"/>
                  </a:lnTo>
                  <a:lnTo>
                    <a:pt x="13313" y="124907"/>
                  </a:lnTo>
                  <a:lnTo>
                    <a:pt x="19969" y="122239"/>
                  </a:lnTo>
                  <a:lnTo>
                    <a:pt x="26626" y="119570"/>
                  </a:lnTo>
                  <a:lnTo>
                    <a:pt x="33282" y="116901"/>
                  </a:lnTo>
                  <a:lnTo>
                    <a:pt x="39939" y="114232"/>
                  </a:lnTo>
                  <a:lnTo>
                    <a:pt x="46595" y="111563"/>
                  </a:lnTo>
                  <a:lnTo>
                    <a:pt x="53252" y="108894"/>
                  </a:lnTo>
                  <a:lnTo>
                    <a:pt x="59908" y="106225"/>
                  </a:lnTo>
                  <a:lnTo>
                    <a:pt x="66565" y="103557"/>
                  </a:lnTo>
                  <a:lnTo>
                    <a:pt x="73221" y="100888"/>
                  </a:lnTo>
                  <a:lnTo>
                    <a:pt x="79878" y="98219"/>
                  </a:lnTo>
                  <a:lnTo>
                    <a:pt x="86534" y="95550"/>
                  </a:lnTo>
                  <a:lnTo>
                    <a:pt x="93191" y="92881"/>
                  </a:lnTo>
                  <a:lnTo>
                    <a:pt x="99847" y="90212"/>
                  </a:lnTo>
                  <a:lnTo>
                    <a:pt x="106504" y="87543"/>
                  </a:lnTo>
                  <a:lnTo>
                    <a:pt x="113160" y="84875"/>
                  </a:lnTo>
                  <a:lnTo>
                    <a:pt x="119817" y="82206"/>
                  </a:lnTo>
                  <a:lnTo>
                    <a:pt x="126473" y="79537"/>
                  </a:lnTo>
                  <a:lnTo>
                    <a:pt x="133130" y="76868"/>
                  </a:lnTo>
                  <a:lnTo>
                    <a:pt x="139786" y="74199"/>
                  </a:lnTo>
                  <a:lnTo>
                    <a:pt x="146443" y="71530"/>
                  </a:lnTo>
                  <a:lnTo>
                    <a:pt x="153099" y="68861"/>
                  </a:lnTo>
                  <a:lnTo>
                    <a:pt x="159756" y="66193"/>
                  </a:lnTo>
                  <a:lnTo>
                    <a:pt x="166412" y="63524"/>
                  </a:lnTo>
                  <a:lnTo>
                    <a:pt x="173069" y="60855"/>
                  </a:lnTo>
                  <a:lnTo>
                    <a:pt x="179725" y="58186"/>
                  </a:lnTo>
                  <a:lnTo>
                    <a:pt x="186382" y="55517"/>
                  </a:lnTo>
                  <a:lnTo>
                    <a:pt x="193038" y="52848"/>
                  </a:lnTo>
                  <a:lnTo>
                    <a:pt x="199695" y="50179"/>
                  </a:lnTo>
                  <a:lnTo>
                    <a:pt x="206351" y="47511"/>
                  </a:lnTo>
                  <a:lnTo>
                    <a:pt x="213008" y="44842"/>
                  </a:lnTo>
                  <a:lnTo>
                    <a:pt x="219664" y="42173"/>
                  </a:lnTo>
                  <a:lnTo>
                    <a:pt x="226321" y="39504"/>
                  </a:lnTo>
                  <a:lnTo>
                    <a:pt x="232977" y="36835"/>
                  </a:lnTo>
                  <a:lnTo>
                    <a:pt x="239634" y="34166"/>
                  </a:lnTo>
                  <a:lnTo>
                    <a:pt x="246290" y="31497"/>
                  </a:lnTo>
                  <a:lnTo>
                    <a:pt x="252947" y="28829"/>
                  </a:lnTo>
                  <a:lnTo>
                    <a:pt x="259603" y="26160"/>
                  </a:lnTo>
                  <a:lnTo>
                    <a:pt x="266260" y="23491"/>
                  </a:lnTo>
                  <a:lnTo>
                    <a:pt x="272916" y="20822"/>
                  </a:lnTo>
                  <a:lnTo>
                    <a:pt x="279573" y="18153"/>
                  </a:lnTo>
                  <a:lnTo>
                    <a:pt x="286229" y="15484"/>
                  </a:lnTo>
                  <a:lnTo>
                    <a:pt x="292886" y="12815"/>
                  </a:lnTo>
                  <a:lnTo>
                    <a:pt x="299542" y="10147"/>
                  </a:lnTo>
                  <a:lnTo>
                    <a:pt x="306199" y="7478"/>
                  </a:lnTo>
                  <a:lnTo>
                    <a:pt x="312855" y="4809"/>
                  </a:lnTo>
                  <a:lnTo>
                    <a:pt x="319512" y="2140"/>
                  </a:lnTo>
                  <a:lnTo>
                    <a:pt x="324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56208" y="6788608"/>
              <a:ext cx="71272" cy="66828"/>
            </a:xfrm>
            <a:custGeom>
              <a:avLst/>
              <a:pathLst>
                <a:path w="71272" h="66828">
                  <a:moveTo>
                    <a:pt x="26794" y="66828"/>
                  </a:moveTo>
                  <a:lnTo>
                    <a:pt x="71272" y="1020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719392" y="4965820"/>
              <a:ext cx="169470" cy="40496"/>
            </a:xfrm>
            <a:custGeom>
              <a:avLst/>
              <a:pathLst>
                <a:path w="169470" h="40496">
                  <a:moveTo>
                    <a:pt x="0" y="0"/>
                  </a:moveTo>
                  <a:lnTo>
                    <a:pt x="5248" y="1254"/>
                  </a:lnTo>
                  <a:lnTo>
                    <a:pt x="10497" y="2508"/>
                  </a:lnTo>
                  <a:lnTo>
                    <a:pt x="15745" y="3762"/>
                  </a:lnTo>
                  <a:lnTo>
                    <a:pt x="20994" y="5016"/>
                  </a:lnTo>
                  <a:lnTo>
                    <a:pt x="26243" y="6270"/>
                  </a:lnTo>
                  <a:lnTo>
                    <a:pt x="31491" y="7525"/>
                  </a:lnTo>
                  <a:lnTo>
                    <a:pt x="36740" y="8779"/>
                  </a:lnTo>
                  <a:lnTo>
                    <a:pt x="41988" y="10033"/>
                  </a:lnTo>
                  <a:lnTo>
                    <a:pt x="47237" y="11287"/>
                  </a:lnTo>
                  <a:lnTo>
                    <a:pt x="52486" y="12541"/>
                  </a:lnTo>
                  <a:lnTo>
                    <a:pt x="57734" y="13796"/>
                  </a:lnTo>
                  <a:lnTo>
                    <a:pt x="62983" y="15050"/>
                  </a:lnTo>
                  <a:lnTo>
                    <a:pt x="68231" y="16304"/>
                  </a:lnTo>
                  <a:lnTo>
                    <a:pt x="73480" y="17558"/>
                  </a:lnTo>
                  <a:lnTo>
                    <a:pt x="78729" y="18812"/>
                  </a:lnTo>
                  <a:lnTo>
                    <a:pt x="83977" y="20067"/>
                  </a:lnTo>
                  <a:lnTo>
                    <a:pt x="89226" y="21321"/>
                  </a:lnTo>
                  <a:lnTo>
                    <a:pt x="94475" y="22575"/>
                  </a:lnTo>
                  <a:lnTo>
                    <a:pt x="99723" y="23829"/>
                  </a:lnTo>
                  <a:lnTo>
                    <a:pt x="104972" y="25083"/>
                  </a:lnTo>
                  <a:lnTo>
                    <a:pt x="110220" y="26338"/>
                  </a:lnTo>
                  <a:lnTo>
                    <a:pt x="115469" y="27592"/>
                  </a:lnTo>
                  <a:lnTo>
                    <a:pt x="120718" y="28846"/>
                  </a:lnTo>
                  <a:lnTo>
                    <a:pt x="125966" y="30100"/>
                  </a:lnTo>
                  <a:lnTo>
                    <a:pt x="131215" y="31354"/>
                  </a:lnTo>
                  <a:lnTo>
                    <a:pt x="136463" y="32609"/>
                  </a:lnTo>
                  <a:lnTo>
                    <a:pt x="141712" y="33863"/>
                  </a:lnTo>
                  <a:lnTo>
                    <a:pt x="146961" y="35117"/>
                  </a:lnTo>
                  <a:lnTo>
                    <a:pt x="152209" y="36371"/>
                  </a:lnTo>
                  <a:lnTo>
                    <a:pt x="157458" y="37625"/>
                  </a:lnTo>
                  <a:lnTo>
                    <a:pt x="162707" y="38879"/>
                  </a:lnTo>
                  <a:lnTo>
                    <a:pt x="167955" y="40134"/>
                  </a:lnTo>
                  <a:lnTo>
                    <a:pt x="169470" y="404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819849" y="4956810"/>
              <a:ext cx="69013" cy="70028"/>
            </a:xfrm>
            <a:custGeom>
              <a:avLst/>
              <a:pathLst>
                <a:path w="69013" h="70028">
                  <a:moveTo>
                    <a:pt x="0" y="70028"/>
                  </a:moveTo>
                  <a:lnTo>
                    <a:pt x="69013" y="49506"/>
                  </a:lnTo>
                  <a:lnTo>
                    <a:pt x="167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102630" y="6929063"/>
              <a:ext cx="329404" cy="52649"/>
            </a:xfrm>
            <a:custGeom>
              <a:avLst/>
              <a:pathLst>
                <a:path w="329404" h="52649">
                  <a:moveTo>
                    <a:pt x="0" y="0"/>
                  </a:moveTo>
                  <a:lnTo>
                    <a:pt x="6918" y="1105"/>
                  </a:lnTo>
                  <a:lnTo>
                    <a:pt x="13836" y="2211"/>
                  </a:lnTo>
                  <a:lnTo>
                    <a:pt x="20754" y="3317"/>
                  </a:lnTo>
                  <a:lnTo>
                    <a:pt x="27672" y="4422"/>
                  </a:lnTo>
                  <a:lnTo>
                    <a:pt x="34590" y="5528"/>
                  </a:lnTo>
                  <a:lnTo>
                    <a:pt x="41508" y="6634"/>
                  </a:lnTo>
                  <a:lnTo>
                    <a:pt x="48426" y="7740"/>
                  </a:lnTo>
                  <a:lnTo>
                    <a:pt x="55344" y="8845"/>
                  </a:lnTo>
                  <a:lnTo>
                    <a:pt x="62262" y="9951"/>
                  </a:lnTo>
                  <a:lnTo>
                    <a:pt x="69181" y="11057"/>
                  </a:lnTo>
                  <a:lnTo>
                    <a:pt x="76099" y="12163"/>
                  </a:lnTo>
                  <a:lnTo>
                    <a:pt x="83017" y="13268"/>
                  </a:lnTo>
                  <a:lnTo>
                    <a:pt x="89935" y="14374"/>
                  </a:lnTo>
                  <a:lnTo>
                    <a:pt x="96853" y="15480"/>
                  </a:lnTo>
                  <a:lnTo>
                    <a:pt x="103771" y="16585"/>
                  </a:lnTo>
                  <a:lnTo>
                    <a:pt x="110689" y="17691"/>
                  </a:lnTo>
                  <a:lnTo>
                    <a:pt x="117607" y="18797"/>
                  </a:lnTo>
                  <a:lnTo>
                    <a:pt x="124525" y="19903"/>
                  </a:lnTo>
                  <a:lnTo>
                    <a:pt x="131443" y="21008"/>
                  </a:lnTo>
                  <a:lnTo>
                    <a:pt x="138362" y="22114"/>
                  </a:lnTo>
                  <a:lnTo>
                    <a:pt x="145280" y="23220"/>
                  </a:lnTo>
                  <a:lnTo>
                    <a:pt x="152198" y="24326"/>
                  </a:lnTo>
                  <a:lnTo>
                    <a:pt x="159116" y="25431"/>
                  </a:lnTo>
                  <a:lnTo>
                    <a:pt x="166034" y="26537"/>
                  </a:lnTo>
                  <a:lnTo>
                    <a:pt x="172952" y="27643"/>
                  </a:lnTo>
                  <a:lnTo>
                    <a:pt x="179870" y="28749"/>
                  </a:lnTo>
                  <a:lnTo>
                    <a:pt x="186788" y="29854"/>
                  </a:lnTo>
                  <a:lnTo>
                    <a:pt x="193706" y="30960"/>
                  </a:lnTo>
                  <a:lnTo>
                    <a:pt x="200625" y="32066"/>
                  </a:lnTo>
                  <a:lnTo>
                    <a:pt x="207543" y="33171"/>
                  </a:lnTo>
                  <a:lnTo>
                    <a:pt x="214461" y="34277"/>
                  </a:lnTo>
                  <a:lnTo>
                    <a:pt x="221379" y="35383"/>
                  </a:lnTo>
                  <a:lnTo>
                    <a:pt x="228297" y="36489"/>
                  </a:lnTo>
                  <a:lnTo>
                    <a:pt x="235215" y="37594"/>
                  </a:lnTo>
                  <a:lnTo>
                    <a:pt x="242133" y="38700"/>
                  </a:lnTo>
                  <a:lnTo>
                    <a:pt x="249051" y="39806"/>
                  </a:lnTo>
                  <a:lnTo>
                    <a:pt x="255969" y="40912"/>
                  </a:lnTo>
                  <a:lnTo>
                    <a:pt x="262887" y="42017"/>
                  </a:lnTo>
                  <a:lnTo>
                    <a:pt x="269806" y="43123"/>
                  </a:lnTo>
                  <a:lnTo>
                    <a:pt x="276724" y="44229"/>
                  </a:lnTo>
                  <a:lnTo>
                    <a:pt x="283642" y="45335"/>
                  </a:lnTo>
                  <a:lnTo>
                    <a:pt x="290560" y="46440"/>
                  </a:lnTo>
                  <a:lnTo>
                    <a:pt x="297478" y="47546"/>
                  </a:lnTo>
                  <a:lnTo>
                    <a:pt x="304396" y="48652"/>
                  </a:lnTo>
                  <a:lnTo>
                    <a:pt x="311314" y="49757"/>
                  </a:lnTo>
                  <a:lnTo>
                    <a:pt x="318232" y="50863"/>
                  </a:lnTo>
                  <a:lnTo>
                    <a:pt x="325150" y="51969"/>
                  </a:lnTo>
                  <a:lnTo>
                    <a:pt x="329404" y="526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64780" y="6936322"/>
              <a:ext cx="67254" cy="71097"/>
            </a:xfrm>
            <a:custGeom>
              <a:avLst/>
              <a:pathLst>
                <a:path w="67254" h="71097">
                  <a:moveTo>
                    <a:pt x="0" y="71097"/>
                  </a:moveTo>
                  <a:lnTo>
                    <a:pt x="67254" y="45390"/>
                  </a:lnTo>
                  <a:lnTo>
                    <a:pt x="11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102630" y="6865365"/>
              <a:ext cx="223792" cy="63697"/>
            </a:xfrm>
            <a:custGeom>
              <a:avLst/>
              <a:pathLst>
                <a:path w="223792" h="63697">
                  <a:moveTo>
                    <a:pt x="0" y="63697"/>
                  </a:moveTo>
                  <a:lnTo>
                    <a:pt x="5757" y="62058"/>
                  </a:lnTo>
                  <a:lnTo>
                    <a:pt x="11515" y="60419"/>
                  </a:lnTo>
                  <a:lnTo>
                    <a:pt x="17273" y="58781"/>
                  </a:lnTo>
                  <a:lnTo>
                    <a:pt x="23031" y="57142"/>
                  </a:lnTo>
                  <a:lnTo>
                    <a:pt x="28789" y="55503"/>
                  </a:lnTo>
                  <a:lnTo>
                    <a:pt x="34547" y="53864"/>
                  </a:lnTo>
                  <a:lnTo>
                    <a:pt x="40305" y="52225"/>
                  </a:lnTo>
                  <a:lnTo>
                    <a:pt x="46063" y="50586"/>
                  </a:lnTo>
                  <a:lnTo>
                    <a:pt x="51821" y="48947"/>
                  </a:lnTo>
                  <a:lnTo>
                    <a:pt x="57579" y="47308"/>
                  </a:lnTo>
                  <a:lnTo>
                    <a:pt x="63337" y="45669"/>
                  </a:lnTo>
                  <a:lnTo>
                    <a:pt x="69095" y="44031"/>
                  </a:lnTo>
                  <a:lnTo>
                    <a:pt x="74853" y="42392"/>
                  </a:lnTo>
                  <a:lnTo>
                    <a:pt x="80611" y="40753"/>
                  </a:lnTo>
                  <a:lnTo>
                    <a:pt x="86369" y="39114"/>
                  </a:lnTo>
                  <a:lnTo>
                    <a:pt x="92127" y="37475"/>
                  </a:lnTo>
                  <a:lnTo>
                    <a:pt x="97885" y="35836"/>
                  </a:lnTo>
                  <a:lnTo>
                    <a:pt x="103643" y="34197"/>
                  </a:lnTo>
                  <a:lnTo>
                    <a:pt x="109401" y="32558"/>
                  </a:lnTo>
                  <a:lnTo>
                    <a:pt x="115159" y="30919"/>
                  </a:lnTo>
                  <a:lnTo>
                    <a:pt x="120917" y="29281"/>
                  </a:lnTo>
                  <a:lnTo>
                    <a:pt x="126675" y="27642"/>
                  </a:lnTo>
                  <a:lnTo>
                    <a:pt x="132433" y="26003"/>
                  </a:lnTo>
                  <a:lnTo>
                    <a:pt x="138191" y="24364"/>
                  </a:lnTo>
                  <a:lnTo>
                    <a:pt x="143949" y="22725"/>
                  </a:lnTo>
                  <a:lnTo>
                    <a:pt x="149707" y="21086"/>
                  </a:lnTo>
                  <a:lnTo>
                    <a:pt x="155465" y="19447"/>
                  </a:lnTo>
                  <a:lnTo>
                    <a:pt x="161223" y="17808"/>
                  </a:lnTo>
                  <a:lnTo>
                    <a:pt x="166981" y="16170"/>
                  </a:lnTo>
                  <a:lnTo>
                    <a:pt x="172739" y="14531"/>
                  </a:lnTo>
                  <a:lnTo>
                    <a:pt x="178497" y="12892"/>
                  </a:lnTo>
                  <a:lnTo>
                    <a:pt x="184255" y="11253"/>
                  </a:lnTo>
                  <a:lnTo>
                    <a:pt x="190013" y="9614"/>
                  </a:lnTo>
                  <a:lnTo>
                    <a:pt x="195771" y="7975"/>
                  </a:lnTo>
                  <a:lnTo>
                    <a:pt x="201529" y="6336"/>
                  </a:lnTo>
                  <a:lnTo>
                    <a:pt x="207287" y="4697"/>
                  </a:lnTo>
                  <a:lnTo>
                    <a:pt x="213045" y="3058"/>
                  </a:lnTo>
                  <a:lnTo>
                    <a:pt x="218803" y="1420"/>
                  </a:lnTo>
                  <a:lnTo>
                    <a:pt x="223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56595" y="6847810"/>
              <a:ext cx="69827" cy="69249"/>
            </a:xfrm>
            <a:custGeom>
              <a:avLst/>
              <a:pathLst>
                <a:path w="69827" h="69249">
                  <a:moveTo>
                    <a:pt x="19710" y="69249"/>
                  </a:moveTo>
                  <a:lnTo>
                    <a:pt x="69827" y="175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112549" y="6681119"/>
              <a:ext cx="238457" cy="84882"/>
            </a:xfrm>
            <a:custGeom>
              <a:avLst/>
              <a:pathLst>
                <a:path w="238457" h="84882">
                  <a:moveTo>
                    <a:pt x="0" y="0"/>
                  </a:moveTo>
                  <a:lnTo>
                    <a:pt x="5834" y="2076"/>
                  </a:lnTo>
                  <a:lnTo>
                    <a:pt x="11668" y="4153"/>
                  </a:lnTo>
                  <a:lnTo>
                    <a:pt x="17503" y="6230"/>
                  </a:lnTo>
                  <a:lnTo>
                    <a:pt x="23337" y="8307"/>
                  </a:lnTo>
                  <a:lnTo>
                    <a:pt x="29172" y="10384"/>
                  </a:lnTo>
                  <a:lnTo>
                    <a:pt x="35006" y="12461"/>
                  </a:lnTo>
                  <a:lnTo>
                    <a:pt x="40841" y="14538"/>
                  </a:lnTo>
                  <a:lnTo>
                    <a:pt x="46675" y="16614"/>
                  </a:lnTo>
                  <a:lnTo>
                    <a:pt x="52510" y="18691"/>
                  </a:lnTo>
                  <a:lnTo>
                    <a:pt x="58344" y="20768"/>
                  </a:lnTo>
                  <a:lnTo>
                    <a:pt x="64178" y="22845"/>
                  </a:lnTo>
                  <a:lnTo>
                    <a:pt x="70013" y="24922"/>
                  </a:lnTo>
                  <a:lnTo>
                    <a:pt x="75847" y="26999"/>
                  </a:lnTo>
                  <a:lnTo>
                    <a:pt x="81682" y="29076"/>
                  </a:lnTo>
                  <a:lnTo>
                    <a:pt x="87516" y="31153"/>
                  </a:lnTo>
                  <a:lnTo>
                    <a:pt x="93351" y="33229"/>
                  </a:lnTo>
                  <a:lnTo>
                    <a:pt x="99185" y="35306"/>
                  </a:lnTo>
                  <a:lnTo>
                    <a:pt x="105020" y="37383"/>
                  </a:lnTo>
                  <a:lnTo>
                    <a:pt x="110854" y="39460"/>
                  </a:lnTo>
                  <a:lnTo>
                    <a:pt x="116689" y="41537"/>
                  </a:lnTo>
                  <a:lnTo>
                    <a:pt x="122523" y="43614"/>
                  </a:lnTo>
                  <a:lnTo>
                    <a:pt x="128357" y="45691"/>
                  </a:lnTo>
                  <a:lnTo>
                    <a:pt x="134192" y="47767"/>
                  </a:lnTo>
                  <a:lnTo>
                    <a:pt x="140026" y="49844"/>
                  </a:lnTo>
                  <a:lnTo>
                    <a:pt x="145861" y="51921"/>
                  </a:lnTo>
                  <a:lnTo>
                    <a:pt x="151695" y="53998"/>
                  </a:lnTo>
                  <a:lnTo>
                    <a:pt x="157530" y="56075"/>
                  </a:lnTo>
                  <a:lnTo>
                    <a:pt x="163364" y="58152"/>
                  </a:lnTo>
                  <a:lnTo>
                    <a:pt x="169199" y="60229"/>
                  </a:lnTo>
                  <a:lnTo>
                    <a:pt x="175033" y="62306"/>
                  </a:lnTo>
                  <a:lnTo>
                    <a:pt x="180867" y="64382"/>
                  </a:lnTo>
                  <a:lnTo>
                    <a:pt x="186702" y="66459"/>
                  </a:lnTo>
                  <a:lnTo>
                    <a:pt x="192536" y="68536"/>
                  </a:lnTo>
                  <a:lnTo>
                    <a:pt x="198371" y="70613"/>
                  </a:lnTo>
                  <a:lnTo>
                    <a:pt x="204205" y="72690"/>
                  </a:lnTo>
                  <a:lnTo>
                    <a:pt x="210040" y="74767"/>
                  </a:lnTo>
                  <a:lnTo>
                    <a:pt x="215874" y="76844"/>
                  </a:lnTo>
                  <a:lnTo>
                    <a:pt x="221709" y="78920"/>
                  </a:lnTo>
                  <a:lnTo>
                    <a:pt x="227543" y="80997"/>
                  </a:lnTo>
                  <a:lnTo>
                    <a:pt x="233378" y="83074"/>
                  </a:lnTo>
                  <a:lnTo>
                    <a:pt x="238457" y="848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80190" y="6711176"/>
              <a:ext cx="70815" cy="67830"/>
            </a:xfrm>
            <a:custGeom>
              <a:avLst/>
              <a:pathLst>
                <a:path w="70815" h="67830">
                  <a:moveTo>
                    <a:pt x="0" y="67830"/>
                  </a:moveTo>
                  <a:lnTo>
                    <a:pt x="70815" y="54825"/>
                  </a:lnTo>
                  <a:lnTo>
                    <a:pt x="24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12549" y="6629869"/>
              <a:ext cx="144575" cy="51250"/>
            </a:xfrm>
            <a:custGeom>
              <a:avLst/>
              <a:pathLst>
                <a:path w="144575" h="51250">
                  <a:moveTo>
                    <a:pt x="0" y="51250"/>
                  </a:moveTo>
                  <a:lnTo>
                    <a:pt x="4887" y="49517"/>
                  </a:lnTo>
                  <a:lnTo>
                    <a:pt x="9775" y="47784"/>
                  </a:lnTo>
                  <a:lnTo>
                    <a:pt x="14663" y="46052"/>
                  </a:lnTo>
                  <a:lnTo>
                    <a:pt x="19550" y="44319"/>
                  </a:lnTo>
                  <a:lnTo>
                    <a:pt x="24438" y="42586"/>
                  </a:lnTo>
                  <a:lnTo>
                    <a:pt x="29326" y="40854"/>
                  </a:lnTo>
                  <a:lnTo>
                    <a:pt x="34214" y="39121"/>
                  </a:lnTo>
                  <a:lnTo>
                    <a:pt x="39101" y="37388"/>
                  </a:lnTo>
                  <a:lnTo>
                    <a:pt x="43989" y="35656"/>
                  </a:lnTo>
                  <a:lnTo>
                    <a:pt x="48877" y="33923"/>
                  </a:lnTo>
                  <a:lnTo>
                    <a:pt x="53765" y="32191"/>
                  </a:lnTo>
                  <a:lnTo>
                    <a:pt x="58652" y="30458"/>
                  </a:lnTo>
                  <a:lnTo>
                    <a:pt x="63540" y="28725"/>
                  </a:lnTo>
                  <a:lnTo>
                    <a:pt x="68428" y="26993"/>
                  </a:lnTo>
                  <a:lnTo>
                    <a:pt x="73316" y="25260"/>
                  </a:lnTo>
                  <a:lnTo>
                    <a:pt x="78203" y="23527"/>
                  </a:lnTo>
                  <a:lnTo>
                    <a:pt x="83091" y="21795"/>
                  </a:lnTo>
                  <a:lnTo>
                    <a:pt x="87979" y="20062"/>
                  </a:lnTo>
                  <a:lnTo>
                    <a:pt x="92867" y="18329"/>
                  </a:lnTo>
                  <a:lnTo>
                    <a:pt x="97754" y="16597"/>
                  </a:lnTo>
                  <a:lnTo>
                    <a:pt x="102642" y="14864"/>
                  </a:lnTo>
                  <a:lnTo>
                    <a:pt x="107530" y="13131"/>
                  </a:lnTo>
                  <a:lnTo>
                    <a:pt x="112418" y="11399"/>
                  </a:lnTo>
                  <a:lnTo>
                    <a:pt x="117305" y="9666"/>
                  </a:lnTo>
                  <a:lnTo>
                    <a:pt x="122193" y="7934"/>
                  </a:lnTo>
                  <a:lnTo>
                    <a:pt x="127081" y="6201"/>
                  </a:lnTo>
                  <a:lnTo>
                    <a:pt x="131969" y="4468"/>
                  </a:lnTo>
                  <a:lnTo>
                    <a:pt x="136856" y="2736"/>
                  </a:lnTo>
                  <a:lnTo>
                    <a:pt x="141744" y="1003"/>
                  </a:lnTo>
                  <a:lnTo>
                    <a:pt x="1445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186326" y="6616771"/>
              <a:ext cx="70798" cy="67862"/>
            </a:xfrm>
            <a:custGeom>
              <a:avLst/>
              <a:pathLst>
                <a:path w="70798" h="67862">
                  <a:moveTo>
                    <a:pt x="24056" y="67862"/>
                  </a:moveTo>
                  <a:lnTo>
                    <a:pt x="70798" y="1309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112549" y="6681119"/>
              <a:ext cx="19382" cy="14022"/>
            </a:xfrm>
            <a:custGeom>
              <a:avLst/>
              <a:pathLst>
                <a:path w="19382" h="14022">
                  <a:moveTo>
                    <a:pt x="0" y="0"/>
                  </a:moveTo>
                  <a:lnTo>
                    <a:pt x="3141" y="2273"/>
                  </a:lnTo>
                  <a:lnTo>
                    <a:pt x="6283" y="4546"/>
                  </a:lnTo>
                  <a:lnTo>
                    <a:pt x="9425" y="6819"/>
                  </a:lnTo>
                  <a:lnTo>
                    <a:pt x="12567" y="9092"/>
                  </a:lnTo>
                  <a:lnTo>
                    <a:pt x="15709" y="11365"/>
                  </a:lnTo>
                  <a:lnTo>
                    <a:pt x="18851" y="13638"/>
                  </a:lnTo>
                  <a:lnTo>
                    <a:pt x="19382" y="14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060310" y="6629425"/>
              <a:ext cx="71620" cy="65716"/>
            </a:xfrm>
            <a:custGeom>
              <a:avLst/>
              <a:pathLst>
                <a:path w="71620" h="65716">
                  <a:moveTo>
                    <a:pt x="0" y="58334"/>
                  </a:moveTo>
                  <a:lnTo>
                    <a:pt x="71620" y="65716"/>
                  </a:lnTo>
                  <a:lnTo>
                    <a:pt x="42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12549" y="6606367"/>
              <a:ext cx="210991" cy="74752"/>
            </a:xfrm>
            <a:custGeom>
              <a:avLst/>
              <a:pathLst>
                <a:path w="210991" h="74752">
                  <a:moveTo>
                    <a:pt x="0" y="74752"/>
                  </a:moveTo>
                  <a:lnTo>
                    <a:pt x="5558" y="72782"/>
                  </a:lnTo>
                  <a:lnTo>
                    <a:pt x="11117" y="70813"/>
                  </a:lnTo>
                  <a:lnTo>
                    <a:pt x="16676" y="68844"/>
                  </a:lnTo>
                  <a:lnTo>
                    <a:pt x="22235" y="66874"/>
                  </a:lnTo>
                  <a:lnTo>
                    <a:pt x="27794" y="64905"/>
                  </a:lnTo>
                  <a:lnTo>
                    <a:pt x="33352" y="62935"/>
                  </a:lnTo>
                  <a:lnTo>
                    <a:pt x="38911" y="60966"/>
                  </a:lnTo>
                  <a:lnTo>
                    <a:pt x="44470" y="58996"/>
                  </a:lnTo>
                  <a:lnTo>
                    <a:pt x="50029" y="57027"/>
                  </a:lnTo>
                  <a:lnTo>
                    <a:pt x="55588" y="55057"/>
                  </a:lnTo>
                  <a:lnTo>
                    <a:pt x="61147" y="53088"/>
                  </a:lnTo>
                  <a:lnTo>
                    <a:pt x="66705" y="51119"/>
                  </a:lnTo>
                  <a:lnTo>
                    <a:pt x="72264" y="49149"/>
                  </a:lnTo>
                  <a:lnTo>
                    <a:pt x="77823" y="47180"/>
                  </a:lnTo>
                  <a:lnTo>
                    <a:pt x="83382" y="45210"/>
                  </a:lnTo>
                  <a:lnTo>
                    <a:pt x="88941" y="43241"/>
                  </a:lnTo>
                  <a:lnTo>
                    <a:pt x="94500" y="41271"/>
                  </a:lnTo>
                  <a:lnTo>
                    <a:pt x="100058" y="39302"/>
                  </a:lnTo>
                  <a:lnTo>
                    <a:pt x="105617" y="37332"/>
                  </a:lnTo>
                  <a:lnTo>
                    <a:pt x="111176" y="35363"/>
                  </a:lnTo>
                  <a:lnTo>
                    <a:pt x="116735" y="33394"/>
                  </a:lnTo>
                  <a:lnTo>
                    <a:pt x="122294" y="31424"/>
                  </a:lnTo>
                  <a:lnTo>
                    <a:pt x="127852" y="29455"/>
                  </a:lnTo>
                  <a:lnTo>
                    <a:pt x="133411" y="27485"/>
                  </a:lnTo>
                  <a:lnTo>
                    <a:pt x="138970" y="25516"/>
                  </a:lnTo>
                  <a:lnTo>
                    <a:pt x="144529" y="23546"/>
                  </a:lnTo>
                  <a:lnTo>
                    <a:pt x="150088" y="21577"/>
                  </a:lnTo>
                  <a:lnTo>
                    <a:pt x="155647" y="19607"/>
                  </a:lnTo>
                  <a:lnTo>
                    <a:pt x="161205" y="17638"/>
                  </a:lnTo>
                  <a:lnTo>
                    <a:pt x="166764" y="15669"/>
                  </a:lnTo>
                  <a:lnTo>
                    <a:pt x="172323" y="13699"/>
                  </a:lnTo>
                  <a:lnTo>
                    <a:pt x="177882" y="11730"/>
                  </a:lnTo>
                  <a:lnTo>
                    <a:pt x="183441" y="9760"/>
                  </a:lnTo>
                  <a:lnTo>
                    <a:pt x="189000" y="7791"/>
                  </a:lnTo>
                  <a:lnTo>
                    <a:pt x="194558" y="5821"/>
                  </a:lnTo>
                  <a:lnTo>
                    <a:pt x="200117" y="3852"/>
                  </a:lnTo>
                  <a:lnTo>
                    <a:pt x="205676" y="1882"/>
                  </a:lnTo>
                  <a:lnTo>
                    <a:pt x="2109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252744" y="6593257"/>
              <a:ext cx="70796" cy="67866"/>
            </a:xfrm>
            <a:custGeom>
              <a:avLst/>
              <a:pathLst>
                <a:path w="70796" h="67866">
                  <a:moveTo>
                    <a:pt x="24044" y="67866"/>
                  </a:moveTo>
                  <a:lnTo>
                    <a:pt x="70796" y="131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112549" y="6681119"/>
              <a:ext cx="28709" cy="8194"/>
            </a:xfrm>
            <a:custGeom>
              <a:avLst/>
              <a:pathLst>
                <a:path w="28709" h="8194">
                  <a:moveTo>
                    <a:pt x="0" y="0"/>
                  </a:moveTo>
                  <a:lnTo>
                    <a:pt x="3786" y="1080"/>
                  </a:lnTo>
                  <a:lnTo>
                    <a:pt x="7573" y="2161"/>
                  </a:lnTo>
                  <a:lnTo>
                    <a:pt x="11360" y="3242"/>
                  </a:lnTo>
                  <a:lnTo>
                    <a:pt x="15146" y="4323"/>
                  </a:lnTo>
                  <a:lnTo>
                    <a:pt x="18933" y="5404"/>
                  </a:lnTo>
                  <a:lnTo>
                    <a:pt x="22720" y="6484"/>
                  </a:lnTo>
                  <a:lnTo>
                    <a:pt x="26506" y="7565"/>
                  </a:lnTo>
                  <a:lnTo>
                    <a:pt x="28709" y="8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071418" y="6637582"/>
              <a:ext cx="69839" cy="69235"/>
            </a:xfrm>
            <a:custGeom>
              <a:avLst/>
              <a:pathLst>
                <a:path w="69839" h="69235">
                  <a:moveTo>
                    <a:pt x="0" y="69235"/>
                  </a:moveTo>
                  <a:lnTo>
                    <a:pt x="69839" y="51731"/>
                  </a:lnTo>
                  <a:lnTo>
                    <a:pt x="19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112549" y="6681119"/>
              <a:ext cx="268413" cy="240201"/>
            </a:xfrm>
            <a:custGeom>
              <a:avLst/>
              <a:pathLst>
                <a:path w="268413" h="240201">
                  <a:moveTo>
                    <a:pt x="0" y="0"/>
                  </a:moveTo>
                  <a:lnTo>
                    <a:pt x="5421" y="4851"/>
                  </a:lnTo>
                  <a:lnTo>
                    <a:pt x="10842" y="9702"/>
                  </a:lnTo>
                  <a:lnTo>
                    <a:pt x="16263" y="14553"/>
                  </a:lnTo>
                  <a:lnTo>
                    <a:pt x="21684" y="19404"/>
                  </a:lnTo>
                  <a:lnTo>
                    <a:pt x="27105" y="24256"/>
                  </a:lnTo>
                  <a:lnTo>
                    <a:pt x="32526" y="29107"/>
                  </a:lnTo>
                  <a:lnTo>
                    <a:pt x="37947" y="33958"/>
                  </a:lnTo>
                  <a:lnTo>
                    <a:pt x="43368" y="38809"/>
                  </a:lnTo>
                  <a:lnTo>
                    <a:pt x="48789" y="43660"/>
                  </a:lnTo>
                  <a:lnTo>
                    <a:pt x="54210" y="48512"/>
                  </a:lnTo>
                  <a:lnTo>
                    <a:pt x="59631" y="53363"/>
                  </a:lnTo>
                  <a:lnTo>
                    <a:pt x="65052" y="58214"/>
                  </a:lnTo>
                  <a:lnTo>
                    <a:pt x="70473" y="63065"/>
                  </a:lnTo>
                  <a:lnTo>
                    <a:pt x="75894" y="67916"/>
                  </a:lnTo>
                  <a:lnTo>
                    <a:pt x="81315" y="72768"/>
                  </a:lnTo>
                  <a:lnTo>
                    <a:pt x="86736" y="77619"/>
                  </a:lnTo>
                  <a:lnTo>
                    <a:pt x="92157" y="82470"/>
                  </a:lnTo>
                  <a:lnTo>
                    <a:pt x="97578" y="87321"/>
                  </a:lnTo>
                  <a:lnTo>
                    <a:pt x="102999" y="92173"/>
                  </a:lnTo>
                  <a:lnTo>
                    <a:pt x="108420" y="97024"/>
                  </a:lnTo>
                  <a:lnTo>
                    <a:pt x="113841" y="101875"/>
                  </a:lnTo>
                  <a:lnTo>
                    <a:pt x="119262" y="106726"/>
                  </a:lnTo>
                  <a:lnTo>
                    <a:pt x="124683" y="111577"/>
                  </a:lnTo>
                  <a:lnTo>
                    <a:pt x="130104" y="116429"/>
                  </a:lnTo>
                  <a:lnTo>
                    <a:pt x="135525" y="121280"/>
                  </a:lnTo>
                  <a:lnTo>
                    <a:pt x="140946" y="126131"/>
                  </a:lnTo>
                  <a:lnTo>
                    <a:pt x="146367" y="130982"/>
                  </a:lnTo>
                  <a:lnTo>
                    <a:pt x="151788" y="135833"/>
                  </a:lnTo>
                  <a:lnTo>
                    <a:pt x="157209" y="140685"/>
                  </a:lnTo>
                  <a:lnTo>
                    <a:pt x="162630" y="145536"/>
                  </a:lnTo>
                  <a:lnTo>
                    <a:pt x="168051" y="150387"/>
                  </a:lnTo>
                  <a:lnTo>
                    <a:pt x="173472" y="155238"/>
                  </a:lnTo>
                  <a:lnTo>
                    <a:pt x="178893" y="160090"/>
                  </a:lnTo>
                  <a:lnTo>
                    <a:pt x="184314" y="164941"/>
                  </a:lnTo>
                  <a:lnTo>
                    <a:pt x="189735" y="169792"/>
                  </a:lnTo>
                  <a:lnTo>
                    <a:pt x="195156" y="174643"/>
                  </a:lnTo>
                  <a:lnTo>
                    <a:pt x="200577" y="179494"/>
                  </a:lnTo>
                  <a:lnTo>
                    <a:pt x="205998" y="184346"/>
                  </a:lnTo>
                  <a:lnTo>
                    <a:pt x="211419" y="189197"/>
                  </a:lnTo>
                  <a:lnTo>
                    <a:pt x="216840" y="194048"/>
                  </a:lnTo>
                  <a:lnTo>
                    <a:pt x="222261" y="198899"/>
                  </a:lnTo>
                  <a:lnTo>
                    <a:pt x="227682" y="203750"/>
                  </a:lnTo>
                  <a:lnTo>
                    <a:pt x="233103" y="208602"/>
                  </a:lnTo>
                  <a:lnTo>
                    <a:pt x="238524" y="213453"/>
                  </a:lnTo>
                  <a:lnTo>
                    <a:pt x="243945" y="218304"/>
                  </a:lnTo>
                  <a:lnTo>
                    <a:pt x="249366" y="223155"/>
                  </a:lnTo>
                  <a:lnTo>
                    <a:pt x="254787" y="228007"/>
                  </a:lnTo>
                  <a:lnTo>
                    <a:pt x="260208" y="232858"/>
                  </a:lnTo>
                  <a:lnTo>
                    <a:pt x="265629" y="237709"/>
                  </a:lnTo>
                  <a:lnTo>
                    <a:pt x="268413" y="240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10491" y="6852913"/>
              <a:ext cx="70472" cy="68407"/>
            </a:xfrm>
            <a:custGeom>
              <a:avLst/>
              <a:pathLst>
                <a:path w="70472" h="68407">
                  <a:moveTo>
                    <a:pt x="0" y="53653"/>
                  </a:moveTo>
                  <a:lnTo>
                    <a:pt x="70472" y="68407"/>
                  </a:lnTo>
                  <a:lnTo>
                    <a:pt x="480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112549" y="6681119"/>
              <a:ext cx="208760" cy="128411"/>
            </a:xfrm>
            <a:custGeom>
              <a:avLst/>
              <a:pathLst>
                <a:path w="208760" h="128411">
                  <a:moveTo>
                    <a:pt x="0" y="0"/>
                  </a:moveTo>
                  <a:lnTo>
                    <a:pt x="5206" y="3202"/>
                  </a:lnTo>
                  <a:lnTo>
                    <a:pt x="10412" y="6404"/>
                  </a:lnTo>
                  <a:lnTo>
                    <a:pt x="15618" y="9606"/>
                  </a:lnTo>
                  <a:lnTo>
                    <a:pt x="20824" y="12809"/>
                  </a:lnTo>
                  <a:lnTo>
                    <a:pt x="26030" y="16011"/>
                  </a:lnTo>
                  <a:lnTo>
                    <a:pt x="31236" y="19213"/>
                  </a:lnTo>
                  <a:lnTo>
                    <a:pt x="36442" y="22416"/>
                  </a:lnTo>
                  <a:lnTo>
                    <a:pt x="41648" y="25618"/>
                  </a:lnTo>
                  <a:lnTo>
                    <a:pt x="46854" y="28820"/>
                  </a:lnTo>
                  <a:lnTo>
                    <a:pt x="52060" y="32022"/>
                  </a:lnTo>
                  <a:lnTo>
                    <a:pt x="57266" y="35225"/>
                  </a:lnTo>
                  <a:lnTo>
                    <a:pt x="62472" y="38427"/>
                  </a:lnTo>
                  <a:lnTo>
                    <a:pt x="67678" y="41629"/>
                  </a:lnTo>
                  <a:lnTo>
                    <a:pt x="72884" y="44832"/>
                  </a:lnTo>
                  <a:lnTo>
                    <a:pt x="78090" y="48034"/>
                  </a:lnTo>
                  <a:lnTo>
                    <a:pt x="83296" y="51236"/>
                  </a:lnTo>
                  <a:lnTo>
                    <a:pt x="88502" y="54438"/>
                  </a:lnTo>
                  <a:lnTo>
                    <a:pt x="93708" y="57641"/>
                  </a:lnTo>
                  <a:lnTo>
                    <a:pt x="98914" y="60843"/>
                  </a:lnTo>
                  <a:lnTo>
                    <a:pt x="104120" y="64045"/>
                  </a:lnTo>
                  <a:lnTo>
                    <a:pt x="109326" y="67248"/>
                  </a:lnTo>
                  <a:lnTo>
                    <a:pt x="114532" y="70450"/>
                  </a:lnTo>
                  <a:lnTo>
                    <a:pt x="119738" y="73652"/>
                  </a:lnTo>
                  <a:lnTo>
                    <a:pt x="124944" y="76854"/>
                  </a:lnTo>
                  <a:lnTo>
                    <a:pt x="130150" y="80057"/>
                  </a:lnTo>
                  <a:lnTo>
                    <a:pt x="135356" y="83259"/>
                  </a:lnTo>
                  <a:lnTo>
                    <a:pt x="140562" y="86461"/>
                  </a:lnTo>
                  <a:lnTo>
                    <a:pt x="145768" y="89664"/>
                  </a:lnTo>
                  <a:lnTo>
                    <a:pt x="150974" y="92866"/>
                  </a:lnTo>
                  <a:lnTo>
                    <a:pt x="156180" y="96068"/>
                  </a:lnTo>
                  <a:lnTo>
                    <a:pt x="161386" y="99270"/>
                  </a:lnTo>
                  <a:lnTo>
                    <a:pt x="166592" y="102473"/>
                  </a:lnTo>
                  <a:lnTo>
                    <a:pt x="171798" y="105675"/>
                  </a:lnTo>
                  <a:lnTo>
                    <a:pt x="177004" y="108877"/>
                  </a:lnTo>
                  <a:lnTo>
                    <a:pt x="182210" y="112080"/>
                  </a:lnTo>
                  <a:lnTo>
                    <a:pt x="187416" y="115282"/>
                  </a:lnTo>
                  <a:lnTo>
                    <a:pt x="192622" y="118484"/>
                  </a:lnTo>
                  <a:lnTo>
                    <a:pt x="197828" y="121686"/>
                  </a:lnTo>
                  <a:lnTo>
                    <a:pt x="203034" y="124889"/>
                  </a:lnTo>
                  <a:lnTo>
                    <a:pt x="208240" y="128091"/>
                  </a:lnTo>
                  <a:lnTo>
                    <a:pt x="208760" y="1284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249337" y="6746198"/>
              <a:ext cx="71972" cy="63332"/>
            </a:xfrm>
            <a:custGeom>
              <a:avLst/>
              <a:pathLst>
                <a:path w="71972" h="63332">
                  <a:moveTo>
                    <a:pt x="0" y="61326"/>
                  </a:moveTo>
                  <a:lnTo>
                    <a:pt x="71972" y="63332"/>
                  </a:lnTo>
                  <a:lnTo>
                    <a:pt x="37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112549" y="6680754"/>
              <a:ext cx="2507" cy="364"/>
            </a:xfrm>
            <a:custGeom>
              <a:avLst/>
              <a:pathLst>
                <a:path w="2507" h="364">
                  <a:moveTo>
                    <a:pt x="0" y="364"/>
                  </a:moveTo>
                  <a:lnTo>
                    <a:pt x="25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048169" y="6654108"/>
              <a:ext cx="66887" cy="71249"/>
            </a:xfrm>
            <a:custGeom>
              <a:avLst/>
              <a:pathLst>
                <a:path w="66887" h="71249">
                  <a:moveTo>
                    <a:pt x="10367" y="71249"/>
                  </a:moveTo>
                  <a:lnTo>
                    <a:pt x="66887" y="266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719392" y="4922749"/>
              <a:ext cx="104536" cy="43070"/>
            </a:xfrm>
            <a:custGeom>
              <a:avLst/>
              <a:pathLst>
                <a:path w="104536" h="43070">
                  <a:moveTo>
                    <a:pt x="0" y="43070"/>
                  </a:moveTo>
                  <a:lnTo>
                    <a:pt x="4418" y="41250"/>
                  </a:lnTo>
                  <a:lnTo>
                    <a:pt x="8836" y="39430"/>
                  </a:lnTo>
                  <a:lnTo>
                    <a:pt x="13254" y="37609"/>
                  </a:lnTo>
                  <a:lnTo>
                    <a:pt x="17672" y="35789"/>
                  </a:lnTo>
                  <a:lnTo>
                    <a:pt x="22090" y="33969"/>
                  </a:lnTo>
                  <a:lnTo>
                    <a:pt x="26508" y="32148"/>
                  </a:lnTo>
                  <a:lnTo>
                    <a:pt x="30926" y="30328"/>
                  </a:lnTo>
                  <a:lnTo>
                    <a:pt x="35344" y="28508"/>
                  </a:lnTo>
                  <a:lnTo>
                    <a:pt x="39762" y="26687"/>
                  </a:lnTo>
                  <a:lnTo>
                    <a:pt x="44180" y="24867"/>
                  </a:lnTo>
                  <a:lnTo>
                    <a:pt x="48598" y="23047"/>
                  </a:lnTo>
                  <a:lnTo>
                    <a:pt x="53017" y="21226"/>
                  </a:lnTo>
                  <a:lnTo>
                    <a:pt x="57435" y="19406"/>
                  </a:lnTo>
                  <a:lnTo>
                    <a:pt x="61853" y="17586"/>
                  </a:lnTo>
                  <a:lnTo>
                    <a:pt x="66271" y="15765"/>
                  </a:lnTo>
                  <a:lnTo>
                    <a:pt x="70689" y="13945"/>
                  </a:lnTo>
                  <a:lnTo>
                    <a:pt x="75107" y="12125"/>
                  </a:lnTo>
                  <a:lnTo>
                    <a:pt x="79525" y="10304"/>
                  </a:lnTo>
                  <a:lnTo>
                    <a:pt x="83943" y="8484"/>
                  </a:lnTo>
                  <a:lnTo>
                    <a:pt x="88361" y="6664"/>
                  </a:lnTo>
                  <a:lnTo>
                    <a:pt x="92779" y="4843"/>
                  </a:lnTo>
                  <a:lnTo>
                    <a:pt x="97197" y="3023"/>
                  </a:lnTo>
                  <a:lnTo>
                    <a:pt x="101616" y="1203"/>
                  </a:lnTo>
                  <a:lnTo>
                    <a:pt x="1045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752562" y="4913218"/>
              <a:ext cx="71366" cy="66570"/>
            </a:xfrm>
            <a:custGeom>
              <a:avLst/>
              <a:pathLst>
                <a:path w="71366" h="66570">
                  <a:moveTo>
                    <a:pt x="27428" y="66570"/>
                  </a:moveTo>
                  <a:lnTo>
                    <a:pt x="71366" y="95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112549" y="6681119"/>
              <a:ext cx="165009" cy="233365"/>
            </a:xfrm>
            <a:custGeom>
              <a:avLst/>
              <a:pathLst>
                <a:path w="165009" h="233365">
                  <a:moveTo>
                    <a:pt x="0" y="0"/>
                  </a:moveTo>
                  <a:lnTo>
                    <a:pt x="3766" y="5326"/>
                  </a:lnTo>
                  <a:lnTo>
                    <a:pt x="7532" y="10652"/>
                  </a:lnTo>
                  <a:lnTo>
                    <a:pt x="11298" y="15979"/>
                  </a:lnTo>
                  <a:lnTo>
                    <a:pt x="15064" y="21305"/>
                  </a:lnTo>
                  <a:lnTo>
                    <a:pt x="18830" y="26631"/>
                  </a:lnTo>
                  <a:lnTo>
                    <a:pt x="22597" y="31958"/>
                  </a:lnTo>
                  <a:lnTo>
                    <a:pt x="26363" y="37284"/>
                  </a:lnTo>
                  <a:lnTo>
                    <a:pt x="30129" y="42610"/>
                  </a:lnTo>
                  <a:lnTo>
                    <a:pt x="33895" y="47937"/>
                  </a:lnTo>
                  <a:lnTo>
                    <a:pt x="37661" y="53263"/>
                  </a:lnTo>
                  <a:lnTo>
                    <a:pt x="41427" y="58589"/>
                  </a:lnTo>
                  <a:lnTo>
                    <a:pt x="45194" y="63916"/>
                  </a:lnTo>
                  <a:lnTo>
                    <a:pt x="48960" y="69242"/>
                  </a:lnTo>
                  <a:lnTo>
                    <a:pt x="52726" y="74568"/>
                  </a:lnTo>
                  <a:lnTo>
                    <a:pt x="56492" y="79895"/>
                  </a:lnTo>
                  <a:lnTo>
                    <a:pt x="60258" y="85221"/>
                  </a:lnTo>
                  <a:lnTo>
                    <a:pt x="64024" y="90547"/>
                  </a:lnTo>
                  <a:lnTo>
                    <a:pt x="67791" y="95874"/>
                  </a:lnTo>
                  <a:lnTo>
                    <a:pt x="71557" y="101200"/>
                  </a:lnTo>
                  <a:lnTo>
                    <a:pt x="75323" y="106526"/>
                  </a:lnTo>
                  <a:lnTo>
                    <a:pt x="79089" y="111853"/>
                  </a:lnTo>
                  <a:lnTo>
                    <a:pt x="82855" y="117179"/>
                  </a:lnTo>
                  <a:lnTo>
                    <a:pt x="86621" y="122505"/>
                  </a:lnTo>
                  <a:lnTo>
                    <a:pt x="90388" y="127832"/>
                  </a:lnTo>
                  <a:lnTo>
                    <a:pt x="94154" y="133158"/>
                  </a:lnTo>
                  <a:lnTo>
                    <a:pt x="97920" y="138484"/>
                  </a:lnTo>
                  <a:lnTo>
                    <a:pt x="101686" y="143811"/>
                  </a:lnTo>
                  <a:lnTo>
                    <a:pt x="105452" y="149137"/>
                  </a:lnTo>
                  <a:lnTo>
                    <a:pt x="109218" y="154463"/>
                  </a:lnTo>
                  <a:lnTo>
                    <a:pt x="112985" y="159790"/>
                  </a:lnTo>
                  <a:lnTo>
                    <a:pt x="116751" y="165116"/>
                  </a:lnTo>
                  <a:lnTo>
                    <a:pt x="120517" y="170442"/>
                  </a:lnTo>
                  <a:lnTo>
                    <a:pt x="124283" y="175769"/>
                  </a:lnTo>
                  <a:lnTo>
                    <a:pt x="128049" y="181095"/>
                  </a:lnTo>
                  <a:lnTo>
                    <a:pt x="131815" y="186421"/>
                  </a:lnTo>
                  <a:lnTo>
                    <a:pt x="135582" y="191748"/>
                  </a:lnTo>
                  <a:lnTo>
                    <a:pt x="139348" y="197074"/>
                  </a:lnTo>
                  <a:lnTo>
                    <a:pt x="143114" y="202400"/>
                  </a:lnTo>
                  <a:lnTo>
                    <a:pt x="146880" y="207727"/>
                  </a:lnTo>
                  <a:lnTo>
                    <a:pt x="150646" y="213053"/>
                  </a:lnTo>
                  <a:lnTo>
                    <a:pt x="154412" y="218380"/>
                  </a:lnTo>
                  <a:lnTo>
                    <a:pt x="158179" y="223706"/>
                  </a:lnTo>
                  <a:lnTo>
                    <a:pt x="161945" y="229032"/>
                  </a:lnTo>
                  <a:lnTo>
                    <a:pt x="165009" y="2333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212165" y="6842789"/>
              <a:ext cx="65393" cy="71696"/>
            </a:xfrm>
            <a:custGeom>
              <a:avLst/>
              <a:pathLst>
                <a:path w="65393" h="71696">
                  <a:moveTo>
                    <a:pt x="0" y="41568"/>
                  </a:moveTo>
                  <a:lnTo>
                    <a:pt x="65393" y="71696"/>
                  </a:lnTo>
                  <a:lnTo>
                    <a:pt x="587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112549" y="6673869"/>
              <a:ext cx="289188" cy="7250"/>
            </a:xfrm>
            <a:custGeom>
              <a:avLst/>
              <a:pathLst>
                <a:path w="289188" h="7250">
                  <a:moveTo>
                    <a:pt x="0" y="7250"/>
                  </a:moveTo>
                  <a:lnTo>
                    <a:pt x="6556" y="7085"/>
                  </a:lnTo>
                  <a:lnTo>
                    <a:pt x="13112" y="6921"/>
                  </a:lnTo>
                  <a:lnTo>
                    <a:pt x="19668" y="6757"/>
                  </a:lnTo>
                  <a:lnTo>
                    <a:pt x="26225" y="6592"/>
                  </a:lnTo>
                  <a:lnTo>
                    <a:pt x="32781" y="6428"/>
                  </a:lnTo>
                  <a:lnTo>
                    <a:pt x="39337" y="6264"/>
                  </a:lnTo>
                  <a:lnTo>
                    <a:pt x="45894" y="6099"/>
                  </a:lnTo>
                  <a:lnTo>
                    <a:pt x="52450" y="5935"/>
                  </a:lnTo>
                  <a:lnTo>
                    <a:pt x="59006" y="5770"/>
                  </a:lnTo>
                  <a:lnTo>
                    <a:pt x="65563" y="5606"/>
                  </a:lnTo>
                  <a:lnTo>
                    <a:pt x="72119" y="5442"/>
                  </a:lnTo>
                  <a:lnTo>
                    <a:pt x="78675" y="5277"/>
                  </a:lnTo>
                  <a:lnTo>
                    <a:pt x="85232" y="5113"/>
                  </a:lnTo>
                  <a:lnTo>
                    <a:pt x="91788" y="4949"/>
                  </a:lnTo>
                  <a:lnTo>
                    <a:pt x="98344" y="4784"/>
                  </a:lnTo>
                  <a:lnTo>
                    <a:pt x="104901" y="4620"/>
                  </a:lnTo>
                  <a:lnTo>
                    <a:pt x="111457" y="4455"/>
                  </a:lnTo>
                  <a:lnTo>
                    <a:pt x="118013" y="4291"/>
                  </a:lnTo>
                  <a:lnTo>
                    <a:pt x="124569" y="4127"/>
                  </a:lnTo>
                  <a:lnTo>
                    <a:pt x="131126" y="3962"/>
                  </a:lnTo>
                  <a:lnTo>
                    <a:pt x="137682" y="3798"/>
                  </a:lnTo>
                  <a:lnTo>
                    <a:pt x="144238" y="3634"/>
                  </a:lnTo>
                  <a:lnTo>
                    <a:pt x="150795" y="3469"/>
                  </a:lnTo>
                  <a:lnTo>
                    <a:pt x="157351" y="3305"/>
                  </a:lnTo>
                  <a:lnTo>
                    <a:pt x="163907" y="3140"/>
                  </a:lnTo>
                  <a:lnTo>
                    <a:pt x="170464" y="2976"/>
                  </a:lnTo>
                  <a:lnTo>
                    <a:pt x="177020" y="2812"/>
                  </a:lnTo>
                  <a:lnTo>
                    <a:pt x="183576" y="2647"/>
                  </a:lnTo>
                  <a:lnTo>
                    <a:pt x="190133" y="2483"/>
                  </a:lnTo>
                  <a:lnTo>
                    <a:pt x="196689" y="2319"/>
                  </a:lnTo>
                  <a:lnTo>
                    <a:pt x="203245" y="2154"/>
                  </a:lnTo>
                  <a:lnTo>
                    <a:pt x="209802" y="1990"/>
                  </a:lnTo>
                  <a:lnTo>
                    <a:pt x="216358" y="1825"/>
                  </a:lnTo>
                  <a:lnTo>
                    <a:pt x="222914" y="1661"/>
                  </a:lnTo>
                  <a:lnTo>
                    <a:pt x="229471" y="1497"/>
                  </a:lnTo>
                  <a:lnTo>
                    <a:pt x="236027" y="1332"/>
                  </a:lnTo>
                  <a:lnTo>
                    <a:pt x="242583" y="1168"/>
                  </a:lnTo>
                  <a:lnTo>
                    <a:pt x="249139" y="1004"/>
                  </a:lnTo>
                  <a:lnTo>
                    <a:pt x="255696" y="839"/>
                  </a:lnTo>
                  <a:lnTo>
                    <a:pt x="262252" y="675"/>
                  </a:lnTo>
                  <a:lnTo>
                    <a:pt x="268808" y="510"/>
                  </a:lnTo>
                  <a:lnTo>
                    <a:pt x="275365" y="346"/>
                  </a:lnTo>
                  <a:lnTo>
                    <a:pt x="281921" y="182"/>
                  </a:lnTo>
                  <a:lnTo>
                    <a:pt x="288477" y="17"/>
                  </a:lnTo>
                  <a:lnTo>
                    <a:pt x="2891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338501" y="6639443"/>
              <a:ext cx="63236" cy="71977"/>
            </a:xfrm>
            <a:custGeom>
              <a:avLst/>
              <a:pathLst>
                <a:path w="63236" h="71977">
                  <a:moveTo>
                    <a:pt x="1804" y="71977"/>
                  </a:moveTo>
                  <a:lnTo>
                    <a:pt x="63236" y="344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12549" y="6681119"/>
              <a:ext cx="356823" cy="188944"/>
            </a:xfrm>
            <a:custGeom>
              <a:avLst/>
              <a:pathLst>
                <a:path w="356823" h="188944">
                  <a:moveTo>
                    <a:pt x="0" y="0"/>
                  </a:moveTo>
                  <a:lnTo>
                    <a:pt x="6817" y="3610"/>
                  </a:lnTo>
                  <a:lnTo>
                    <a:pt x="13635" y="7220"/>
                  </a:lnTo>
                  <a:lnTo>
                    <a:pt x="20453" y="10830"/>
                  </a:lnTo>
                  <a:lnTo>
                    <a:pt x="27271" y="14440"/>
                  </a:lnTo>
                  <a:lnTo>
                    <a:pt x="34089" y="18051"/>
                  </a:lnTo>
                  <a:lnTo>
                    <a:pt x="40907" y="21661"/>
                  </a:lnTo>
                  <a:lnTo>
                    <a:pt x="47725" y="25271"/>
                  </a:lnTo>
                  <a:lnTo>
                    <a:pt x="54543" y="28881"/>
                  </a:lnTo>
                  <a:lnTo>
                    <a:pt x="61361" y="32491"/>
                  </a:lnTo>
                  <a:lnTo>
                    <a:pt x="68179" y="36102"/>
                  </a:lnTo>
                  <a:lnTo>
                    <a:pt x="74996" y="39712"/>
                  </a:lnTo>
                  <a:lnTo>
                    <a:pt x="81814" y="43322"/>
                  </a:lnTo>
                  <a:lnTo>
                    <a:pt x="88632" y="46932"/>
                  </a:lnTo>
                  <a:lnTo>
                    <a:pt x="95450" y="50542"/>
                  </a:lnTo>
                  <a:lnTo>
                    <a:pt x="102268" y="54153"/>
                  </a:lnTo>
                  <a:lnTo>
                    <a:pt x="109086" y="57763"/>
                  </a:lnTo>
                  <a:lnTo>
                    <a:pt x="115904" y="61373"/>
                  </a:lnTo>
                  <a:lnTo>
                    <a:pt x="122722" y="64983"/>
                  </a:lnTo>
                  <a:lnTo>
                    <a:pt x="129540" y="68594"/>
                  </a:lnTo>
                  <a:lnTo>
                    <a:pt x="136358" y="72204"/>
                  </a:lnTo>
                  <a:lnTo>
                    <a:pt x="143176" y="75814"/>
                  </a:lnTo>
                  <a:lnTo>
                    <a:pt x="149993" y="79424"/>
                  </a:lnTo>
                  <a:lnTo>
                    <a:pt x="156811" y="83034"/>
                  </a:lnTo>
                  <a:lnTo>
                    <a:pt x="163629" y="86645"/>
                  </a:lnTo>
                  <a:lnTo>
                    <a:pt x="170447" y="90255"/>
                  </a:lnTo>
                  <a:lnTo>
                    <a:pt x="177265" y="93865"/>
                  </a:lnTo>
                  <a:lnTo>
                    <a:pt x="184083" y="97475"/>
                  </a:lnTo>
                  <a:lnTo>
                    <a:pt x="190901" y="101085"/>
                  </a:lnTo>
                  <a:lnTo>
                    <a:pt x="197719" y="104696"/>
                  </a:lnTo>
                  <a:lnTo>
                    <a:pt x="204537" y="108306"/>
                  </a:lnTo>
                  <a:lnTo>
                    <a:pt x="211355" y="111916"/>
                  </a:lnTo>
                  <a:lnTo>
                    <a:pt x="218173" y="115526"/>
                  </a:lnTo>
                  <a:lnTo>
                    <a:pt x="224990" y="119137"/>
                  </a:lnTo>
                  <a:lnTo>
                    <a:pt x="231808" y="122747"/>
                  </a:lnTo>
                  <a:lnTo>
                    <a:pt x="238626" y="126357"/>
                  </a:lnTo>
                  <a:lnTo>
                    <a:pt x="245444" y="129967"/>
                  </a:lnTo>
                  <a:lnTo>
                    <a:pt x="252262" y="133577"/>
                  </a:lnTo>
                  <a:lnTo>
                    <a:pt x="259080" y="137188"/>
                  </a:lnTo>
                  <a:lnTo>
                    <a:pt x="265898" y="140798"/>
                  </a:lnTo>
                  <a:lnTo>
                    <a:pt x="272716" y="144408"/>
                  </a:lnTo>
                  <a:lnTo>
                    <a:pt x="279534" y="148018"/>
                  </a:lnTo>
                  <a:lnTo>
                    <a:pt x="286352" y="151628"/>
                  </a:lnTo>
                  <a:lnTo>
                    <a:pt x="293170" y="155239"/>
                  </a:lnTo>
                  <a:lnTo>
                    <a:pt x="299987" y="158849"/>
                  </a:lnTo>
                  <a:lnTo>
                    <a:pt x="306805" y="162459"/>
                  </a:lnTo>
                  <a:lnTo>
                    <a:pt x="313623" y="166069"/>
                  </a:lnTo>
                  <a:lnTo>
                    <a:pt x="320441" y="169680"/>
                  </a:lnTo>
                  <a:lnTo>
                    <a:pt x="327259" y="173290"/>
                  </a:lnTo>
                  <a:lnTo>
                    <a:pt x="334077" y="176900"/>
                  </a:lnTo>
                  <a:lnTo>
                    <a:pt x="340895" y="180510"/>
                  </a:lnTo>
                  <a:lnTo>
                    <a:pt x="347713" y="184120"/>
                  </a:lnTo>
                  <a:lnTo>
                    <a:pt x="354531" y="187731"/>
                  </a:lnTo>
                  <a:lnTo>
                    <a:pt x="356823" y="1889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397421" y="6809070"/>
              <a:ext cx="71951" cy="63629"/>
            </a:xfrm>
            <a:custGeom>
              <a:avLst/>
              <a:pathLst>
                <a:path w="71951" h="63629">
                  <a:moveTo>
                    <a:pt x="0" y="63629"/>
                  </a:moveTo>
                  <a:lnTo>
                    <a:pt x="71951" y="60994"/>
                  </a:lnTo>
                  <a:lnTo>
                    <a:pt x="336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12549" y="6681119"/>
              <a:ext cx="204261" cy="31250"/>
            </a:xfrm>
            <a:custGeom>
              <a:avLst/>
              <a:pathLst>
                <a:path w="204261" h="31250">
                  <a:moveTo>
                    <a:pt x="0" y="0"/>
                  </a:moveTo>
                  <a:lnTo>
                    <a:pt x="5657" y="865"/>
                  </a:lnTo>
                  <a:lnTo>
                    <a:pt x="11315" y="1731"/>
                  </a:lnTo>
                  <a:lnTo>
                    <a:pt x="16973" y="2596"/>
                  </a:lnTo>
                  <a:lnTo>
                    <a:pt x="22631" y="3462"/>
                  </a:lnTo>
                  <a:lnTo>
                    <a:pt x="28288" y="4327"/>
                  </a:lnTo>
                  <a:lnTo>
                    <a:pt x="33946" y="5193"/>
                  </a:lnTo>
                  <a:lnTo>
                    <a:pt x="39604" y="6059"/>
                  </a:lnTo>
                  <a:lnTo>
                    <a:pt x="45262" y="6924"/>
                  </a:lnTo>
                  <a:lnTo>
                    <a:pt x="50920" y="7790"/>
                  </a:lnTo>
                  <a:lnTo>
                    <a:pt x="56577" y="8655"/>
                  </a:lnTo>
                  <a:lnTo>
                    <a:pt x="62235" y="9521"/>
                  </a:lnTo>
                  <a:lnTo>
                    <a:pt x="67893" y="10387"/>
                  </a:lnTo>
                  <a:lnTo>
                    <a:pt x="73551" y="11252"/>
                  </a:lnTo>
                  <a:lnTo>
                    <a:pt x="79209" y="12118"/>
                  </a:lnTo>
                  <a:lnTo>
                    <a:pt x="84866" y="12983"/>
                  </a:lnTo>
                  <a:lnTo>
                    <a:pt x="90524" y="13849"/>
                  </a:lnTo>
                  <a:lnTo>
                    <a:pt x="96182" y="14715"/>
                  </a:lnTo>
                  <a:lnTo>
                    <a:pt x="101840" y="15580"/>
                  </a:lnTo>
                  <a:lnTo>
                    <a:pt x="107498" y="16446"/>
                  </a:lnTo>
                  <a:lnTo>
                    <a:pt x="113155" y="17311"/>
                  </a:lnTo>
                  <a:lnTo>
                    <a:pt x="118813" y="18177"/>
                  </a:lnTo>
                  <a:lnTo>
                    <a:pt x="124471" y="19043"/>
                  </a:lnTo>
                  <a:lnTo>
                    <a:pt x="130129" y="19908"/>
                  </a:lnTo>
                  <a:lnTo>
                    <a:pt x="135786" y="20774"/>
                  </a:lnTo>
                  <a:lnTo>
                    <a:pt x="141444" y="21639"/>
                  </a:lnTo>
                  <a:lnTo>
                    <a:pt x="147102" y="22505"/>
                  </a:lnTo>
                  <a:lnTo>
                    <a:pt x="152760" y="23371"/>
                  </a:lnTo>
                  <a:lnTo>
                    <a:pt x="158418" y="24236"/>
                  </a:lnTo>
                  <a:lnTo>
                    <a:pt x="164075" y="25102"/>
                  </a:lnTo>
                  <a:lnTo>
                    <a:pt x="169733" y="25967"/>
                  </a:lnTo>
                  <a:lnTo>
                    <a:pt x="175391" y="26833"/>
                  </a:lnTo>
                  <a:lnTo>
                    <a:pt x="181049" y="27699"/>
                  </a:lnTo>
                  <a:lnTo>
                    <a:pt x="186707" y="28564"/>
                  </a:lnTo>
                  <a:lnTo>
                    <a:pt x="192364" y="29430"/>
                  </a:lnTo>
                  <a:lnTo>
                    <a:pt x="198022" y="30295"/>
                  </a:lnTo>
                  <a:lnTo>
                    <a:pt x="203680" y="31161"/>
                  </a:lnTo>
                  <a:lnTo>
                    <a:pt x="204261" y="312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249730" y="6667354"/>
              <a:ext cx="67081" cy="71171"/>
            </a:xfrm>
            <a:custGeom>
              <a:avLst/>
              <a:pathLst>
                <a:path w="67081" h="71171">
                  <a:moveTo>
                    <a:pt x="0" y="71171"/>
                  </a:moveTo>
                  <a:lnTo>
                    <a:pt x="67081" y="45015"/>
                  </a:lnTo>
                  <a:lnTo>
                    <a:pt x="10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309183" y="6787770"/>
              <a:ext cx="32539" cy="8452"/>
            </a:xfrm>
            <a:custGeom>
              <a:avLst/>
              <a:pathLst>
                <a:path w="32539" h="8452">
                  <a:moveTo>
                    <a:pt x="0" y="0"/>
                  </a:moveTo>
                  <a:lnTo>
                    <a:pt x="3848" y="999"/>
                  </a:lnTo>
                  <a:lnTo>
                    <a:pt x="7696" y="1999"/>
                  </a:lnTo>
                  <a:lnTo>
                    <a:pt x="11544" y="2998"/>
                  </a:lnTo>
                  <a:lnTo>
                    <a:pt x="15392" y="3998"/>
                  </a:lnTo>
                  <a:lnTo>
                    <a:pt x="19241" y="4997"/>
                  </a:lnTo>
                  <a:lnTo>
                    <a:pt x="23089" y="5997"/>
                  </a:lnTo>
                  <a:lnTo>
                    <a:pt x="26937" y="6997"/>
                  </a:lnTo>
                  <a:lnTo>
                    <a:pt x="30785" y="7996"/>
                  </a:lnTo>
                  <a:lnTo>
                    <a:pt x="32539" y="84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72321" y="6745702"/>
              <a:ext cx="69401" cy="69687"/>
            </a:xfrm>
            <a:custGeom>
              <a:avLst/>
              <a:pathLst>
                <a:path w="69401" h="69687">
                  <a:moveTo>
                    <a:pt x="0" y="69687"/>
                  </a:moveTo>
                  <a:lnTo>
                    <a:pt x="69401" y="50520"/>
                  </a:lnTo>
                  <a:lnTo>
                    <a:pt x="18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309183" y="6760030"/>
              <a:ext cx="28644" cy="27739"/>
            </a:xfrm>
            <a:custGeom>
              <a:avLst/>
              <a:pathLst>
                <a:path w="28644" h="27739">
                  <a:moveTo>
                    <a:pt x="0" y="27739"/>
                  </a:moveTo>
                  <a:lnTo>
                    <a:pt x="2901" y="24929"/>
                  </a:lnTo>
                  <a:lnTo>
                    <a:pt x="5803" y="22119"/>
                  </a:lnTo>
                  <a:lnTo>
                    <a:pt x="8704" y="19309"/>
                  </a:lnTo>
                  <a:lnTo>
                    <a:pt x="11606" y="16499"/>
                  </a:lnTo>
                  <a:lnTo>
                    <a:pt x="14507" y="13690"/>
                  </a:lnTo>
                  <a:lnTo>
                    <a:pt x="17409" y="10880"/>
                  </a:lnTo>
                  <a:lnTo>
                    <a:pt x="20310" y="8070"/>
                  </a:lnTo>
                  <a:lnTo>
                    <a:pt x="23212" y="5260"/>
                  </a:lnTo>
                  <a:lnTo>
                    <a:pt x="26113" y="2450"/>
                  </a:lnTo>
                  <a:lnTo>
                    <a:pt x="28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267990" y="6760030"/>
              <a:ext cx="69836" cy="69238"/>
            </a:xfrm>
            <a:custGeom>
              <a:avLst/>
              <a:pathLst>
                <a:path w="69836" h="69238">
                  <a:moveTo>
                    <a:pt x="50088" y="69238"/>
                  </a:moveTo>
                  <a:lnTo>
                    <a:pt x="69836" y="0"/>
                  </a:lnTo>
                  <a:lnTo>
                    <a:pt x="0" y="175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309183" y="6719742"/>
              <a:ext cx="79769" cy="68027"/>
            </a:xfrm>
            <a:custGeom>
              <a:avLst/>
              <a:pathLst>
                <a:path w="79769" h="68027">
                  <a:moveTo>
                    <a:pt x="0" y="68027"/>
                  </a:moveTo>
                  <a:lnTo>
                    <a:pt x="3572" y="64980"/>
                  </a:lnTo>
                  <a:lnTo>
                    <a:pt x="7145" y="61934"/>
                  </a:lnTo>
                  <a:lnTo>
                    <a:pt x="10717" y="58887"/>
                  </a:lnTo>
                  <a:lnTo>
                    <a:pt x="14290" y="55840"/>
                  </a:lnTo>
                  <a:lnTo>
                    <a:pt x="17863" y="52793"/>
                  </a:lnTo>
                  <a:lnTo>
                    <a:pt x="21435" y="49747"/>
                  </a:lnTo>
                  <a:lnTo>
                    <a:pt x="25008" y="46700"/>
                  </a:lnTo>
                  <a:lnTo>
                    <a:pt x="28580" y="43653"/>
                  </a:lnTo>
                  <a:lnTo>
                    <a:pt x="32153" y="40607"/>
                  </a:lnTo>
                  <a:lnTo>
                    <a:pt x="35726" y="37560"/>
                  </a:lnTo>
                  <a:lnTo>
                    <a:pt x="39298" y="34513"/>
                  </a:lnTo>
                  <a:lnTo>
                    <a:pt x="42871" y="31466"/>
                  </a:lnTo>
                  <a:lnTo>
                    <a:pt x="46444" y="28420"/>
                  </a:lnTo>
                  <a:lnTo>
                    <a:pt x="50016" y="25373"/>
                  </a:lnTo>
                  <a:lnTo>
                    <a:pt x="53589" y="22326"/>
                  </a:lnTo>
                  <a:lnTo>
                    <a:pt x="57161" y="19279"/>
                  </a:lnTo>
                  <a:lnTo>
                    <a:pt x="60734" y="16233"/>
                  </a:lnTo>
                  <a:lnTo>
                    <a:pt x="64307" y="13186"/>
                  </a:lnTo>
                  <a:lnTo>
                    <a:pt x="67879" y="10139"/>
                  </a:lnTo>
                  <a:lnTo>
                    <a:pt x="71452" y="7093"/>
                  </a:lnTo>
                  <a:lnTo>
                    <a:pt x="75025" y="4046"/>
                  </a:lnTo>
                  <a:lnTo>
                    <a:pt x="78597" y="999"/>
                  </a:lnTo>
                  <a:lnTo>
                    <a:pt x="79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318149" y="6719742"/>
              <a:ext cx="70804" cy="67852"/>
            </a:xfrm>
            <a:custGeom>
              <a:avLst/>
              <a:pathLst>
                <a:path w="70804" h="67852">
                  <a:moveTo>
                    <a:pt x="46719" y="67852"/>
                  </a:moveTo>
                  <a:lnTo>
                    <a:pt x="70804" y="0"/>
                  </a:lnTo>
                  <a:lnTo>
                    <a:pt x="0" y="130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309183" y="6787770"/>
              <a:ext cx="97731" cy="107380"/>
            </a:xfrm>
            <a:custGeom>
              <a:avLst/>
              <a:pathLst>
                <a:path w="97731" h="107380">
                  <a:moveTo>
                    <a:pt x="0" y="0"/>
                  </a:moveTo>
                  <a:lnTo>
                    <a:pt x="3434" y="3773"/>
                  </a:lnTo>
                  <a:lnTo>
                    <a:pt x="6869" y="7547"/>
                  </a:lnTo>
                  <a:lnTo>
                    <a:pt x="10304" y="11321"/>
                  </a:lnTo>
                  <a:lnTo>
                    <a:pt x="13739" y="15095"/>
                  </a:lnTo>
                  <a:lnTo>
                    <a:pt x="17174" y="18869"/>
                  </a:lnTo>
                  <a:lnTo>
                    <a:pt x="20608" y="22643"/>
                  </a:lnTo>
                  <a:lnTo>
                    <a:pt x="24043" y="26417"/>
                  </a:lnTo>
                  <a:lnTo>
                    <a:pt x="27478" y="30191"/>
                  </a:lnTo>
                  <a:lnTo>
                    <a:pt x="30913" y="33965"/>
                  </a:lnTo>
                  <a:lnTo>
                    <a:pt x="34348" y="37739"/>
                  </a:lnTo>
                  <a:lnTo>
                    <a:pt x="37782" y="41513"/>
                  </a:lnTo>
                  <a:lnTo>
                    <a:pt x="41217" y="45287"/>
                  </a:lnTo>
                  <a:lnTo>
                    <a:pt x="44652" y="49061"/>
                  </a:lnTo>
                  <a:lnTo>
                    <a:pt x="48087" y="52835"/>
                  </a:lnTo>
                  <a:lnTo>
                    <a:pt x="51522" y="56609"/>
                  </a:lnTo>
                  <a:lnTo>
                    <a:pt x="54956" y="60382"/>
                  </a:lnTo>
                  <a:lnTo>
                    <a:pt x="58391" y="64156"/>
                  </a:lnTo>
                  <a:lnTo>
                    <a:pt x="61826" y="67930"/>
                  </a:lnTo>
                  <a:lnTo>
                    <a:pt x="65261" y="71704"/>
                  </a:lnTo>
                  <a:lnTo>
                    <a:pt x="68696" y="75478"/>
                  </a:lnTo>
                  <a:lnTo>
                    <a:pt x="72131" y="79252"/>
                  </a:lnTo>
                  <a:lnTo>
                    <a:pt x="75565" y="83026"/>
                  </a:lnTo>
                  <a:lnTo>
                    <a:pt x="79000" y="86800"/>
                  </a:lnTo>
                  <a:lnTo>
                    <a:pt x="82435" y="90574"/>
                  </a:lnTo>
                  <a:lnTo>
                    <a:pt x="85870" y="94348"/>
                  </a:lnTo>
                  <a:lnTo>
                    <a:pt x="89305" y="98122"/>
                  </a:lnTo>
                  <a:lnTo>
                    <a:pt x="92739" y="101896"/>
                  </a:lnTo>
                  <a:lnTo>
                    <a:pt x="96174" y="105670"/>
                  </a:lnTo>
                  <a:lnTo>
                    <a:pt x="97731" y="107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338320" y="6824805"/>
              <a:ext cx="68594" cy="70345"/>
            </a:xfrm>
            <a:custGeom>
              <a:avLst/>
              <a:pathLst>
                <a:path w="68594" h="70345">
                  <a:moveTo>
                    <a:pt x="0" y="48463"/>
                  </a:moveTo>
                  <a:lnTo>
                    <a:pt x="68594" y="70345"/>
                  </a:lnTo>
                  <a:lnTo>
                    <a:pt x="5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719392" y="4762178"/>
              <a:ext cx="331009" cy="203642"/>
            </a:xfrm>
            <a:custGeom>
              <a:avLst/>
              <a:pathLst>
                <a:path w="331009" h="203642">
                  <a:moveTo>
                    <a:pt x="0" y="203642"/>
                  </a:moveTo>
                  <a:lnTo>
                    <a:pt x="6440" y="199680"/>
                  </a:lnTo>
                  <a:lnTo>
                    <a:pt x="12881" y="195717"/>
                  </a:lnTo>
                  <a:lnTo>
                    <a:pt x="19322" y="191755"/>
                  </a:lnTo>
                  <a:lnTo>
                    <a:pt x="25762" y="187792"/>
                  </a:lnTo>
                  <a:lnTo>
                    <a:pt x="32203" y="183830"/>
                  </a:lnTo>
                  <a:lnTo>
                    <a:pt x="38644" y="179867"/>
                  </a:lnTo>
                  <a:lnTo>
                    <a:pt x="45084" y="175905"/>
                  </a:lnTo>
                  <a:lnTo>
                    <a:pt x="51525" y="171943"/>
                  </a:lnTo>
                  <a:lnTo>
                    <a:pt x="57966" y="167980"/>
                  </a:lnTo>
                  <a:lnTo>
                    <a:pt x="64407" y="164018"/>
                  </a:lnTo>
                  <a:lnTo>
                    <a:pt x="70847" y="160055"/>
                  </a:lnTo>
                  <a:lnTo>
                    <a:pt x="77288" y="156093"/>
                  </a:lnTo>
                  <a:lnTo>
                    <a:pt x="83729" y="152130"/>
                  </a:lnTo>
                  <a:lnTo>
                    <a:pt x="90169" y="148168"/>
                  </a:lnTo>
                  <a:lnTo>
                    <a:pt x="96610" y="144206"/>
                  </a:lnTo>
                  <a:lnTo>
                    <a:pt x="103051" y="140243"/>
                  </a:lnTo>
                  <a:lnTo>
                    <a:pt x="109491" y="136281"/>
                  </a:lnTo>
                  <a:lnTo>
                    <a:pt x="115932" y="132318"/>
                  </a:lnTo>
                  <a:lnTo>
                    <a:pt x="122373" y="128356"/>
                  </a:lnTo>
                  <a:lnTo>
                    <a:pt x="128814" y="124393"/>
                  </a:lnTo>
                  <a:lnTo>
                    <a:pt x="135254" y="120431"/>
                  </a:lnTo>
                  <a:lnTo>
                    <a:pt x="141695" y="116469"/>
                  </a:lnTo>
                  <a:lnTo>
                    <a:pt x="148136" y="112506"/>
                  </a:lnTo>
                  <a:lnTo>
                    <a:pt x="154576" y="108544"/>
                  </a:lnTo>
                  <a:lnTo>
                    <a:pt x="161017" y="104581"/>
                  </a:lnTo>
                  <a:lnTo>
                    <a:pt x="167458" y="100619"/>
                  </a:lnTo>
                  <a:lnTo>
                    <a:pt x="173898" y="96656"/>
                  </a:lnTo>
                  <a:lnTo>
                    <a:pt x="180339" y="92694"/>
                  </a:lnTo>
                  <a:lnTo>
                    <a:pt x="186780" y="88732"/>
                  </a:lnTo>
                  <a:lnTo>
                    <a:pt x="193221" y="84769"/>
                  </a:lnTo>
                  <a:lnTo>
                    <a:pt x="199661" y="80807"/>
                  </a:lnTo>
                  <a:lnTo>
                    <a:pt x="206102" y="76844"/>
                  </a:lnTo>
                  <a:lnTo>
                    <a:pt x="212543" y="72882"/>
                  </a:lnTo>
                  <a:lnTo>
                    <a:pt x="218983" y="68919"/>
                  </a:lnTo>
                  <a:lnTo>
                    <a:pt x="225424" y="64957"/>
                  </a:lnTo>
                  <a:lnTo>
                    <a:pt x="231865" y="60995"/>
                  </a:lnTo>
                  <a:lnTo>
                    <a:pt x="238305" y="57032"/>
                  </a:lnTo>
                  <a:lnTo>
                    <a:pt x="244746" y="53070"/>
                  </a:lnTo>
                  <a:lnTo>
                    <a:pt x="251187" y="49107"/>
                  </a:lnTo>
                  <a:lnTo>
                    <a:pt x="257628" y="45145"/>
                  </a:lnTo>
                  <a:lnTo>
                    <a:pt x="264068" y="41182"/>
                  </a:lnTo>
                  <a:lnTo>
                    <a:pt x="270509" y="37220"/>
                  </a:lnTo>
                  <a:lnTo>
                    <a:pt x="276950" y="33258"/>
                  </a:lnTo>
                  <a:lnTo>
                    <a:pt x="283390" y="29295"/>
                  </a:lnTo>
                  <a:lnTo>
                    <a:pt x="289831" y="25333"/>
                  </a:lnTo>
                  <a:lnTo>
                    <a:pt x="296272" y="21370"/>
                  </a:lnTo>
                  <a:lnTo>
                    <a:pt x="302712" y="17408"/>
                  </a:lnTo>
                  <a:lnTo>
                    <a:pt x="309153" y="13446"/>
                  </a:lnTo>
                  <a:lnTo>
                    <a:pt x="315594" y="9483"/>
                  </a:lnTo>
                  <a:lnTo>
                    <a:pt x="322035" y="5521"/>
                  </a:lnTo>
                  <a:lnTo>
                    <a:pt x="328475" y="1558"/>
                  </a:lnTo>
                  <a:lnTo>
                    <a:pt x="3310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1978430" y="4762178"/>
              <a:ext cx="71971" cy="63335"/>
            </a:xfrm>
            <a:custGeom>
              <a:avLst/>
              <a:pathLst>
                <a:path w="71971" h="63335">
                  <a:moveTo>
                    <a:pt x="37727" y="63335"/>
                  </a:moveTo>
                  <a:lnTo>
                    <a:pt x="71971" y="0"/>
                  </a:lnTo>
                  <a:lnTo>
                    <a:pt x="0" y="2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309183" y="6787770"/>
              <a:ext cx="18298" cy="12076"/>
            </a:xfrm>
            <a:custGeom>
              <a:avLst/>
              <a:pathLst>
                <a:path w="18298" h="12076">
                  <a:moveTo>
                    <a:pt x="0" y="0"/>
                  </a:moveTo>
                  <a:lnTo>
                    <a:pt x="3219" y="2125"/>
                  </a:lnTo>
                  <a:lnTo>
                    <a:pt x="6439" y="4250"/>
                  </a:lnTo>
                  <a:lnTo>
                    <a:pt x="9659" y="6375"/>
                  </a:lnTo>
                  <a:lnTo>
                    <a:pt x="12879" y="8500"/>
                  </a:lnTo>
                  <a:lnTo>
                    <a:pt x="16098" y="10625"/>
                  </a:lnTo>
                  <a:lnTo>
                    <a:pt x="18298" y="12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255610" y="6735454"/>
              <a:ext cx="71871" cy="64392"/>
            </a:xfrm>
            <a:custGeom>
              <a:avLst/>
              <a:pathLst>
                <a:path w="71871" h="64392">
                  <a:moveTo>
                    <a:pt x="0" y="60092"/>
                  </a:moveTo>
                  <a:lnTo>
                    <a:pt x="71871" y="64392"/>
                  </a:lnTo>
                  <a:lnTo>
                    <a:pt x="39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309183" y="6787770"/>
              <a:ext cx="37121" cy="88614"/>
            </a:xfrm>
            <a:custGeom>
              <a:avLst/>
              <a:pathLst>
                <a:path w="37121" h="88614">
                  <a:moveTo>
                    <a:pt x="0" y="0"/>
                  </a:moveTo>
                  <a:lnTo>
                    <a:pt x="1779" y="4249"/>
                  </a:lnTo>
                  <a:lnTo>
                    <a:pt x="3559" y="8498"/>
                  </a:lnTo>
                  <a:lnTo>
                    <a:pt x="5339" y="12747"/>
                  </a:lnTo>
                  <a:lnTo>
                    <a:pt x="7119" y="16996"/>
                  </a:lnTo>
                  <a:lnTo>
                    <a:pt x="8899" y="21245"/>
                  </a:lnTo>
                  <a:lnTo>
                    <a:pt x="10679" y="25494"/>
                  </a:lnTo>
                  <a:lnTo>
                    <a:pt x="12459" y="29743"/>
                  </a:lnTo>
                  <a:lnTo>
                    <a:pt x="14239" y="33992"/>
                  </a:lnTo>
                  <a:lnTo>
                    <a:pt x="16019" y="38241"/>
                  </a:lnTo>
                  <a:lnTo>
                    <a:pt x="17799" y="42490"/>
                  </a:lnTo>
                  <a:lnTo>
                    <a:pt x="19579" y="46739"/>
                  </a:lnTo>
                  <a:lnTo>
                    <a:pt x="21359" y="50988"/>
                  </a:lnTo>
                  <a:lnTo>
                    <a:pt x="23139" y="55237"/>
                  </a:lnTo>
                  <a:lnTo>
                    <a:pt x="24919" y="59486"/>
                  </a:lnTo>
                  <a:lnTo>
                    <a:pt x="26699" y="63735"/>
                  </a:lnTo>
                  <a:lnTo>
                    <a:pt x="28479" y="67985"/>
                  </a:lnTo>
                  <a:lnTo>
                    <a:pt x="30259" y="72234"/>
                  </a:lnTo>
                  <a:lnTo>
                    <a:pt x="32039" y="76483"/>
                  </a:lnTo>
                  <a:lnTo>
                    <a:pt x="33819" y="80732"/>
                  </a:lnTo>
                  <a:lnTo>
                    <a:pt x="35599" y="84981"/>
                  </a:lnTo>
                  <a:lnTo>
                    <a:pt x="37121" y="88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289008" y="6804963"/>
              <a:ext cx="66408" cy="71421"/>
            </a:xfrm>
            <a:custGeom>
              <a:avLst/>
              <a:pathLst>
                <a:path w="66408" h="71421">
                  <a:moveTo>
                    <a:pt x="0" y="27819"/>
                  </a:moveTo>
                  <a:lnTo>
                    <a:pt x="57296" y="71421"/>
                  </a:lnTo>
                  <a:lnTo>
                    <a:pt x="664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09183" y="6759233"/>
              <a:ext cx="105034" cy="28536"/>
            </a:xfrm>
            <a:custGeom>
              <a:avLst/>
              <a:pathLst>
                <a:path w="105034" h="28536">
                  <a:moveTo>
                    <a:pt x="0" y="28536"/>
                  </a:moveTo>
                  <a:lnTo>
                    <a:pt x="4570" y="27295"/>
                  </a:lnTo>
                  <a:lnTo>
                    <a:pt x="9140" y="26053"/>
                  </a:lnTo>
                  <a:lnTo>
                    <a:pt x="13710" y="24811"/>
                  </a:lnTo>
                  <a:lnTo>
                    <a:pt x="18280" y="23570"/>
                  </a:lnTo>
                  <a:lnTo>
                    <a:pt x="22850" y="22328"/>
                  </a:lnTo>
                  <a:lnTo>
                    <a:pt x="27420" y="21087"/>
                  </a:lnTo>
                  <a:lnTo>
                    <a:pt x="31990" y="19845"/>
                  </a:lnTo>
                  <a:lnTo>
                    <a:pt x="36560" y="18603"/>
                  </a:lnTo>
                  <a:lnTo>
                    <a:pt x="41131" y="17362"/>
                  </a:lnTo>
                  <a:lnTo>
                    <a:pt x="45701" y="16120"/>
                  </a:lnTo>
                  <a:lnTo>
                    <a:pt x="50271" y="14878"/>
                  </a:lnTo>
                  <a:lnTo>
                    <a:pt x="54841" y="13637"/>
                  </a:lnTo>
                  <a:lnTo>
                    <a:pt x="59411" y="12395"/>
                  </a:lnTo>
                  <a:lnTo>
                    <a:pt x="63981" y="11153"/>
                  </a:lnTo>
                  <a:lnTo>
                    <a:pt x="68551" y="9912"/>
                  </a:lnTo>
                  <a:lnTo>
                    <a:pt x="73121" y="8670"/>
                  </a:lnTo>
                  <a:lnTo>
                    <a:pt x="77691" y="7428"/>
                  </a:lnTo>
                  <a:lnTo>
                    <a:pt x="82262" y="6187"/>
                  </a:lnTo>
                  <a:lnTo>
                    <a:pt x="86832" y="4945"/>
                  </a:lnTo>
                  <a:lnTo>
                    <a:pt x="91402" y="3703"/>
                  </a:lnTo>
                  <a:lnTo>
                    <a:pt x="95972" y="2462"/>
                  </a:lnTo>
                  <a:lnTo>
                    <a:pt x="100542" y="1220"/>
                  </a:lnTo>
                  <a:lnTo>
                    <a:pt x="1050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344607" y="6740841"/>
              <a:ext cx="69611" cy="69481"/>
            </a:xfrm>
            <a:custGeom>
              <a:avLst/>
              <a:pathLst>
                <a:path w="69611" h="69481">
                  <a:moveTo>
                    <a:pt x="18877" y="69481"/>
                  </a:moveTo>
                  <a:lnTo>
                    <a:pt x="69611" y="183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309183" y="6787770"/>
              <a:ext cx="159494" cy="83612"/>
            </a:xfrm>
            <a:custGeom>
              <a:avLst/>
              <a:pathLst>
                <a:path w="159494" h="83612">
                  <a:moveTo>
                    <a:pt x="0" y="0"/>
                  </a:moveTo>
                  <a:lnTo>
                    <a:pt x="4831" y="2532"/>
                  </a:lnTo>
                  <a:lnTo>
                    <a:pt x="9663" y="5065"/>
                  </a:lnTo>
                  <a:lnTo>
                    <a:pt x="14495" y="7598"/>
                  </a:lnTo>
                  <a:lnTo>
                    <a:pt x="19326" y="10131"/>
                  </a:lnTo>
                  <a:lnTo>
                    <a:pt x="24158" y="12664"/>
                  </a:lnTo>
                  <a:lnTo>
                    <a:pt x="28990" y="15197"/>
                  </a:lnTo>
                  <a:lnTo>
                    <a:pt x="33821" y="17730"/>
                  </a:lnTo>
                  <a:lnTo>
                    <a:pt x="38653" y="20263"/>
                  </a:lnTo>
                  <a:lnTo>
                    <a:pt x="43485" y="22796"/>
                  </a:lnTo>
                  <a:lnTo>
                    <a:pt x="48317" y="25329"/>
                  </a:lnTo>
                  <a:lnTo>
                    <a:pt x="53148" y="27862"/>
                  </a:lnTo>
                  <a:lnTo>
                    <a:pt x="57980" y="30395"/>
                  </a:lnTo>
                  <a:lnTo>
                    <a:pt x="62812" y="32928"/>
                  </a:lnTo>
                  <a:lnTo>
                    <a:pt x="67643" y="35461"/>
                  </a:lnTo>
                  <a:lnTo>
                    <a:pt x="72475" y="37994"/>
                  </a:lnTo>
                  <a:lnTo>
                    <a:pt x="77307" y="40526"/>
                  </a:lnTo>
                  <a:lnTo>
                    <a:pt x="82138" y="43059"/>
                  </a:lnTo>
                  <a:lnTo>
                    <a:pt x="86970" y="45592"/>
                  </a:lnTo>
                  <a:lnTo>
                    <a:pt x="91802" y="48125"/>
                  </a:lnTo>
                  <a:lnTo>
                    <a:pt x="96634" y="50658"/>
                  </a:lnTo>
                  <a:lnTo>
                    <a:pt x="101465" y="53191"/>
                  </a:lnTo>
                  <a:lnTo>
                    <a:pt x="106297" y="55724"/>
                  </a:lnTo>
                  <a:lnTo>
                    <a:pt x="111129" y="58257"/>
                  </a:lnTo>
                  <a:lnTo>
                    <a:pt x="115960" y="60790"/>
                  </a:lnTo>
                  <a:lnTo>
                    <a:pt x="120792" y="63323"/>
                  </a:lnTo>
                  <a:lnTo>
                    <a:pt x="125624" y="65856"/>
                  </a:lnTo>
                  <a:lnTo>
                    <a:pt x="130456" y="68389"/>
                  </a:lnTo>
                  <a:lnTo>
                    <a:pt x="135287" y="70922"/>
                  </a:lnTo>
                  <a:lnTo>
                    <a:pt x="140119" y="73455"/>
                  </a:lnTo>
                  <a:lnTo>
                    <a:pt x="144951" y="75988"/>
                  </a:lnTo>
                  <a:lnTo>
                    <a:pt x="149782" y="78520"/>
                  </a:lnTo>
                  <a:lnTo>
                    <a:pt x="154614" y="81053"/>
                  </a:lnTo>
                  <a:lnTo>
                    <a:pt x="159446" y="83586"/>
                  </a:lnTo>
                  <a:lnTo>
                    <a:pt x="159494" y="83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396738" y="6810547"/>
              <a:ext cx="71940" cy="63768"/>
            </a:xfrm>
            <a:custGeom>
              <a:avLst/>
              <a:pathLst>
                <a:path w="71940" h="63768">
                  <a:moveTo>
                    <a:pt x="0" y="63768"/>
                  </a:moveTo>
                  <a:lnTo>
                    <a:pt x="71940" y="60835"/>
                  </a:lnTo>
                  <a:lnTo>
                    <a:pt x="334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309183" y="6787535"/>
              <a:ext cx="4083" cy="235"/>
            </a:xfrm>
            <a:custGeom>
              <a:avLst/>
              <a:pathLst>
                <a:path w="4083" h="235">
                  <a:moveTo>
                    <a:pt x="0" y="235"/>
                  </a:moveTo>
                  <a:lnTo>
                    <a:pt x="3671" y="23"/>
                  </a:lnTo>
                  <a:lnTo>
                    <a:pt x="4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248944" y="6755183"/>
              <a:ext cx="64322" cy="71880"/>
            </a:xfrm>
            <a:custGeom>
              <a:avLst/>
              <a:pathLst>
                <a:path w="64322" h="71880">
                  <a:moveTo>
                    <a:pt x="4144" y="71880"/>
                  </a:moveTo>
                  <a:lnTo>
                    <a:pt x="64322" y="323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353983" y="7195599"/>
              <a:ext cx="151245" cy="252609"/>
            </a:xfrm>
            <a:custGeom>
              <a:avLst/>
              <a:pathLst>
                <a:path w="151245" h="252609">
                  <a:moveTo>
                    <a:pt x="0" y="252609"/>
                  </a:moveTo>
                  <a:lnTo>
                    <a:pt x="3395" y="246937"/>
                  </a:lnTo>
                  <a:lnTo>
                    <a:pt x="6791" y="241266"/>
                  </a:lnTo>
                  <a:lnTo>
                    <a:pt x="10187" y="235594"/>
                  </a:lnTo>
                  <a:lnTo>
                    <a:pt x="13582" y="229923"/>
                  </a:lnTo>
                  <a:lnTo>
                    <a:pt x="16978" y="224251"/>
                  </a:lnTo>
                  <a:lnTo>
                    <a:pt x="20374" y="218580"/>
                  </a:lnTo>
                  <a:lnTo>
                    <a:pt x="23770" y="212908"/>
                  </a:lnTo>
                  <a:lnTo>
                    <a:pt x="27165" y="207237"/>
                  </a:lnTo>
                  <a:lnTo>
                    <a:pt x="30561" y="201565"/>
                  </a:lnTo>
                  <a:lnTo>
                    <a:pt x="33957" y="195894"/>
                  </a:lnTo>
                  <a:lnTo>
                    <a:pt x="37352" y="190222"/>
                  </a:lnTo>
                  <a:lnTo>
                    <a:pt x="40748" y="184551"/>
                  </a:lnTo>
                  <a:lnTo>
                    <a:pt x="44144" y="178879"/>
                  </a:lnTo>
                  <a:lnTo>
                    <a:pt x="47540" y="173208"/>
                  </a:lnTo>
                  <a:lnTo>
                    <a:pt x="50935" y="167536"/>
                  </a:lnTo>
                  <a:lnTo>
                    <a:pt x="54331" y="161865"/>
                  </a:lnTo>
                  <a:lnTo>
                    <a:pt x="57727" y="156193"/>
                  </a:lnTo>
                  <a:lnTo>
                    <a:pt x="61122" y="150522"/>
                  </a:lnTo>
                  <a:lnTo>
                    <a:pt x="64518" y="144850"/>
                  </a:lnTo>
                  <a:lnTo>
                    <a:pt x="67914" y="139179"/>
                  </a:lnTo>
                  <a:lnTo>
                    <a:pt x="71310" y="133507"/>
                  </a:lnTo>
                  <a:lnTo>
                    <a:pt x="74705" y="127836"/>
                  </a:lnTo>
                  <a:lnTo>
                    <a:pt x="78101" y="122164"/>
                  </a:lnTo>
                  <a:lnTo>
                    <a:pt x="81497" y="116493"/>
                  </a:lnTo>
                  <a:lnTo>
                    <a:pt x="84893" y="110821"/>
                  </a:lnTo>
                  <a:lnTo>
                    <a:pt x="88288" y="105150"/>
                  </a:lnTo>
                  <a:lnTo>
                    <a:pt x="91684" y="99478"/>
                  </a:lnTo>
                  <a:lnTo>
                    <a:pt x="95080" y="93807"/>
                  </a:lnTo>
                  <a:lnTo>
                    <a:pt x="98475" y="88135"/>
                  </a:lnTo>
                  <a:lnTo>
                    <a:pt x="101871" y="82464"/>
                  </a:lnTo>
                  <a:lnTo>
                    <a:pt x="105267" y="76792"/>
                  </a:lnTo>
                  <a:lnTo>
                    <a:pt x="108663" y="71121"/>
                  </a:lnTo>
                  <a:lnTo>
                    <a:pt x="112058" y="65449"/>
                  </a:lnTo>
                  <a:lnTo>
                    <a:pt x="115454" y="59778"/>
                  </a:lnTo>
                  <a:lnTo>
                    <a:pt x="118850" y="54106"/>
                  </a:lnTo>
                  <a:lnTo>
                    <a:pt x="122245" y="48435"/>
                  </a:lnTo>
                  <a:lnTo>
                    <a:pt x="125641" y="42763"/>
                  </a:lnTo>
                  <a:lnTo>
                    <a:pt x="129037" y="37092"/>
                  </a:lnTo>
                  <a:lnTo>
                    <a:pt x="132433" y="31420"/>
                  </a:lnTo>
                  <a:lnTo>
                    <a:pt x="135828" y="25748"/>
                  </a:lnTo>
                  <a:lnTo>
                    <a:pt x="139224" y="20077"/>
                  </a:lnTo>
                  <a:lnTo>
                    <a:pt x="142620" y="14405"/>
                  </a:lnTo>
                  <a:lnTo>
                    <a:pt x="146015" y="8734"/>
                  </a:lnTo>
                  <a:lnTo>
                    <a:pt x="149411" y="3062"/>
                  </a:lnTo>
                  <a:lnTo>
                    <a:pt x="1512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442311" y="7195599"/>
              <a:ext cx="62917" cy="71990"/>
            </a:xfrm>
            <a:custGeom>
              <a:avLst/>
              <a:pathLst>
                <a:path w="62917" h="71990">
                  <a:moveTo>
                    <a:pt x="61773" y="71990"/>
                  </a:moveTo>
                  <a:lnTo>
                    <a:pt x="62917" y="0"/>
                  </a:lnTo>
                  <a:lnTo>
                    <a:pt x="0" y="350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353983" y="6858147"/>
              <a:ext cx="152417" cy="590061"/>
            </a:xfrm>
            <a:custGeom>
              <a:avLst/>
              <a:pathLst>
                <a:path w="152417" h="590061">
                  <a:moveTo>
                    <a:pt x="0" y="590061"/>
                  </a:moveTo>
                  <a:lnTo>
                    <a:pt x="2449" y="580580"/>
                  </a:lnTo>
                  <a:lnTo>
                    <a:pt x="4898" y="571099"/>
                  </a:lnTo>
                  <a:lnTo>
                    <a:pt x="7347" y="561618"/>
                  </a:lnTo>
                  <a:lnTo>
                    <a:pt x="9796" y="552137"/>
                  </a:lnTo>
                  <a:lnTo>
                    <a:pt x="12245" y="542656"/>
                  </a:lnTo>
                  <a:lnTo>
                    <a:pt x="14694" y="533175"/>
                  </a:lnTo>
                  <a:lnTo>
                    <a:pt x="17143" y="523694"/>
                  </a:lnTo>
                  <a:lnTo>
                    <a:pt x="19592" y="514213"/>
                  </a:lnTo>
                  <a:lnTo>
                    <a:pt x="22041" y="504732"/>
                  </a:lnTo>
                  <a:lnTo>
                    <a:pt x="24490" y="495251"/>
                  </a:lnTo>
                  <a:lnTo>
                    <a:pt x="26939" y="485770"/>
                  </a:lnTo>
                  <a:lnTo>
                    <a:pt x="29388" y="476289"/>
                  </a:lnTo>
                  <a:lnTo>
                    <a:pt x="31837" y="466808"/>
                  </a:lnTo>
                  <a:lnTo>
                    <a:pt x="34286" y="457326"/>
                  </a:lnTo>
                  <a:lnTo>
                    <a:pt x="36735" y="447845"/>
                  </a:lnTo>
                  <a:lnTo>
                    <a:pt x="39184" y="438364"/>
                  </a:lnTo>
                  <a:lnTo>
                    <a:pt x="41633" y="428883"/>
                  </a:lnTo>
                  <a:lnTo>
                    <a:pt x="44082" y="419402"/>
                  </a:lnTo>
                  <a:lnTo>
                    <a:pt x="46531" y="409921"/>
                  </a:lnTo>
                  <a:lnTo>
                    <a:pt x="48980" y="400440"/>
                  </a:lnTo>
                  <a:lnTo>
                    <a:pt x="51429" y="390959"/>
                  </a:lnTo>
                  <a:lnTo>
                    <a:pt x="53878" y="381478"/>
                  </a:lnTo>
                  <a:lnTo>
                    <a:pt x="56327" y="371997"/>
                  </a:lnTo>
                  <a:lnTo>
                    <a:pt x="58776" y="362516"/>
                  </a:lnTo>
                  <a:lnTo>
                    <a:pt x="61225" y="353035"/>
                  </a:lnTo>
                  <a:lnTo>
                    <a:pt x="63674" y="343554"/>
                  </a:lnTo>
                  <a:lnTo>
                    <a:pt x="66123" y="334073"/>
                  </a:lnTo>
                  <a:lnTo>
                    <a:pt x="68572" y="324592"/>
                  </a:lnTo>
                  <a:lnTo>
                    <a:pt x="71021" y="315111"/>
                  </a:lnTo>
                  <a:lnTo>
                    <a:pt x="73470" y="305630"/>
                  </a:lnTo>
                  <a:lnTo>
                    <a:pt x="75919" y="296149"/>
                  </a:lnTo>
                  <a:lnTo>
                    <a:pt x="78368" y="286668"/>
                  </a:lnTo>
                  <a:lnTo>
                    <a:pt x="80817" y="277187"/>
                  </a:lnTo>
                  <a:lnTo>
                    <a:pt x="83266" y="267706"/>
                  </a:lnTo>
                  <a:lnTo>
                    <a:pt x="85715" y="258225"/>
                  </a:lnTo>
                  <a:lnTo>
                    <a:pt x="88164" y="248744"/>
                  </a:lnTo>
                  <a:lnTo>
                    <a:pt x="90613" y="239263"/>
                  </a:lnTo>
                  <a:lnTo>
                    <a:pt x="93062" y="229782"/>
                  </a:lnTo>
                  <a:lnTo>
                    <a:pt x="95511" y="220301"/>
                  </a:lnTo>
                  <a:lnTo>
                    <a:pt x="97960" y="210820"/>
                  </a:lnTo>
                  <a:lnTo>
                    <a:pt x="100409" y="201339"/>
                  </a:lnTo>
                  <a:lnTo>
                    <a:pt x="102858" y="191858"/>
                  </a:lnTo>
                  <a:lnTo>
                    <a:pt x="105307" y="182377"/>
                  </a:lnTo>
                  <a:lnTo>
                    <a:pt x="107756" y="172896"/>
                  </a:lnTo>
                  <a:lnTo>
                    <a:pt x="110205" y="163415"/>
                  </a:lnTo>
                  <a:lnTo>
                    <a:pt x="112654" y="153934"/>
                  </a:lnTo>
                  <a:lnTo>
                    <a:pt x="115103" y="144453"/>
                  </a:lnTo>
                  <a:lnTo>
                    <a:pt x="117552" y="134972"/>
                  </a:lnTo>
                  <a:lnTo>
                    <a:pt x="120001" y="125491"/>
                  </a:lnTo>
                  <a:lnTo>
                    <a:pt x="122450" y="116010"/>
                  </a:lnTo>
                  <a:lnTo>
                    <a:pt x="124899" y="106529"/>
                  </a:lnTo>
                  <a:lnTo>
                    <a:pt x="127348" y="97048"/>
                  </a:lnTo>
                  <a:lnTo>
                    <a:pt x="129797" y="87567"/>
                  </a:lnTo>
                  <a:lnTo>
                    <a:pt x="132246" y="78086"/>
                  </a:lnTo>
                  <a:lnTo>
                    <a:pt x="134696" y="68605"/>
                  </a:lnTo>
                  <a:lnTo>
                    <a:pt x="137145" y="59124"/>
                  </a:lnTo>
                  <a:lnTo>
                    <a:pt x="139594" y="49643"/>
                  </a:lnTo>
                  <a:lnTo>
                    <a:pt x="142043" y="40162"/>
                  </a:lnTo>
                  <a:lnTo>
                    <a:pt x="144492" y="30681"/>
                  </a:lnTo>
                  <a:lnTo>
                    <a:pt x="146941" y="21200"/>
                  </a:lnTo>
                  <a:lnTo>
                    <a:pt x="149390" y="11719"/>
                  </a:lnTo>
                  <a:lnTo>
                    <a:pt x="151839" y="2238"/>
                  </a:lnTo>
                  <a:lnTo>
                    <a:pt x="1524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455950" y="6858147"/>
              <a:ext cx="69711" cy="69375"/>
            </a:xfrm>
            <a:custGeom>
              <a:avLst/>
              <a:pathLst>
                <a:path w="69711" h="69375">
                  <a:moveTo>
                    <a:pt x="69711" y="69375"/>
                  </a:moveTo>
                  <a:lnTo>
                    <a:pt x="50450" y="0"/>
                  </a:lnTo>
                  <a:lnTo>
                    <a:pt x="0" y="513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353983" y="7263223"/>
              <a:ext cx="23759" cy="184984"/>
            </a:xfrm>
            <a:custGeom>
              <a:avLst/>
              <a:pathLst>
                <a:path w="23759" h="184984">
                  <a:moveTo>
                    <a:pt x="0" y="184984"/>
                  </a:moveTo>
                  <a:lnTo>
                    <a:pt x="703" y="179509"/>
                  </a:lnTo>
                  <a:lnTo>
                    <a:pt x="1406" y="174034"/>
                  </a:lnTo>
                  <a:lnTo>
                    <a:pt x="2109" y="168559"/>
                  </a:lnTo>
                  <a:lnTo>
                    <a:pt x="2812" y="163083"/>
                  </a:lnTo>
                  <a:lnTo>
                    <a:pt x="3516" y="157608"/>
                  </a:lnTo>
                  <a:lnTo>
                    <a:pt x="4219" y="152133"/>
                  </a:lnTo>
                  <a:lnTo>
                    <a:pt x="4922" y="146658"/>
                  </a:lnTo>
                  <a:lnTo>
                    <a:pt x="5625" y="141182"/>
                  </a:lnTo>
                  <a:lnTo>
                    <a:pt x="6329" y="135707"/>
                  </a:lnTo>
                  <a:lnTo>
                    <a:pt x="7032" y="130232"/>
                  </a:lnTo>
                  <a:lnTo>
                    <a:pt x="7735" y="124756"/>
                  </a:lnTo>
                  <a:lnTo>
                    <a:pt x="8438" y="119281"/>
                  </a:lnTo>
                  <a:lnTo>
                    <a:pt x="9142" y="113806"/>
                  </a:lnTo>
                  <a:lnTo>
                    <a:pt x="9845" y="108331"/>
                  </a:lnTo>
                  <a:lnTo>
                    <a:pt x="10548" y="102855"/>
                  </a:lnTo>
                  <a:lnTo>
                    <a:pt x="11251" y="97380"/>
                  </a:lnTo>
                  <a:lnTo>
                    <a:pt x="11954" y="91905"/>
                  </a:lnTo>
                  <a:lnTo>
                    <a:pt x="12658" y="86430"/>
                  </a:lnTo>
                  <a:lnTo>
                    <a:pt x="13361" y="80954"/>
                  </a:lnTo>
                  <a:lnTo>
                    <a:pt x="14064" y="75479"/>
                  </a:lnTo>
                  <a:lnTo>
                    <a:pt x="14767" y="70004"/>
                  </a:lnTo>
                  <a:lnTo>
                    <a:pt x="15471" y="64528"/>
                  </a:lnTo>
                  <a:lnTo>
                    <a:pt x="16174" y="59053"/>
                  </a:lnTo>
                  <a:lnTo>
                    <a:pt x="16877" y="53578"/>
                  </a:lnTo>
                  <a:lnTo>
                    <a:pt x="17580" y="48103"/>
                  </a:lnTo>
                  <a:lnTo>
                    <a:pt x="18284" y="42627"/>
                  </a:lnTo>
                  <a:lnTo>
                    <a:pt x="18987" y="37152"/>
                  </a:lnTo>
                  <a:lnTo>
                    <a:pt x="19690" y="31677"/>
                  </a:lnTo>
                  <a:lnTo>
                    <a:pt x="20393" y="26202"/>
                  </a:lnTo>
                  <a:lnTo>
                    <a:pt x="21096" y="20726"/>
                  </a:lnTo>
                  <a:lnTo>
                    <a:pt x="21800" y="15251"/>
                  </a:lnTo>
                  <a:lnTo>
                    <a:pt x="22503" y="9776"/>
                  </a:lnTo>
                  <a:lnTo>
                    <a:pt x="23206" y="4300"/>
                  </a:lnTo>
                  <a:lnTo>
                    <a:pt x="237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334092" y="7263223"/>
              <a:ext cx="71413" cy="66431"/>
            </a:xfrm>
            <a:custGeom>
              <a:avLst/>
              <a:pathLst>
                <a:path w="71413" h="66431">
                  <a:moveTo>
                    <a:pt x="71413" y="66431"/>
                  </a:moveTo>
                  <a:lnTo>
                    <a:pt x="43650" y="0"/>
                  </a:lnTo>
                  <a:lnTo>
                    <a:pt x="0" y="57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353983" y="6828911"/>
              <a:ext cx="198837" cy="619297"/>
            </a:xfrm>
            <a:custGeom>
              <a:avLst/>
              <a:pathLst>
                <a:path w="198837" h="619297">
                  <a:moveTo>
                    <a:pt x="0" y="619297"/>
                  </a:moveTo>
                  <a:lnTo>
                    <a:pt x="3120" y="609580"/>
                  </a:lnTo>
                  <a:lnTo>
                    <a:pt x="6240" y="599862"/>
                  </a:lnTo>
                  <a:lnTo>
                    <a:pt x="9360" y="590144"/>
                  </a:lnTo>
                  <a:lnTo>
                    <a:pt x="12480" y="580426"/>
                  </a:lnTo>
                  <a:lnTo>
                    <a:pt x="15600" y="570708"/>
                  </a:lnTo>
                  <a:lnTo>
                    <a:pt x="18720" y="560990"/>
                  </a:lnTo>
                  <a:lnTo>
                    <a:pt x="21840" y="551273"/>
                  </a:lnTo>
                  <a:lnTo>
                    <a:pt x="24960" y="541555"/>
                  </a:lnTo>
                  <a:lnTo>
                    <a:pt x="28080" y="531837"/>
                  </a:lnTo>
                  <a:lnTo>
                    <a:pt x="31200" y="522119"/>
                  </a:lnTo>
                  <a:lnTo>
                    <a:pt x="34321" y="512401"/>
                  </a:lnTo>
                  <a:lnTo>
                    <a:pt x="37441" y="502684"/>
                  </a:lnTo>
                  <a:lnTo>
                    <a:pt x="40561" y="492966"/>
                  </a:lnTo>
                  <a:lnTo>
                    <a:pt x="43681" y="483248"/>
                  </a:lnTo>
                  <a:lnTo>
                    <a:pt x="46801" y="473530"/>
                  </a:lnTo>
                  <a:lnTo>
                    <a:pt x="49921" y="463812"/>
                  </a:lnTo>
                  <a:lnTo>
                    <a:pt x="53041" y="454094"/>
                  </a:lnTo>
                  <a:lnTo>
                    <a:pt x="56161" y="444377"/>
                  </a:lnTo>
                  <a:lnTo>
                    <a:pt x="59281" y="434659"/>
                  </a:lnTo>
                  <a:lnTo>
                    <a:pt x="62401" y="424941"/>
                  </a:lnTo>
                  <a:lnTo>
                    <a:pt x="65521" y="415223"/>
                  </a:lnTo>
                  <a:lnTo>
                    <a:pt x="68642" y="405505"/>
                  </a:lnTo>
                  <a:lnTo>
                    <a:pt x="71762" y="395788"/>
                  </a:lnTo>
                  <a:lnTo>
                    <a:pt x="74882" y="386070"/>
                  </a:lnTo>
                  <a:lnTo>
                    <a:pt x="78002" y="376352"/>
                  </a:lnTo>
                  <a:lnTo>
                    <a:pt x="81122" y="366634"/>
                  </a:lnTo>
                  <a:lnTo>
                    <a:pt x="84242" y="356916"/>
                  </a:lnTo>
                  <a:lnTo>
                    <a:pt x="87362" y="347198"/>
                  </a:lnTo>
                  <a:lnTo>
                    <a:pt x="90482" y="337481"/>
                  </a:lnTo>
                  <a:lnTo>
                    <a:pt x="93602" y="327763"/>
                  </a:lnTo>
                  <a:lnTo>
                    <a:pt x="96722" y="318045"/>
                  </a:lnTo>
                  <a:lnTo>
                    <a:pt x="99843" y="308327"/>
                  </a:lnTo>
                  <a:lnTo>
                    <a:pt x="102963" y="298609"/>
                  </a:lnTo>
                  <a:lnTo>
                    <a:pt x="106083" y="288892"/>
                  </a:lnTo>
                  <a:lnTo>
                    <a:pt x="109203" y="279174"/>
                  </a:lnTo>
                  <a:lnTo>
                    <a:pt x="112323" y="269456"/>
                  </a:lnTo>
                  <a:lnTo>
                    <a:pt x="115443" y="259738"/>
                  </a:lnTo>
                  <a:lnTo>
                    <a:pt x="118563" y="250020"/>
                  </a:lnTo>
                  <a:lnTo>
                    <a:pt x="121683" y="240302"/>
                  </a:lnTo>
                  <a:lnTo>
                    <a:pt x="124803" y="230585"/>
                  </a:lnTo>
                  <a:lnTo>
                    <a:pt x="127923" y="220867"/>
                  </a:lnTo>
                  <a:lnTo>
                    <a:pt x="131043" y="211149"/>
                  </a:lnTo>
                  <a:lnTo>
                    <a:pt x="134164" y="201431"/>
                  </a:lnTo>
                  <a:lnTo>
                    <a:pt x="137284" y="191713"/>
                  </a:lnTo>
                  <a:lnTo>
                    <a:pt x="140404" y="181996"/>
                  </a:lnTo>
                  <a:lnTo>
                    <a:pt x="143524" y="172278"/>
                  </a:lnTo>
                  <a:lnTo>
                    <a:pt x="146644" y="162560"/>
                  </a:lnTo>
                  <a:lnTo>
                    <a:pt x="149764" y="152842"/>
                  </a:lnTo>
                  <a:lnTo>
                    <a:pt x="152884" y="143124"/>
                  </a:lnTo>
                  <a:lnTo>
                    <a:pt x="156004" y="133406"/>
                  </a:lnTo>
                  <a:lnTo>
                    <a:pt x="159124" y="123689"/>
                  </a:lnTo>
                  <a:lnTo>
                    <a:pt x="162244" y="113971"/>
                  </a:lnTo>
                  <a:lnTo>
                    <a:pt x="165364" y="104253"/>
                  </a:lnTo>
                  <a:lnTo>
                    <a:pt x="168485" y="94535"/>
                  </a:lnTo>
                  <a:lnTo>
                    <a:pt x="171605" y="84817"/>
                  </a:lnTo>
                  <a:lnTo>
                    <a:pt x="174725" y="75100"/>
                  </a:lnTo>
                  <a:lnTo>
                    <a:pt x="177845" y="65382"/>
                  </a:lnTo>
                  <a:lnTo>
                    <a:pt x="180965" y="55664"/>
                  </a:lnTo>
                  <a:lnTo>
                    <a:pt x="184085" y="45946"/>
                  </a:lnTo>
                  <a:lnTo>
                    <a:pt x="187205" y="36228"/>
                  </a:lnTo>
                  <a:lnTo>
                    <a:pt x="190325" y="26510"/>
                  </a:lnTo>
                  <a:lnTo>
                    <a:pt x="193445" y="16793"/>
                  </a:lnTo>
                  <a:lnTo>
                    <a:pt x="196565" y="7075"/>
                  </a:lnTo>
                  <a:lnTo>
                    <a:pt x="1988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499483" y="6828911"/>
              <a:ext cx="68553" cy="70374"/>
            </a:xfrm>
            <a:custGeom>
              <a:avLst/>
              <a:pathLst>
                <a:path w="68553" h="70374">
                  <a:moveTo>
                    <a:pt x="68553" y="70374"/>
                  </a:moveTo>
                  <a:lnTo>
                    <a:pt x="53338" y="0"/>
                  </a:lnTo>
                  <a:lnTo>
                    <a:pt x="0" y="483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667954" y="4562622"/>
              <a:ext cx="40425" cy="102115"/>
            </a:xfrm>
            <a:custGeom>
              <a:avLst/>
              <a:pathLst>
                <a:path w="40425" h="102115">
                  <a:moveTo>
                    <a:pt x="40425" y="102115"/>
                  </a:moveTo>
                  <a:lnTo>
                    <a:pt x="38679" y="97702"/>
                  </a:lnTo>
                  <a:lnTo>
                    <a:pt x="36932" y="93290"/>
                  </a:lnTo>
                  <a:lnTo>
                    <a:pt x="35185" y="88877"/>
                  </a:lnTo>
                  <a:lnTo>
                    <a:pt x="33438" y="84465"/>
                  </a:lnTo>
                  <a:lnTo>
                    <a:pt x="31691" y="80052"/>
                  </a:lnTo>
                  <a:lnTo>
                    <a:pt x="29944" y="75640"/>
                  </a:lnTo>
                  <a:lnTo>
                    <a:pt x="28197" y="71227"/>
                  </a:lnTo>
                  <a:lnTo>
                    <a:pt x="26451" y="66815"/>
                  </a:lnTo>
                  <a:lnTo>
                    <a:pt x="24704" y="62402"/>
                  </a:lnTo>
                  <a:lnTo>
                    <a:pt x="22957" y="57990"/>
                  </a:lnTo>
                  <a:lnTo>
                    <a:pt x="21210" y="53577"/>
                  </a:lnTo>
                  <a:lnTo>
                    <a:pt x="19463" y="49164"/>
                  </a:lnTo>
                  <a:lnTo>
                    <a:pt x="17716" y="44752"/>
                  </a:lnTo>
                  <a:lnTo>
                    <a:pt x="15969" y="40339"/>
                  </a:lnTo>
                  <a:lnTo>
                    <a:pt x="14223" y="35927"/>
                  </a:lnTo>
                  <a:lnTo>
                    <a:pt x="12476" y="31514"/>
                  </a:lnTo>
                  <a:lnTo>
                    <a:pt x="10729" y="27102"/>
                  </a:lnTo>
                  <a:lnTo>
                    <a:pt x="8982" y="22689"/>
                  </a:lnTo>
                  <a:lnTo>
                    <a:pt x="7235" y="18277"/>
                  </a:lnTo>
                  <a:lnTo>
                    <a:pt x="5488" y="13864"/>
                  </a:lnTo>
                  <a:lnTo>
                    <a:pt x="3742" y="9452"/>
                  </a:lnTo>
                  <a:lnTo>
                    <a:pt x="1995" y="5039"/>
                  </a:lnTo>
                  <a:lnTo>
                    <a:pt x="248" y="62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657434" y="4562622"/>
              <a:ext cx="66944" cy="71227"/>
            </a:xfrm>
            <a:custGeom>
              <a:avLst/>
              <a:pathLst>
                <a:path w="66944" h="71227">
                  <a:moveTo>
                    <a:pt x="66944" y="44724"/>
                  </a:moveTo>
                  <a:lnTo>
                    <a:pt x="10520" y="0"/>
                  </a:lnTo>
                  <a:lnTo>
                    <a:pt x="0" y="712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353983" y="7140981"/>
              <a:ext cx="62112" cy="307227"/>
            </a:xfrm>
            <a:custGeom>
              <a:avLst/>
              <a:pathLst>
                <a:path w="62112" h="307227">
                  <a:moveTo>
                    <a:pt x="0" y="307227"/>
                  </a:moveTo>
                  <a:lnTo>
                    <a:pt x="1347" y="300559"/>
                  </a:lnTo>
                  <a:lnTo>
                    <a:pt x="2695" y="293891"/>
                  </a:lnTo>
                  <a:lnTo>
                    <a:pt x="4043" y="287224"/>
                  </a:lnTo>
                  <a:lnTo>
                    <a:pt x="5391" y="280556"/>
                  </a:lnTo>
                  <a:lnTo>
                    <a:pt x="6739" y="273889"/>
                  </a:lnTo>
                  <a:lnTo>
                    <a:pt x="8087" y="267221"/>
                  </a:lnTo>
                  <a:lnTo>
                    <a:pt x="9435" y="260554"/>
                  </a:lnTo>
                  <a:lnTo>
                    <a:pt x="10783" y="253886"/>
                  </a:lnTo>
                  <a:lnTo>
                    <a:pt x="12131" y="247219"/>
                  </a:lnTo>
                  <a:lnTo>
                    <a:pt x="13479" y="240551"/>
                  </a:lnTo>
                  <a:lnTo>
                    <a:pt x="14827" y="233883"/>
                  </a:lnTo>
                  <a:lnTo>
                    <a:pt x="16175" y="227216"/>
                  </a:lnTo>
                  <a:lnTo>
                    <a:pt x="17523" y="220548"/>
                  </a:lnTo>
                  <a:lnTo>
                    <a:pt x="18871" y="213881"/>
                  </a:lnTo>
                  <a:lnTo>
                    <a:pt x="20219" y="207213"/>
                  </a:lnTo>
                  <a:lnTo>
                    <a:pt x="21567" y="200546"/>
                  </a:lnTo>
                  <a:lnTo>
                    <a:pt x="22915" y="193878"/>
                  </a:lnTo>
                  <a:lnTo>
                    <a:pt x="24263" y="187211"/>
                  </a:lnTo>
                  <a:lnTo>
                    <a:pt x="25611" y="180543"/>
                  </a:lnTo>
                  <a:lnTo>
                    <a:pt x="26959" y="173875"/>
                  </a:lnTo>
                  <a:lnTo>
                    <a:pt x="28307" y="167208"/>
                  </a:lnTo>
                  <a:lnTo>
                    <a:pt x="29655" y="160540"/>
                  </a:lnTo>
                  <a:lnTo>
                    <a:pt x="31003" y="153873"/>
                  </a:lnTo>
                  <a:lnTo>
                    <a:pt x="32351" y="147205"/>
                  </a:lnTo>
                  <a:lnTo>
                    <a:pt x="33699" y="140538"/>
                  </a:lnTo>
                  <a:lnTo>
                    <a:pt x="35047" y="133870"/>
                  </a:lnTo>
                  <a:lnTo>
                    <a:pt x="36395" y="127203"/>
                  </a:lnTo>
                  <a:lnTo>
                    <a:pt x="37743" y="120535"/>
                  </a:lnTo>
                  <a:lnTo>
                    <a:pt x="39091" y="113867"/>
                  </a:lnTo>
                  <a:lnTo>
                    <a:pt x="40439" y="107200"/>
                  </a:lnTo>
                  <a:lnTo>
                    <a:pt x="41787" y="100532"/>
                  </a:lnTo>
                  <a:lnTo>
                    <a:pt x="43135" y="93865"/>
                  </a:lnTo>
                  <a:lnTo>
                    <a:pt x="44483" y="87197"/>
                  </a:lnTo>
                  <a:lnTo>
                    <a:pt x="45831" y="80530"/>
                  </a:lnTo>
                  <a:lnTo>
                    <a:pt x="47179" y="73862"/>
                  </a:lnTo>
                  <a:lnTo>
                    <a:pt x="48527" y="67195"/>
                  </a:lnTo>
                  <a:lnTo>
                    <a:pt x="49875" y="60527"/>
                  </a:lnTo>
                  <a:lnTo>
                    <a:pt x="51223" y="53859"/>
                  </a:lnTo>
                  <a:lnTo>
                    <a:pt x="52571" y="47192"/>
                  </a:lnTo>
                  <a:lnTo>
                    <a:pt x="53919" y="40524"/>
                  </a:lnTo>
                  <a:lnTo>
                    <a:pt x="55267" y="33857"/>
                  </a:lnTo>
                  <a:lnTo>
                    <a:pt x="56615" y="27189"/>
                  </a:lnTo>
                  <a:lnTo>
                    <a:pt x="57963" y="20522"/>
                  </a:lnTo>
                  <a:lnTo>
                    <a:pt x="59311" y="13854"/>
                  </a:lnTo>
                  <a:lnTo>
                    <a:pt x="60659" y="7186"/>
                  </a:lnTo>
                  <a:lnTo>
                    <a:pt x="62007" y="519"/>
                  </a:lnTo>
                  <a:lnTo>
                    <a:pt x="621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368453" y="7140981"/>
              <a:ext cx="70572" cy="68251"/>
            </a:xfrm>
            <a:custGeom>
              <a:avLst/>
              <a:pathLst>
                <a:path w="70572" h="68251">
                  <a:moveTo>
                    <a:pt x="70572" y="68251"/>
                  </a:moveTo>
                  <a:lnTo>
                    <a:pt x="47642" y="0"/>
                  </a:lnTo>
                  <a:lnTo>
                    <a:pt x="0" y="539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353983" y="7412236"/>
              <a:ext cx="37029" cy="35972"/>
            </a:xfrm>
            <a:custGeom>
              <a:avLst/>
              <a:pathLst>
                <a:path w="37029" h="35972">
                  <a:moveTo>
                    <a:pt x="0" y="35972"/>
                  </a:moveTo>
                  <a:lnTo>
                    <a:pt x="2982" y="33075"/>
                  </a:lnTo>
                  <a:lnTo>
                    <a:pt x="5964" y="30177"/>
                  </a:lnTo>
                  <a:lnTo>
                    <a:pt x="8946" y="27280"/>
                  </a:lnTo>
                  <a:lnTo>
                    <a:pt x="11929" y="24383"/>
                  </a:lnTo>
                  <a:lnTo>
                    <a:pt x="14911" y="21486"/>
                  </a:lnTo>
                  <a:lnTo>
                    <a:pt x="17893" y="18589"/>
                  </a:lnTo>
                  <a:lnTo>
                    <a:pt x="20875" y="15692"/>
                  </a:lnTo>
                  <a:lnTo>
                    <a:pt x="23858" y="12794"/>
                  </a:lnTo>
                  <a:lnTo>
                    <a:pt x="26840" y="9897"/>
                  </a:lnTo>
                  <a:lnTo>
                    <a:pt x="29822" y="7000"/>
                  </a:lnTo>
                  <a:lnTo>
                    <a:pt x="32805" y="4103"/>
                  </a:lnTo>
                  <a:lnTo>
                    <a:pt x="35787" y="1206"/>
                  </a:lnTo>
                  <a:lnTo>
                    <a:pt x="370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321203" y="7412236"/>
              <a:ext cx="69809" cy="69269"/>
            </a:xfrm>
            <a:custGeom>
              <a:avLst/>
              <a:pathLst>
                <a:path w="69809" h="69269">
                  <a:moveTo>
                    <a:pt x="50169" y="69269"/>
                  </a:moveTo>
                  <a:lnTo>
                    <a:pt x="69809" y="0"/>
                  </a:lnTo>
                  <a:lnTo>
                    <a:pt x="0" y="176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353983" y="7305655"/>
              <a:ext cx="86774" cy="142553"/>
            </a:xfrm>
            <a:custGeom>
              <a:avLst/>
              <a:pathLst>
                <a:path w="86774" h="142553">
                  <a:moveTo>
                    <a:pt x="0" y="142553"/>
                  </a:moveTo>
                  <a:lnTo>
                    <a:pt x="2767" y="138007"/>
                  </a:lnTo>
                  <a:lnTo>
                    <a:pt x="5534" y="133461"/>
                  </a:lnTo>
                  <a:lnTo>
                    <a:pt x="8301" y="128915"/>
                  </a:lnTo>
                  <a:lnTo>
                    <a:pt x="11069" y="124369"/>
                  </a:lnTo>
                  <a:lnTo>
                    <a:pt x="13836" y="119823"/>
                  </a:lnTo>
                  <a:lnTo>
                    <a:pt x="16603" y="115277"/>
                  </a:lnTo>
                  <a:lnTo>
                    <a:pt x="19370" y="110731"/>
                  </a:lnTo>
                  <a:lnTo>
                    <a:pt x="22138" y="106184"/>
                  </a:lnTo>
                  <a:lnTo>
                    <a:pt x="24905" y="101638"/>
                  </a:lnTo>
                  <a:lnTo>
                    <a:pt x="27672" y="97092"/>
                  </a:lnTo>
                  <a:lnTo>
                    <a:pt x="30439" y="92546"/>
                  </a:lnTo>
                  <a:lnTo>
                    <a:pt x="33207" y="88000"/>
                  </a:lnTo>
                  <a:lnTo>
                    <a:pt x="35974" y="83454"/>
                  </a:lnTo>
                  <a:lnTo>
                    <a:pt x="38741" y="78908"/>
                  </a:lnTo>
                  <a:lnTo>
                    <a:pt x="41509" y="74362"/>
                  </a:lnTo>
                  <a:lnTo>
                    <a:pt x="44276" y="69816"/>
                  </a:lnTo>
                  <a:lnTo>
                    <a:pt x="47043" y="65270"/>
                  </a:lnTo>
                  <a:lnTo>
                    <a:pt x="49810" y="60724"/>
                  </a:lnTo>
                  <a:lnTo>
                    <a:pt x="52578" y="56178"/>
                  </a:lnTo>
                  <a:lnTo>
                    <a:pt x="55345" y="51631"/>
                  </a:lnTo>
                  <a:lnTo>
                    <a:pt x="58112" y="47085"/>
                  </a:lnTo>
                  <a:lnTo>
                    <a:pt x="60879" y="42539"/>
                  </a:lnTo>
                  <a:lnTo>
                    <a:pt x="63647" y="37993"/>
                  </a:lnTo>
                  <a:lnTo>
                    <a:pt x="66414" y="33447"/>
                  </a:lnTo>
                  <a:lnTo>
                    <a:pt x="69181" y="28901"/>
                  </a:lnTo>
                  <a:lnTo>
                    <a:pt x="71949" y="24355"/>
                  </a:lnTo>
                  <a:lnTo>
                    <a:pt x="74716" y="19809"/>
                  </a:lnTo>
                  <a:lnTo>
                    <a:pt x="77483" y="15263"/>
                  </a:lnTo>
                  <a:lnTo>
                    <a:pt x="80250" y="10717"/>
                  </a:lnTo>
                  <a:lnTo>
                    <a:pt x="83018" y="6171"/>
                  </a:lnTo>
                  <a:lnTo>
                    <a:pt x="85785" y="1624"/>
                  </a:lnTo>
                  <a:lnTo>
                    <a:pt x="867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377585" y="7305655"/>
              <a:ext cx="63172" cy="71980"/>
            </a:xfrm>
            <a:custGeom>
              <a:avLst/>
              <a:pathLst>
                <a:path w="63172" h="71980">
                  <a:moveTo>
                    <a:pt x="61501" y="71980"/>
                  </a:moveTo>
                  <a:lnTo>
                    <a:pt x="63172" y="0"/>
                  </a:lnTo>
                  <a:lnTo>
                    <a:pt x="0" y="345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353983" y="6985281"/>
              <a:ext cx="66290" cy="462927"/>
            </a:xfrm>
            <a:custGeom>
              <a:avLst/>
              <a:pathLst>
                <a:path w="66290" h="462927">
                  <a:moveTo>
                    <a:pt x="0" y="462927"/>
                  </a:moveTo>
                  <a:lnTo>
                    <a:pt x="1185" y="454651"/>
                  </a:lnTo>
                  <a:lnTo>
                    <a:pt x="2370" y="446376"/>
                  </a:lnTo>
                  <a:lnTo>
                    <a:pt x="3555" y="438100"/>
                  </a:lnTo>
                  <a:lnTo>
                    <a:pt x="4740" y="429824"/>
                  </a:lnTo>
                  <a:lnTo>
                    <a:pt x="5925" y="421549"/>
                  </a:lnTo>
                  <a:lnTo>
                    <a:pt x="7110" y="413273"/>
                  </a:lnTo>
                  <a:lnTo>
                    <a:pt x="8295" y="404997"/>
                  </a:lnTo>
                  <a:lnTo>
                    <a:pt x="9480" y="396722"/>
                  </a:lnTo>
                  <a:lnTo>
                    <a:pt x="10665" y="388446"/>
                  </a:lnTo>
                  <a:lnTo>
                    <a:pt x="11850" y="380170"/>
                  </a:lnTo>
                  <a:lnTo>
                    <a:pt x="13035" y="371895"/>
                  </a:lnTo>
                  <a:lnTo>
                    <a:pt x="14220" y="363619"/>
                  </a:lnTo>
                  <a:lnTo>
                    <a:pt x="15405" y="355343"/>
                  </a:lnTo>
                  <a:lnTo>
                    <a:pt x="16590" y="347067"/>
                  </a:lnTo>
                  <a:lnTo>
                    <a:pt x="17775" y="338792"/>
                  </a:lnTo>
                  <a:lnTo>
                    <a:pt x="18961" y="330516"/>
                  </a:lnTo>
                  <a:lnTo>
                    <a:pt x="20146" y="322240"/>
                  </a:lnTo>
                  <a:lnTo>
                    <a:pt x="21331" y="313965"/>
                  </a:lnTo>
                  <a:lnTo>
                    <a:pt x="22516" y="305689"/>
                  </a:lnTo>
                  <a:lnTo>
                    <a:pt x="23701" y="297413"/>
                  </a:lnTo>
                  <a:lnTo>
                    <a:pt x="24886" y="289138"/>
                  </a:lnTo>
                  <a:lnTo>
                    <a:pt x="26071" y="280862"/>
                  </a:lnTo>
                  <a:lnTo>
                    <a:pt x="27256" y="272586"/>
                  </a:lnTo>
                  <a:lnTo>
                    <a:pt x="28441" y="264311"/>
                  </a:lnTo>
                  <a:lnTo>
                    <a:pt x="29626" y="256035"/>
                  </a:lnTo>
                  <a:lnTo>
                    <a:pt x="30811" y="247759"/>
                  </a:lnTo>
                  <a:lnTo>
                    <a:pt x="31996" y="239484"/>
                  </a:lnTo>
                  <a:lnTo>
                    <a:pt x="33181" y="231208"/>
                  </a:lnTo>
                  <a:lnTo>
                    <a:pt x="34366" y="222932"/>
                  </a:lnTo>
                  <a:lnTo>
                    <a:pt x="35551" y="214657"/>
                  </a:lnTo>
                  <a:lnTo>
                    <a:pt x="36737" y="206381"/>
                  </a:lnTo>
                  <a:lnTo>
                    <a:pt x="37922" y="198105"/>
                  </a:lnTo>
                  <a:lnTo>
                    <a:pt x="39107" y="189830"/>
                  </a:lnTo>
                  <a:lnTo>
                    <a:pt x="40292" y="181554"/>
                  </a:lnTo>
                  <a:lnTo>
                    <a:pt x="41477" y="173278"/>
                  </a:lnTo>
                  <a:lnTo>
                    <a:pt x="42662" y="165003"/>
                  </a:lnTo>
                  <a:lnTo>
                    <a:pt x="43847" y="156727"/>
                  </a:lnTo>
                  <a:lnTo>
                    <a:pt x="45032" y="148451"/>
                  </a:lnTo>
                  <a:lnTo>
                    <a:pt x="46217" y="140176"/>
                  </a:lnTo>
                  <a:lnTo>
                    <a:pt x="47402" y="131900"/>
                  </a:lnTo>
                  <a:lnTo>
                    <a:pt x="48587" y="123624"/>
                  </a:lnTo>
                  <a:lnTo>
                    <a:pt x="49772" y="115348"/>
                  </a:lnTo>
                  <a:lnTo>
                    <a:pt x="50957" y="107073"/>
                  </a:lnTo>
                  <a:lnTo>
                    <a:pt x="52142" y="98797"/>
                  </a:lnTo>
                  <a:lnTo>
                    <a:pt x="53327" y="90521"/>
                  </a:lnTo>
                  <a:lnTo>
                    <a:pt x="54513" y="82246"/>
                  </a:lnTo>
                  <a:lnTo>
                    <a:pt x="55698" y="73970"/>
                  </a:lnTo>
                  <a:lnTo>
                    <a:pt x="56883" y="65694"/>
                  </a:lnTo>
                  <a:lnTo>
                    <a:pt x="58068" y="57419"/>
                  </a:lnTo>
                  <a:lnTo>
                    <a:pt x="59253" y="49143"/>
                  </a:lnTo>
                  <a:lnTo>
                    <a:pt x="60438" y="40867"/>
                  </a:lnTo>
                  <a:lnTo>
                    <a:pt x="61623" y="32592"/>
                  </a:lnTo>
                  <a:lnTo>
                    <a:pt x="62808" y="24316"/>
                  </a:lnTo>
                  <a:lnTo>
                    <a:pt x="63993" y="16040"/>
                  </a:lnTo>
                  <a:lnTo>
                    <a:pt x="65178" y="7765"/>
                  </a:lnTo>
                  <a:lnTo>
                    <a:pt x="662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375798" y="6985281"/>
              <a:ext cx="71272" cy="66827"/>
            </a:xfrm>
            <a:custGeom>
              <a:avLst/>
              <a:pathLst>
                <a:path w="71272" h="66827">
                  <a:moveTo>
                    <a:pt x="71272" y="66827"/>
                  </a:moveTo>
                  <a:lnTo>
                    <a:pt x="44475" y="0"/>
                  </a:lnTo>
                  <a:lnTo>
                    <a:pt x="0" y="56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353983" y="6984195"/>
              <a:ext cx="241460" cy="464013"/>
            </a:xfrm>
            <a:custGeom>
              <a:avLst/>
              <a:pathLst>
                <a:path w="241460" h="464013">
                  <a:moveTo>
                    <a:pt x="0" y="464013"/>
                  </a:moveTo>
                  <a:lnTo>
                    <a:pt x="4117" y="456100"/>
                  </a:lnTo>
                  <a:lnTo>
                    <a:pt x="8235" y="448187"/>
                  </a:lnTo>
                  <a:lnTo>
                    <a:pt x="12352" y="440274"/>
                  </a:lnTo>
                  <a:lnTo>
                    <a:pt x="16470" y="432362"/>
                  </a:lnTo>
                  <a:lnTo>
                    <a:pt x="20587" y="424449"/>
                  </a:lnTo>
                  <a:lnTo>
                    <a:pt x="24705" y="416536"/>
                  </a:lnTo>
                  <a:lnTo>
                    <a:pt x="28823" y="408623"/>
                  </a:lnTo>
                  <a:lnTo>
                    <a:pt x="32940" y="400711"/>
                  </a:lnTo>
                  <a:lnTo>
                    <a:pt x="37058" y="392798"/>
                  </a:lnTo>
                  <a:lnTo>
                    <a:pt x="41175" y="384885"/>
                  </a:lnTo>
                  <a:lnTo>
                    <a:pt x="45293" y="376972"/>
                  </a:lnTo>
                  <a:lnTo>
                    <a:pt x="49411" y="369060"/>
                  </a:lnTo>
                  <a:lnTo>
                    <a:pt x="53528" y="361147"/>
                  </a:lnTo>
                  <a:lnTo>
                    <a:pt x="57646" y="353234"/>
                  </a:lnTo>
                  <a:lnTo>
                    <a:pt x="61763" y="345321"/>
                  </a:lnTo>
                  <a:lnTo>
                    <a:pt x="65881" y="337409"/>
                  </a:lnTo>
                  <a:lnTo>
                    <a:pt x="69998" y="329496"/>
                  </a:lnTo>
                  <a:lnTo>
                    <a:pt x="74116" y="321583"/>
                  </a:lnTo>
                  <a:lnTo>
                    <a:pt x="78234" y="313670"/>
                  </a:lnTo>
                  <a:lnTo>
                    <a:pt x="82351" y="305758"/>
                  </a:lnTo>
                  <a:lnTo>
                    <a:pt x="86469" y="297845"/>
                  </a:lnTo>
                  <a:lnTo>
                    <a:pt x="90586" y="289932"/>
                  </a:lnTo>
                  <a:lnTo>
                    <a:pt x="94704" y="282019"/>
                  </a:lnTo>
                  <a:lnTo>
                    <a:pt x="98822" y="274107"/>
                  </a:lnTo>
                  <a:lnTo>
                    <a:pt x="102939" y="266194"/>
                  </a:lnTo>
                  <a:lnTo>
                    <a:pt x="107057" y="258281"/>
                  </a:lnTo>
                  <a:lnTo>
                    <a:pt x="111174" y="250368"/>
                  </a:lnTo>
                  <a:lnTo>
                    <a:pt x="115292" y="242456"/>
                  </a:lnTo>
                  <a:lnTo>
                    <a:pt x="119409" y="234543"/>
                  </a:lnTo>
                  <a:lnTo>
                    <a:pt x="123527" y="226630"/>
                  </a:lnTo>
                  <a:lnTo>
                    <a:pt x="127645" y="218717"/>
                  </a:lnTo>
                  <a:lnTo>
                    <a:pt x="131762" y="210805"/>
                  </a:lnTo>
                  <a:lnTo>
                    <a:pt x="135880" y="202892"/>
                  </a:lnTo>
                  <a:lnTo>
                    <a:pt x="139997" y="194979"/>
                  </a:lnTo>
                  <a:lnTo>
                    <a:pt x="144115" y="187066"/>
                  </a:lnTo>
                  <a:lnTo>
                    <a:pt x="148233" y="179154"/>
                  </a:lnTo>
                  <a:lnTo>
                    <a:pt x="152350" y="171241"/>
                  </a:lnTo>
                  <a:lnTo>
                    <a:pt x="156468" y="163328"/>
                  </a:lnTo>
                  <a:lnTo>
                    <a:pt x="160585" y="155415"/>
                  </a:lnTo>
                  <a:lnTo>
                    <a:pt x="164703" y="147503"/>
                  </a:lnTo>
                  <a:lnTo>
                    <a:pt x="168820" y="139590"/>
                  </a:lnTo>
                  <a:lnTo>
                    <a:pt x="172938" y="131677"/>
                  </a:lnTo>
                  <a:lnTo>
                    <a:pt x="177056" y="123764"/>
                  </a:lnTo>
                  <a:lnTo>
                    <a:pt x="181173" y="115852"/>
                  </a:lnTo>
                  <a:lnTo>
                    <a:pt x="185291" y="107939"/>
                  </a:lnTo>
                  <a:lnTo>
                    <a:pt x="189408" y="100026"/>
                  </a:lnTo>
                  <a:lnTo>
                    <a:pt x="193526" y="92113"/>
                  </a:lnTo>
                  <a:lnTo>
                    <a:pt x="197644" y="84201"/>
                  </a:lnTo>
                  <a:lnTo>
                    <a:pt x="201761" y="76288"/>
                  </a:lnTo>
                  <a:lnTo>
                    <a:pt x="205879" y="68375"/>
                  </a:lnTo>
                  <a:lnTo>
                    <a:pt x="209996" y="60462"/>
                  </a:lnTo>
                  <a:lnTo>
                    <a:pt x="214114" y="52550"/>
                  </a:lnTo>
                  <a:lnTo>
                    <a:pt x="218231" y="44637"/>
                  </a:lnTo>
                  <a:lnTo>
                    <a:pt x="222349" y="36724"/>
                  </a:lnTo>
                  <a:lnTo>
                    <a:pt x="226467" y="28811"/>
                  </a:lnTo>
                  <a:lnTo>
                    <a:pt x="230584" y="20899"/>
                  </a:lnTo>
                  <a:lnTo>
                    <a:pt x="234702" y="12986"/>
                  </a:lnTo>
                  <a:lnTo>
                    <a:pt x="238819" y="5073"/>
                  </a:lnTo>
                  <a:lnTo>
                    <a:pt x="2414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534725" y="6984195"/>
              <a:ext cx="63869" cy="71930"/>
            </a:xfrm>
            <a:custGeom>
              <a:avLst/>
              <a:pathLst>
                <a:path w="63869" h="71930">
                  <a:moveTo>
                    <a:pt x="63869" y="71930"/>
                  </a:moveTo>
                  <a:lnTo>
                    <a:pt x="60718" y="0"/>
                  </a:lnTo>
                  <a:lnTo>
                    <a:pt x="0" y="38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353983" y="7285787"/>
              <a:ext cx="171881" cy="162421"/>
            </a:xfrm>
            <a:custGeom>
              <a:avLst/>
              <a:pathLst>
                <a:path w="171881" h="162421">
                  <a:moveTo>
                    <a:pt x="0" y="162421"/>
                  </a:moveTo>
                  <a:lnTo>
                    <a:pt x="4379" y="158283"/>
                  </a:lnTo>
                  <a:lnTo>
                    <a:pt x="8758" y="154145"/>
                  </a:lnTo>
                  <a:lnTo>
                    <a:pt x="13137" y="150007"/>
                  </a:lnTo>
                  <a:lnTo>
                    <a:pt x="17516" y="145869"/>
                  </a:lnTo>
                  <a:lnTo>
                    <a:pt x="21895" y="141730"/>
                  </a:lnTo>
                  <a:lnTo>
                    <a:pt x="26275" y="137592"/>
                  </a:lnTo>
                  <a:lnTo>
                    <a:pt x="30654" y="133454"/>
                  </a:lnTo>
                  <a:lnTo>
                    <a:pt x="35033" y="129316"/>
                  </a:lnTo>
                  <a:lnTo>
                    <a:pt x="39412" y="125178"/>
                  </a:lnTo>
                  <a:lnTo>
                    <a:pt x="43791" y="121040"/>
                  </a:lnTo>
                  <a:lnTo>
                    <a:pt x="48170" y="116901"/>
                  </a:lnTo>
                  <a:lnTo>
                    <a:pt x="52550" y="112763"/>
                  </a:lnTo>
                  <a:lnTo>
                    <a:pt x="56929" y="108625"/>
                  </a:lnTo>
                  <a:lnTo>
                    <a:pt x="61308" y="104487"/>
                  </a:lnTo>
                  <a:lnTo>
                    <a:pt x="65687" y="100349"/>
                  </a:lnTo>
                  <a:lnTo>
                    <a:pt x="70066" y="96211"/>
                  </a:lnTo>
                  <a:lnTo>
                    <a:pt x="74446" y="92073"/>
                  </a:lnTo>
                  <a:lnTo>
                    <a:pt x="78825" y="87934"/>
                  </a:lnTo>
                  <a:lnTo>
                    <a:pt x="83204" y="83796"/>
                  </a:lnTo>
                  <a:lnTo>
                    <a:pt x="87583" y="79658"/>
                  </a:lnTo>
                  <a:lnTo>
                    <a:pt x="91962" y="75520"/>
                  </a:lnTo>
                  <a:lnTo>
                    <a:pt x="96341" y="71382"/>
                  </a:lnTo>
                  <a:lnTo>
                    <a:pt x="100721" y="67244"/>
                  </a:lnTo>
                  <a:lnTo>
                    <a:pt x="105100" y="63105"/>
                  </a:lnTo>
                  <a:lnTo>
                    <a:pt x="109479" y="58967"/>
                  </a:lnTo>
                  <a:lnTo>
                    <a:pt x="113858" y="54829"/>
                  </a:lnTo>
                  <a:lnTo>
                    <a:pt x="118237" y="50691"/>
                  </a:lnTo>
                  <a:lnTo>
                    <a:pt x="122616" y="46553"/>
                  </a:lnTo>
                  <a:lnTo>
                    <a:pt x="126996" y="42415"/>
                  </a:lnTo>
                  <a:lnTo>
                    <a:pt x="131375" y="38276"/>
                  </a:lnTo>
                  <a:lnTo>
                    <a:pt x="135754" y="34138"/>
                  </a:lnTo>
                  <a:lnTo>
                    <a:pt x="140133" y="30000"/>
                  </a:lnTo>
                  <a:lnTo>
                    <a:pt x="144512" y="25862"/>
                  </a:lnTo>
                  <a:lnTo>
                    <a:pt x="148892" y="21724"/>
                  </a:lnTo>
                  <a:lnTo>
                    <a:pt x="153271" y="17586"/>
                  </a:lnTo>
                  <a:lnTo>
                    <a:pt x="157650" y="13447"/>
                  </a:lnTo>
                  <a:lnTo>
                    <a:pt x="162029" y="9309"/>
                  </a:lnTo>
                  <a:lnTo>
                    <a:pt x="166408" y="5171"/>
                  </a:lnTo>
                  <a:lnTo>
                    <a:pt x="170787" y="1033"/>
                  </a:lnTo>
                  <a:lnTo>
                    <a:pt x="1718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455819" y="7285787"/>
              <a:ext cx="70045" cy="68991"/>
            </a:xfrm>
            <a:custGeom>
              <a:avLst/>
              <a:pathLst>
                <a:path w="70045" h="68991">
                  <a:moveTo>
                    <a:pt x="49451" y="68991"/>
                  </a:moveTo>
                  <a:lnTo>
                    <a:pt x="70045" y="0"/>
                  </a:lnTo>
                  <a:lnTo>
                    <a:pt x="0" y="16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353983" y="7092910"/>
              <a:ext cx="166172" cy="355297"/>
            </a:xfrm>
            <a:custGeom>
              <a:avLst/>
              <a:pathLst>
                <a:path w="166172" h="355297">
                  <a:moveTo>
                    <a:pt x="0" y="355297"/>
                  </a:moveTo>
                  <a:lnTo>
                    <a:pt x="3219" y="348415"/>
                  </a:lnTo>
                  <a:lnTo>
                    <a:pt x="6438" y="341532"/>
                  </a:lnTo>
                  <a:lnTo>
                    <a:pt x="9657" y="334649"/>
                  </a:lnTo>
                  <a:lnTo>
                    <a:pt x="12876" y="327766"/>
                  </a:lnTo>
                  <a:lnTo>
                    <a:pt x="16095" y="320883"/>
                  </a:lnTo>
                  <a:lnTo>
                    <a:pt x="19314" y="314001"/>
                  </a:lnTo>
                  <a:lnTo>
                    <a:pt x="22533" y="307118"/>
                  </a:lnTo>
                  <a:lnTo>
                    <a:pt x="25752" y="300235"/>
                  </a:lnTo>
                  <a:lnTo>
                    <a:pt x="28971" y="293352"/>
                  </a:lnTo>
                  <a:lnTo>
                    <a:pt x="32190" y="286470"/>
                  </a:lnTo>
                  <a:lnTo>
                    <a:pt x="35409" y="279587"/>
                  </a:lnTo>
                  <a:lnTo>
                    <a:pt x="38628" y="272704"/>
                  </a:lnTo>
                  <a:lnTo>
                    <a:pt x="41847" y="265821"/>
                  </a:lnTo>
                  <a:lnTo>
                    <a:pt x="45066" y="258939"/>
                  </a:lnTo>
                  <a:lnTo>
                    <a:pt x="48285" y="252056"/>
                  </a:lnTo>
                  <a:lnTo>
                    <a:pt x="51504" y="245173"/>
                  </a:lnTo>
                  <a:lnTo>
                    <a:pt x="54724" y="238290"/>
                  </a:lnTo>
                  <a:lnTo>
                    <a:pt x="57943" y="231407"/>
                  </a:lnTo>
                  <a:lnTo>
                    <a:pt x="61162" y="224525"/>
                  </a:lnTo>
                  <a:lnTo>
                    <a:pt x="64381" y="217642"/>
                  </a:lnTo>
                  <a:lnTo>
                    <a:pt x="67600" y="210759"/>
                  </a:lnTo>
                  <a:lnTo>
                    <a:pt x="70819" y="203876"/>
                  </a:lnTo>
                  <a:lnTo>
                    <a:pt x="74038" y="196994"/>
                  </a:lnTo>
                  <a:lnTo>
                    <a:pt x="77257" y="190111"/>
                  </a:lnTo>
                  <a:lnTo>
                    <a:pt x="80476" y="183228"/>
                  </a:lnTo>
                  <a:lnTo>
                    <a:pt x="83695" y="176345"/>
                  </a:lnTo>
                  <a:lnTo>
                    <a:pt x="86914" y="169462"/>
                  </a:lnTo>
                  <a:lnTo>
                    <a:pt x="90133" y="162580"/>
                  </a:lnTo>
                  <a:lnTo>
                    <a:pt x="93352" y="155697"/>
                  </a:lnTo>
                  <a:lnTo>
                    <a:pt x="96571" y="148814"/>
                  </a:lnTo>
                  <a:lnTo>
                    <a:pt x="99790" y="141931"/>
                  </a:lnTo>
                  <a:lnTo>
                    <a:pt x="103009" y="135049"/>
                  </a:lnTo>
                  <a:lnTo>
                    <a:pt x="106228" y="128166"/>
                  </a:lnTo>
                  <a:lnTo>
                    <a:pt x="109448" y="121283"/>
                  </a:lnTo>
                  <a:lnTo>
                    <a:pt x="112667" y="114400"/>
                  </a:lnTo>
                  <a:lnTo>
                    <a:pt x="115886" y="107517"/>
                  </a:lnTo>
                  <a:lnTo>
                    <a:pt x="119105" y="100635"/>
                  </a:lnTo>
                  <a:lnTo>
                    <a:pt x="122324" y="93752"/>
                  </a:lnTo>
                  <a:lnTo>
                    <a:pt x="125543" y="86869"/>
                  </a:lnTo>
                  <a:lnTo>
                    <a:pt x="128762" y="79986"/>
                  </a:lnTo>
                  <a:lnTo>
                    <a:pt x="131981" y="73104"/>
                  </a:lnTo>
                  <a:lnTo>
                    <a:pt x="135200" y="66221"/>
                  </a:lnTo>
                  <a:lnTo>
                    <a:pt x="138419" y="59338"/>
                  </a:lnTo>
                  <a:lnTo>
                    <a:pt x="141638" y="52455"/>
                  </a:lnTo>
                  <a:lnTo>
                    <a:pt x="144857" y="45572"/>
                  </a:lnTo>
                  <a:lnTo>
                    <a:pt x="148076" y="38690"/>
                  </a:lnTo>
                  <a:lnTo>
                    <a:pt x="151295" y="31807"/>
                  </a:lnTo>
                  <a:lnTo>
                    <a:pt x="154514" y="24924"/>
                  </a:lnTo>
                  <a:lnTo>
                    <a:pt x="157733" y="18041"/>
                  </a:lnTo>
                  <a:lnTo>
                    <a:pt x="160952" y="11159"/>
                  </a:lnTo>
                  <a:lnTo>
                    <a:pt x="164172" y="4276"/>
                  </a:lnTo>
                  <a:lnTo>
                    <a:pt x="1661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461129" y="7092910"/>
              <a:ext cx="65219" cy="71733"/>
            </a:xfrm>
            <a:custGeom>
              <a:avLst/>
              <a:pathLst>
                <a:path w="65219" h="71733">
                  <a:moveTo>
                    <a:pt x="65219" y="71733"/>
                  </a:moveTo>
                  <a:lnTo>
                    <a:pt x="59026" y="0"/>
                  </a:lnTo>
                  <a:lnTo>
                    <a:pt x="0" y="412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758030" y="7240274"/>
              <a:ext cx="20308" cy="105791"/>
            </a:xfrm>
            <a:custGeom>
              <a:avLst/>
              <a:pathLst>
                <a:path w="20308" h="105791">
                  <a:moveTo>
                    <a:pt x="20308" y="105791"/>
                  </a:moveTo>
                  <a:lnTo>
                    <a:pt x="19418" y="101151"/>
                  </a:lnTo>
                  <a:lnTo>
                    <a:pt x="18527" y="96511"/>
                  </a:lnTo>
                  <a:lnTo>
                    <a:pt x="17636" y="91872"/>
                  </a:lnTo>
                  <a:lnTo>
                    <a:pt x="16746" y="87232"/>
                  </a:lnTo>
                  <a:lnTo>
                    <a:pt x="15855" y="82592"/>
                  </a:lnTo>
                  <a:lnTo>
                    <a:pt x="14964" y="77952"/>
                  </a:lnTo>
                  <a:lnTo>
                    <a:pt x="14074" y="73313"/>
                  </a:lnTo>
                  <a:lnTo>
                    <a:pt x="13183" y="68673"/>
                  </a:lnTo>
                  <a:lnTo>
                    <a:pt x="12292" y="64033"/>
                  </a:lnTo>
                  <a:lnTo>
                    <a:pt x="11401" y="59393"/>
                  </a:lnTo>
                  <a:lnTo>
                    <a:pt x="10511" y="54754"/>
                  </a:lnTo>
                  <a:lnTo>
                    <a:pt x="9620" y="50114"/>
                  </a:lnTo>
                  <a:lnTo>
                    <a:pt x="8729" y="45474"/>
                  </a:lnTo>
                  <a:lnTo>
                    <a:pt x="7839" y="40834"/>
                  </a:lnTo>
                  <a:lnTo>
                    <a:pt x="6948" y="36195"/>
                  </a:lnTo>
                  <a:lnTo>
                    <a:pt x="6057" y="31555"/>
                  </a:lnTo>
                  <a:lnTo>
                    <a:pt x="5167" y="26915"/>
                  </a:lnTo>
                  <a:lnTo>
                    <a:pt x="4276" y="22275"/>
                  </a:lnTo>
                  <a:lnTo>
                    <a:pt x="3385" y="17636"/>
                  </a:lnTo>
                  <a:lnTo>
                    <a:pt x="2494" y="12996"/>
                  </a:lnTo>
                  <a:lnTo>
                    <a:pt x="1604" y="8356"/>
                  </a:lnTo>
                  <a:lnTo>
                    <a:pt x="713" y="37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734431" y="7240274"/>
              <a:ext cx="70708" cy="68022"/>
            </a:xfrm>
            <a:custGeom>
              <a:avLst/>
              <a:pathLst>
                <a:path w="70708" h="68022">
                  <a:moveTo>
                    <a:pt x="70708" y="54448"/>
                  </a:moveTo>
                  <a:lnTo>
                    <a:pt x="23598" y="0"/>
                  </a:lnTo>
                  <a:lnTo>
                    <a:pt x="0" y="68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672935" y="6861366"/>
              <a:ext cx="105404" cy="484698"/>
            </a:xfrm>
            <a:custGeom>
              <a:avLst/>
              <a:pathLst>
                <a:path w="105404" h="484698">
                  <a:moveTo>
                    <a:pt x="105404" y="484698"/>
                  </a:moveTo>
                  <a:lnTo>
                    <a:pt x="103566" y="476249"/>
                  </a:lnTo>
                  <a:lnTo>
                    <a:pt x="101729" y="467800"/>
                  </a:lnTo>
                  <a:lnTo>
                    <a:pt x="99892" y="459351"/>
                  </a:lnTo>
                  <a:lnTo>
                    <a:pt x="98054" y="450901"/>
                  </a:lnTo>
                  <a:lnTo>
                    <a:pt x="96217" y="442452"/>
                  </a:lnTo>
                  <a:lnTo>
                    <a:pt x="94379" y="434003"/>
                  </a:lnTo>
                  <a:lnTo>
                    <a:pt x="92542" y="425554"/>
                  </a:lnTo>
                  <a:lnTo>
                    <a:pt x="90704" y="417104"/>
                  </a:lnTo>
                  <a:lnTo>
                    <a:pt x="88867" y="408655"/>
                  </a:lnTo>
                  <a:lnTo>
                    <a:pt x="87030" y="400206"/>
                  </a:lnTo>
                  <a:lnTo>
                    <a:pt x="85192" y="391756"/>
                  </a:lnTo>
                  <a:lnTo>
                    <a:pt x="83355" y="383307"/>
                  </a:lnTo>
                  <a:lnTo>
                    <a:pt x="81517" y="374858"/>
                  </a:lnTo>
                  <a:lnTo>
                    <a:pt x="79680" y="366409"/>
                  </a:lnTo>
                  <a:lnTo>
                    <a:pt x="77843" y="357959"/>
                  </a:lnTo>
                  <a:lnTo>
                    <a:pt x="76005" y="349510"/>
                  </a:lnTo>
                  <a:lnTo>
                    <a:pt x="74168" y="341061"/>
                  </a:lnTo>
                  <a:lnTo>
                    <a:pt x="72330" y="332612"/>
                  </a:lnTo>
                  <a:lnTo>
                    <a:pt x="70493" y="324162"/>
                  </a:lnTo>
                  <a:lnTo>
                    <a:pt x="68656" y="315713"/>
                  </a:lnTo>
                  <a:lnTo>
                    <a:pt x="66818" y="307264"/>
                  </a:lnTo>
                  <a:lnTo>
                    <a:pt x="64981" y="298815"/>
                  </a:lnTo>
                  <a:lnTo>
                    <a:pt x="63143" y="290365"/>
                  </a:lnTo>
                  <a:lnTo>
                    <a:pt x="61306" y="281916"/>
                  </a:lnTo>
                  <a:lnTo>
                    <a:pt x="59469" y="273467"/>
                  </a:lnTo>
                  <a:lnTo>
                    <a:pt x="57631" y="265018"/>
                  </a:lnTo>
                  <a:lnTo>
                    <a:pt x="55794" y="256568"/>
                  </a:lnTo>
                  <a:lnTo>
                    <a:pt x="53956" y="248119"/>
                  </a:lnTo>
                  <a:lnTo>
                    <a:pt x="52119" y="239670"/>
                  </a:lnTo>
                  <a:lnTo>
                    <a:pt x="50282" y="231220"/>
                  </a:lnTo>
                  <a:lnTo>
                    <a:pt x="48444" y="222771"/>
                  </a:lnTo>
                  <a:lnTo>
                    <a:pt x="46607" y="214322"/>
                  </a:lnTo>
                  <a:lnTo>
                    <a:pt x="44769" y="205873"/>
                  </a:lnTo>
                  <a:lnTo>
                    <a:pt x="42932" y="197423"/>
                  </a:lnTo>
                  <a:lnTo>
                    <a:pt x="41095" y="188974"/>
                  </a:lnTo>
                  <a:lnTo>
                    <a:pt x="39257" y="180525"/>
                  </a:lnTo>
                  <a:lnTo>
                    <a:pt x="37420" y="172076"/>
                  </a:lnTo>
                  <a:lnTo>
                    <a:pt x="35582" y="163626"/>
                  </a:lnTo>
                  <a:lnTo>
                    <a:pt x="33745" y="155177"/>
                  </a:lnTo>
                  <a:lnTo>
                    <a:pt x="31908" y="146728"/>
                  </a:lnTo>
                  <a:lnTo>
                    <a:pt x="30070" y="138279"/>
                  </a:lnTo>
                  <a:lnTo>
                    <a:pt x="28233" y="129829"/>
                  </a:lnTo>
                  <a:lnTo>
                    <a:pt x="26395" y="121380"/>
                  </a:lnTo>
                  <a:lnTo>
                    <a:pt x="24558" y="112931"/>
                  </a:lnTo>
                  <a:lnTo>
                    <a:pt x="22721" y="104481"/>
                  </a:lnTo>
                  <a:lnTo>
                    <a:pt x="20883" y="96032"/>
                  </a:lnTo>
                  <a:lnTo>
                    <a:pt x="19046" y="87583"/>
                  </a:lnTo>
                  <a:lnTo>
                    <a:pt x="17208" y="79134"/>
                  </a:lnTo>
                  <a:lnTo>
                    <a:pt x="15371" y="70684"/>
                  </a:lnTo>
                  <a:lnTo>
                    <a:pt x="13533" y="62235"/>
                  </a:lnTo>
                  <a:lnTo>
                    <a:pt x="11696" y="53786"/>
                  </a:lnTo>
                  <a:lnTo>
                    <a:pt x="9859" y="45337"/>
                  </a:lnTo>
                  <a:lnTo>
                    <a:pt x="8021" y="36887"/>
                  </a:lnTo>
                  <a:lnTo>
                    <a:pt x="6184" y="28438"/>
                  </a:lnTo>
                  <a:lnTo>
                    <a:pt x="4346" y="19989"/>
                  </a:lnTo>
                  <a:lnTo>
                    <a:pt x="2509" y="11540"/>
                  </a:lnTo>
                  <a:lnTo>
                    <a:pt x="672" y="30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651007" y="6861366"/>
              <a:ext cx="70355" cy="68579"/>
            </a:xfrm>
            <a:custGeom>
              <a:avLst/>
              <a:pathLst>
                <a:path w="70355" h="68579">
                  <a:moveTo>
                    <a:pt x="70355" y="53279"/>
                  </a:moveTo>
                  <a:lnTo>
                    <a:pt x="21927" y="0"/>
                  </a:lnTo>
                  <a:lnTo>
                    <a:pt x="0" y="68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653424" y="4664737"/>
              <a:ext cx="54956" cy="304602"/>
            </a:xfrm>
            <a:custGeom>
              <a:avLst/>
              <a:pathLst>
                <a:path w="54956" h="304602">
                  <a:moveTo>
                    <a:pt x="54956" y="0"/>
                  </a:moveTo>
                  <a:lnTo>
                    <a:pt x="53755" y="6655"/>
                  </a:lnTo>
                  <a:lnTo>
                    <a:pt x="52555" y="13310"/>
                  </a:lnTo>
                  <a:lnTo>
                    <a:pt x="51354" y="19966"/>
                  </a:lnTo>
                  <a:lnTo>
                    <a:pt x="50153" y="26621"/>
                  </a:lnTo>
                  <a:lnTo>
                    <a:pt x="48952" y="33276"/>
                  </a:lnTo>
                  <a:lnTo>
                    <a:pt x="47752" y="39932"/>
                  </a:lnTo>
                  <a:lnTo>
                    <a:pt x="46551" y="46587"/>
                  </a:lnTo>
                  <a:lnTo>
                    <a:pt x="45350" y="53243"/>
                  </a:lnTo>
                  <a:lnTo>
                    <a:pt x="44149" y="59898"/>
                  </a:lnTo>
                  <a:lnTo>
                    <a:pt x="42948" y="66553"/>
                  </a:lnTo>
                  <a:lnTo>
                    <a:pt x="41748" y="73209"/>
                  </a:lnTo>
                  <a:lnTo>
                    <a:pt x="40547" y="79864"/>
                  </a:lnTo>
                  <a:lnTo>
                    <a:pt x="39346" y="86519"/>
                  </a:lnTo>
                  <a:lnTo>
                    <a:pt x="38145" y="93175"/>
                  </a:lnTo>
                  <a:lnTo>
                    <a:pt x="36945" y="99830"/>
                  </a:lnTo>
                  <a:lnTo>
                    <a:pt x="35744" y="106486"/>
                  </a:lnTo>
                  <a:lnTo>
                    <a:pt x="34543" y="113141"/>
                  </a:lnTo>
                  <a:lnTo>
                    <a:pt x="33342" y="119796"/>
                  </a:lnTo>
                  <a:lnTo>
                    <a:pt x="32142" y="126452"/>
                  </a:lnTo>
                  <a:lnTo>
                    <a:pt x="30941" y="133107"/>
                  </a:lnTo>
                  <a:lnTo>
                    <a:pt x="29740" y="139762"/>
                  </a:lnTo>
                  <a:lnTo>
                    <a:pt x="28539" y="146418"/>
                  </a:lnTo>
                  <a:lnTo>
                    <a:pt x="27338" y="153073"/>
                  </a:lnTo>
                  <a:lnTo>
                    <a:pt x="26138" y="159729"/>
                  </a:lnTo>
                  <a:lnTo>
                    <a:pt x="24937" y="166384"/>
                  </a:lnTo>
                  <a:lnTo>
                    <a:pt x="23736" y="173039"/>
                  </a:lnTo>
                  <a:lnTo>
                    <a:pt x="22535" y="179695"/>
                  </a:lnTo>
                  <a:lnTo>
                    <a:pt x="21335" y="186350"/>
                  </a:lnTo>
                  <a:lnTo>
                    <a:pt x="20134" y="193005"/>
                  </a:lnTo>
                  <a:lnTo>
                    <a:pt x="18933" y="199661"/>
                  </a:lnTo>
                  <a:lnTo>
                    <a:pt x="17732" y="206316"/>
                  </a:lnTo>
                  <a:lnTo>
                    <a:pt x="16532" y="212972"/>
                  </a:lnTo>
                  <a:lnTo>
                    <a:pt x="15331" y="219627"/>
                  </a:lnTo>
                  <a:lnTo>
                    <a:pt x="14130" y="226282"/>
                  </a:lnTo>
                  <a:lnTo>
                    <a:pt x="12929" y="232938"/>
                  </a:lnTo>
                  <a:lnTo>
                    <a:pt x="11728" y="239593"/>
                  </a:lnTo>
                  <a:lnTo>
                    <a:pt x="10528" y="246249"/>
                  </a:lnTo>
                  <a:lnTo>
                    <a:pt x="9327" y="252904"/>
                  </a:lnTo>
                  <a:lnTo>
                    <a:pt x="8126" y="259559"/>
                  </a:lnTo>
                  <a:lnTo>
                    <a:pt x="6925" y="266215"/>
                  </a:lnTo>
                  <a:lnTo>
                    <a:pt x="5725" y="272870"/>
                  </a:lnTo>
                  <a:lnTo>
                    <a:pt x="4524" y="279525"/>
                  </a:lnTo>
                  <a:lnTo>
                    <a:pt x="3323" y="286181"/>
                  </a:lnTo>
                  <a:lnTo>
                    <a:pt x="2122" y="292836"/>
                  </a:lnTo>
                  <a:lnTo>
                    <a:pt x="922" y="299492"/>
                  </a:lnTo>
                  <a:lnTo>
                    <a:pt x="0" y="3046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629067" y="4901585"/>
              <a:ext cx="70855" cy="67755"/>
            </a:xfrm>
            <a:custGeom>
              <a:avLst/>
              <a:pathLst>
                <a:path w="70855" h="67755">
                  <a:moveTo>
                    <a:pt x="0" y="0"/>
                  </a:moveTo>
                  <a:lnTo>
                    <a:pt x="24356" y="67755"/>
                  </a:lnTo>
                  <a:lnTo>
                    <a:pt x="70855" y="127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649583" y="7186394"/>
              <a:ext cx="128756" cy="159670"/>
            </a:xfrm>
            <a:custGeom>
              <a:avLst/>
              <a:pathLst>
                <a:path w="128756" h="159670">
                  <a:moveTo>
                    <a:pt x="128756" y="159670"/>
                  </a:moveTo>
                  <a:lnTo>
                    <a:pt x="125173" y="155227"/>
                  </a:lnTo>
                  <a:lnTo>
                    <a:pt x="121589" y="150783"/>
                  </a:lnTo>
                  <a:lnTo>
                    <a:pt x="118006" y="146340"/>
                  </a:lnTo>
                  <a:lnTo>
                    <a:pt x="114423" y="141896"/>
                  </a:lnTo>
                  <a:lnTo>
                    <a:pt x="110840" y="137453"/>
                  </a:lnTo>
                  <a:lnTo>
                    <a:pt x="107257" y="133009"/>
                  </a:lnTo>
                  <a:lnTo>
                    <a:pt x="103673" y="128566"/>
                  </a:lnTo>
                  <a:lnTo>
                    <a:pt x="100090" y="124122"/>
                  </a:lnTo>
                  <a:lnTo>
                    <a:pt x="96507" y="119679"/>
                  </a:lnTo>
                  <a:lnTo>
                    <a:pt x="92924" y="115235"/>
                  </a:lnTo>
                  <a:lnTo>
                    <a:pt x="89341" y="110791"/>
                  </a:lnTo>
                  <a:lnTo>
                    <a:pt x="85757" y="106348"/>
                  </a:lnTo>
                  <a:lnTo>
                    <a:pt x="82174" y="101904"/>
                  </a:lnTo>
                  <a:lnTo>
                    <a:pt x="78591" y="97461"/>
                  </a:lnTo>
                  <a:lnTo>
                    <a:pt x="75008" y="93017"/>
                  </a:lnTo>
                  <a:lnTo>
                    <a:pt x="71425" y="88574"/>
                  </a:lnTo>
                  <a:lnTo>
                    <a:pt x="67841" y="84130"/>
                  </a:lnTo>
                  <a:lnTo>
                    <a:pt x="64258" y="79687"/>
                  </a:lnTo>
                  <a:lnTo>
                    <a:pt x="60675" y="75243"/>
                  </a:lnTo>
                  <a:lnTo>
                    <a:pt x="57092" y="70800"/>
                  </a:lnTo>
                  <a:lnTo>
                    <a:pt x="53509" y="66356"/>
                  </a:lnTo>
                  <a:lnTo>
                    <a:pt x="49925" y="61913"/>
                  </a:lnTo>
                  <a:lnTo>
                    <a:pt x="46342" y="57469"/>
                  </a:lnTo>
                  <a:lnTo>
                    <a:pt x="42759" y="53026"/>
                  </a:lnTo>
                  <a:lnTo>
                    <a:pt x="39176" y="48582"/>
                  </a:lnTo>
                  <a:lnTo>
                    <a:pt x="35593" y="44139"/>
                  </a:lnTo>
                  <a:lnTo>
                    <a:pt x="32010" y="39695"/>
                  </a:lnTo>
                  <a:lnTo>
                    <a:pt x="28426" y="35252"/>
                  </a:lnTo>
                  <a:lnTo>
                    <a:pt x="24843" y="30808"/>
                  </a:lnTo>
                  <a:lnTo>
                    <a:pt x="21260" y="26365"/>
                  </a:lnTo>
                  <a:lnTo>
                    <a:pt x="17677" y="21921"/>
                  </a:lnTo>
                  <a:lnTo>
                    <a:pt x="14094" y="17478"/>
                  </a:lnTo>
                  <a:lnTo>
                    <a:pt x="10510" y="13034"/>
                  </a:lnTo>
                  <a:lnTo>
                    <a:pt x="6927" y="8591"/>
                  </a:lnTo>
                  <a:lnTo>
                    <a:pt x="3344" y="41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649583" y="7186394"/>
              <a:ext cx="67164" cy="71136"/>
            </a:xfrm>
            <a:custGeom>
              <a:avLst/>
              <a:pathLst>
                <a:path w="67164" h="71136">
                  <a:moveTo>
                    <a:pt x="67164" y="25940"/>
                  </a:moveTo>
                  <a:lnTo>
                    <a:pt x="0" y="0"/>
                  </a:lnTo>
                  <a:lnTo>
                    <a:pt x="11117" y="711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710782" y="6842942"/>
              <a:ext cx="67557" cy="503122"/>
            </a:xfrm>
            <a:custGeom>
              <a:avLst/>
              <a:pathLst>
                <a:path w="67557" h="503122">
                  <a:moveTo>
                    <a:pt x="67557" y="503122"/>
                  </a:moveTo>
                  <a:lnTo>
                    <a:pt x="66390" y="494436"/>
                  </a:lnTo>
                  <a:lnTo>
                    <a:pt x="65224" y="485750"/>
                  </a:lnTo>
                  <a:lnTo>
                    <a:pt x="64058" y="477064"/>
                  </a:lnTo>
                  <a:lnTo>
                    <a:pt x="62891" y="468378"/>
                  </a:lnTo>
                  <a:lnTo>
                    <a:pt x="61725" y="459692"/>
                  </a:lnTo>
                  <a:lnTo>
                    <a:pt x="60559" y="451006"/>
                  </a:lnTo>
                  <a:lnTo>
                    <a:pt x="59392" y="442320"/>
                  </a:lnTo>
                  <a:lnTo>
                    <a:pt x="58226" y="433634"/>
                  </a:lnTo>
                  <a:lnTo>
                    <a:pt x="57060" y="424948"/>
                  </a:lnTo>
                  <a:lnTo>
                    <a:pt x="55893" y="416262"/>
                  </a:lnTo>
                  <a:lnTo>
                    <a:pt x="54727" y="407575"/>
                  </a:lnTo>
                  <a:lnTo>
                    <a:pt x="53561" y="398889"/>
                  </a:lnTo>
                  <a:lnTo>
                    <a:pt x="52394" y="390203"/>
                  </a:lnTo>
                  <a:lnTo>
                    <a:pt x="51228" y="381517"/>
                  </a:lnTo>
                  <a:lnTo>
                    <a:pt x="50062" y="372831"/>
                  </a:lnTo>
                  <a:lnTo>
                    <a:pt x="48895" y="364145"/>
                  </a:lnTo>
                  <a:lnTo>
                    <a:pt x="47729" y="355459"/>
                  </a:lnTo>
                  <a:lnTo>
                    <a:pt x="46563" y="346773"/>
                  </a:lnTo>
                  <a:lnTo>
                    <a:pt x="45396" y="338087"/>
                  </a:lnTo>
                  <a:lnTo>
                    <a:pt x="44230" y="329401"/>
                  </a:lnTo>
                  <a:lnTo>
                    <a:pt x="43064" y="320715"/>
                  </a:lnTo>
                  <a:lnTo>
                    <a:pt x="41898" y="312029"/>
                  </a:lnTo>
                  <a:lnTo>
                    <a:pt x="40731" y="303343"/>
                  </a:lnTo>
                  <a:lnTo>
                    <a:pt x="39565" y="294657"/>
                  </a:lnTo>
                  <a:lnTo>
                    <a:pt x="38399" y="285971"/>
                  </a:lnTo>
                  <a:lnTo>
                    <a:pt x="37232" y="277284"/>
                  </a:lnTo>
                  <a:lnTo>
                    <a:pt x="36066" y="268598"/>
                  </a:lnTo>
                  <a:lnTo>
                    <a:pt x="34900" y="259912"/>
                  </a:lnTo>
                  <a:lnTo>
                    <a:pt x="33733" y="251226"/>
                  </a:lnTo>
                  <a:lnTo>
                    <a:pt x="32567" y="242540"/>
                  </a:lnTo>
                  <a:lnTo>
                    <a:pt x="31401" y="233854"/>
                  </a:lnTo>
                  <a:lnTo>
                    <a:pt x="30234" y="225168"/>
                  </a:lnTo>
                  <a:lnTo>
                    <a:pt x="29068" y="216482"/>
                  </a:lnTo>
                  <a:lnTo>
                    <a:pt x="27902" y="207796"/>
                  </a:lnTo>
                  <a:lnTo>
                    <a:pt x="26735" y="199110"/>
                  </a:lnTo>
                  <a:lnTo>
                    <a:pt x="25569" y="190424"/>
                  </a:lnTo>
                  <a:lnTo>
                    <a:pt x="24403" y="181738"/>
                  </a:lnTo>
                  <a:lnTo>
                    <a:pt x="23236" y="173052"/>
                  </a:lnTo>
                  <a:lnTo>
                    <a:pt x="22070" y="164366"/>
                  </a:lnTo>
                  <a:lnTo>
                    <a:pt x="20904" y="155680"/>
                  </a:lnTo>
                  <a:lnTo>
                    <a:pt x="19737" y="146993"/>
                  </a:lnTo>
                  <a:lnTo>
                    <a:pt x="18571" y="138307"/>
                  </a:lnTo>
                  <a:lnTo>
                    <a:pt x="17405" y="129621"/>
                  </a:lnTo>
                  <a:lnTo>
                    <a:pt x="16238" y="120935"/>
                  </a:lnTo>
                  <a:lnTo>
                    <a:pt x="15072" y="112249"/>
                  </a:lnTo>
                  <a:lnTo>
                    <a:pt x="13906" y="103563"/>
                  </a:lnTo>
                  <a:lnTo>
                    <a:pt x="12739" y="94877"/>
                  </a:lnTo>
                  <a:lnTo>
                    <a:pt x="11573" y="86191"/>
                  </a:lnTo>
                  <a:lnTo>
                    <a:pt x="10407" y="77505"/>
                  </a:lnTo>
                  <a:lnTo>
                    <a:pt x="9240" y="68819"/>
                  </a:lnTo>
                  <a:lnTo>
                    <a:pt x="8074" y="60133"/>
                  </a:lnTo>
                  <a:lnTo>
                    <a:pt x="6908" y="51447"/>
                  </a:lnTo>
                  <a:lnTo>
                    <a:pt x="5741" y="42761"/>
                  </a:lnTo>
                  <a:lnTo>
                    <a:pt x="4575" y="34075"/>
                  </a:lnTo>
                  <a:lnTo>
                    <a:pt x="3409" y="25389"/>
                  </a:lnTo>
                  <a:lnTo>
                    <a:pt x="2242" y="16702"/>
                  </a:lnTo>
                  <a:lnTo>
                    <a:pt x="1076" y="80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683400" y="6842942"/>
              <a:ext cx="71359" cy="66590"/>
            </a:xfrm>
            <a:custGeom>
              <a:avLst/>
              <a:pathLst>
                <a:path w="71359" h="66590">
                  <a:moveTo>
                    <a:pt x="71359" y="57008"/>
                  </a:moveTo>
                  <a:lnTo>
                    <a:pt x="27381" y="0"/>
                  </a:lnTo>
                  <a:lnTo>
                    <a:pt x="0" y="66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653869" y="7107337"/>
              <a:ext cx="124470" cy="238728"/>
            </a:xfrm>
            <a:custGeom>
              <a:avLst/>
              <a:pathLst>
                <a:path w="124470" h="238728">
                  <a:moveTo>
                    <a:pt x="124470" y="238728"/>
                  </a:moveTo>
                  <a:lnTo>
                    <a:pt x="121531" y="233092"/>
                  </a:lnTo>
                  <a:lnTo>
                    <a:pt x="118593" y="227456"/>
                  </a:lnTo>
                  <a:lnTo>
                    <a:pt x="115654" y="221820"/>
                  </a:lnTo>
                  <a:lnTo>
                    <a:pt x="112716" y="216184"/>
                  </a:lnTo>
                  <a:lnTo>
                    <a:pt x="109777" y="210549"/>
                  </a:lnTo>
                  <a:lnTo>
                    <a:pt x="106839" y="204913"/>
                  </a:lnTo>
                  <a:lnTo>
                    <a:pt x="103900" y="199277"/>
                  </a:lnTo>
                  <a:lnTo>
                    <a:pt x="100962" y="193641"/>
                  </a:lnTo>
                  <a:lnTo>
                    <a:pt x="98024" y="188005"/>
                  </a:lnTo>
                  <a:lnTo>
                    <a:pt x="95085" y="182370"/>
                  </a:lnTo>
                  <a:lnTo>
                    <a:pt x="92147" y="176734"/>
                  </a:lnTo>
                  <a:lnTo>
                    <a:pt x="89208" y="171098"/>
                  </a:lnTo>
                  <a:lnTo>
                    <a:pt x="86270" y="165462"/>
                  </a:lnTo>
                  <a:lnTo>
                    <a:pt x="83331" y="159826"/>
                  </a:lnTo>
                  <a:lnTo>
                    <a:pt x="80393" y="154191"/>
                  </a:lnTo>
                  <a:lnTo>
                    <a:pt x="77454" y="148555"/>
                  </a:lnTo>
                  <a:lnTo>
                    <a:pt x="74516" y="142919"/>
                  </a:lnTo>
                  <a:lnTo>
                    <a:pt x="71578" y="137283"/>
                  </a:lnTo>
                  <a:lnTo>
                    <a:pt x="68639" y="131647"/>
                  </a:lnTo>
                  <a:lnTo>
                    <a:pt x="65701" y="126012"/>
                  </a:lnTo>
                  <a:lnTo>
                    <a:pt x="62762" y="120376"/>
                  </a:lnTo>
                  <a:lnTo>
                    <a:pt x="59824" y="114740"/>
                  </a:lnTo>
                  <a:lnTo>
                    <a:pt x="56885" y="109104"/>
                  </a:lnTo>
                  <a:lnTo>
                    <a:pt x="53947" y="103468"/>
                  </a:lnTo>
                  <a:lnTo>
                    <a:pt x="51008" y="97832"/>
                  </a:lnTo>
                  <a:lnTo>
                    <a:pt x="48070" y="92197"/>
                  </a:lnTo>
                  <a:lnTo>
                    <a:pt x="45132" y="86561"/>
                  </a:lnTo>
                  <a:lnTo>
                    <a:pt x="42193" y="80925"/>
                  </a:lnTo>
                  <a:lnTo>
                    <a:pt x="39255" y="75289"/>
                  </a:lnTo>
                  <a:lnTo>
                    <a:pt x="36316" y="69653"/>
                  </a:lnTo>
                  <a:lnTo>
                    <a:pt x="33378" y="64018"/>
                  </a:lnTo>
                  <a:lnTo>
                    <a:pt x="30439" y="58382"/>
                  </a:lnTo>
                  <a:lnTo>
                    <a:pt x="27501" y="52746"/>
                  </a:lnTo>
                  <a:lnTo>
                    <a:pt x="24562" y="47110"/>
                  </a:lnTo>
                  <a:lnTo>
                    <a:pt x="21624" y="41474"/>
                  </a:lnTo>
                  <a:lnTo>
                    <a:pt x="18686" y="35839"/>
                  </a:lnTo>
                  <a:lnTo>
                    <a:pt x="15747" y="30203"/>
                  </a:lnTo>
                  <a:lnTo>
                    <a:pt x="12809" y="24567"/>
                  </a:lnTo>
                  <a:lnTo>
                    <a:pt x="9870" y="18931"/>
                  </a:lnTo>
                  <a:lnTo>
                    <a:pt x="6932" y="13295"/>
                  </a:lnTo>
                  <a:lnTo>
                    <a:pt x="3993" y="7660"/>
                  </a:lnTo>
                  <a:lnTo>
                    <a:pt x="1055" y="20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650775" y="7107337"/>
              <a:ext cx="63843" cy="71933"/>
            </a:xfrm>
            <a:custGeom>
              <a:avLst/>
              <a:pathLst>
                <a:path w="63843" h="71933">
                  <a:moveTo>
                    <a:pt x="63843" y="38646"/>
                  </a:moveTo>
                  <a:lnTo>
                    <a:pt x="3094" y="0"/>
                  </a:lnTo>
                  <a:lnTo>
                    <a:pt x="0" y="719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770787" y="7328594"/>
              <a:ext cx="7552" cy="17471"/>
            </a:xfrm>
            <a:custGeom>
              <a:avLst/>
              <a:pathLst>
                <a:path w="7552" h="17471">
                  <a:moveTo>
                    <a:pt x="7552" y="17471"/>
                  </a:moveTo>
                  <a:lnTo>
                    <a:pt x="6033" y="13957"/>
                  </a:lnTo>
                  <a:lnTo>
                    <a:pt x="4514" y="10442"/>
                  </a:lnTo>
                  <a:lnTo>
                    <a:pt x="2994" y="6928"/>
                  </a:lnTo>
                  <a:lnTo>
                    <a:pt x="1475" y="34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762483" y="7328594"/>
              <a:ext cx="66089" cy="71519"/>
            </a:xfrm>
            <a:custGeom>
              <a:avLst/>
              <a:pathLst>
                <a:path w="66089" h="71519">
                  <a:moveTo>
                    <a:pt x="66089" y="42950"/>
                  </a:moveTo>
                  <a:lnTo>
                    <a:pt x="8303" y="0"/>
                  </a:lnTo>
                  <a:lnTo>
                    <a:pt x="0" y="71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612993" y="6959861"/>
              <a:ext cx="165346" cy="386203"/>
            </a:xfrm>
            <a:custGeom>
              <a:avLst/>
              <a:pathLst>
                <a:path w="165346" h="386203">
                  <a:moveTo>
                    <a:pt x="165346" y="386203"/>
                  </a:moveTo>
                  <a:lnTo>
                    <a:pt x="162244" y="378960"/>
                  </a:lnTo>
                  <a:lnTo>
                    <a:pt x="159143" y="371716"/>
                  </a:lnTo>
                  <a:lnTo>
                    <a:pt x="156042" y="364472"/>
                  </a:lnTo>
                  <a:lnTo>
                    <a:pt x="152940" y="357228"/>
                  </a:lnTo>
                  <a:lnTo>
                    <a:pt x="149839" y="349984"/>
                  </a:lnTo>
                  <a:lnTo>
                    <a:pt x="146738" y="342740"/>
                  </a:lnTo>
                  <a:lnTo>
                    <a:pt x="143636" y="335496"/>
                  </a:lnTo>
                  <a:lnTo>
                    <a:pt x="140535" y="328252"/>
                  </a:lnTo>
                  <a:lnTo>
                    <a:pt x="137434" y="321008"/>
                  </a:lnTo>
                  <a:lnTo>
                    <a:pt x="134332" y="313764"/>
                  </a:lnTo>
                  <a:lnTo>
                    <a:pt x="131231" y="306520"/>
                  </a:lnTo>
                  <a:lnTo>
                    <a:pt x="128129" y="299276"/>
                  </a:lnTo>
                  <a:lnTo>
                    <a:pt x="125028" y="292032"/>
                  </a:lnTo>
                  <a:lnTo>
                    <a:pt x="121927" y="284788"/>
                  </a:lnTo>
                  <a:lnTo>
                    <a:pt x="118825" y="277545"/>
                  </a:lnTo>
                  <a:lnTo>
                    <a:pt x="115724" y="270301"/>
                  </a:lnTo>
                  <a:lnTo>
                    <a:pt x="112623" y="263057"/>
                  </a:lnTo>
                  <a:lnTo>
                    <a:pt x="109521" y="255813"/>
                  </a:lnTo>
                  <a:lnTo>
                    <a:pt x="106420" y="248569"/>
                  </a:lnTo>
                  <a:lnTo>
                    <a:pt x="103319" y="241325"/>
                  </a:lnTo>
                  <a:lnTo>
                    <a:pt x="100217" y="234081"/>
                  </a:lnTo>
                  <a:lnTo>
                    <a:pt x="97116" y="226837"/>
                  </a:lnTo>
                  <a:lnTo>
                    <a:pt x="94015" y="219593"/>
                  </a:lnTo>
                  <a:lnTo>
                    <a:pt x="90913" y="212349"/>
                  </a:lnTo>
                  <a:lnTo>
                    <a:pt x="87812" y="205105"/>
                  </a:lnTo>
                  <a:lnTo>
                    <a:pt x="84710" y="197861"/>
                  </a:lnTo>
                  <a:lnTo>
                    <a:pt x="81609" y="190617"/>
                  </a:lnTo>
                  <a:lnTo>
                    <a:pt x="78508" y="183374"/>
                  </a:lnTo>
                  <a:lnTo>
                    <a:pt x="75406" y="176130"/>
                  </a:lnTo>
                  <a:lnTo>
                    <a:pt x="72305" y="168886"/>
                  </a:lnTo>
                  <a:lnTo>
                    <a:pt x="69204" y="161642"/>
                  </a:lnTo>
                  <a:lnTo>
                    <a:pt x="66102" y="154398"/>
                  </a:lnTo>
                  <a:lnTo>
                    <a:pt x="63001" y="147154"/>
                  </a:lnTo>
                  <a:lnTo>
                    <a:pt x="59900" y="139910"/>
                  </a:lnTo>
                  <a:lnTo>
                    <a:pt x="56798" y="132666"/>
                  </a:lnTo>
                  <a:lnTo>
                    <a:pt x="53697" y="125422"/>
                  </a:lnTo>
                  <a:lnTo>
                    <a:pt x="50596" y="118178"/>
                  </a:lnTo>
                  <a:lnTo>
                    <a:pt x="47494" y="110934"/>
                  </a:lnTo>
                  <a:lnTo>
                    <a:pt x="44393" y="103690"/>
                  </a:lnTo>
                  <a:lnTo>
                    <a:pt x="41291" y="96446"/>
                  </a:lnTo>
                  <a:lnTo>
                    <a:pt x="38190" y="89202"/>
                  </a:lnTo>
                  <a:lnTo>
                    <a:pt x="35089" y="81959"/>
                  </a:lnTo>
                  <a:lnTo>
                    <a:pt x="31987" y="74715"/>
                  </a:lnTo>
                  <a:lnTo>
                    <a:pt x="28886" y="67471"/>
                  </a:lnTo>
                  <a:lnTo>
                    <a:pt x="25785" y="60227"/>
                  </a:lnTo>
                  <a:lnTo>
                    <a:pt x="22683" y="52983"/>
                  </a:lnTo>
                  <a:lnTo>
                    <a:pt x="19582" y="45739"/>
                  </a:lnTo>
                  <a:lnTo>
                    <a:pt x="16481" y="38495"/>
                  </a:lnTo>
                  <a:lnTo>
                    <a:pt x="13379" y="31251"/>
                  </a:lnTo>
                  <a:lnTo>
                    <a:pt x="10278" y="24007"/>
                  </a:lnTo>
                  <a:lnTo>
                    <a:pt x="7177" y="16763"/>
                  </a:lnTo>
                  <a:lnTo>
                    <a:pt x="4075" y="9519"/>
                  </a:lnTo>
                  <a:lnTo>
                    <a:pt x="974" y="22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604439" y="6959861"/>
              <a:ext cx="66188" cy="71490"/>
            </a:xfrm>
            <a:custGeom>
              <a:avLst/>
              <a:pathLst>
                <a:path w="66188" h="71490">
                  <a:moveTo>
                    <a:pt x="66188" y="43152"/>
                  </a:moveTo>
                  <a:lnTo>
                    <a:pt x="8553" y="0"/>
                  </a:lnTo>
                  <a:lnTo>
                    <a:pt x="0" y="714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770455" y="7024738"/>
              <a:ext cx="7884" cy="321327"/>
            </a:xfrm>
            <a:custGeom>
              <a:avLst/>
              <a:pathLst>
                <a:path w="7884" h="321327">
                  <a:moveTo>
                    <a:pt x="7884" y="321327"/>
                  </a:moveTo>
                  <a:lnTo>
                    <a:pt x="7715" y="314446"/>
                  </a:lnTo>
                  <a:lnTo>
                    <a:pt x="7546" y="307565"/>
                  </a:lnTo>
                  <a:lnTo>
                    <a:pt x="7377" y="300684"/>
                  </a:lnTo>
                  <a:lnTo>
                    <a:pt x="7209" y="293803"/>
                  </a:lnTo>
                  <a:lnTo>
                    <a:pt x="7040" y="286922"/>
                  </a:lnTo>
                  <a:lnTo>
                    <a:pt x="6871" y="280041"/>
                  </a:lnTo>
                  <a:lnTo>
                    <a:pt x="6702" y="273160"/>
                  </a:lnTo>
                  <a:lnTo>
                    <a:pt x="6533" y="266279"/>
                  </a:lnTo>
                  <a:lnTo>
                    <a:pt x="6364" y="259398"/>
                  </a:lnTo>
                  <a:lnTo>
                    <a:pt x="6195" y="252517"/>
                  </a:lnTo>
                  <a:lnTo>
                    <a:pt x="6027" y="245636"/>
                  </a:lnTo>
                  <a:lnTo>
                    <a:pt x="5858" y="238755"/>
                  </a:lnTo>
                  <a:lnTo>
                    <a:pt x="5689" y="231874"/>
                  </a:lnTo>
                  <a:lnTo>
                    <a:pt x="5520" y="224993"/>
                  </a:lnTo>
                  <a:lnTo>
                    <a:pt x="5351" y="218112"/>
                  </a:lnTo>
                  <a:lnTo>
                    <a:pt x="5182" y="211231"/>
                  </a:lnTo>
                  <a:lnTo>
                    <a:pt x="5014" y="204350"/>
                  </a:lnTo>
                  <a:lnTo>
                    <a:pt x="4845" y="197469"/>
                  </a:lnTo>
                  <a:lnTo>
                    <a:pt x="4676" y="190588"/>
                  </a:lnTo>
                  <a:lnTo>
                    <a:pt x="4507" y="183707"/>
                  </a:lnTo>
                  <a:lnTo>
                    <a:pt x="4338" y="176826"/>
                  </a:lnTo>
                  <a:lnTo>
                    <a:pt x="4169" y="169945"/>
                  </a:lnTo>
                  <a:lnTo>
                    <a:pt x="4001" y="163064"/>
                  </a:lnTo>
                  <a:lnTo>
                    <a:pt x="3832" y="156183"/>
                  </a:lnTo>
                  <a:lnTo>
                    <a:pt x="3663" y="149302"/>
                  </a:lnTo>
                  <a:lnTo>
                    <a:pt x="3494" y="142421"/>
                  </a:lnTo>
                  <a:lnTo>
                    <a:pt x="3325" y="135540"/>
                  </a:lnTo>
                  <a:lnTo>
                    <a:pt x="3156" y="128659"/>
                  </a:lnTo>
                  <a:lnTo>
                    <a:pt x="2988" y="121778"/>
                  </a:lnTo>
                  <a:lnTo>
                    <a:pt x="2819" y="114897"/>
                  </a:lnTo>
                  <a:lnTo>
                    <a:pt x="2650" y="108016"/>
                  </a:lnTo>
                  <a:lnTo>
                    <a:pt x="2481" y="101135"/>
                  </a:lnTo>
                  <a:lnTo>
                    <a:pt x="2312" y="94254"/>
                  </a:lnTo>
                  <a:lnTo>
                    <a:pt x="2143" y="87373"/>
                  </a:lnTo>
                  <a:lnTo>
                    <a:pt x="1975" y="80492"/>
                  </a:lnTo>
                  <a:lnTo>
                    <a:pt x="1806" y="73611"/>
                  </a:lnTo>
                  <a:lnTo>
                    <a:pt x="1637" y="66730"/>
                  </a:lnTo>
                  <a:lnTo>
                    <a:pt x="1468" y="59849"/>
                  </a:lnTo>
                  <a:lnTo>
                    <a:pt x="1299" y="52968"/>
                  </a:lnTo>
                  <a:lnTo>
                    <a:pt x="1130" y="46087"/>
                  </a:lnTo>
                  <a:lnTo>
                    <a:pt x="962" y="39206"/>
                  </a:lnTo>
                  <a:lnTo>
                    <a:pt x="793" y="32325"/>
                  </a:lnTo>
                  <a:lnTo>
                    <a:pt x="624" y="25444"/>
                  </a:lnTo>
                  <a:lnTo>
                    <a:pt x="455" y="18563"/>
                  </a:lnTo>
                  <a:lnTo>
                    <a:pt x="286" y="11682"/>
                  </a:lnTo>
                  <a:lnTo>
                    <a:pt x="117" y="48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735995" y="7024738"/>
              <a:ext cx="71978" cy="63218"/>
            </a:xfrm>
            <a:custGeom>
              <a:avLst/>
              <a:pathLst>
                <a:path w="71978" h="63218">
                  <a:moveTo>
                    <a:pt x="71978" y="61452"/>
                  </a:moveTo>
                  <a:lnTo>
                    <a:pt x="34459" y="0"/>
                  </a:lnTo>
                  <a:lnTo>
                    <a:pt x="0" y="632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737276" y="7120969"/>
              <a:ext cx="41062" cy="225096"/>
            </a:xfrm>
            <a:custGeom>
              <a:avLst/>
              <a:pathLst>
                <a:path w="41062" h="225096">
                  <a:moveTo>
                    <a:pt x="41062" y="225096"/>
                  </a:moveTo>
                  <a:lnTo>
                    <a:pt x="39995" y="219244"/>
                  </a:lnTo>
                  <a:lnTo>
                    <a:pt x="38928" y="213393"/>
                  </a:lnTo>
                  <a:lnTo>
                    <a:pt x="37860" y="207542"/>
                  </a:lnTo>
                  <a:lnTo>
                    <a:pt x="36793" y="201691"/>
                  </a:lnTo>
                  <a:lnTo>
                    <a:pt x="35725" y="195840"/>
                  </a:lnTo>
                  <a:lnTo>
                    <a:pt x="34658" y="189989"/>
                  </a:lnTo>
                  <a:lnTo>
                    <a:pt x="33591" y="184138"/>
                  </a:lnTo>
                  <a:lnTo>
                    <a:pt x="32523" y="178287"/>
                  </a:lnTo>
                  <a:lnTo>
                    <a:pt x="31456" y="172436"/>
                  </a:lnTo>
                  <a:lnTo>
                    <a:pt x="30389" y="166585"/>
                  </a:lnTo>
                  <a:lnTo>
                    <a:pt x="29321" y="160734"/>
                  </a:lnTo>
                  <a:lnTo>
                    <a:pt x="28254" y="154883"/>
                  </a:lnTo>
                  <a:lnTo>
                    <a:pt x="27187" y="149032"/>
                  </a:lnTo>
                  <a:lnTo>
                    <a:pt x="26119" y="143181"/>
                  </a:lnTo>
                  <a:lnTo>
                    <a:pt x="25052" y="137330"/>
                  </a:lnTo>
                  <a:lnTo>
                    <a:pt x="23984" y="131479"/>
                  </a:lnTo>
                  <a:lnTo>
                    <a:pt x="22917" y="125628"/>
                  </a:lnTo>
                  <a:lnTo>
                    <a:pt x="21850" y="119777"/>
                  </a:lnTo>
                  <a:lnTo>
                    <a:pt x="20782" y="113926"/>
                  </a:lnTo>
                  <a:lnTo>
                    <a:pt x="19715" y="108075"/>
                  </a:lnTo>
                  <a:lnTo>
                    <a:pt x="18648" y="102224"/>
                  </a:lnTo>
                  <a:lnTo>
                    <a:pt x="17580" y="96373"/>
                  </a:lnTo>
                  <a:lnTo>
                    <a:pt x="16513" y="90522"/>
                  </a:lnTo>
                  <a:lnTo>
                    <a:pt x="15446" y="84671"/>
                  </a:lnTo>
                  <a:lnTo>
                    <a:pt x="14378" y="78820"/>
                  </a:lnTo>
                  <a:lnTo>
                    <a:pt x="13311" y="72969"/>
                  </a:lnTo>
                  <a:lnTo>
                    <a:pt x="12243" y="67118"/>
                  </a:lnTo>
                  <a:lnTo>
                    <a:pt x="11176" y="61267"/>
                  </a:lnTo>
                  <a:lnTo>
                    <a:pt x="10109" y="55416"/>
                  </a:lnTo>
                  <a:lnTo>
                    <a:pt x="9041" y="49565"/>
                  </a:lnTo>
                  <a:lnTo>
                    <a:pt x="7974" y="43714"/>
                  </a:lnTo>
                  <a:lnTo>
                    <a:pt x="6907" y="37863"/>
                  </a:lnTo>
                  <a:lnTo>
                    <a:pt x="5839" y="32012"/>
                  </a:lnTo>
                  <a:lnTo>
                    <a:pt x="4772" y="26161"/>
                  </a:lnTo>
                  <a:lnTo>
                    <a:pt x="3705" y="20310"/>
                  </a:lnTo>
                  <a:lnTo>
                    <a:pt x="2637" y="14459"/>
                  </a:lnTo>
                  <a:lnTo>
                    <a:pt x="1570" y="8608"/>
                  </a:lnTo>
                  <a:lnTo>
                    <a:pt x="502" y="27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713051" y="7120969"/>
              <a:ext cx="70831" cy="67802"/>
            </a:xfrm>
            <a:custGeom>
              <a:avLst/>
              <a:pathLst>
                <a:path w="70831" h="67802">
                  <a:moveTo>
                    <a:pt x="70831" y="54880"/>
                  </a:moveTo>
                  <a:lnTo>
                    <a:pt x="24225" y="0"/>
                  </a:lnTo>
                  <a:lnTo>
                    <a:pt x="0" y="67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505795" y="4664737"/>
              <a:ext cx="202585" cy="183539"/>
            </a:xfrm>
            <a:custGeom>
              <a:avLst/>
              <a:pathLst>
                <a:path w="202585" h="183539">
                  <a:moveTo>
                    <a:pt x="202585" y="0"/>
                  </a:moveTo>
                  <a:lnTo>
                    <a:pt x="197844" y="4295"/>
                  </a:lnTo>
                  <a:lnTo>
                    <a:pt x="193102" y="8590"/>
                  </a:lnTo>
                  <a:lnTo>
                    <a:pt x="188361" y="12886"/>
                  </a:lnTo>
                  <a:lnTo>
                    <a:pt x="183620" y="17181"/>
                  </a:lnTo>
                  <a:lnTo>
                    <a:pt x="178879" y="21477"/>
                  </a:lnTo>
                  <a:lnTo>
                    <a:pt x="174138" y="25772"/>
                  </a:lnTo>
                  <a:lnTo>
                    <a:pt x="169397" y="30068"/>
                  </a:lnTo>
                  <a:lnTo>
                    <a:pt x="164655" y="34363"/>
                  </a:lnTo>
                  <a:lnTo>
                    <a:pt x="159914" y="38658"/>
                  </a:lnTo>
                  <a:lnTo>
                    <a:pt x="155173" y="42954"/>
                  </a:lnTo>
                  <a:lnTo>
                    <a:pt x="150432" y="47249"/>
                  </a:lnTo>
                  <a:lnTo>
                    <a:pt x="145691" y="51545"/>
                  </a:lnTo>
                  <a:lnTo>
                    <a:pt x="140950" y="55840"/>
                  </a:lnTo>
                  <a:lnTo>
                    <a:pt x="136208" y="60136"/>
                  </a:lnTo>
                  <a:lnTo>
                    <a:pt x="131467" y="64431"/>
                  </a:lnTo>
                  <a:lnTo>
                    <a:pt x="126726" y="68726"/>
                  </a:lnTo>
                  <a:lnTo>
                    <a:pt x="121985" y="73022"/>
                  </a:lnTo>
                  <a:lnTo>
                    <a:pt x="117244" y="77317"/>
                  </a:lnTo>
                  <a:lnTo>
                    <a:pt x="112503" y="81613"/>
                  </a:lnTo>
                  <a:lnTo>
                    <a:pt x="107761" y="85908"/>
                  </a:lnTo>
                  <a:lnTo>
                    <a:pt x="103020" y="90204"/>
                  </a:lnTo>
                  <a:lnTo>
                    <a:pt x="98279" y="94499"/>
                  </a:lnTo>
                  <a:lnTo>
                    <a:pt x="93538" y="98795"/>
                  </a:lnTo>
                  <a:lnTo>
                    <a:pt x="88797" y="103090"/>
                  </a:lnTo>
                  <a:lnTo>
                    <a:pt x="84056" y="107385"/>
                  </a:lnTo>
                  <a:lnTo>
                    <a:pt x="79314" y="111681"/>
                  </a:lnTo>
                  <a:lnTo>
                    <a:pt x="74573" y="115976"/>
                  </a:lnTo>
                  <a:lnTo>
                    <a:pt x="69832" y="120272"/>
                  </a:lnTo>
                  <a:lnTo>
                    <a:pt x="65091" y="124567"/>
                  </a:lnTo>
                  <a:lnTo>
                    <a:pt x="60350" y="128863"/>
                  </a:lnTo>
                  <a:lnTo>
                    <a:pt x="55609" y="133158"/>
                  </a:lnTo>
                  <a:lnTo>
                    <a:pt x="50867" y="137453"/>
                  </a:lnTo>
                  <a:lnTo>
                    <a:pt x="46126" y="141749"/>
                  </a:lnTo>
                  <a:lnTo>
                    <a:pt x="41385" y="146044"/>
                  </a:lnTo>
                  <a:lnTo>
                    <a:pt x="36644" y="150340"/>
                  </a:lnTo>
                  <a:lnTo>
                    <a:pt x="31903" y="154635"/>
                  </a:lnTo>
                  <a:lnTo>
                    <a:pt x="27162" y="158931"/>
                  </a:lnTo>
                  <a:lnTo>
                    <a:pt x="22420" y="163226"/>
                  </a:lnTo>
                  <a:lnTo>
                    <a:pt x="17679" y="167522"/>
                  </a:lnTo>
                  <a:lnTo>
                    <a:pt x="12938" y="171817"/>
                  </a:lnTo>
                  <a:lnTo>
                    <a:pt x="8197" y="176112"/>
                  </a:lnTo>
                  <a:lnTo>
                    <a:pt x="3456" y="180408"/>
                  </a:lnTo>
                  <a:lnTo>
                    <a:pt x="0" y="18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505795" y="4779733"/>
              <a:ext cx="70380" cy="68544"/>
            </a:xfrm>
            <a:custGeom>
              <a:avLst/>
              <a:pathLst>
                <a:path w="70380" h="68544">
                  <a:moveTo>
                    <a:pt x="22038" y="0"/>
                  </a:moveTo>
                  <a:lnTo>
                    <a:pt x="0" y="68544"/>
                  </a:lnTo>
                  <a:lnTo>
                    <a:pt x="70380" y="533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321389" y="6385760"/>
              <a:ext cx="155355" cy="211047"/>
            </a:xfrm>
            <a:custGeom>
              <a:avLst/>
              <a:pathLst>
                <a:path w="155355" h="211047">
                  <a:moveTo>
                    <a:pt x="0" y="0"/>
                  </a:moveTo>
                  <a:lnTo>
                    <a:pt x="3724" y="5060"/>
                  </a:lnTo>
                  <a:lnTo>
                    <a:pt x="7449" y="10120"/>
                  </a:lnTo>
                  <a:lnTo>
                    <a:pt x="11174" y="15180"/>
                  </a:lnTo>
                  <a:lnTo>
                    <a:pt x="14899" y="20241"/>
                  </a:lnTo>
                  <a:lnTo>
                    <a:pt x="18624" y="25301"/>
                  </a:lnTo>
                  <a:lnTo>
                    <a:pt x="22349" y="30361"/>
                  </a:lnTo>
                  <a:lnTo>
                    <a:pt x="26074" y="35422"/>
                  </a:lnTo>
                  <a:lnTo>
                    <a:pt x="29799" y="40482"/>
                  </a:lnTo>
                  <a:lnTo>
                    <a:pt x="33524" y="45542"/>
                  </a:lnTo>
                  <a:lnTo>
                    <a:pt x="37249" y="50602"/>
                  </a:lnTo>
                  <a:lnTo>
                    <a:pt x="40974" y="55663"/>
                  </a:lnTo>
                  <a:lnTo>
                    <a:pt x="44699" y="60723"/>
                  </a:lnTo>
                  <a:lnTo>
                    <a:pt x="48424" y="65783"/>
                  </a:lnTo>
                  <a:lnTo>
                    <a:pt x="52149" y="70844"/>
                  </a:lnTo>
                  <a:lnTo>
                    <a:pt x="55874" y="75904"/>
                  </a:lnTo>
                  <a:lnTo>
                    <a:pt x="59599" y="80964"/>
                  </a:lnTo>
                  <a:lnTo>
                    <a:pt x="63324" y="86024"/>
                  </a:lnTo>
                  <a:lnTo>
                    <a:pt x="67049" y="91085"/>
                  </a:lnTo>
                  <a:lnTo>
                    <a:pt x="70774" y="96145"/>
                  </a:lnTo>
                  <a:lnTo>
                    <a:pt x="74498" y="101205"/>
                  </a:lnTo>
                  <a:lnTo>
                    <a:pt x="78223" y="106266"/>
                  </a:lnTo>
                  <a:lnTo>
                    <a:pt x="81948" y="111326"/>
                  </a:lnTo>
                  <a:lnTo>
                    <a:pt x="85673" y="116386"/>
                  </a:lnTo>
                  <a:lnTo>
                    <a:pt x="89398" y="121447"/>
                  </a:lnTo>
                  <a:lnTo>
                    <a:pt x="93123" y="126507"/>
                  </a:lnTo>
                  <a:lnTo>
                    <a:pt x="96848" y="131567"/>
                  </a:lnTo>
                  <a:lnTo>
                    <a:pt x="100573" y="136627"/>
                  </a:lnTo>
                  <a:lnTo>
                    <a:pt x="104298" y="141688"/>
                  </a:lnTo>
                  <a:lnTo>
                    <a:pt x="108023" y="146748"/>
                  </a:lnTo>
                  <a:lnTo>
                    <a:pt x="111748" y="151808"/>
                  </a:lnTo>
                  <a:lnTo>
                    <a:pt x="115473" y="156869"/>
                  </a:lnTo>
                  <a:lnTo>
                    <a:pt x="119198" y="161929"/>
                  </a:lnTo>
                  <a:lnTo>
                    <a:pt x="122923" y="166989"/>
                  </a:lnTo>
                  <a:lnTo>
                    <a:pt x="126648" y="172049"/>
                  </a:lnTo>
                  <a:lnTo>
                    <a:pt x="130373" y="177110"/>
                  </a:lnTo>
                  <a:lnTo>
                    <a:pt x="134098" y="182170"/>
                  </a:lnTo>
                  <a:lnTo>
                    <a:pt x="137823" y="187230"/>
                  </a:lnTo>
                  <a:lnTo>
                    <a:pt x="141548" y="192291"/>
                  </a:lnTo>
                  <a:lnTo>
                    <a:pt x="145273" y="197351"/>
                  </a:lnTo>
                  <a:lnTo>
                    <a:pt x="148997" y="202411"/>
                  </a:lnTo>
                  <a:lnTo>
                    <a:pt x="152722" y="207471"/>
                  </a:lnTo>
                  <a:lnTo>
                    <a:pt x="155355" y="2110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410788" y="6525251"/>
              <a:ext cx="65956" cy="71557"/>
            </a:xfrm>
            <a:custGeom>
              <a:avLst/>
              <a:pathLst>
                <a:path w="65956" h="71557">
                  <a:moveTo>
                    <a:pt x="0" y="42682"/>
                  </a:moveTo>
                  <a:lnTo>
                    <a:pt x="65956" y="71557"/>
                  </a:lnTo>
                  <a:lnTo>
                    <a:pt x="579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321389" y="6385760"/>
              <a:ext cx="32829" cy="167145"/>
            </a:xfrm>
            <a:custGeom>
              <a:avLst/>
              <a:pathLst>
                <a:path w="32829" h="167145">
                  <a:moveTo>
                    <a:pt x="0" y="0"/>
                  </a:moveTo>
                  <a:lnTo>
                    <a:pt x="1032" y="5256"/>
                  </a:lnTo>
                  <a:lnTo>
                    <a:pt x="2064" y="10513"/>
                  </a:lnTo>
                  <a:lnTo>
                    <a:pt x="3097" y="15769"/>
                  </a:lnTo>
                  <a:lnTo>
                    <a:pt x="4129" y="21026"/>
                  </a:lnTo>
                  <a:lnTo>
                    <a:pt x="5162" y="26282"/>
                  </a:lnTo>
                  <a:lnTo>
                    <a:pt x="6194" y="31539"/>
                  </a:lnTo>
                  <a:lnTo>
                    <a:pt x="7227" y="36795"/>
                  </a:lnTo>
                  <a:lnTo>
                    <a:pt x="8259" y="42052"/>
                  </a:lnTo>
                  <a:lnTo>
                    <a:pt x="9292" y="47308"/>
                  </a:lnTo>
                  <a:lnTo>
                    <a:pt x="10324" y="52565"/>
                  </a:lnTo>
                  <a:lnTo>
                    <a:pt x="11357" y="57821"/>
                  </a:lnTo>
                  <a:lnTo>
                    <a:pt x="12389" y="63078"/>
                  </a:lnTo>
                  <a:lnTo>
                    <a:pt x="13421" y="68334"/>
                  </a:lnTo>
                  <a:lnTo>
                    <a:pt x="14454" y="73591"/>
                  </a:lnTo>
                  <a:lnTo>
                    <a:pt x="15486" y="78847"/>
                  </a:lnTo>
                  <a:lnTo>
                    <a:pt x="16519" y="84104"/>
                  </a:lnTo>
                  <a:lnTo>
                    <a:pt x="17551" y="89360"/>
                  </a:lnTo>
                  <a:lnTo>
                    <a:pt x="18584" y="94617"/>
                  </a:lnTo>
                  <a:lnTo>
                    <a:pt x="19616" y="99874"/>
                  </a:lnTo>
                  <a:lnTo>
                    <a:pt x="20649" y="105130"/>
                  </a:lnTo>
                  <a:lnTo>
                    <a:pt x="21681" y="110387"/>
                  </a:lnTo>
                  <a:lnTo>
                    <a:pt x="22714" y="115643"/>
                  </a:lnTo>
                  <a:lnTo>
                    <a:pt x="23746" y="120900"/>
                  </a:lnTo>
                  <a:lnTo>
                    <a:pt x="24779" y="126156"/>
                  </a:lnTo>
                  <a:lnTo>
                    <a:pt x="25811" y="131413"/>
                  </a:lnTo>
                  <a:lnTo>
                    <a:pt x="26843" y="136669"/>
                  </a:lnTo>
                  <a:lnTo>
                    <a:pt x="27876" y="141926"/>
                  </a:lnTo>
                  <a:lnTo>
                    <a:pt x="28908" y="147182"/>
                  </a:lnTo>
                  <a:lnTo>
                    <a:pt x="29941" y="152439"/>
                  </a:lnTo>
                  <a:lnTo>
                    <a:pt x="30973" y="157695"/>
                  </a:lnTo>
                  <a:lnTo>
                    <a:pt x="32006" y="162952"/>
                  </a:lnTo>
                  <a:lnTo>
                    <a:pt x="32829" y="1671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306877" y="6484783"/>
              <a:ext cx="70650" cy="68123"/>
            </a:xfrm>
            <a:custGeom>
              <a:avLst/>
              <a:pathLst>
                <a:path w="70650" h="68123">
                  <a:moveTo>
                    <a:pt x="0" y="13876"/>
                  </a:moveTo>
                  <a:lnTo>
                    <a:pt x="47342" y="68123"/>
                  </a:lnTo>
                  <a:lnTo>
                    <a:pt x="706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321389" y="6385760"/>
              <a:ext cx="28715" cy="69582"/>
            </a:xfrm>
            <a:custGeom>
              <a:avLst/>
              <a:pathLst>
                <a:path w="28715" h="69582">
                  <a:moveTo>
                    <a:pt x="0" y="0"/>
                  </a:moveTo>
                  <a:lnTo>
                    <a:pt x="1677" y="4064"/>
                  </a:lnTo>
                  <a:lnTo>
                    <a:pt x="3354" y="8128"/>
                  </a:lnTo>
                  <a:lnTo>
                    <a:pt x="5031" y="12192"/>
                  </a:lnTo>
                  <a:lnTo>
                    <a:pt x="6708" y="16256"/>
                  </a:lnTo>
                  <a:lnTo>
                    <a:pt x="8386" y="20321"/>
                  </a:lnTo>
                  <a:lnTo>
                    <a:pt x="10063" y="24385"/>
                  </a:lnTo>
                  <a:lnTo>
                    <a:pt x="11740" y="28449"/>
                  </a:lnTo>
                  <a:lnTo>
                    <a:pt x="13417" y="32513"/>
                  </a:lnTo>
                  <a:lnTo>
                    <a:pt x="15094" y="36578"/>
                  </a:lnTo>
                  <a:lnTo>
                    <a:pt x="16772" y="40642"/>
                  </a:lnTo>
                  <a:lnTo>
                    <a:pt x="18449" y="44706"/>
                  </a:lnTo>
                  <a:lnTo>
                    <a:pt x="20126" y="48770"/>
                  </a:lnTo>
                  <a:lnTo>
                    <a:pt x="21803" y="52835"/>
                  </a:lnTo>
                  <a:lnTo>
                    <a:pt x="23480" y="56899"/>
                  </a:lnTo>
                  <a:lnTo>
                    <a:pt x="25158" y="60963"/>
                  </a:lnTo>
                  <a:lnTo>
                    <a:pt x="26835" y="65027"/>
                  </a:lnTo>
                  <a:lnTo>
                    <a:pt x="28512" y="69092"/>
                  </a:lnTo>
                  <a:lnTo>
                    <a:pt x="28715" y="69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293041" y="6383971"/>
              <a:ext cx="66555" cy="71371"/>
            </a:xfrm>
            <a:custGeom>
              <a:avLst/>
              <a:pathLst>
                <a:path w="66555" h="71371">
                  <a:moveTo>
                    <a:pt x="0" y="27465"/>
                  </a:moveTo>
                  <a:lnTo>
                    <a:pt x="57063" y="71371"/>
                  </a:lnTo>
                  <a:lnTo>
                    <a:pt x="665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321389" y="6385760"/>
              <a:ext cx="187682" cy="444033"/>
            </a:xfrm>
            <a:custGeom>
              <a:avLst/>
              <a:pathLst>
                <a:path w="187682" h="444033">
                  <a:moveTo>
                    <a:pt x="0" y="0"/>
                  </a:moveTo>
                  <a:lnTo>
                    <a:pt x="3311" y="7834"/>
                  </a:lnTo>
                  <a:lnTo>
                    <a:pt x="6623" y="15669"/>
                  </a:lnTo>
                  <a:lnTo>
                    <a:pt x="9934" y="23503"/>
                  </a:lnTo>
                  <a:lnTo>
                    <a:pt x="13246" y="31338"/>
                  </a:lnTo>
                  <a:lnTo>
                    <a:pt x="16557" y="39173"/>
                  </a:lnTo>
                  <a:lnTo>
                    <a:pt x="19869" y="47007"/>
                  </a:lnTo>
                  <a:lnTo>
                    <a:pt x="23180" y="54842"/>
                  </a:lnTo>
                  <a:lnTo>
                    <a:pt x="26492" y="62677"/>
                  </a:lnTo>
                  <a:lnTo>
                    <a:pt x="29803" y="70511"/>
                  </a:lnTo>
                  <a:lnTo>
                    <a:pt x="33115" y="78346"/>
                  </a:lnTo>
                  <a:lnTo>
                    <a:pt x="36426" y="86181"/>
                  </a:lnTo>
                  <a:lnTo>
                    <a:pt x="39738" y="94015"/>
                  </a:lnTo>
                  <a:lnTo>
                    <a:pt x="43049" y="101850"/>
                  </a:lnTo>
                  <a:lnTo>
                    <a:pt x="46361" y="109684"/>
                  </a:lnTo>
                  <a:lnTo>
                    <a:pt x="49672" y="117519"/>
                  </a:lnTo>
                  <a:lnTo>
                    <a:pt x="52984" y="125354"/>
                  </a:lnTo>
                  <a:lnTo>
                    <a:pt x="56295" y="133188"/>
                  </a:lnTo>
                  <a:lnTo>
                    <a:pt x="59607" y="141023"/>
                  </a:lnTo>
                  <a:lnTo>
                    <a:pt x="62918" y="148858"/>
                  </a:lnTo>
                  <a:lnTo>
                    <a:pt x="66230" y="156692"/>
                  </a:lnTo>
                  <a:lnTo>
                    <a:pt x="69541" y="164527"/>
                  </a:lnTo>
                  <a:lnTo>
                    <a:pt x="72853" y="172362"/>
                  </a:lnTo>
                  <a:lnTo>
                    <a:pt x="76164" y="180196"/>
                  </a:lnTo>
                  <a:lnTo>
                    <a:pt x="79476" y="188031"/>
                  </a:lnTo>
                  <a:lnTo>
                    <a:pt x="82787" y="195865"/>
                  </a:lnTo>
                  <a:lnTo>
                    <a:pt x="86099" y="203700"/>
                  </a:lnTo>
                  <a:lnTo>
                    <a:pt x="89410" y="211535"/>
                  </a:lnTo>
                  <a:lnTo>
                    <a:pt x="92722" y="219369"/>
                  </a:lnTo>
                  <a:lnTo>
                    <a:pt x="96033" y="227204"/>
                  </a:lnTo>
                  <a:lnTo>
                    <a:pt x="99345" y="235039"/>
                  </a:lnTo>
                  <a:lnTo>
                    <a:pt x="102656" y="242873"/>
                  </a:lnTo>
                  <a:lnTo>
                    <a:pt x="105968" y="250708"/>
                  </a:lnTo>
                  <a:lnTo>
                    <a:pt x="109279" y="258543"/>
                  </a:lnTo>
                  <a:lnTo>
                    <a:pt x="112591" y="266377"/>
                  </a:lnTo>
                  <a:lnTo>
                    <a:pt x="115902" y="274212"/>
                  </a:lnTo>
                  <a:lnTo>
                    <a:pt x="119214" y="282046"/>
                  </a:lnTo>
                  <a:lnTo>
                    <a:pt x="122525" y="289881"/>
                  </a:lnTo>
                  <a:lnTo>
                    <a:pt x="125837" y="297716"/>
                  </a:lnTo>
                  <a:lnTo>
                    <a:pt x="129148" y="305550"/>
                  </a:lnTo>
                  <a:lnTo>
                    <a:pt x="132460" y="313385"/>
                  </a:lnTo>
                  <a:lnTo>
                    <a:pt x="135772" y="321220"/>
                  </a:lnTo>
                  <a:lnTo>
                    <a:pt x="139083" y="329054"/>
                  </a:lnTo>
                  <a:lnTo>
                    <a:pt x="142395" y="336889"/>
                  </a:lnTo>
                  <a:lnTo>
                    <a:pt x="145706" y="344724"/>
                  </a:lnTo>
                  <a:lnTo>
                    <a:pt x="149018" y="352558"/>
                  </a:lnTo>
                  <a:lnTo>
                    <a:pt x="152329" y="360393"/>
                  </a:lnTo>
                  <a:lnTo>
                    <a:pt x="155641" y="368227"/>
                  </a:lnTo>
                  <a:lnTo>
                    <a:pt x="158952" y="376062"/>
                  </a:lnTo>
                  <a:lnTo>
                    <a:pt x="162264" y="383897"/>
                  </a:lnTo>
                  <a:lnTo>
                    <a:pt x="165575" y="391731"/>
                  </a:lnTo>
                  <a:lnTo>
                    <a:pt x="168887" y="399566"/>
                  </a:lnTo>
                  <a:lnTo>
                    <a:pt x="172198" y="407401"/>
                  </a:lnTo>
                  <a:lnTo>
                    <a:pt x="175510" y="415235"/>
                  </a:lnTo>
                  <a:lnTo>
                    <a:pt x="178821" y="423070"/>
                  </a:lnTo>
                  <a:lnTo>
                    <a:pt x="182133" y="430905"/>
                  </a:lnTo>
                  <a:lnTo>
                    <a:pt x="185444" y="438739"/>
                  </a:lnTo>
                  <a:lnTo>
                    <a:pt x="187682" y="444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451636" y="6758344"/>
              <a:ext cx="66319" cy="71449"/>
            </a:xfrm>
            <a:custGeom>
              <a:avLst/>
              <a:pathLst>
                <a:path w="66319" h="71449">
                  <a:moveTo>
                    <a:pt x="0" y="28031"/>
                  </a:moveTo>
                  <a:lnTo>
                    <a:pt x="57435" y="71449"/>
                  </a:lnTo>
                  <a:lnTo>
                    <a:pt x="66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321389" y="6385760"/>
              <a:ext cx="145404" cy="290467"/>
            </a:xfrm>
            <a:custGeom>
              <a:avLst/>
              <a:pathLst>
                <a:path w="145404" h="290467">
                  <a:moveTo>
                    <a:pt x="0" y="0"/>
                  </a:moveTo>
                  <a:lnTo>
                    <a:pt x="3096" y="6185"/>
                  </a:lnTo>
                  <a:lnTo>
                    <a:pt x="6192" y="12371"/>
                  </a:lnTo>
                  <a:lnTo>
                    <a:pt x="9289" y="18557"/>
                  </a:lnTo>
                  <a:lnTo>
                    <a:pt x="12385" y="24742"/>
                  </a:lnTo>
                  <a:lnTo>
                    <a:pt x="15482" y="30928"/>
                  </a:lnTo>
                  <a:lnTo>
                    <a:pt x="18578" y="37114"/>
                  </a:lnTo>
                  <a:lnTo>
                    <a:pt x="21675" y="43299"/>
                  </a:lnTo>
                  <a:lnTo>
                    <a:pt x="24771" y="49485"/>
                  </a:lnTo>
                  <a:lnTo>
                    <a:pt x="27868" y="55671"/>
                  </a:lnTo>
                  <a:lnTo>
                    <a:pt x="30964" y="61857"/>
                  </a:lnTo>
                  <a:lnTo>
                    <a:pt x="34061" y="68042"/>
                  </a:lnTo>
                  <a:lnTo>
                    <a:pt x="37157" y="74228"/>
                  </a:lnTo>
                  <a:lnTo>
                    <a:pt x="40254" y="80414"/>
                  </a:lnTo>
                  <a:lnTo>
                    <a:pt x="43350" y="86599"/>
                  </a:lnTo>
                  <a:lnTo>
                    <a:pt x="46447" y="92785"/>
                  </a:lnTo>
                  <a:lnTo>
                    <a:pt x="49543" y="98971"/>
                  </a:lnTo>
                  <a:lnTo>
                    <a:pt x="52640" y="105157"/>
                  </a:lnTo>
                  <a:lnTo>
                    <a:pt x="55736" y="111342"/>
                  </a:lnTo>
                  <a:lnTo>
                    <a:pt x="58833" y="117528"/>
                  </a:lnTo>
                  <a:lnTo>
                    <a:pt x="61929" y="123714"/>
                  </a:lnTo>
                  <a:lnTo>
                    <a:pt x="65026" y="129899"/>
                  </a:lnTo>
                  <a:lnTo>
                    <a:pt x="68122" y="136085"/>
                  </a:lnTo>
                  <a:lnTo>
                    <a:pt x="71219" y="142271"/>
                  </a:lnTo>
                  <a:lnTo>
                    <a:pt x="74315" y="148457"/>
                  </a:lnTo>
                  <a:lnTo>
                    <a:pt x="77412" y="154642"/>
                  </a:lnTo>
                  <a:lnTo>
                    <a:pt x="80508" y="160828"/>
                  </a:lnTo>
                  <a:lnTo>
                    <a:pt x="83605" y="167014"/>
                  </a:lnTo>
                  <a:lnTo>
                    <a:pt x="86701" y="173199"/>
                  </a:lnTo>
                  <a:lnTo>
                    <a:pt x="89798" y="179385"/>
                  </a:lnTo>
                  <a:lnTo>
                    <a:pt x="92894" y="185571"/>
                  </a:lnTo>
                  <a:lnTo>
                    <a:pt x="95991" y="191757"/>
                  </a:lnTo>
                  <a:lnTo>
                    <a:pt x="99087" y="197942"/>
                  </a:lnTo>
                  <a:lnTo>
                    <a:pt x="102184" y="204128"/>
                  </a:lnTo>
                  <a:lnTo>
                    <a:pt x="105280" y="210314"/>
                  </a:lnTo>
                  <a:lnTo>
                    <a:pt x="108377" y="216499"/>
                  </a:lnTo>
                  <a:lnTo>
                    <a:pt x="111473" y="222685"/>
                  </a:lnTo>
                  <a:lnTo>
                    <a:pt x="114570" y="228871"/>
                  </a:lnTo>
                  <a:lnTo>
                    <a:pt x="117666" y="235057"/>
                  </a:lnTo>
                  <a:lnTo>
                    <a:pt x="120763" y="241242"/>
                  </a:lnTo>
                  <a:lnTo>
                    <a:pt x="123859" y="247428"/>
                  </a:lnTo>
                  <a:lnTo>
                    <a:pt x="126956" y="253614"/>
                  </a:lnTo>
                  <a:lnTo>
                    <a:pt x="130052" y="259799"/>
                  </a:lnTo>
                  <a:lnTo>
                    <a:pt x="133149" y="265985"/>
                  </a:lnTo>
                  <a:lnTo>
                    <a:pt x="136245" y="272171"/>
                  </a:lnTo>
                  <a:lnTo>
                    <a:pt x="139342" y="278357"/>
                  </a:lnTo>
                  <a:lnTo>
                    <a:pt x="142438" y="284542"/>
                  </a:lnTo>
                  <a:lnTo>
                    <a:pt x="145404" y="2904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406691" y="6604355"/>
              <a:ext cx="64383" cy="71872"/>
            </a:xfrm>
            <a:custGeom>
              <a:avLst/>
              <a:pathLst>
                <a:path w="64383" h="71872">
                  <a:moveTo>
                    <a:pt x="0" y="32229"/>
                  </a:moveTo>
                  <a:lnTo>
                    <a:pt x="60103" y="71872"/>
                  </a:lnTo>
                  <a:lnTo>
                    <a:pt x="643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321389" y="6385760"/>
              <a:ext cx="93624" cy="469614"/>
            </a:xfrm>
            <a:custGeom>
              <a:avLst/>
              <a:pathLst>
                <a:path w="93624" h="469614">
                  <a:moveTo>
                    <a:pt x="0" y="0"/>
                  </a:moveTo>
                  <a:lnTo>
                    <a:pt x="1656" y="8309"/>
                  </a:lnTo>
                  <a:lnTo>
                    <a:pt x="3313" y="16619"/>
                  </a:lnTo>
                  <a:lnTo>
                    <a:pt x="4970" y="24929"/>
                  </a:lnTo>
                  <a:lnTo>
                    <a:pt x="6626" y="33239"/>
                  </a:lnTo>
                  <a:lnTo>
                    <a:pt x="8283" y="41548"/>
                  </a:lnTo>
                  <a:lnTo>
                    <a:pt x="9940" y="49858"/>
                  </a:lnTo>
                  <a:lnTo>
                    <a:pt x="11596" y="58168"/>
                  </a:lnTo>
                  <a:lnTo>
                    <a:pt x="13253" y="66478"/>
                  </a:lnTo>
                  <a:lnTo>
                    <a:pt x="14910" y="74787"/>
                  </a:lnTo>
                  <a:lnTo>
                    <a:pt x="16566" y="83097"/>
                  </a:lnTo>
                  <a:lnTo>
                    <a:pt x="18223" y="91407"/>
                  </a:lnTo>
                  <a:lnTo>
                    <a:pt x="19880" y="99717"/>
                  </a:lnTo>
                  <a:lnTo>
                    <a:pt x="21536" y="108026"/>
                  </a:lnTo>
                  <a:lnTo>
                    <a:pt x="23193" y="116336"/>
                  </a:lnTo>
                  <a:lnTo>
                    <a:pt x="24850" y="124646"/>
                  </a:lnTo>
                  <a:lnTo>
                    <a:pt x="26506" y="132956"/>
                  </a:lnTo>
                  <a:lnTo>
                    <a:pt x="28163" y="141266"/>
                  </a:lnTo>
                  <a:lnTo>
                    <a:pt x="29820" y="149575"/>
                  </a:lnTo>
                  <a:lnTo>
                    <a:pt x="31476" y="157885"/>
                  </a:lnTo>
                  <a:lnTo>
                    <a:pt x="33133" y="166195"/>
                  </a:lnTo>
                  <a:lnTo>
                    <a:pt x="34790" y="174505"/>
                  </a:lnTo>
                  <a:lnTo>
                    <a:pt x="36446" y="182814"/>
                  </a:lnTo>
                  <a:lnTo>
                    <a:pt x="38103" y="191124"/>
                  </a:lnTo>
                  <a:lnTo>
                    <a:pt x="39760" y="199434"/>
                  </a:lnTo>
                  <a:lnTo>
                    <a:pt x="41416" y="207744"/>
                  </a:lnTo>
                  <a:lnTo>
                    <a:pt x="43073" y="216053"/>
                  </a:lnTo>
                  <a:lnTo>
                    <a:pt x="44730" y="224363"/>
                  </a:lnTo>
                  <a:lnTo>
                    <a:pt x="46386" y="232673"/>
                  </a:lnTo>
                  <a:lnTo>
                    <a:pt x="48043" y="240983"/>
                  </a:lnTo>
                  <a:lnTo>
                    <a:pt x="49700" y="249292"/>
                  </a:lnTo>
                  <a:lnTo>
                    <a:pt x="51356" y="257602"/>
                  </a:lnTo>
                  <a:lnTo>
                    <a:pt x="53013" y="265912"/>
                  </a:lnTo>
                  <a:lnTo>
                    <a:pt x="54670" y="274222"/>
                  </a:lnTo>
                  <a:lnTo>
                    <a:pt x="56326" y="282532"/>
                  </a:lnTo>
                  <a:lnTo>
                    <a:pt x="57983" y="290841"/>
                  </a:lnTo>
                  <a:lnTo>
                    <a:pt x="59640" y="299151"/>
                  </a:lnTo>
                  <a:lnTo>
                    <a:pt x="61296" y="307461"/>
                  </a:lnTo>
                  <a:lnTo>
                    <a:pt x="62953" y="315771"/>
                  </a:lnTo>
                  <a:lnTo>
                    <a:pt x="64610" y="324080"/>
                  </a:lnTo>
                  <a:lnTo>
                    <a:pt x="66266" y="332390"/>
                  </a:lnTo>
                  <a:lnTo>
                    <a:pt x="67923" y="340700"/>
                  </a:lnTo>
                  <a:lnTo>
                    <a:pt x="69580" y="349010"/>
                  </a:lnTo>
                  <a:lnTo>
                    <a:pt x="71236" y="357319"/>
                  </a:lnTo>
                  <a:lnTo>
                    <a:pt x="72893" y="365629"/>
                  </a:lnTo>
                  <a:lnTo>
                    <a:pt x="74550" y="373939"/>
                  </a:lnTo>
                  <a:lnTo>
                    <a:pt x="76206" y="382249"/>
                  </a:lnTo>
                  <a:lnTo>
                    <a:pt x="77863" y="390559"/>
                  </a:lnTo>
                  <a:lnTo>
                    <a:pt x="79520" y="398868"/>
                  </a:lnTo>
                  <a:lnTo>
                    <a:pt x="81176" y="407178"/>
                  </a:lnTo>
                  <a:lnTo>
                    <a:pt x="82833" y="415488"/>
                  </a:lnTo>
                  <a:lnTo>
                    <a:pt x="84490" y="423798"/>
                  </a:lnTo>
                  <a:lnTo>
                    <a:pt x="86146" y="432107"/>
                  </a:lnTo>
                  <a:lnTo>
                    <a:pt x="87803" y="440417"/>
                  </a:lnTo>
                  <a:lnTo>
                    <a:pt x="89460" y="448727"/>
                  </a:lnTo>
                  <a:lnTo>
                    <a:pt x="91116" y="457037"/>
                  </a:lnTo>
                  <a:lnTo>
                    <a:pt x="92773" y="465346"/>
                  </a:lnTo>
                  <a:lnTo>
                    <a:pt x="93624" y="469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67517" y="6787186"/>
              <a:ext cx="70610" cy="68189"/>
            </a:xfrm>
            <a:custGeom>
              <a:avLst/>
              <a:pathLst>
                <a:path w="70610" h="68189">
                  <a:moveTo>
                    <a:pt x="0" y="14077"/>
                  </a:moveTo>
                  <a:lnTo>
                    <a:pt x="47496" y="68189"/>
                  </a:lnTo>
                  <a:lnTo>
                    <a:pt x="706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21389" y="6385760"/>
              <a:ext cx="136184" cy="86333"/>
            </a:xfrm>
            <a:custGeom>
              <a:avLst/>
              <a:pathLst>
                <a:path w="136184" h="86333">
                  <a:moveTo>
                    <a:pt x="0" y="0"/>
                  </a:moveTo>
                  <a:lnTo>
                    <a:pt x="4446" y="2819"/>
                  </a:lnTo>
                  <a:lnTo>
                    <a:pt x="8893" y="5638"/>
                  </a:lnTo>
                  <a:lnTo>
                    <a:pt x="13340" y="8457"/>
                  </a:lnTo>
                  <a:lnTo>
                    <a:pt x="17787" y="11276"/>
                  </a:lnTo>
                  <a:lnTo>
                    <a:pt x="22234" y="14095"/>
                  </a:lnTo>
                  <a:lnTo>
                    <a:pt x="26680" y="16914"/>
                  </a:lnTo>
                  <a:lnTo>
                    <a:pt x="31127" y="19733"/>
                  </a:lnTo>
                  <a:lnTo>
                    <a:pt x="35574" y="22552"/>
                  </a:lnTo>
                  <a:lnTo>
                    <a:pt x="40021" y="25371"/>
                  </a:lnTo>
                  <a:lnTo>
                    <a:pt x="44468" y="28190"/>
                  </a:lnTo>
                  <a:lnTo>
                    <a:pt x="48914" y="31009"/>
                  </a:lnTo>
                  <a:lnTo>
                    <a:pt x="53361" y="33828"/>
                  </a:lnTo>
                  <a:lnTo>
                    <a:pt x="57808" y="36647"/>
                  </a:lnTo>
                  <a:lnTo>
                    <a:pt x="62255" y="39466"/>
                  </a:lnTo>
                  <a:lnTo>
                    <a:pt x="66702" y="42285"/>
                  </a:lnTo>
                  <a:lnTo>
                    <a:pt x="71149" y="45104"/>
                  </a:lnTo>
                  <a:lnTo>
                    <a:pt x="75595" y="47923"/>
                  </a:lnTo>
                  <a:lnTo>
                    <a:pt x="80042" y="50742"/>
                  </a:lnTo>
                  <a:lnTo>
                    <a:pt x="84489" y="53561"/>
                  </a:lnTo>
                  <a:lnTo>
                    <a:pt x="88936" y="56380"/>
                  </a:lnTo>
                  <a:lnTo>
                    <a:pt x="93383" y="59200"/>
                  </a:lnTo>
                  <a:lnTo>
                    <a:pt x="97829" y="62019"/>
                  </a:lnTo>
                  <a:lnTo>
                    <a:pt x="102276" y="64838"/>
                  </a:lnTo>
                  <a:lnTo>
                    <a:pt x="106723" y="67657"/>
                  </a:lnTo>
                  <a:lnTo>
                    <a:pt x="111170" y="70476"/>
                  </a:lnTo>
                  <a:lnTo>
                    <a:pt x="115617" y="73295"/>
                  </a:lnTo>
                  <a:lnTo>
                    <a:pt x="120063" y="76114"/>
                  </a:lnTo>
                  <a:lnTo>
                    <a:pt x="124510" y="78933"/>
                  </a:lnTo>
                  <a:lnTo>
                    <a:pt x="128957" y="81752"/>
                  </a:lnTo>
                  <a:lnTo>
                    <a:pt x="133404" y="84571"/>
                  </a:lnTo>
                  <a:lnTo>
                    <a:pt x="136184" y="863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385635" y="6408303"/>
              <a:ext cx="71938" cy="63790"/>
            </a:xfrm>
            <a:custGeom>
              <a:avLst/>
              <a:pathLst>
                <a:path w="71938" h="63790">
                  <a:moveTo>
                    <a:pt x="0" y="60810"/>
                  </a:moveTo>
                  <a:lnTo>
                    <a:pt x="71938" y="63790"/>
                  </a:lnTo>
                  <a:lnTo>
                    <a:pt x="38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508439" y="4664737"/>
              <a:ext cx="199941" cy="43812"/>
            </a:xfrm>
            <a:custGeom>
              <a:avLst/>
              <a:pathLst>
                <a:path w="199941" h="43812">
                  <a:moveTo>
                    <a:pt x="199941" y="0"/>
                  </a:moveTo>
                  <a:lnTo>
                    <a:pt x="194369" y="1220"/>
                  </a:lnTo>
                  <a:lnTo>
                    <a:pt x="188797" y="2441"/>
                  </a:lnTo>
                  <a:lnTo>
                    <a:pt x="183226" y="3662"/>
                  </a:lnTo>
                  <a:lnTo>
                    <a:pt x="177654" y="4883"/>
                  </a:lnTo>
                  <a:lnTo>
                    <a:pt x="172082" y="6104"/>
                  </a:lnTo>
                  <a:lnTo>
                    <a:pt x="166511" y="7325"/>
                  </a:lnTo>
                  <a:lnTo>
                    <a:pt x="160939" y="8546"/>
                  </a:lnTo>
                  <a:lnTo>
                    <a:pt x="155367" y="9767"/>
                  </a:lnTo>
                  <a:lnTo>
                    <a:pt x="149795" y="10988"/>
                  </a:lnTo>
                  <a:lnTo>
                    <a:pt x="144224" y="12209"/>
                  </a:lnTo>
                  <a:lnTo>
                    <a:pt x="138652" y="13430"/>
                  </a:lnTo>
                  <a:lnTo>
                    <a:pt x="133080" y="14650"/>
                  </a:lnTo>
                  <a:lnTo>
                    <a:pt x="127509" y="15871"/>
                  </a:lnTo>
                  <a:lnTo>
                    <a:pt x="121937" y="17092"/>
                  </a:lnTo>
                  <a:lnTo>
                    <a:pt x="116365" y="18313"/>
                  </a:lnTo>
                  <a:lnTo>
                    <a:pt x="110794" y="19534"/>
                  </a:lnTo>
                  <a:lnTo>
                    <a:pt x="105222" y="20755"/>
                  </a:lnTo>
                  <a:lnTo>
                    <a:pt x="99650" y="21976"/>
                  </a:lnTo>
                  <a:lnTo>
                    <a:pt x="94079" y="23197"/>
                  </a:lnTo>
                  <a:lnTo>
                    <a:pt x="88507" y="24418"/>
                  </a:lnTo>
                  <a:lnTo>
                    <a:pt x="82935" y="25639"/>
                  </a:lnTo>
                  <a:lnTo>
                    <a:pt x="77363" y="26860"/>
                  </a:lnTo>
                  <a:lnTo>
                    <a:pt x="71792" y="28080"/>
                  </a:lnTo>
                  <a:lnTo>
                    <a:pt x="66220" y="29301"/>
                  </a:lnTo>
                  <a:lnTo>
                    <a:pt x="60648" y="30522"/>
                  </a:lnTo>
                  <a:lnTo>
                    <a:pt x="55077" y="31743"/>
                  </a:lnTo>
                  <a:lnTo>
                    <a:pt x="49505" y="32964"/>
                  </a:lnTo>
                  <a:lnTo>
                    <a:pt x="43933" y="34185"/>
                  </a:lnTo>
                  <a:lnTo>
                    <a:pt x="38362" y="35406"/>
                  </a:lnTo>
                  <a:lnTo>
                    <a:pt x="32790" y="36627"/>
                  </a:lnTo>
                  <a:lnTo>
                    <a:pt x="27218" y="37848"/>
                  </a:lnTo>
                  <a:lnTo>
                    <a:pt x="21647" y="39069"/>
                  </a:lnTo>
                  <a:lnTo>
                    <a:pt x="16075" y="40290"/>
                  </a:lnTo>
                  <a:lnTo>
                    <a:pt x="10503" y="41511"/>
                  </a:lnTo>
                  <a:lnTo>
                    <a:pt x="4931" y="42731"/>
                  </a:lnTo>
                  <a:lnTo>
                    <a:pt x="0" y="438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508439" y="4660037"/>
              <a:ext cx="68614" cy="70331"/>
            </a:xfrm>
            <a:custGeom>
              <a:avLst/>
              <a:pathLst>
                <a:path w="68614" h="70331">
                  <a:moveTo>
                    <a:pt x="53202" y="0"/>
                  </a:moveTo>
                  <a:lnTo>
                    <a:pt x="0" y="48512"/>
                  </a:lnTo>
                  <a:lnTo>
                    <a:pt x="68614" y="70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321389" y="6385760"/>
              <a:ext cx="256925" cy="359798"/>
            </a:xfrm>
            <a:custGeom>
              <a:avLst/>
              <a:pathLst>
                <a:path w="256925" h="359798">
                  <a:moveTo>
                    <a:pt x="0" y="0"/>
                  </a:moveTo>
                  <a:lnTo>
                    <a:pt x="4708" y="6593"/>
                  </a:lnTo>
                  <a:lnTo>
                    <a:pt x="9416" y="13187"/>
                  </a:lnTo>
                  <a:lnTo>
                    <a:pt x="14125" y="19780"/>
                  </a:lnTo>
                  <a:lnTo>
                    <a:pt x="18833" y="26374"/>
                  </a:lnTo>
                  <a:lnTo>
                    <a:pt x="23542" y="32968"/>
                  </a:lnTo>
                  <a:lnTo>
                    <a:pt x="28250" y="39561"/>
                  </a:lnTo>
                  <a:lnTo>
                    <a:pt x="32958" y="46155"/>
                  </a:lnTo>
                  <a:lnTo>
                    <a:pt x="37667" y="52749"/>
                  </a:lnTo>
                  <a:lnTo>
                    <a:pt x="42375" y="59342"/>
                  </a:lnTo>
                  <a:lnTo>
                    <a:pt x="47084" y="65936"/>
                  </a:lnTo>
                  <a:lnTo>
                    <a:pt x="51792" y="72530"/>
                  </a:lnTo>
                  <a:lnTo>
                    <a:pt x="56500" y="79123"/>
                  </a:lnTo>
                  <a:lnTo>
                    <a:pt x="61209" y="85717"/>
                  </a:lnTo>
                  <a:lnTo>
                    <a:pt x="65917" y="92310"/>
                  </a:lnTo>
                  <a:lnTo>
                    <a:pt x="70626" y="98904"/>
                  </a:lnTo>
                  <a:lnTo>
                    <a:pt x="75334" y="105498"/>
                  </a:lnTo>
                  <a:lnTo>
                    <a:pt x="80042" y="112091"/>
                  </a:lnTo>
                  <a:lnTo>
                    <a:pt x="84751" y="118685"/>
                  </a:lnTo>
                  <a:lnTo>
                    <a:pt x="89459" y="125279"/>
                  </a:lnTo>
                  <a:lnTo>
                    <a:pt x="94168" y="131872"/>
                  </a:lnTo>
                  <a:lnTo>
                    <a:pt x="98876" y="138466"/>
                  </a:lnTo>
                  <a:lnTo>
                    <a:pt x="103584" y="145060"/>
                  </a:lnTo>
                  <a:lnTo>
                    <a:pt x="108293" y="151653"/>
                  </a:lnTo>
                  <a:lnTo>
                    <a:pt x="113001" y="158247"/>
                  </a:lnTo>
                  <a:lnTo>
                    <a:pt x="117710" y="164840"/>
                  </a:lnTo>
                  <a:lnTo>
                    <a:pt x="122418" y="171434"/>
                  </a:lnTo>
                  <a:lnTo>
                    <a:pt x="127127" y="178028"/>
                  </a:lnTo>
                  <a:lnTo>
                    <a:pt x="131835" y="184621"/>
                  </a:lnTo>
                  <a:lnTo>
                    <a:pt x="136543" y="191215"/>
                  </a:lnTo>
                  <a:lnTo>
                    <a:pt x="141252" y="197809"/>
                  </a:lnTo>
                  <a:lnTo>
                    <a:pt x="145960" y="204402"/>
                  </a:lnTo>
                  <a:lnTo>
                    <a:pt x="150669" y="210996"/>
                  </a:lnTo>
                  <a:lnTo>
                    <a:pt x="155377" y="217590"/>
                  </a:lnTo>
                  <a:lnTo>
                    <a:pt x="160085" y="224183"/>
                  </a:lnTo>
                  <a:lnTo>
                    <a:pt x="164794" y="230777"/>
                  </a:lnTo>
                  <a:lnTo>
                    <a:pt x="169502" y="237370"/>
                  </a:lnTo>
                  <a:lnTo>
                    <a:pt x="174211" y="243964"/>
                  </a:lnTo>
                  <a:lnTo>
                    <a:pt x="178919" y="250558"/>
                  </a:lnTo>
                  <a:lnTo>
                    <a:pt x="183627" y="257151"/>
                  </a:lnTo>
                  <a:lnTo>
                    <a:pt x="188336" y="263745"/>
                  </a:lnTo>
                  <a:lnTo>
                    <a:pt x="193044" y="270339"/>
                  </a:lnTo>
                  <a:lnTo>
                    <a:pt x="197753" y="276932"/>
                  </a:lnTo>
                  <a:lnTo>
                    <a:pt x="202461" y="283526"/>
                  </a:lnTo>
                  <a:lnTo>
                    <a:pt x="207169" y="290120"/>
                  </a:lnTo>
                  <a:lnTo>
                    <a:pt x="211878" y="296713"/>
                  </a:lnTo>
                  <a:lnTo>
                    <a:pt x="216586" y="303307"/>
                  </a:lnTo>
                  <a:lnTo>
                    <a:pt x="221295" y="309901"/>
                  </a:lnTo>
                  <a:lnTo>
                    <a:pt x="226003" y="316494"/>
                  </a:lnTo>
                  <a:lnTo>
                    <a:pt x="230711" y="323088"/>
                  </a:lnTo>
                  <a:lnTo>
                    <a:pt x="235420" y="329681"/>
                  </a:lnTo>
                  <a:lnTo>
                    <a:pt x="240128" y="336275"/>
                  </a:lnTo>
                  <a:lnTo>
                    <a:pt x="244837" y="342869"/>
                  </a:lnTo>
                  <a:lnTo>
                    <a:pt x="249545" y="349462"/>
                  </a:lnTo>
                  <a:lnTo>
                    <a:pt x="254254" y="356056"/>
                  </a:lnTo>
                  <a:lnTo>
                    <a:pt x="256925" y="359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512783" y="6673893"/>
              <a:ext cx="65532" cy="71664"/>
            </a:xfrm>
            <a:custGeom>
              <a:avLst/>
              <a:pathLst>
                <a:path w="65532" h="71664">
                  <a:moveTo>
                    <a:pt x="0" y="41841"/>
                  </a:moveTo>
                  <a:lnTo>
                    <a:pt x="65532" y="71664"/>
                  </a:lnTo>
                  <a:lnTo>
                    <a:pt x="585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321389" y="6385760"/>
              <a:ext cx="107272" cy="116364"/>
            </a:xfrm>
            <a:custGeom>
              <a:avLst/>
              <a:pathLst>
                <a:path w="107272" h="116364">
                  <a:moveTo>
                    <a:pt x="0" y="0"/>
                  </a:moveTo>
                  <a:lnTo>
                    <a:pt x="3548" y="3849"/>
                  </a:lnTo>
                  <a:lnTo>
                    <a:pt x="7096" y="7698"/>
                  </a:lnTo>
                  <a:lnTo>
                    <a:pt x="10644" y="11547"/>
                  </a:lnTo>
                  <a:lnTo>
                    <a:pt x="14193" y="15396"/>
                  </a:lnTo>
                  <a:lnTo>
                    <a:pt x="17741" y="19245"/>
                  </a:lnTo>
                  <a:lnTo>
                    <a:pt x="21289" y="23094"/>
                  </a:lnTo>
                  <a:lnTo>
                    <a:pt x="24838" y="26943"/>
                  </a:lnTo>
                  <a:lnTo>
                    <a:pt x="28386" y="30792"/>
                  </a:lnTo>
                  <a:lnTo>
                    <a:pt x="31934" y="34641"/>
                  </a:lnTo>
                  <a:lnTo>
                    <a:pt x="35482" y="38490"/>
                  </a:lnTo>
                  <a:lnTo>
                    <a:pt x="39031" y="42339"/>
                  </a:lnTo>
                  <a:lnTo>
                    <a:pt x="42579" y="46188"/>
                  </a:lnTo>
                  <a:lnTo>
                    <a:pt x="46127" y="50037"/>
                  </a:lnTo>
                  <a:lnTo>
                    <a:pt x="49676" y="53886"/>
                  </a:lnTo>
                  <a:lnTo>
                    <a:pt x="53224" y="57735"/>
                  </a:lnTo>
                  <a:lnTo>
                    <a:pt x="56772" y="61584"/>
                  </a:lnTo>
                  <a:lnTo>
                    <a:pt x="60320" y="65433"/>
                  </a:lnTo>
                  <a:lnTo>
                    <a:pt x="63869" y="69282"/>
                  </a:lnTo>
                  <a:lnTo>
                    <a:pt x="67417" y="73131"/>
                  </a:lnTo>
                  <a:lnTo>
                    <a:pt x="70965" y="76980"/>
                  </a:lnTo>
                  <a:lnTo>
                    <a:pt x="74514" y="80829"/>
                  </a:lnTo>
                  <a:lnTo>
                    <a:pt x="78062" y="84678"/>
                  </a:lnTo>
                  <a:lnTo>
                    <a:pt x="81610" y="88527"/>
                  </a:lnTo>
                  <a:lnTo>
                    <a:pt x="85158" y="92376"/>
                  </a:lnTo>
                  <a:lnTo>
                    <a:pt x="88707" y="96225"/>
                  </a:lnTo>
                  <a:lnTo>
                    <a:pt x="92255" y="100074"/>
                  </a:lnTo>
                  <a:lnTo>
                    <a:pt x="95803" y="103923"/>
                  </a:lnTo>
                  <a:lnTo>
                    <a:pt x="99352" y="107772"/>
                  </a:lnTo>
                  <a:lnTo>
                    <a:pt x="102900" y="111621"/>
                  </a:lnTo>
                  <a:lnTo>
                    <a:pt x="106448" y="115470"/>
                  </a:lnTo>
                  <a:lnTo>
                    <a:pt x="107272" y="1163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59930" y="6431879"/>
              <a:ext cx="68732" cy="70246"/>
            </a:xfrm>
            <a:custGeom>
              <a:avLst/>
              <a:pathLst>
                <a:path w="68732" h="70246">
                  <a:moveTo>
                    <a:pt x="0" y="48801"/>
                  </a:moveTo>
                  <a:lnTo>
                    <a:pt x="68732" y="70246"/>
                  </a:lnTo>
                  <a:lnTo>
                    <a:pt x="529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945034" y="6516143"/>
              <a:ext cx="116633" cy="116344"/>
            </a:xfrm>
            <a:custGeom>
              <a:avLst/>
              <a:pathLst>
                <a:path w="116633" h="116344">
                  <a:moveTo>
                    <a:pt x="116633" y="0"/>
                  </a:moveTo>
                  <a:lnTo>
                    <a:pt x="112881" y="3743"/>
                  </a:lnTo>
                  <a:lnTo>
                    <a:pt x="109128" y="7486"/>
                  </a:lnTo>
                  <a:lnTo>
                    <a:pt x="105376" y="11229"/>
                  </a:lnTo>
                  <a:lnTo>
                    <a:pt x="101623" y="14973"/>
                  </a:lnTo>
                  <a:lnTo>
                    <a:pt x="97870" y="18716"/>
                  </a:lnTo>
                  <a:lnTo>
                    <a:pt x="94118" y="22459"/>
                  </a:lnTo>
                  <a:lnTo>
                    <a:pt x="90365" y="26203"/>
                  </a:lnTo>
                  <a:lnTo>
                    <a:pt x="86612" y="29946"/>
                  </a:lnTo>
                  <a:lnTo>
                    <a:pt x="82860" y="33689"/>
                  </a:lnTo>
                  <a:lnTo>
                    <a:pt x="79107" y="37432"/>
                  </a:lnTo>
                  <a:lnTo>
                    <a:pt x="75355" y="41176"/>
                  </a:lnTo>
                  <a:lnTo>
                    <a:pt x="71602" y="44919"/>
                  </a:lnTo>
                  <a:lnTo>
                    <a:pt x="67849" y="48662"/>
                  </a:lnTo>
                  <a:lnTo>
                    <a:pt x="64097" y="52406"/>
                  </a:lnTo>
                  <a:lnTo>
                    <a:pt x="60344" y="56149"/>
                  </a:lnTo>
                  <a:lnTo>
                    <a:pt x="56592" y="59892"/>
                  </a:lnTo>
                  <a:lnTo>
                    <a:pt x="52839" y="63636"/>
                  </a:lnTo>
                  <a:lnTo>
                    <a:pt x="49086" y="67379"/>
                  </a:lnTo>
                  <a:lnTo>
                    <a:pt x="45334" y="71122"/>
                  </a:lnTo>
                  <a:lnTo>
                    <a:pt x="41581" y="74865"/>
                  </a:lnTo>
                  <a:lnTo>
                    <a:pt x="37829" y="78609"/>
                  </a:lnTo>
                  <a:lnTo>
                    <a:pt x="34076" y="82352"/>
                  </a:lnTo>
                  <a:lnTo>
                    <a:pt x="30323" y="86095"/>
                  </a:lnTo>
                  <a:lnTo>
                    <a:pt x="26571" y="89839"/>
                  </a:lnTo>
                  <a:lnTo>
                    <a:pt x="22818" y="93582"/>
                  </a:lnTo>
                  <a:lnTo>
                    <a:pt x="19066" y="97325"/>
                  </a:lnTo>
                  <a:lnTo>
                    <a:pt x="15313" y="101069"/>
                  </a:lnTo>
                  <a:lnTo>
                    <a:pt x="11560" y="104812"/>
                  </a:lnTo>
                  <a:lnTo>
                    <a:pt x="7808" y="108555"/>
                  </a:lnTo>
                  <a:lnTo>
                    <a:pt x="4055" y="112298"/>
                  </a:lnTo>
                  <a:lnTo>
                    <a:pt x="302" y="116042"/>
                  </a:lnTo>
                  <a:lnTo>
                    <a:pt x="0" y="1163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45034" y="6562964"/>
              <a:ext cx="69569" cy="69523"/>
            </a:xfrm>
            <a:custGeom>
              <a:avLst/>
              <a:pathLst>
                <a:path w="69569" h="69523">
                  <a:moveTo>
                    <a:pt x="18721" y="0"/>
                  </a:moveTo>
                  <a:lnTo>
                    <a:pt x="0" y="69523"/>
                  </a:lnTo>
                  <a:lnTo>
                    <a:pt x="69569" y="50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56400" y="6514660"/>
              <a:ext cx="105267" cy="1483"/>
            </a:xfrm>
            <a:custGeom>
              <a:avLst/>
              <a:pathLst>
                <a:path w="105267" h="1483">
                  <a:moveTo>
                    <a:pt x="105267" y="1483"/>
                  </a:moveTo>
                  <a:lnTo>
                    <a:pt x="100568" y="1416"/>
                  </a:lnTo>
                  <a:lnTo>
                    <a:pt x="95868" y="1350"/>
                  </a:lnTo>
                  <a:lnTo>
                    <a:pt x="91169" y="1284"/>
                  </a:lnTo>
                  <a:lnTo>
                    <a:pt x="86470" y="1218"/>
                  </a:lnTo>
                  <a:lnTo>
                    <a:pt x="81771" y="1152"/>
                  </a:lnTo>
                  <a:lnTo>
                    <a:pt x="77071" y="1085"/>
                  </a:lnTo>
                  <a:lnTo>
                    <a:pt x="72372" y="1019"/>
                  </a:lnTo>
                  <a:lnTo>
                    <a:pt x="67673" y="953"/>
                  </a:lnTo>
                  <a:lnTo>
                    <a:pt x="62973" y="887"/>
                  </a:lnTo>
                  <a:lnTo>
                    <a:pt x="58274" y="821"/>
                  </a:lnTo>
                  <a:lnTo>
                    <a:pt x="53575" y="754"/>
                  </a:lnTo>
                  <a:lnTo>
                    <a:pt x="48875" y="688"/>
                  </a:lnTo>
                  <a:lnTo>
                    <a:pt x="44176" y="622"/>
                  </a:lnTo>
                  <a:lnTo>
                    <a:pt x="39477" y="556"/>
                  </a:lnTo>
                  <a:lnTo>
                    <a:pt x="34777" y="490"/>
                  </a:lnTo>
                  <a:lnTo>
                    <a:pt x="30078" y="423"/>
                  </a:lnTo>
                  <a:lnTo>
                    <a:pt x="25379" y="357"/>
                  </a:lnTo>
                  <a:lnTo>
                    <a:pt x="20679" y="291"/>
                  </a:lnTo>
                  <a:lnTo>
                    <a:pt x="15980" y="225"/>
                  </a:lnTo>
                  <a:lnTo>
                    <a:pt x="11281" y="158"/>
                  </a:lnTo>
                  <a:lnTo>
                    <a:pt x="6582" y="92"/>
                  </a:lnTo>
                  <a:lnTo>
                    <a:pt x="1882" y="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56400" y="6479542"/>
              <a:ext cx="62854" cy="71992"/>
            </a:xfrm>
            <a:custGeom>
              <a:avLst/>
              <a:pathLst>
                <a:path w="62854" h="71992">
                  <a:moveTo>
                    <a:pt x="62854" y="0"/>
                  </a:moveTo>
                  <a:lnTo>
                    <a:pt x="0" y="35117"/>
                  </a:lnTo>
                  <a:lnTo>
                    <a:pt x="61840" y="71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30766" y="6516143"/>
              <a:ext cx="330901" cy="202261"/>
            </a:xfrm>
            <a:custGeom>
              <a:avLst/>
              <a:pathLst>
                <a:path w="330901" h="202261">
                  <a:moveTo>
                    <a:pt x="330901" y="0"/>
                  </a:moveTo>
                  <a:lnTo>
                    <a:pt x="324456" y="3939"/>
                  </a:lnTo>
                  <a:lnTo>
                    <a:pt x="318011" y="7879"/>
                  </a:lnTo>
                  <a:lnTo>
                    <a:pt x="311566" y="11818"/>
                  </a:lnTo>
                  <a:lnTo>
                    <a:pt x="305121" y="15758"/>
                  </a:lnTo>
                  <a:lnTo>
                    <a:pt x="298676" y="19697"/>
                  </a:lnTo>
                  <a:lnTo>
                    <a:pt x="292230" y="23637"/>
                  </a:lnTo>
                  <a:lnTo>
                    <a:pt x="285785" y="27576"/>
                  </a:lnTo>
                  <a:lnTo>
                    <a:pt x="279340" y="31516"/>
                  </a:lnTo>
                  <a:lnTo>
                    <a:pt x="272895" y="35455"/>
                  </a:lnTo>
                  <a:lnTo>
                    <a:pt x="266450" y="39395"/>
                  </a:lnTo>
                  <a:lnTo>
                    <a:pt x="260005" y="43334"/>
                  </a:lnTo>
                  <a:lnTo>
                    <a:pt x="253560" y="47274"/>
                  </a:lnTo>
                  <a:lnTo>
                    <a:pt x="247115" y="51213"/>
                  </a:lnTo>
                  <a:lnTo>
                    <a:pt x="240670" y="55153"/>
                  </a:lnTo>
                  <a:lnTo>
                    <a:pt x="234225" y="59092"/>
                  </a:lnTo>
                  <a:lnTo>
                    <a:pt x="227779" y="63032"/>
                  </a:lnTo>
                  <a:lnTo>
                    <a:pt x="221334" y="66972"/>
                  </a:lnTo>
                  <a:lnTo>
                    <a:pt x="214889" y="70911"/>
                  </a:lnTo>
                  <a:lnTo>
                    <a:pt x="208444" y="74851"/>
                  </a:lnTo>
                  <a:lnTo>
                    <a:pt x="201999" y="78790"/>
                  </a:lnTo>
                  <a:lnTo>
                    <a:pt x="195554" y="82730"/>
                  </a:lnTo>
                  <a:lnTo>
                    <a:pt x="189109" y="86669"/>
                  </a:lnTo>
                  <a:lnTo>
                    <a:pt x="182664" y="90609"/>
                  </a:lnTo>
                  <a:lnTo>
                    <a:pt x="176219" y="94548"/>
                  </a:lnTo>
                  <a:lnTo>
                    <a:pt x="169774" y="98488"/>
                  </a:lnTo>
                  <a:lnTo>
                    <a:pt x="163328" y="102427"/>
                  </a:lnTo>
                  <a:lnTo>
                    <a:pt x="156883" y="106367"/>
                  </a:lnTo>
                  <a:lnTo>
                    <a:pt x="150438" y="110306"/>
                  </a:lnTo>
                  <a:lnTo>
                    <a:pt x="143993" y="114246"/>
                  </a:lnTo>
                  <a:lnTo>
                    <a:pt x="137548" y="118185"/>
                  </a:lnTo>
                  <a:lnTo>
                    <a:pt x="131103" y="122125"/>
                  </a:lnTo>
                  <a:lnTo>
                    <a:pt x="124658" y="126065"/>
                  </a:lnTo>
                  <a:lnTo>
                    <a:pt x="118213" y="130004"/>
                  </a:lnTo>
                  <a:lnTo>
                    <a:pt x="111768" y="133944"/>
                  </a:lnTo>
                  <a:lnTo>
                    <a:pt x="105323" y="137883"/>
                  </a:lnTo>
                  <a:lnTo>
                    <a:pt x="98877" y="141823"/>
                  </a:lnTo>
                  <a:lnTo>
                    <a:pt x="92432" y="145762"/>
                  </a:lnTo>
                  <a:lnTo>
                    <a:pt x="85987" y="149702"/>
                  </a:lnTo>
                  <a:lnTo>
                    <a:pt x="79542" y="153641"/>
                  </a:lnTo>
                  <a:lnTo>
                    <a:pt x="73097" y="157581"/>
                  </a:lnTo>
                  <a:lnTo>
                    <a:pt x="66652" y="161520"/>
                  </a:lnTo>
                  <a:lnTo>
                    <a:pt x="60207" y="165460"/>
                  </a:lnTo>
                  <a:lnTo>
                    <a:pt x="53762" y="169399"/>
                  </a:lnTo>
                  <a:lnTo>
                    <a:pt x="47317" y="173339"/>
                  </a:lnTo>
                  <a:lnTo>
                    <a:pt x="40872" y="177278"/>
                  </a:lnTo>
                  <a:lnTo>
                    <a:pt x="34427" y="181218"/>
                  </a:lnTo>
                  <a:lnTo>
                    <a:pt x="27981" y="185158"/>
                  </a:lnTo>
                  <a:lnTo>
                    <a:pt x="21536" y="189097"/>
                  </a:lnTo>
                  <a:lnTo>
                    <a:pt x="15091" y="193037"/>
                  </a:lnTo>
                  <a:lnTo>
                    <a:pt x="8646" y="196976"/>
                  </a:lnTo>
                  <a:lnTo>
                    <a:pt x="2201" y="200916"/>
                  </a:lnTo>
                  <a:lnTo>
                    <a:pt x="0" y="2022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30766" y="6655169"/>
              <a:ext cx="71977" cy="63235"/>
            </a:xfrm>
            <a:custGeom>
              <a:avLst/>
              <a:pathLst>
                <a:path w="71977" h="63235">
                  <a:moveTo>
                    <a:pt x="34427" y="0"/>
                  </a:moveTo>
                  <a:lnTo>
                    <a:pt x="0" y="63235"/>
                  </a:lnTo>
                  <a:lnTo>
                    <a:pt x="71977" y="61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021858" y="6513148"/>
              <a:ext cx="39809" cy="2994"/>
            </a:xfrm>
            <a:custGeom>
              <a:avLst/>
              <a:pathLst>
                <a:path w="39809" h="2994">
                  <a:moveTo>
                    <a:pt x="39809" y="2994"/>
                  </a:moveTo>
                  <a:lnTo>
                    <a:pt x="35781" y="2691"/>
                  </a:lnTo>
                  <a:lnTo>
                    <a:pt x="31753" y="2388"/>
                  </a:lnTo>
                  <a:lnTo>
                    <a:pt x="27724" y="2085"/>
                  </a:lnTo>
                  <a:lnTo>
                    <a:pt x="23696" y="1782"/>
                  </a:lnTo>
                  <a:lnTo>
                    <a:pt x="19668" y="1479"/>
                  </a:lnTo>
                  <a:lnTo>
                    <a:pt x="15640" y="1176"/>
                  </a:lnTo>
                  <a:lnTo>
                    <a:pt x="11611" y="873"/>
                  </a:lnTo>
                  <a:lnTo>
                    <a:pt x="7583" y="570"/>
                  </a:lnTo>
                  <a:lnTo>
                    <a:pt x="3555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021858" y="6481927"/>
              <a:ext cx="64878" cy="71797"/>
            </a:xfrm>
            <a:custGeom>
              <a:avLst/>
              <a:pathLst>
                <a:path w="64878" h="71797">
                  <a:moveTo>
                    <a:pt x="64878" y="0"/>
                  </a:moveTo>
                  <a:lnTo>
                    <a:pt x="0" y="31221"/>
                  </a:lnTo>
                  <a:lnTo>
                    <a:pt x="59477" y="717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812785" y="6516143"/>
              <a:ext cx="248882" cy="117879"/>
            </a:xfrm>
            <a:custGeom>
              <a:avLst/>
              <a:pathLst>
                <a:path w="248882" h="117879">
                  <a:moveTo>
                    <a:pt x="248882" y="0"/>
                  </a:moveTo>
                  <a:lnTo>
                    <a:pt x="243082" y="2747"/>
                  </a:lnTo>
                  <a:lnTo>
                    <a:pt x="237281" y="5494"/>
                  </a:lnTo>
                  <a:lnTo>
                    <a:pt x="231481" y="8241"/>
                  </a:lnTo>
                  <a:lnTo>
                    <a:pt x="225681" y="10988"/>
                  </a:lnTo>
                  <a:lnTo>
                    <a:pt x="219880" y="13736"/>
                  </a:lnTo>
                  <a:lnTo>
                    <a:pt x="214080" y="16483"/>
                  </a:lnTo>
                  <a:lnTo>
                    <a:pt x="208280" y="19230"/>
                  </a:lnTo>
                  <a:lnTo>
                    <a:pt x="202479" y="21977"/>
                  </a:lnTo>
                  <a:lnTo>
                    <a:pt x="196679" y="24725"/>
                  </a:lnTo>
                  <a:lnTo>
                    <a:pt x="190879" y="27472"/>
                  </a:lnTo>
                  <a:lnTo>
                    <a:pt x="185078" y="30219"/>
                  </a:lnTo>
                  <a:lnTo>
                    <a:pt x="179278" y="32966"/>
                  </a:lnTo>
                  <a:lnTo>
                    <a:pt x="173478" y="35714"/>
                  </a:lnTo>
                  <a:lnTo>
                    <a:pt x="167677" y="38461"/>
                  </a:lnTo>
                  <a:lnTo>
                    <a:pt x="161877" y="41208"/>
                  </a:lnTo>
                  <a:lnTo>
                    <a:pt x="156077" y="43955"/>
                  </a:lnTo>
                  <a:lnTo>
                    <a:pt x="150276" y="46703"/>
                  </a:lnTo>
                  <a:lnTo>
                    <a:pt x="144476" y="49450"/>
                  </a:lnTo>
                  <a:lnTo>
                    <a:pt x="138676" y="52197"/>
                  </a:lnTo>
                  <a:lnTo>
                    <a:pt x="132875" y="54944"/>
                  </a:lnTo>
                  <a:lnTo>
                    <a:pt x="127075" y="57692"/>
                  </a:lnTo>
                  <a:lnTo>
                    <a:pt x="121274" y="60439"/>
                  </a:lnTo>
                  <a:lnTo>
                    <a:pt x="115474" y="63186"/>
                  </a:lnTo>
                  <a:lnTo>
                    <a:pt x="109674" y="65933"/>
                  </a:lnTo>
                  <a:lnTo>
                    <a:pt x="103873" y="68681"/>
                  </a:lnTo>
                  <a:lnTo>
                    <a:pt x="98073" y="71428"/>
                  </a:lnTo>
                  <a:lnTo>
                    <a:pt x="92273" y="74175"/>
                  </a:lnTo>
                  <a:lnTo>
                    <a:pt x="86472" y="76922"/>
                  </a:lnTo>
                  <a:lnTo>
                    <a:pt x="80672" y="79670"/>
                  </a:lnTo>
                  <a:lnTo>
                    <a:pt x="74872" y="82417"/>
                  </a:lnTo>
                  <a:lnTo>
                    <a:pt x="69071" y="85164"/>
                  </a:lnTo>
                  <a:lnTo>
                    <a:pt x="63271" y="87911"/>
                  </a:lnTo>
                  <a:lnTo>
                    <a:pt x="57471" y="90659"/>
                  </a:lnTo>
                  <a:lnTo>
                    <a:pt x="51670" y="93406"/>
                  </a:lnTo>
                  <a:lnTo>
                    <a:pt x="45870" y="96153"/>
                  </a:lnTo>
                  <a:lnTo>
                    <a:pt x="40070" y="98900"/>
                  </a:lnTo>
                  <a:lnTo>
                    <a:pt x="34269" y="101648"/>
                  </a:lnTo>
                  <a:lnTo>
                    <a:pt x="28469" y="104395"/>
                  </a:lnTo>
                  <a:lnTo>
                    <a:pt x="22669" y="107142"/>
                  </a:lnTo>
                  <a:lnTo>
                    <a:pt x="16868" y="109889"/>
                  </a:lnTo>
                  <a:lnTo>
                    <a:pt x="11068" y="112637"/>
                  </a:lnTo>
                  <a:lnTo>
                    <a:pt x="5268" y="115384"/>
                  </a:lnTo>
                  <a:lnTo>
                    <a:pt x="0" y="117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812785" y="6574797"/>
              <a:ext cx="71762" cy="65070"/>
            </a:xfrm>
            <a:custGeom>
              <a:avLst/>
              <a:pathLst>
                <a:path w="71762" h="65070">
                  <a:moveTo>
                    <a:pt x="40942" y="0"/>
                  </a:moveTo>
                  <a:lnTo>
                    <a:pt x="0" y="59225"/>
                  </a:lnTo>
                  <a:lnTo>
                    <a:pt x="71762" y="650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843115" y="6516143"/>
              <a:ext cx="218552" cy="341918"/>
            </a:xfrm>
            <a:custGeom>
              <a:avLst/>
              <a:pathLst>
                <a:path w="218552" h="341918">
                  <a:moveTo>
                    <a:pt x="218552" y="0"/>
                  </a:moveTo>
                  <a:lnTo>
                    <a:pt x="214386" y="6517"/>
                  </a:lnTo>
                  <a:lnTo>
                    <a:pt x="210220" y="13035"/>
                  </a:lnTo>
                  <a:lnTo>
                    <a:pt x="206054" y="19552"/>
                  </a:lnTo>
                  <a:lnTo>
                    <a:pt x="201888" y="26070"/>
                  </a:lnTo>
                  <a:lnTo>
                    <a:pt x="197722" y="32588"/>
                  </a:lnTo>
                  <a:lnTo>
                    <a:pt x="193556" y="39105"/>
                  </a:lnTo>
                  <a:lnTo>
                    <a:pt x="189390" y="45623"/>
                  </a:lnTo>
                  <a:lnTo>
                    <a:pt x="185224" y="52141"/>
                  </a:lnTo>
                  <a:lnTo>
                    <a:pt x="181058" y="58658"/>
                  </a:lnTo>
                  <a:lnTo>
                    <a:pt x="176892" y="65176"/>
                  </a:lnTo>
                  <a:lnTo>
                    <a:pt x="172726" y="71694"/>
                  </a:lnTo>
                  <a:lnTo>
                    <a:pt x="168559" y="78211"/>
                  </a:lnTo>
                  <a:lnTo>
                    <a:pt x="164393" y="84729"/>
                  </a:lnTo>
                  <a:lnTo>
                    <a:pt x="160227" y="91247"/>
                  </a:lnTo>
                  <a:lnTo>
                    <a:pt x="156061" y="97764"/>
                  </a:lnTo>
                  <a:lnTo>
                    <a:pt x="151895" y="104282"/>
                  </a:lnTo>
                  <a:lnTo>
                    <a:pt x="147729" y="110799"/>
                  </a:lnTo>
                  <a:lnTo>
                    <a:pt x="143563" y="117317"/>
                  </a:lnTo>
                  <a:lnTo>
                    <a:pt x="139397" y="123835"/>
                  </a:lnTo>
                  <a:lnTo>
                    <a:pt x="135231" y="130352"/>
                  </a:lnTo>
                  <a:lnTo>
                    <a:pt x="131065" y="136870"/>
                  </a:lnTo>
                  <a:lnTo>
                    <a:pt x="126899" y="143388"/>
                  </a:lnTo>
                  <a:lnTo>
                    <a:pt x="122733" y="149905"/>
                  </a:lnTo>
                  <a:lnTo>
                    <a:pt x="118567" y="156423"/>
                  </a:lnTo>
                  <a:lnTo>
                    <a:pt x="114401" y="162941"/>
                  </a:lnTo>
                  <a:lnTo>
                    <a:pt x="110235" y="169458"/>
                  </a:lnTo>
                  <a:lnTo>
                    <a:pt x="106069" y="175976"/>
                  </a:lnTo>
                  <a:lnTo>
                    <a:pt x="101903" y="182494"/>
                  </a:lnTo>
                  <a:lnTo>
                    <a:pt x="97737" y="189011"/>
                  </a:lnTo>
                  <a:lnTo>
                    <a:pt x="93571" y="195529"/>
                  </a:lnTo>
                  <a:lnTo>
                    <a:pt x="89405" y="202046"/>
                  </a:lnTo>
                  <a:lnTo>
                    <a:pt x="85239" y="208564"/>
                  </a:lnTo>
                  <a:lnTo>
                    <a:pt x="81072" y="215082"/>
                  </a:lnTo>
                  <a:lnTo>
                    <a:pt x="76906" y="221599"/>
                  </a:lnTo>
                  <a:lnTo>
                    <a:pt x="72740" y="228117"/>
                  </a:lnTo>
                  <a:lnTo>
                    <a:pt x="68574" y="234635"/>
                  </a:lnTo>
                  <a:lnTo>
                    <a:pt x="64408" y="241152"/>
                  </a:lnTo>
                  <a:lnTo>
                    <a:pt x="60242" y="247670"/>
                  </a:lnTo>
                  <a:lnTo>
                    <a:pt x="56076" y="254188"/>
                  </a:lnTo>
                  <a:lnTo>
                    <a:pt x="51910" y="260705"/>
                  </a:lnTo>
                  <a:lnTo>
                    <a:pt x="47744" y="267223"/>
                  </a:lnTo>
                  <a:lnTo>
                    <a:pt x="43578" y="273741"/>
                  </a:lnTo>
                  <a:lnTo>
                    <a:pt x="39412" y="280258"/>
                  </a:lnTo>
                  <a:lnTo>
                    <a:pt x="35246" y="286776"/>
                  </a:lnTo>
                  <a:lnTo>
                    <a:pt x="31080" y="293293"/>
                  </a:lnTo>
                  <a:lnTo>
                    <a:pt x="26914" y="299811"/>
                  </a:lnTo>
                  <a:lnTo>
                    <a:pt x="22748" y="306329"/>
                  </a:lnTo>
                  <a:lnTo>
                    <a:pt x="18582" y="312846"/>
                  </a:lnTo>
                  <a:lnTo>
                    <a:pt x="14416" y="319364"/>
                  </a:lnTo>
                  <a:lnTo>
                    <a:pt x="10250" y="325882"/>
                  </a:lnTo>
                  <a:lnTo>
                    <a:pt x="6084" y="332399"/>
                  </a:lnTo>
                  <a:lnTo>
                    <a:pt x="1918" y="338917"/>
                  </a:lnTo>
                  <a:lnTo>
                    <a:pt x="0" y="3419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843115" y="6786134"/>
              <a:ext cx="63914" cy="71926"/>
            </a:xfrm>
            <a:custGeom>
              <a:avLst/>
              <a:pathLst>
                <a:path w="63914" h="71926">
                  <a:moveTo>
                    <a:pt x="3249" y="0"/>
                  </a:moveTo>
                  <a:lnTo>
                    <a:pt x="0" y="71926"/>
                  </a:lnTo>
                  <a:lnTo>
                    <a:pt x="63914" y="38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868746" y="6516143"/>
              <a:ext cx="192921" cy="214395"/>
            </a:xfrm>
            <a:custGeom>
              <a:avLst/>
              <a:pathLst>
                <a:path w="192921" h="214395">
                  <a:moveTo>
                    <a:pt x="192921" y="0"/>
                  </a:moveTo>
                  <a:lnTo>
                    <a:pt x="188540" y="4868"/>
                  </a:lnTo>
                  <a:lnTo>
                    <a:pt x="184159" y="9737"/>
                  </a:lnTo>
                  <a:lnTo>
                    <a:pt x="179778" y="14606"/>
                  </a:lnTo>
                  <a:lnTo>
                    <a:pt x="175397" y="19474"/>
                  </a:lnTo>
                  <a:lnTo>
                    <a:pt x="171016" y="24343"/>
                  </a:lnTo>
                  <a:lnTo>
                    <a:pt x="166635" y="29212"/>
                  </a:lnTo>
                  <a:lnTo>
                    <a:pt x="162254" y="34081"/>
                  </a:lnTo>
                  <a:lnTo>
                    <a:pt x="157873" y="38949"/>
                  </a:lnTo>
                  <a:lnTo>
                    <a:pt x="153491" y="43818"/>
                  </a:lnTo>
                  <a:lnTo>
                    <a:pt x="149110" y="48687"/>
                  </a:lnTo>
                  <a:lnTo>
                    <a:pt x="144729" y="53555"/>
                  </a:lnTo>
                  <a:lnTo>
                    <a:pt x="140348" y="58424"/>
                  </a:lnTo>
                  <a:lnTo>
                    <a:pt x="135967" y="63293"/>
                  </a:lnTo>
                  <a:lnTo>
                    <a:pt x="131586" y="68162"/>
                  </a:lnTo>
                  <a:lnTo>
                    <a:pt x="127205" y="73030"/>
                  </a:lnTo>
                  <a:lnTo>
                    <a:pt x="122824" y="77899"/>
                  </a:lnTo>
                  <a:lnTo>
                    <a:pt x="118443" y="82768"/>
                  </a:lnTo>
                  <a:lnTo>
                    <a:pt x="114062" y="87636"/>
                  </a:lnTo>
                  <a:lnTo>
                    <a:pt x="109681" y="92505"/>
                  </a:lnTo>
                  <a:lnTo>
                    <a:pt x="105300" y="97374"/>
                  </a:lnTo>
                  <a:lnTo>
                    <a:pt x="100919" y="102243"/>
                  </a:lnTo>
                  <a:lnTo>
                    <a:pt x="96538" y="107111"/>
                  </a:lnTo>
                  <a:lnTo>
                    <a:pt x="92157" y="111980"/>
                  </a:lnTo>
                  <a:lnTo>
                    <a:pt x="87776" y="116849"/>
                  </a:lnTo>
                  <a:lnTo>
                    <a:pt x="83395" y="121717"/>
                  </a:lnTo>
                  <a:lnTo>
                    <a:pt x="79013" y="126586"/>
                  </a:lnTo>
                  <a:lnTo>
                    <a:pt x="74632" y="131455"/>
                  </a:lnTo>
                  <a:lnTo>
                    <a:pt x="70251" y="136324"/>
                  </a:lnTo>
                  <a:lnTo>
                    <a:pt x="65870" y="141192"/>
                  </a:lnTo>
                  <a:lnTo>
                    <a:pt x="61489" y="146061"/>
                  </a:lnTo>
                  <a:lnTo>
                    <a:pt x="57108" y="150930"/>
                  </a:lnTo>
                  <a:lnTo>
                    <a:pt x="52727" y="155798"/>
                  </a:lnTo>
                  <a:lnTo>
                    <a:pt x="48346" y="160667"/>
                  </a:lnTo>
                  <a:lnTo>
                    <a:pt x="43965" y="165536"/>
                  </a:lnTo>
                  <a:lnTo>
                    <a:pt x="39584" y="170405"/>
                  </a:lnTo>
                  <a:lnTo>
                    <a:pt x="35203" y="175273"/>
                  </a:lnTo>
                  <a:lnTo>
                    <a:pt x="30822" y="180142"/>
                  </a:lnTo>
                  <a:lnTo>
                    <a:pt x="26441" y="185011"/>
                  </a:lnTo>
                  <a:lnTo>
                    <a:pt x="22060" y="189880"/>
                  </a:lnTo>
                  <a:lnTo>
                    <a:pt x="17679" y="194748"/>
                  </a:lnTo>
                  <a:lnTo>
                    <a:pt x="13298" y="199617"/>
                  </a:lnTo>
                  <a:lnTo>
                    <a:pt x="8916" y="204486"/>
                  </a:lnTo>
                  <a:lnTo>
                    <a:pt x="4535" y="209354"/>
                  </a:lnTo>
                  <a:lnTo>
                    <a:pt x="154" y="214223"/>
                  </a:lnTo>
                  <a:lnTo>
                    <a:pt x="0" y="214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868746" y="6660107"/>
              <a:ext cx="68469" cy="70431"/>
            </a:xfrm>
            <a:custGeom>
              <a:avLst/>
              <a:pathLst>
                <a:path w="68469" h="70431">
                  <a:moveTo>
                    <a:pt x="14947" y="0"/>
                  </a:moveTo>
                  <a:lnTo>
                    <a:pt x="0" y="70431"/>
                  </a:lnTo>
                  <a:lnTo>
                    <a:pt x="68469" y="481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824911" y="6516143"/>
              <a:ext cx="236756" cy="45226"/>
            </a:xfrm>
            <a:custGeom>
              <a:avLst/>
              <a:pathLst>
                <a:path w="236756" h="45226">
                  <a:moveTo>
                    <a:pt x="236756" y="0"/>
                  </a:moveTo>
                  <a:lnTo>
                    <a:pt x="230793" y="1139"/>
                  </a:lnTo>
                  <a:lnTo>
                    <a:pt x="224830" y="2278"/>
                  </a:lnTo>
                  <a:lnTo>
                    <a:pt x="218867" y="3417"/>
                  </a:lnTo>
                  <a:lnTo>
                    <a:pt x="212903" y="4556"/>
                  </a:lnTo>
                  <a:lnTo>
                    <a:pt x="206940" y="5695"/>
                  </a:lnTo>
                  <a:lnTo>
                    <a:pt x="200977" y="6834"/>
                  </a:lnTo>
                  <a:lnTo>
                    <a:pt x="195014" y="7973"/>
                  </a:lnTo>
                  <a:lnTo>
                    <a:pt x="189050" y="9112"/>
                  </a:lnTo>
                  <a:lnTo>
                    <a:pt x="183087" y="10252"/>
                  </a:lnTo>
                  <a:lnTo>
                    <a:pt x="177124" y="11391"/>
                  </a:lnTo>
                  <a:lnTo>
                    <a:pt x="171160" y="12530"/>
                  </a:lnTo>
                  <a:lnTo>
                    <a:pt x="165197" y="13669"/>
                  </a:lnTo>
                  <a:lnTo>
                    <a:pt x="159234" y="14808"/>
                  </a:lnTo>
                  <a:lnTo>
                    <a:pt x="153271" y="15947"/>
                  </a:lnTo>
                  <a:lnTo>
                    <a:pt x="147307" y="17086"/>
                  </a:lnTo>
                  <a:lnTo>
                    <a:pt x="141344" y="18225"/>
                  </a:lnTo>
                  <a:lnTo>
                    <a:pt x="135381" y="19365"/>
                  </a:lnTo>
                  <a:lnTo>
                    <a:pt x="129418" y="20504"/>
                  </a:lnTo>
                  <a:lnTo>
                    <a:pt x="123454" y="21643"/>
                  </a:lnTo>
                  <a:lnTo>
                    <a:pt x="117491" y="22782"/>
                  </a:lnTo>
                  <a:lnTo>
                    <a:pt x="111528" y="23921"/>
                  </a:lnTo>
                  <a:lnTo>
                    <a:pt x="105565" y="25060"/>
                  </a:lnTo>
                  <a:lnTo>
                    <a:pt x="99601" y="26199"/>
                  </a:lnTo>
                  <a:lnTo>
                    <a:pt x="93638" y="27338"/>
                  </a:lnTo>
                  <a:lnTo>
                    <a:pt x="87675" y="28478"/>
                  </a:lnTo>
                  <a:lnTo>
                    <a:pt x="81712" y="29617"/>
                  </a:lnTo>
                  <a:lnTo>
                    <a:pt x="75748" y="30756"/>
                  </a:lnTo>
                  <a:lnTo>
                    <a:pt x="69785" y="31895"/>
                  </a:lnTo>
                  <a:lnTo>
                    <a:pt x="63822" y="33034"/>
                  </a:lnTo>
                  <a:lnTo>
                    <a:pt x="57858" y="34173"/>
                  </a:lnTo>
                  <a:lnTo>
                    <a:pt x="51895" y="35312"/>
                  </a:lnTo>
                  <a:lnTo>
                    <a:pt x="45932" y="36451"/>
                  </a:lnTo>
                  <a:lnTo>
                    <a:pt x="39969" y="37591"/>
                  </a:lnTo>
                  <a:lnTo>
                    <a:pt x="34005" y="38730"/>
                  </a:lnTo>
                  <a:lnTo>
                    <a:pt x="28042" y="39869"/>
                  </a:lnTo>
                  <a:lnTo>
                    <a:pt x="22079" y="41008"/>
                  </a:lnTo>
                  <a:lnTo>
                    <a:pt x="16116" y="42147"/>
                  </a:lnTo>
                  <a:lnTo>
                    <a:pt x="10152" y="43286"/>
                  </a:lnTo>
                  <a:lnTo>
                    <a:pt x="4189" y="44425"/>
                  </a:lnTo>
                  <a:lnTo>
                    <a:pt x="0" y="45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824911" y="6514309"/>
              <a:ext cx="68001" cy="70721"/>
            </a:xfrm>
            <a:custGeom>
              <a:avLst/>
              <a:pathLst>
                <a:path w="68001" h="70721">
                  <a:moveTo>
                    <a:pt x="54491" y="0"/>
                  </a:moveTo>
                  <a:lnTo>
                    <a:pt x="0" y="47060"/>
                  </a:lnTo>
                  <a:lnTo>
                    <a:pt x="68001" y="707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705475" y="4663983"/>
              <a:ext cx="2904" cy="753"/>
            </a:xfrm>
            <a:custGeom>
              <a:avLst/>
              <a:pathLst>
                <a:path w="2904" h="753">
                  <a:moveTo>
                    <a:pt x="2904" y="7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705475" y="4644803"/>
              <a:ext cx="69398" cy="69690"/>
            </a:xfrm>
            <a:custGeom>
              <a:avLst/>
              <a:pathLst>
                <a:path w="69398" h="69690">
                  <a:moveTo>
                    <a:pt x="69398" y="0"/>
                  </a:moveTo>
                  <a:lnTo>
                    <a:pt x="0" y="19180"/>
                  </a:lnTo>
                  <a:lnTo>
                    <a:pt x="51309" y="69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715716" y="6516143"/>
              <a:ext cx="345951" cy="415599"/>
            </a:xfrm>
            <a:custGeom>
              <a:avLst/>
              <a:pathLst>
                <a:path w="345951" h="415599">
                  <a:moveTo>
                    <a:pt x="345951" y="0"/>
                  </a:moveTo>
                  <a:lnTo>
                    <a:pt x="340130" y="6992"/>
                  </a:lnTo>
                  <a:lnTo>
                    <a:pt x="334309" y="13985"/>
                  </a:lnTo>
                  <a:lnTo>
                    <a:pt x="328489" y="20978"/>
                  </a:lnTo>
                  <a:lnTo>
                    <a:pt x="322668" y="27971"/>
                  </a:lnTo>
                  <a:lnTo>
                    <a:pt x="316847" y="34963"/>
                  </a:lnTo>
                  <a:lnTo>
                    <a:pt x="311026" y="41956"/>
                  </a:lnTo>
                  <a:lnTo>
                    <a:pt x="305205" y="48949"/>
                  </a:lnTo>
                  <a:lnTo>
                    <a:pt x="299384" y="55942"/>
                  </a:lnTo>
                  <a:lnTo>
                    <a:pt x="293563" y="62934"/>
                  </a:lnTo>
                  <a:lnTo>
                    <a:pt x="287742" y="69927"/>
                  </a:lnTo>
                  <a:lnTo>
                    <a:pt x="281921" y="76920"/>
                  </a:lnTo>
                  <a:lnTo>
                    <a:pt x="276101" y="83913"/>
                  </a:lnTo>
                  <a:lnTo>
                    <a:pt x="270280" y="90906"/>
                  </a:lnTo>
                  <a:lnTo>
                    <a:pt x="264459" y="97898"/>
                  </a:lnTo>
                  <a:lnTo>
                    <a:pt x="258638" y="104891"/>
                  </a:lnTo>
                  <a:lnTo>
                    <a:pt x="252817" y="111884"/>
                  </a:lnTo>
                  <a:lnTo>
                    <a:pt x="246996" y="118877"/>
                  </a:lnTo>
                  <a:lnTo>
                    <a:pt x="241175" y="125869"/>
                  </a:lnTo>
                  <a:lnTo>
                    <a:pt x="235354" y="132862"/>
                  </a:lnTo>
                  <a:lnTo>
                    <a:pt x="229533" y="139855"/>
                  </a:lnTo>
                  <a:lnTo>
                    <a:pt x="223713" y="146848"/>
                  </a:lnTo>
                  <a:lnTo>
                    <a:pt x="217892" y="153840"/>
                  </a:lnTo>
                  <a:lnTo>
                    <a:pt x="212071" y="160833"/>
                  </a:lnTo>
                  <a:lnTo>
                    <a:pt x="206250" y="167826"/>
                  </a:lnTo>
                  <a:lnTo>
                    <a:pt x="200429" y="174819"/>
                  </a:lnTo>
                  <a:lnTo>
                    <a:pt x="194608" y="181812"/>
                  </a:lnTo>
                  <a:lnTo>
                    <a:pt x="188787" y="188804"/>
                  </a:lnTo>
                  <a:lnTo>
                    <a:pt x="182966" y="195797"/>
                  </a:lnTo>
                  <a:lnTo>
                    <a:pt x="177145" y="202790"/>
                  </a:lnTo>
                  <a:lnTo>
                    <a:pt x="171325" y="209783"/>
                  </a:lnTo>
                  <a:lnTo>
                    <a:pt x="165504" y="216775"/>
                  </a:lnTo>
                  <a:lnTo>
                    <a:pt x="159683" y="223768"/>
                  </a:lnTo>
                  <a:lnTo>
                    <a:pt x="153862" y="230761"/>
                  </a:lnTo>
                  <a:lnTo>
                    <a:pt x="148041" y="237754"/>
                  </a:lnTo>
                  <a:lnTo>
                    <a:pt x="142220" y="244747"/>
                  </a:lnTo>
                  <a:lnTo>
                    <a:pt x="136399" y="251739"/>
                  </a:lnTo>
                  <a:lnTo>
                    <a:pt x="130578" y="258732"/>
                  </a:lnTo>
                  <a:lnTo>
                    <a:pt x="124757" y="265725"/>
                  </a:lnTo>
                  <a:lnTo>
                    <a:pt x="118936" y="272718"/>
                  </a:lnTo>
                  <a:lnTo>
                    <a:pt x="113116" y="279710"/>
                  </a:lnTo>
                  <a:lnTo>
                    <a:pt x="107295" y="286703"/>
                  </a:lnTo>
                  <a:lnTo>
                    <a:pt x="101474" y="293696"/>
                  </a:lnTo>
                  <a:lnTo>
                    <a:pt x="95653" y="300689"/>
                  </a:lnTo>
                  <a:lnTo>
                    <a:pt x="89832" y="307681"/>
                  </a:lnTo>
                  <a:lnTo>
                    <a:pt x="84011" y="314674"/>
                  </a:lnTo>
                  <a:lnTo>
                    <a:pt x="78190" y="321667"/>
                  </a:lnTo>
                  <a:lnTo>
                    <a:pt x="72369" y="328660"/>
                  </a:lnTo>
                  <a:lnTo>
                    <a:pt x="66548" y="335653"/>
                  </a:lnTo>
                  <a:lnTo>
                    <a:pt x="60728" y="342645"/>
                  </a:lnTo>
                  <a:lnTo>
                    <a:pt x="54907" y="349638"/>
                  </a:lnTo>
                  <a:lnTo>
                    <a:pt x="49086" y="356631"/>
                  </a:lnTo>
                  <a:lnTo>
                    <a:pt x="43265" y="363624"/>
                  </a:lnTo>
                  <a:lnTo>
                    <a:pt x="37444" y="370616"/>
                  </a:lnTo>
                  <a:lnTo>
                    <a:pt x="31623" y="377609"/>
                  </a:lnTo>
                  <a:lnTo>
                    <a:pt x="25802" y="384602"/>
                  </a:lnTo>
                  <a:lnTo>
                    <a:pt x="19981" y="391595"/>
                  </a:lnTo>
                  <a:lnTo>
                    <a:pt x="14160" y="398587"/>
                  </a:lnTo>
                  <a:lnTo>
                    <a:pt x="8340" y="405580"/>
                  </a:lnTo>
                  <a:lnTo>
                    <a:pt x="2519" y="412573"/>
                  </a:lnTo>
                  <a:lnTo>
                    <a:pt x="0" y="4155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715716" y="6860788"/>
              <a:ext cx="67560" cy="70954"/>
            </a:xfrm>
            <a:custGeom>
              <a:avLst/>
              <a:pathLst>
                <a:path w="67560" h="70954">
                  <a:moveTo>
                    <a:pt x="12223" y="0"/>
                  </a:moveTo>
                  <a:lnTo>
                    <a:pt x="0" y="70954"/>
                  </a:lnTo>
                  <a:lnTo>
                    <a:pt x="67560" y="460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954811" y="6516143"/>
              <a:ext cx="106857" cy="203617"/>
            </a:xfrm>
            <a:custGeom>
              <a:avLst/>
              <a:pathLst>
                <a:path w="106857" h="203617">
                  <a:moveTo>
                    <a:pt x="106857" y="0"/>
                  </a:moveTo>
                  <a:lnTo>
                    <a:pt x="104088" y="5276"/>
                  </a:lnTo>
                  <a:lnTo>
                    <a:pt x="101318" y="10553"/>
                  </a:lnTo>
                  <a:lnTo>
                    <a:pt x="98549" y="15829"/>
                  </a:lnTo>
                  <a:lnTo>
                    <a:pt x="95780" y="21106"/>
                  </a:lnTo>
                  <a:lnTo>
                    <a:pt x="93011" y="26383"/>
                  </a:lnTo>
                  <a:lnTo>
                    <a:pt x="90242" y="31659"/>
                  </a:lnTo>
                  <a:lnTo>
                    <a:pt x="87473" y="36936"/>
                  </a:lnTo>
                  <a:lnTo>
                    <a:pt x="84704" y="42213"/>
                  </a:lnTo>
                  <a:lnTo>
                    <a:pt x="81934" y="47489"/>
                  </a:lnTo>
                  <a:lnTo>
                    <a:pt x="79165" y="52766"/>
                  </a:lnTo>
                  <a:lnTo>
                    <a:pt x="76396" y="58043"/>
                  </a:lnTo>
                  <a:lnTo>
                    <a:pt x="73627" y="63319"/>
                  </a:lnTo>
                  <a:lnTo>
                    <a:pt x="70858" y="68596"/>
                  </a:lnTo>
                  <a:lnTo>
                    <a:pt x="68089" y="73873"/>
                  </a:lnTo>
                  <a:lnTo>
                    <a:pt x="65319" y="79149"/>
                  </a:lnTo>
                  <a:lnTo>
                    <a:pt x="62550" y="84426"/>
                  </a:lnTo>
                  <a:lnTo>
                    <a:pt x="59781" y="89702"/>
                  </a:lnTo>
                  <a:lnTo>
                    <a:pt x="57012" y="94979"/>
                  </a:lnTo>
                  <a:lnTo>
                    <a:pt x="54243" y="100256"/>
                  </a:lnTo>
                  <a:lnTo>
                    <a:pt x="51474" y="105532"/>
                  </a:lnTo>
                  <a:lnTo>
                    <a:pt x="48705" y="110809"/>
                  </a:lnTo>
                  <a:lnTo>
                    <a:pt x="45935" y="116086"/>
                  </a:lnTo>
                  <a:lnTo>
                    <a:pt x="43166" y="121362"/>
                  </a:lnTo>
                  <a:lnTo>
                    <a:pt x="40397" y="126639"/>
                  </a:lnTo>
                  <a:lnTo>
                    <a:pt x="37628" y="131916"/>
                  </a:lnTo>
                  <a:lnTo>
                    <a:pt x="34859" y="137192"/>
                  </a:lnTo>
                  <a:lnTo>
                    <a:pt x="32090" y="142469"/>
                  </a:lnTo>
                  <a:lnTo>
                    <a:pt x="29321" y="147746"/>
                  </a:lnTo>
                  <a:lnTo>
                    <a:pt x="26551" y="153022"/>
                  </a:lnTo>
                  <a:lnTo>
                    <a:pt x="23782" y="158299"/>
                  </a:lnTo>
                  <a:lnTo>
                    <a:pt x="21013" y="163575"/>
                  </a:lnTo>
                  <a:lnTo>
                    <a:pt x="18244" y="168852"/>
                  </a:lnTo>
                  <a:lnTo>
                    <a:pt x="15475" y="174129"/>
                  </a:lnTo>
                  <a:lnTo>
                    <a:pt x="12706" y="179405"/>
                  </a:lnTo>
                  <a:lnTo>
                    <a:pt x="9936" y="184682"/>
                  </a:lnTo>
                  <a:lnTo>
                    <a:pt x="7167" y="189959"/>
                  </a:lnTo>
                  <a:lnTo>
                    <a:pt x="4398" y="195235"/>
                  </a:lnTo>
                  <a:lnTo>
                    <a:pt x="1629" y="200512"/>
                  </a:lnTo>
                  <a:lnTo>
                    <a:pt x="0" y="203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951909" y="6647819"/>
              <a:ext cx="63754" cy="71941"/>
            </a:xfrm>
            <a:custGeom>
              <a:avLst/>
              <a:pathLst>
                <a:path w="63754" h="71941">
                  <a:moveTo>
                    <a:pt x="0" y="0"/>
                  </a:moveTo>
                  <a:lnTo>
                    <a:pt x="2901" y="71941"/>
                  </a:lnTo>
                  <a:lnTo>
                    <a:pt x="63754" y="33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975282" y="6516143"/>
              <a:ext cx="86386" cy="55667"/>
            </a:xfrm>
            <a:custGeom>
              <a:avLst/>
              <a:pathLst>
                <a:path w="86386" h="55667">
                  <a:moveTo>
                    <a:pt x="86386" y="0"/>
                  </a:moveTo>
                  <a:lnTo>
                    <a:pt x="82457" y="2532"/>
                  </a:lnTo>
                  <a:lnTo>
                    <a:pt x="78527" y="5064"/>
                  </a:lnTo>
                  <a:lnTo>
                    <a:pt x="74598" y="7596"/>
                  </a:lnTo>
                  <a:lnTo>
                    <a:pt x="70669" y="10128"/>
                  </a:lnTo>
                  <a:lnTo>
                    <a:pt x="66739" y="12660"/>
                  </a:lnTo>
                  <a:lnTo>
                    <a:pt x="62810" y="15192"/>
                  </a:lnTo>
                  <a:lnTo>
                    <a:pt x="58881" y="17724"/>
                  </a:lnTo>
                  <a:lnTo>
                    <a:pt x="54952" y="20256"/>
                  </a:lnTo>
                  <a:lnTo>
                    <a:pt x="51022" y="22788"/>
                  </a:lnTo>
                  <a:lnTo>
                    <a:pt x="47093" y="25320"/>
                  </a:lnTo>
                  <a:lnTo>
                    <a:pt x="43164" y="27852"/>
                  </a:lnTo>
                  <a:lnTo>
                    <a:pt x="39235" y="30384"/>
                  </a:lnTo>
                  <a:lnTo>
                    <a:pt x="35305" y="32916"/>
                  </a:lnTo>
                  <a:lnTo>
                    <a:pt x="31376" y="35448"/>
                  </a:lnTo>
                  <a:lnTo>
                    <a:pt x="27447" y="37980"/>
                  </a:lnTo>
                  <a:lnTo>
                    <a:pt x="23518" y="40512"/>
                  </a:lnTo>
                  <a:lnTo>
                    <a:pt x="19588" y="43044"/>
                  </a:lnTo>
                  <a:lnTo>
                    <a:pt x="15659" y="45576"/>
                  </a:lnTo>
                  <a:lnTo>
                    <a:pt x="11730" y="48108"/>
                  </a:lnTo>
                  <a:lnTo>
                    <a:pt x="7800" y="50640"/>
                  </a:lnTo>
                  <a:lnTo>
                    <a:pt x="3871" y="53172"/>
                  </a:lnTo>
                  <a:lnTo>
                    <a:pt x="0" y="556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975282" y="6507774"/>
              <a:ext cx="71914" cy="64036"/>
            </a:xfrm>
            <a:custGeom>
              <a:avLst/>
              <a:pathLst>
                <a:path w="71914" h="64036">
                  <a:moveTo>
                    <a:pt x="32913" y="0"/>
                  </a:moveTo>
                  <a:lnTo>
                    <a:pt x="0" y="64036"/>
                  </a:lnTo>
                  <a:lnTo>
                    <a:pt x="71914" y="605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832791" y="4868378"/>
              <a:ext cx="1573986" cy="104511"/>
            </a:xfrm>
            <a:custGeom>
              <a:avLst/>
              <a:pathLst>
                <a:path w="1573986" h="104511">
                  <a:moveTo>
                    <a:pt x="0" y="104511"/>
                  </a:moveTo>
                  <a:lnTo>
                    <a:pt x="19527" y="103215"/>
                  </a:lnTo>
                  <a:lnTo>
                    <a:pt x="39054" y="101918"/>
                  </a:lnTo>
                  <a:lnTo>
                    <a:pt x="58581" y="100622"/>
                  </a:lnTo>
                  <a:lnTo>
                    <a:pt x="78108" y="99325"/>
                  </a:lnTo>
                  <a:lnTo>
                    <a:pt x="97636" y="98028"/>
                  </a:lnTo>
                  <a:lnTo>
                    <a:pt x="117163" y="96732"/>
                  </a:lnTo>
                  <a:lnTo>
                    <a:pt x="136690" y="95435"/>
                  </a:lnTo>
                  <a:lnTo>
                    <a:pt x="156217" y="94139"/>
                  </a:lnTo>
                  <a:lnTo>
                    <a:pt x="175745" y="92842"/>
                  </a:lnTo>
                  <a:lnTo>
                    <a:pt x="195272" y="91545"/>
                  </a:lnTo>
                  <a:lnTo>
                    <a:pt x="214799" y="90249"/>
                  </a:lnTo>
                  <a:lnTo>
                    <a:pt x="234326" y="88952"/>
                  </a:lnTo>
                  <a:lnTo>
                    <a:pt x="253854" y="87656"/>
                  </a:lnTo>
                  <a:lnTo>
                    <a:pt x="273381" y="86359"/>
                  </a:lnTo>
                  <a:lnTo>
                    <a:pt x="292908" y="85062"/>
                  </a:lnTo>
                  <a:lnTo>
                    <a:pt x="312435" y="83766"/>
                  </a:lnTo>
                  <a:lnTo>
                    <a:pt x="331962" y="82469"/>
                  </a:lnTo>
                  <a:lnTo>
                    <a:pt x="351490" y="81173"/>
                  </a:lnTo>
                  <a:lnTo>
                    <a:pt x="371017" y="79876"/>
                  </a:lnTo>
                  <a:lnTo>
                    <a:pt x="390544" y="78579"/>
                  </a:lnTo>
                  <a:lnTo>
                    <a:pt x="410071" y="77283"/>
                  </a:lnTo>
                  <a:lnTo>
                    <a:pt x="429599" y="75986"/>
                  </a:lnTo>
                  <a:lnTo>
                    <a:pt x="449126" y="74690"/>
                  </a:lnTo>
                  <a:lnTo>
                    <a:pt x="468653" y="73393"/>
                  </a:lnTo>
                  <a:lnTo>
                    <a:pt x="488180" y="72096"/>
                  </a:lnTo>
                  <a:lnTo>
                    <a:pt x="507708" y="70800"/>
                  </a:lnTo>
                  <a:lnTo>
                    <a:pt x="527235" y="69503"/>
                  </a:lnTo>
                  <a:lnTo>
                    <a:pt x="546762" y="68207"/>
                  </a:lnTo>
                  <a:lnTo>
                    <a:pt x="566289" y="66910"/>
                  </a:lnTo>
                  <a:lnTo>
                    <a:pt x="585816" y="65613"/>
                  </a:lnTo>
                  <a:lnTo>
                    <a:pt x="605344" y="64317"/>
                  </a:lnTo>
                  <a:lnTo>
                    <a:pt x="624871" y="63020"/>
                  </a:lnTo>
                  <a:lnTo>
                    <a:pt x="644398" y="61724"/>
                  </a:lnTo>
                  <a:lnTo>
                    <a:pt x="663925" y="60427"/>
                  </a:lnTo>
                  <a:lnTo>
                    <a:pt x="683453" y="59130"/>
                  </a:lnTo>
                  <a:lnTo>
                    <a:pt x="702980" y="57834"/>
                  </a:lnTo>
                  <a:lnTo>
                    <a:pt x="722507" y="56537"/>
                  </a:lnTo>
                  <a:lnTo>
                    <a:pt x="742034" y="55241"/>
                  </a:lnTo>
                  <a:lnTo>
                    <a:pt x="761562" y="53944"/>
                  </a:lnTo>
                  <a:lnTo>
                    <a:pt x="781089" y="52647"/>
                  </a:lnTo>
                  <a:lnTo>
                    <a:pt x="800616" y="51351"/>
                  </a:lnTo>
                  <a:lnTo>
                    <a:pt x="820143" y="50054"/>
                  </a:lnTo>
                  <a:lnTo>
                    <a:pt x="839670" y="48758"/>
                  </a:lnTo>
                  <a:lnTo>
                    <a:pt x="859198" y="47461"/>
                  </a:lnTo>
                  <a:lnTo>
                    <a:pt x="878725" y="46164"/>
                  </a:lnTo>
                  <a:lnTo>
                    <a:pt x="898252" y="44868"/>
                  </a:lnTo>
                  <a:lnTo>
                    <a:pt x="917779" y="43571"/>
                  </a:lnTo>
                  <a:lnTo>
                    <a:pt x="937307" y="42275"/>
                  </a:lnTo>
                  <a:lnTo>
                    <a:pt x="956834" y="40978"/>
                  </a:lnTo>
                  <a:lnTo>
                    <a:pt x="976361" y="39681"/>
                  </a:lnTo>
                  <a:lnTo>
                    <a:pt x="995888" y="38385"/>
                  </a:lnTo>
                  <a:lnTo>
                    <a:pt x="1015416" y="37088"/>
                  </a:lnTo>
                  <a:lnTo>
                    <a:pt x="1034943" y="35792"/>
                  </a:lnTo>
                  <a:lnTo>
                    <a:pt x="1054470" y="34495"/>
                  </a:lnTo>
                  <a:lnTo>
                    <a:pt x="1073997" y="33198"/>
                  </a:lnTo>
                  <a:lnTo>
                    <a:pt x="1093524" y="31902"/>
                  </a:lnTo>
                  <a:lnTo>
                    <a:pt x="1113052" y="30605"/>
                  </a:lnTo>
                  <a:lnTo>
                    <a:pt x="1132579" y="29309"/>
                  </a:lnTo>
                  <a:lnTo>
                    <a:pt x="1152106" y="28012"/>
                  </a:lnTo>
                  <a:lnTo>
                    <a:pt x="1171633" y="26716"/>
                  </a:lnTo>
                  <a:lnTo>
                    <a:pt x="1191161" y="25419"/>
                  </a:lnTo>
                  <a:lnTo>
                    <a:pt x="1210688" y="24122"/>
                  </a:lnTo>
                  <a:lnTo>
                    <a:pt x="1230215" y="22826"/>
                  </a:lnTo>
                  <a:lnTo>
                    <a:pt x="1249742" y="21529"/>
                  </a:lnTo>
                  <a:lnTo>
                    <a:pt x="1269270" y="20233"/>
                  </a:lnTo>
                  <a:lnTo>
                    <a:pt x="1288797" y="18936"/>
                  </a:lnTo>
                  <a:lnTo>
                    <a:pt x="1308324" y="17639"/>
                  </a:lnTo>
                  <a:lnTo>
                    <a:pt x="1327851" y="16343"/>
                  </a:lnTo>
                  <a:lnTo>
                    <a:pt x="1347378" y="15046"/>
                  </a:lnTo>
                  <a:lnTo>
                    <a:pt x="1366906" y="13750"/>
                  </a:lnTo>
                  <a:lnTo>
                    <a:pt x="1386433" y="12453"/>
                  </a:lnTo>
                  <a:lnTo>
                    <a:pt x="1405960" y="11156"/>
                  </a:lnTo>
                  <a:lnTo>
                    <a:pt x="1425487" y="9860"/>
                  </a:lnTo>
                  <a:lnTo>
                    <a:pt x="1445015" y="8563"/>
                  </a:lnTo>
                  <a:lnTo>
                    <a:pt x="1464542" y="7267"/>
                  </a:lnTo>
                  <a:lnTo>
                    <a:pt x="1484069" y="5970"/>
                  </a:lnTo>
                  <a:lnTo>
                    <a:pt x="1503596" y="4673"/>
                  </a:lnTo>
                  <a:lnTo>
                    <a:pt x="1523124" y="3377"/>
                  </a:lnTo>
                  <a:lnTo>
                    <a:pt x="1542651" y="2080"/>
                  </a:lnTo>
                  <a:lnTo>
                    <a:pt x="1562178" y="784"/>
                  </a:lnTo>
                  <a:lnTo>
                    <a:pt x="157398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42176" y="4836589"/>
              <a:ext cx="64601" cy="71841"/>
            </a:xfrm>
            <a:custGeom>
              <a:avLst/>
              <a:pathLst>
                <a:path w="64601" h="71841">
                  <a:moveTo>
                    <a:pt x="4770" y="71841"/>
                  </a:moveTo>
                  <a:lnTo>
                    <a:pt x="64601" y="317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987129" y="2865840"/>
              <a:ext cx="372163" cy="222048"/>
            </a:xfrm>
            <a:custGeom>
              <a:avLst/>
              <a:pathLst>
                <a:path w="372163" h="222048">
                  <a:moveTo>
                    <a:pt x="372163" y="222048"/>
                  </a:moveTo>
                  <a:lnTo>
                    <a:pt x="365281" y="217942"/>
                  </a:lnTo>
                  <a:lnTo>
                    <a:pt x="358399" y="213835"/>
                  </a:lnTo>
                  <a:lnTo>
                    <a:pt x="351517" y="209729"/>
                  </a:lnTo>
                  <a:lnTo>
                    <a:pt x="344635" y="205623"/>
                  </a:lnTo>
                  <a:lnTo>
                    <a:pt x="337753" y="201517"/>
                  </a:lnTo>
                  <a:lnTo>
                    <a:pt x="330871" y="197411"/>
                  </a:lnTo>
                  <a:lnTo>
                    <a:pt x="323989" y="193305"/>
                  </a:lnTo>
                  <a:lnTo>
                    <a:pt x="317107" y="189199"/>
                  </a:lnTo>
                  <a:lnTo>
                    <a:pt x="310225" y="185093"/>
                  </a:lnTo>
                  <a:lnTo>
                    <a:pt x="303343" y="180987"/>
                  </a:lnTo>
                  <a:lnTo>
                    <a:pt x="296461" y="176881"/>
                  </a:lnTo>
                  <a:lnTo>
                    <a:pt x="289579" y="172775"/>
                  </a:lnTo>
                  <a:lnTo>
                    <a:pt x="282697" y="168668"/>
                  </a:lnTo>
                  <a:lnTo>
                    <a:pt x="275815" y="164562"/>
                  </a:lnTo>
                  <a:lnTo>
                    <a:pt x="268933" y="160456"/>
                  </a:lnTo>
                  <a:lnTo>
                    <a:pt x="262051" y="156350"/>
                  </a:lnTo>
                  <a:lnTo>
                    <a:pt x="255169" y="152244"/>
                  </a:lnTo>
                  <a:lnTo>
                    <a:pt x="248287" y="148138"/>
                  </a:lnTo>
                  <a:lnTo>
                    <a:pt x="241405" y="144032"/>
                  </a:lnTo>
                  <a:lnTo>
                    <a:pt x="234523" y="139926"/>
                  </a:lnTo>
                  <a:lnTo>
                    <a:pt x="227641" y="135820"/>
                  </a:lnTo>
                  <a:lnTo>
                    <a:pt x="220759" y="131714"/>
                  </a:lnTo>
                  <a:lnTo>
                    <a:pt x="213877" y="127608"/>
                  </a:lnTo>
                  <a:lnTo>
                    <a:pt x="206995" y="123502"/>
                  </a:lnTo>
                  <a:lnTo>
                    <a:pt x="200113" y="119395"/>
                  </a:lnTo>
                  <a:lnTo>
                    <a:pt x="193231" y="115289"/>
                  </a:lnTo>
                  <a:lnTo>
                    <a:pt x="186349" y="111183"/>
                  </a:lnTo>
                  <a:lnTo>
                    <a:pt x="179467" y="107077"/>
                  </a:lnTo>
                  <a:lnTo>
                    <a:pt x="172585" y="102971"/>
                  </a:lnTo>
                  <a:lnTo>
                    <a:pt x="165703" y="98865"/>
                  </a:lnTo>
                  <a:lnTo>
                    <a:pt x="158821" y="94759"/>
                  </a:lnTo>
                  <a:lnTo>
                    <a:pt x="151939" y="90653"/>
                  </a:lnTo>
                  <a:lnTo>
                    <a:pt x="145057" y="86547"/>
                  </a:lnTo>
                  <a:lnTo>
                    <a:pt x="138175" y="82441"/>
                  </a:lnTo>
                  <a:lnTo>
                    <a:pt x="131293" y="78335"/>
                  </a:lnTo>
                  <a:lnTo>
                    <a:pt x="124411" y="74229"/>
                  </a:lnTo>
                  <a:lnTo>
                    <a:pt x="117529" y="70122"/>
                  </a:lnTo>
                  <a:lnTo>
                    <a:pt x="110647" y="66016"/>
                  </a:lnTo>
                  <a:lnTo>
                    <a:pt x="103765" y="61910"/>
                  </a:lnTo>
                  <a:lnTo>
                    <a:pt x="96883" y="57804"/>
                  </a:lnTo>
                  <a:lnTo>
                    <a:pt x="90001" y="53698"/>
                  </a:lnTo>
                  <a:lnTo>
                    <a:pt x="83119" y="49592"/>
                  </a:lnTo>
                  <a:lnTo>
                    <a:pt x="76237" y="45486"/>
                  </a:lnTo>
                  <a:lnTo>
                    <a:pt x="69355" y="41380"/>
                  </a:lnTo>
                  <a:lnTo>
                    <a:pt x="62473" y="37274"/>
                  </a:lnTo>
                  <a:lnTo>
                    <a:pt x="55591" y="33168"/>
                  </a:lnTo>
                  <a:lnTo>
                    <a:pt x="48709" y="29062"/>
                  </a:lnTo>
                  <a:lnTo>
                    <a:pt x="41827" y="24956"/>
                  </a:lnTo>
                  <a:lnTo>
                    <a:pt x="34945" y="20849"/>
                  </a:lnTo>
                  <a:lnTo>
                    <a:pt x="28063" y="16743"/>
                  </a:lnTo>
                  <a:lnTo>
                    <a:pt x="21181" y="12637"/>
                  </a:lnTo>
                  <a:lnTo>
                    <a:pt x="14299" y="8531"/>
                  </a:lnTo>
                  <a:lnTo>
                    <a:pt x="7417" y="4425"/>
                  </a:lnTo>
                  <a:lnTo>
                    <a:pt x="535" y="3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987129" y="2865840"/>
              <a:ext cx="71992" cy="62863"/>
            </a:xfrm>
            <a:custGeom>
              <a:avLst/>
              <a:pathLst>
                <a:path w="71992" h="62863">
                  <a:moveTo>
                    <a:pt x="71992" y="1032"/>
                  </a:moveTo>
                  <a:lnTo>
                    <a:pt x="0" y="0"/>
                  </a:lnTo>
                  <a:lnTo>
                    <a:pt x="35101" y="628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359293" y="2004061"/>
              <a:ext cx="553849" cy="1083827"/>
            </a:xfrm>
            <a:custGeom>
              <a:avLst/>
              <a:pathLst>
                <a:path w="553849" h="1083827">
                  <a:moveTo>
                    <a:pt x="0" y="1083827"/>
                  </a:moveTo>
                  <a:lnTo>
                    <a:pt x="7249" y="1069641"/>
                  </a:lnTo>
                  <a:lnTo>
                    <a:pt x="14498" y="1055455"/>
                  </a:lnTo>
                  <a:lnTo>
                    <a:pt x="21747" y="1041269"/>
                  </a:lnTo>
                  <a:lnTo>
                    <a:pt x="28996" y="1027083"/>
                  </a:lnTo>
                  <a:lnTo>
                    <a:pt x="36245" y="1012898"/>
                  </a:lnTo>
                  <a:lnTo>
                    <a:pt x="43494" y="998712"/>
                  </a:lnTo>
                  <a:lnTo>
                    <a:pt x="50743" y="984526"/>
                  </a:lnTo>
                  <a:lnTo>
                    <a:pt x="57993" y="970340"/>
                  </a:lnTo>
                  <a:lnTo>
                    <a:pt x="65242" y="956154"/>
                  </a:lnTo>
                  <a:lnTo>
                    <a:pt x="72491" y="941968"/>
                  </a:lnTo>
                  <a:lnTo>
                    <a:pt x="79740" y="927783"/>
                  </a:lnTo>
                  <a:lnTo>
                    <a:pt x="86989" y="913597"/>
                  </a:lnTo>
                  <a:lnTo>
                    <a:pt x="94238" y="899411"/>
                  </a:lnTo>
                  <a:lnTo>
                    <a:pt x="101487" y="885225"/>
                  </a:lnTo>
                  <a:lnTo>
                    <a:pt x="108737" y="871039"/>
                  </a:lnTo>
                  <a:lnTo>
                    <a:pt x="115986" y="856854"/>
                  </a:lnTo>
                  <a:lnTo>
                    <a:pt x="123235" y="842668"/>
                  </a:lnTo>
                  <a:lnTo>
                    <a:pt x="130484" y="828482"/>
                  </a:lnTo>
                  <a:lnTo>
                    <a:pt x="137733" y="814296"/>
                  </a:lnTo>
                  <a:lnTo>
                    <a:pt x="144982" y="800110"/>
                  </a:lnTo>
                  <a:lnTo>
                    <a:pt x="152231" y="785924"/>
                  </a:lnTo>
                  <a:lnTo>
                    <a:pt x="159481" y="771739"/>
                  </a:lnTo>
                  <a:lnTo>
                    <a:pt x="166730" y="757553"/>
                  </a:lnTo>
                  <a:lnTo>
                    <a:pt x="173979" y="743367"/>
                  </a:lnTo>
                  <a:lnTo>
                    <a:pt x="181228" y="729181"/>
                  </a:lnTo>
                  <a:lnTo>
                    <a:pt x="188477" y="714995"/>
                  </a:lnTo>
                  <a:lnTo>
                    <a:pt x="195726" y="700809"/>
                  </a:lnTo>
                  <a:lnTo>
                    <a:pt x="202975" y="686624"/>
                  </a:lnTo>
                  <a:lnTo>
                    <a:pt x="210225" y="672438"/>
                  </a:lnTo>
                  <a:lnTo>
                    <a:pt x="217474" y="658252"/>
                  </a:lnTo>
                  <a:lnTo>
                    <a:pt x="224723" y="644066"/>
                  </a:lnTo>
                  <a:lnTo>
                    <a:pt x="231972" y="629880"/>
                  </a:lnTo>
                  <a:lnTo>
                    <a:pt x="239221" y="615695"/>
                  </a:lnTo>
                  <a:lnTo>
                    <a:pt x="246470" y="601509"/>
                  </a:lnTo>
                  <a:lnTo>
                    <a:pt x="253719" y="587323"/>
                  </a:lnTo>
                  <a:lnTo>
                    <a:pt x="260968" y="573137"/>
                  </a:lnTo>
                  <a:lnTo>
                    <a:pt x="268218" y="558951"/>
                  </a:lnTo>
                  <a:lnTo>
                    <a:pt x="275467" y="544765"/>
                  </a:lnTo>
                  <a:lnTo>
                    <a:pt x="282716" y="530580"/>
                  </a:lnTo>
                  <a:lnTo>
                    <a:pt x="289965" y="516394"/>
                  </a:lnTo>
                  <a:lnTo>
                    <a:pt x="297214" y="502208"/>
                  </a:lnTo>
                  <a:lnTo>
                    <a:pt x="304463" y="488022"/>
                  </a:lnTo>
                  <a:lnTo>
                    <a:pt x="311712" y="473836"/>
                  </a:lnTo>
                  <a:lnTo>
                    <a:pt x="318962" y="459650"/>
                  </a:lnTo>
                  <a:lnTo>
                    <a:pt x="326211" y="445465"/>
                  </a:lnTo>
                  <a:lnTo>
                    <a:pt x="333460" y="431279"/>
                  </a:lnTo>
                  <a:lnTo>
                    <a:pt x="340709" y="417093"/>
                  </a:lnTo>
                  <a:lnTo>
                    <a:pt x="347958" y="402907"/>
                  </a:lnTo>
                  <a:lnTo>
                    <a:pt x="355207" y="388721"/>
                  </a:lnTo>
                  <a:lnTo>
                    <a:pt x="362456" y="374536"/>
                  </a:lnTo>
                  <a:lnTo>
                    <a:pt x="369706" y="360350"/>
                  </a:lnTo>
                  <a:lnTo>
                    <a:pt x="376955" y="346164"/>
                  </a:lnTo>
                  <a:lnTo>
                    <a:pt x="384204" y="331978"/>
                  </a:lnTo>
                  <a:lnTo>
                    <a:pt x="391453" y="317792"/>
                  </a:lnTo>
                  <a:lnTo>
                    <a:pt x="398702" y="303606"/>
                  </a:lnTo>
                  <a:lnTo>
                    <a:pt x="405951" y="289421"/>
                  </a:lnTo>
                  <a:lnTo>
                    <a:pt x="413200" y="275235"/>
                  </a:lnTo>
                  <a:lnTo>
                    <a:pt x="420450" y="261049"/>
                  </a:lnTo>
                  <a:lnTo>
                    <a:pt x="427699" y="246863"/>
                  </a:lnTo>
                  <a:lnTo>
                    <a:pt x="434948" y="232677"/>
                  </a:lnTo>
                  <a:lnTo>
                    <a:pt x="442197" y="218491"/>
                  </a:lnTo>
                  <a:lnTo>
                    <a:pt x="449446" y="204306"/>
                  </a:lnTo>
                  <a:lnTo>
                    <a:pt x="456695" y="190120"/>
                  </a:lnTo>
                  <a:lnTo>
                    <a:pt x="463944" y="175934"/>
                  </a:lnTo>
                  <a:lnTo>
                    <a:pt x="471193" y="161748"/>
                  </a:lnTo>
                  <a:lnTo>
                    <a:pt x="478443" y="147562"/>
                  </a:lnTo>
                  <a:lnTo>
                    <a:pt x="485692" y="133377"/>
                  </a:lnTo>
                  <a:lnTo>
                    <a:pt x="492941" y="119191"/>
                  </a:lnTo>
                  <a:lnTo>
                    <a:pt x="500190" y="105005"/>
                  </a:lnTo>
                  <a:lnTo>
                    <a:pt x="507439" y="90819"/>
                  </a:lnTo>
                  <a:lnTo>
                    <a:pt x="514688" y="76633"/>
                  </a:lnTo>
                  <a:lnTo>
                    <a:pt x="521937" y="62447"/>
                  </a:lnTo>
                  <a:lnTo>
                    <a:pt x="529187" y="48262"/>
                  </a:lnTo>
                  <a:lnTo>
                    <a:pt x="536436" y="34076"/>
                  </a:lnTo>
                  <a:lnTo>
                    <a:pt x="543685" y="19890"/>
                  </a:lnTo>
                  <a:lnTo>
                    <a:pt x="550934" y="5704"/>
                  </a:lnTo>
                  <a:lnTo>
                    <a:pt x="5538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852712" y="2004061"/>
              <a:ext cx="64113" cy="71905"/>
            </a:xfrm>
            <a:custGeom>
              <a:avLst/>
              <a:pathLst>
                <a:path w="64113" h="71905">
                  <a:moveTo>
                    <a:pt x="64113" y="71905"/>
                  </a:moveTo>
                  <a:lnTo>
                    <a:pt x="60430" y="0"/>
                  </a:lnTo>
                  <a:lnTo>
                    <a:pt x="0" y="391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359293" y="2449352"/>
              <a:ext cx="459904" cy="638536"/>
            </a:xfrm>
            <a:custGeom>
              <a:avLst/>
              <a:pathLst>
                <a:path w="459904" h="638536">
                  <a:moveTo>
                    <a:pt x="0" y="638536"/>
                  </a:moveTo>
                  <a:lnTo>
                    <a:pt x="6770" y="629135"/>
                  </a:lnTo>
                  <a:lnTo>
                    <a:pt x="13541" y="619735"/>
                  </a:lnTo>
                  <a:lnTo>
                    <a:pt x="20312" y="610334"/>
                  </a:lnTo>
                  <a:lnTo>
                    <a:pt x="27082" y="600934"/>
                  </a:lnTo>
                  <a:lnTo>
                    <a:pt x="33853" y="591533"/>
                  </a:lnTo>
                  <a:lnTo>
                    <a:pt x="40624" y="582132"/>
                  </a:lnTo>
                  <a:lnTo>
                    <a:pt x="47395" y="572732"/>
                  </a:lnTo>
                  <a:lnTo>
                    <a:pt x="54165" y="563331"/>
                  </a:lnTo>
                  <a:lnTo>
                    <a:pt x="60936" y="553931"/>
                  </a:lnTo>
                  <a:lnTo>
                    <a:pt x="67707" y="544530"/>
                  </a:lnTo>
                  <a:lnTo>
                    <a:pt x="74478" y="535130"/>
                  </a:lnTo>
                  <a:lnTo>
                    <a:pt x="81248" y="525729"/>
                  </a:lnTo>
                  <a:lnTo>
                    <a:pt x="88019" y="516329"/>
                  </a:lnTo>
                  <a:lnTo>
                    <a:pt x="94790" y="506928"/>
                  </a:lnTo>
                  <a:lnTo>
                    <a:pt x="101560" y="497528"/>
                  </a:lnTo>
                  <a:lnTo>
                    <a:pt x="108331" y="488127"/>
                  </a:lnTo>
                  <a:lnTo>
                    <a:pt x="115102" y="478726"/>
                  </a:lnTo>
                  <a:lnTo>
                    <a:pt x="121873" y="469326"/>
                  </a:lnTo>
                  <a:lnTo>
                    <a:pt x="128643" y="459925"/>
                  </a:lnTo>
                  <a:lnTo>
                    <a:pt x="135414" y="450525"/>
                  </a:lnTo>
                  <a:lnTo>
                    <a:pt x="142185" y="441124"/>
                  </a:lnTo>
                  <a:lnTo>
                    <a:pt x="148956" y="431724"/>
                  </a:lnTo>
                  <a:lnTo>
                    <a:pt x="155726" y="422323"/>
                  </a:lnTo>
                  <a:lnTo>
                    <a:pt x="162497" y="412923"/>
                  </a:lnTo>
                  <a:lnTo>
                    <a:pt x="169268" y="403522"/>
                  </a:lnTo>
                  <a:lnTo>
                    <a:pt x="176039" y="394122"/>
                  </a:lnTo>
                  <a:lnTo>
                    <a:pt x="182809" y="384721"/>
                  </a:lnTo>
                  <a:lnTo>
                    <a:pt x="189580" y="375320"/>
                  </a:lnTo>
                  <a:lnTo>
                    <a:pt x="196351" y="365920"/>
                  </a:lnTo>
                  <a:lnTo>
                    <a:pt x="203121" y="356519"/>
                  </a:lnTo>
                  <a:lnTo>
                    <a:pt x="209892" y="347119"/>
                  </a:lnTo>
                  <a:lnTo>
                    <a:pt x="216663" y="337718"/>
                  </a:lnTo>
                  <a:lnTo>
                    <a:pt x="223434" y="328318"/>
                  </a:lnTo>
                  <a:lnTo>
                    <a:pt x="230204" y="318917"/>
                  </a:lnTo>
                  <a:lnTo>
                    <a:pt x="236975" y="309517"/>
                  </a:lnTo>
                  <a:lnTo>
                    <a:pt x="243746" y="300116"/>
                  </a:lnTo>
                  <a:lnTo>
                    <a:pt x="250517" y="290715"/>
                  </a:lnTo>
                  <a:lnTo>
                    <a:pt x="257287" y="281315"/>
                  </a:lnTo>
                  <a:lnTo>
                    <a:pt x="264058" y="271914"/>
                  </a:lnTo>
                  <a:lnTo>
                    <a:pt x="270829" y="262514"/>
                  </a:lnTo>
                  <a:lnTo>
                    <a:pt x="277599" y="253113"/>
                  </a:lnTo>
                  <a:lnTo>
                    <a:pt x="284370" y="243713"/>
                  </a:lnTo>
                  <a:lnTo>
                    <a:pt x="291141" y="234312"/>
                  </a:lnTo>
                  <a:lnTo>
                    <a:pt x="297912" y="224912"/>
                  </a:lnTo>
                  <a:lnTo>
                    <a:pt x="304682" y="215511"/>
                  </a:lnTo>
                  <a:lnTo>
                    <a:pt x="311453" y="206111"/>
                  </a:lnTo>
                  <a:lnTo>
                    <a:pt x="318224" y="196710"/>
                  </a:lnTo>
                  <a:lnTo>
                    <a:pt x="324995" y="187309"/>
                  </a:lnTo>
                  <a:lnTo>
                    <a:pt x="331765" y="177909"/>
                  </a:lnTo>
                  <a:lnTo>
                    <a:pt x="338536" y="168508"/>
                  </a:lnTo>
                  <a:lnTo>
                    <a:pt x="345307" y="159108"/>
                  </a:lnTo>
                  <a:lnTo>
                    <a:pt x="352078" y="149707"/>
                  </a:lnTo>
                  <a:lnTo>
                    <a:pt x="358848" y="140307"/>
                  </a:lnTo>
                  <a:lnTo>
                    <a:pt x="365619" y="130906"/>
                  </a:lnTo>
                  <a:lnTo>
                    <a:pt x="372390" y="121506"/>
                  </a:lnTo>
                  <a:lnTo>
                    <a:pt x="379160" y="112105"/>
                  </a:lnTo>
                  <a:lnTo>
                    <a:pt x="385931" y="102705"/>
                  </a:lnTo>
                  <a:lnTo>
                    <a:pt x="392702" y="93304"/>
                  </a:lnTo>
                  <a:lnTo>
                    <a:pt x="399473" y="83903"/>
                  </a:lnTo>
                  <a:lnTo>
                    <a:pt x="406243" y="74503"/>
                  </a:lnTo>
                  <a:lnTo>
                    <a:pt x="413014" y="65102"/>
                  </a:lnTo>
                  <a:lnTo>
                    <a:pt x="419785" y="55702"/>
                  </a:lnTo>
                  <a:lnTo>
                    <a:pt x="426556" y="46301"/>
                  </a:lnTo>
                  <a:lnTo>
                    <a:pt x="433326" y="36901"/>
                  </a:lnTo>
                  <a:lnTo>
                    <a:pt x="440097" y="27500"/>
                  </a:lnTo>
                  <a:lnTo>
                    <a:pt x="446868" y="18100"/>
                  </a:lnTo>
                  <a:lnTo>
                    <a:pt x="453638" y="8699"/>
                  </a:lnTo>
                  <a:lnTo>
                    <a:pt x="4599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6753544" y="2449352"/>
              <a:ext cx="65653" cy="71636"/>
            </a:xfrm>
            <a:custGeom>
              <a:avLst/>
              <a:pathLst>
                <a:path w="65653" h="71636">
                  <a:moveTo>
                    <a:pt x="58423" y="71636"/>
                  </a:moveTo>
                  <a:lnTo>
                    <a:pt x="65653" y="0"/>
                  </a:lnTo>
                  <a:lnTo>
                    <a:pt x="0" y="29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359293" y="2321933"/>
              <a:ext cx="857765" cy="765955"/>
            </a:xfrm>
            <a:custGeom>
              <a:avLst/>
              <a:pathLst>
                <a:path w="857765" h="765955">
                  <a:moveTo>
                    <a:pt x="0" y="765955"/>
                  </a:moveTo>
                  <a:lnTo>
                    <a:pt x="11376" y="755797"/>
                  </a:lnTo>
                  <a:lnTo>
                    <a:pt x="22753" y="745638"/>
                  </a:lnTo>
                  <a:lnTo>
                    <a:pt x="34129" y="735479"/>
                  </a:lnTo>
                  <a:lnTo>
                    <a:pt x="45506" y="725320"/>
                  </a:lnTo>
                  <a:lnTo>
                    <a:pt x="56883" y="715161"/>
                  </a:lnTo>
                  <a:lnTo>
                    <a:pt x="68259" y="705002"/>
                  </a:lnTo>
                  <a:lnTo>
                    <a:pt x="79636" y="694843"/>
                  </a:lnTo>
                  <a:lnTo>
                    <a:pt x="91013" y="684684"/>
                  </a:lnTo>
                  <a:lnTo>
                    <a:pt x="102389" y="674525"/>
                  </a:lnTo>
                  <a:lnTo>
                    <a:pt x="113766" y="664366"/>
                  </a:lnTo>
                  <a:lnTo>
                    <a:pt x="125143" y="654207"/>
                  </a:lnTo>
                  <a:lnTo>
                    <a:pt x="136519" y="644048"/>
                  </a:lnTo>
                  <a:lnTo>
                    <a:pt x="147896" y="633889"/>
                  </a:lnTo>
                  <a:lnTo>
                    <a:pt x="159273" y="623730"/>
                  </a:lnTo>
                  <a:lnTo>
                    <a:pt x="170649" y="613571"/>
                  </a:lnTo>
                  <a:lnTo>
                    <a:pt x="182026" y="603412"/>
                  </a:lnTo>
                  <a:lnTo>
                    <a:pt x="193402" y="593253"/>
                  </a:lnTo>
                  <a:lnTo>
                    <a:pt x="204779" y="583094"/>
                  </a:lnTo>
                  <a:lnTo>
                    <a:pt x="216156" y="572935"/>
                  </a:lnTo>
                  <a:lnTo>
                    <a:pt x="227532" y="562776"/>
                  </a:lnTo>
                  <a:lnTo>
                    <a:pt x="238909" y="552617"/>
                  </a:lnTo>
                  <a:lnTo>
                    <a:pt x="250286" y="542458"/>
                  </a:lnTo>
                  <a:lnTo>
                    <a:pt x="261662" y="532299"/>
                  </a:lnTo>
                  <a:lnTo>
                    <a:pt x="273039" y="522140"/>
                  </a:lnTo>
                  <a:lnTo>
                    <a:pt x="284416" y="511981"/>
                  </a:lnTo>
                  <a:lnTo>
                    <a:pt x="295792" y="501822"/>
                  </a:lnTo>
                  <a:lnTo>
                    <a:pt x="307169" y="491663"/>
                  </a:lnTo>
                  <a:lnTo>
                    <a:pt x="318546" y="481504"/>
                  </a:lnTo>
                  <a:lnTo>
                    <a:pt x="329922" y="471345"/>
                  </a:lnTo>
                  <a:lnTo>
                    <a:pt x="341299" y="461186"/>
                  </a:lnTo>
                  <a:lnTo>
                    <a:pt x="352676" y="451027"/>
                  </a:lnTo>
                  <a:lnTo>
                    <a:pt x="364052" y="440868"/>
                  </a:lnTo>
                  <a:lnTo>
                    <a:pt x="375429" y="430709"/>
                  </a:lnTo>
                  <a:lnTo>
                    <a:pt x="386805" y="420550"/>
                  </a:lnTo>
                  <a:lnTo>
                    <a:pt x="398182" y="410392"/>
                  </a:lnTo>
                  <a:lnTo>
                    <a:pt x="409559" y="400233"/>
                  </a:lnTo>
                  <a:lnTo>
                    <a:pt x="420935" y="390074"/>
                  </a:lnTo>
                  <a:lnTo>
                    <a:pt x="432312" y="379915"/>
                  </a:lnTo>
                  <a:lnTo>
                    <a:pt x="443689" y="369756"/>
                  </a:lnTo>
                  <a:lnTo>
                    <a:pt x="455065" y="359597"/>
                  </a:lnTo>
                  <a:lnTo>
                    <a:pt x="466442" y="349438"/>
                  </a:lnTo>
                  <a:lnTo>
                    <a:pt x="477819" y="339279"/>
                  </a:lnTo>
                  <a:lnTo>
                    <a:pt x="489195" y="329120"/>
                  </a:lnTo>
                  <a:lnTo>
                    <a:pt x="500572" y="318961"/>
                  </a:lnTo>
                  <a:lnTo>
                    <a:pt x="511949" y="308802"/>
                  </a:lnTo>
                  <a:lnTo>
                    <a:pt x="523325" y="298643"/>
                  </a:lnTo>
                  <a:lnTo>
                    <a:pt x="534702" y="288484"/>
                  </a:lnTo>
                  <a:lnTo>
                    <a:pt x="546078" y="278325"/>
                  </a:lnTo>
                  <a:lnTo>
                    <a:pt x="557455" y="268166"/>
                  </a:lnTo>
                  <a:lnTo>
                    <a:pt x="568832" y="258007"/>
                  </a:lnTo>
                  <a:lnTo>
                    <a:pt x="580208" y="247848"/>
                  </a:lnTo>
                  <a:lnTo>
                    <a:pt x="591585" y="237689"/>
                  </a:lnTo>
                  <a:lnTo>
                    <a:pt x="602962" y="227530"/>
                  </a:lnTo>
                  <a:lnTo>
                    <a:pt x="614338" y="217371"/>
                  </a:lnTo>
                  <a:lnTo>
                    <a:pt x="625715" y="207212"/>
                  </a:lnTo>
                  <a:lnTo>
                    <a:pt x="637092" y="197053"/>
                  </a:lnTo>
                  <a:lnTo>
                    <a:pt x="648468" y="186894"/>
                  </a:lnTo>
                  <a:lnTo>
                    <a:pt x="659845" y="176735"/>
                  </a:lnTo>
                  <a:lnTo>
                    <a:pt x="671222" y="166576"/>
                  </a:lnTo>
                  <a:lnTo>
                    <a:pt x="682598" y="156417"/>
                  </a:lnTo>
                  <a:lnTo>
                    <a:pt x="693975" y="146258"/>
                  </a:lnTo>
                  <a:lnTo>
                    <a:pt x="705352" y="136099"/>
                  </a:lnTo>
                  <a:lnTo>
                    <a:pt x="716728" y="125940"/>
                  </a:lnTo>
                  <a:lnTo>
                    <a:pt x="728105" y="115781"/>
                  </a:lnTo>
                  <a:lnTo>
                    <a:pt x="739481" y="105622"/>
                  </a:lnTo>
                  <a:lnTo>
                    <a:pt x="750858" y="95463"/>
                  </a:lnTo>
                  <a:lnTo>
                    <a:pt x="762235" y="85304"/>
                  </a:lnTo>
                  <a:lnTo>
                    <a:pt x="773611" y="75145"/>
                  </a:lnTo>
                  <a:lnTo>
                    <a:pt x="784988" y="64987"/>
                  </a:lnTo>
                  <a:lnTo>
                    <a:pt x="796365" y="54828"/>
                  </a:lnTo>
                  <a:lnTo>
                    <a:pt x="807741" y="44669"/>
                  </a:lnTo>
                  <a:lnTo>
                    <a:pt x="819118" y="34510"/>
                  </a:lnTo>
                  <a:lnTo>
                    <a:pt x="830495" y="24351"/>
                  </a:lnTo>
                  <a:lnTo>
                    <a:pt x="841871" y="14192"/>
                  </a:lnTo>
                  <a:lnTo>
                    <a:pt x="853248" y="4033"/>
                  </a:lnTo>
                  <a:lnTo>
                    <a:pt x="857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146570" y="2321933"/>
              <a:ext cx="70487" cy="68383"/>
            </a:xfrm>
            <a:custGeom>
              <a:avLst/>
              <a:pathLst>
                <a:path w="70487" h="68383">
                  <a:moveTo>
                    <a:pt x="47956" y="68383"/>
                  </a:moveTo>
                  <a:lnTo>
                    <a:pt x="70487" y="0"/>
                  </a:lnTo>
                  <a:lnTo>
                    <a:pt x="0" y="146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359293" y="3067479"/>
              <a:ext cx="379472" cy="20409"/>
            </a:xfrm>
            <a:custGeom>
              <a:avLst/>
              <a:pathLst>
                <a:path w="379472" h="20409">
                  <a:moveTo>
                    <a:pt x="0" y="20409"/>
                  </a:moveTo>
                  <a:lnTo>
                    <a:pt x="7464" y="20008"/>
                  </a:lnTo>
                  <a:lnTo>
                    <a:pt x="14928" y="19607"/>
                  </a:lnTo>
                  <a:lnTo>
                    <a:pt x="22392" y="19205"/>
                  </a:lnTo>
                  <a:lnTo>
                    <a:pt x="29856" y="18804"/>
                  </a:lnTo>
                  <a:lnTo>
                    <a:pt x="37320" y="18402"/>
                  </a:lnTo>
                  <a:lnTo>
                    <a:pt x="44785" y="18001"/>
                  </a:lnTo>
                  <a:lnTo>
                    <a:pt x="52249" y="17599"/>
                  </a:lnTo>
                  <a:lnTo>
                    <a:pt x="59713" y="17198"/>
                  </a:lnTo>
                  <a:lnTo>
                    <a:pt x="67177" y="16796"/>
                  </a:lnTo>
                  <a:lnTo>
                    <a:pt x="74641" y="16395"/>
                  </a:lnTo>
                  <a:lnTo>
                    <a:pt x="82105" y="15993"/>
                  </a:lnTo>
                  <a:lnTo>
                    <a:pt x="89570" y="15592"/>
                  </a:lnTo>
                  <a:lnTo>
                    <a:pt x="97034" y="15190"/>
                  </a:lnTo>
                  <a:lnTo>
                    <a:pt x="104498" y="14789"/>
                  </a:lnTo>
                  <a:lnTo>
                    <a:pt x="111962" y="14388"/>
                  </a:lnTo>
                  <a:lnTo>
                    <a:pt x="119426" y="13986"/>
                  </a:lnTo>
                  <a:lnTo>
                    <a:pt x="126890" y="13585"/>
                  </a:lnTo>
                  <a:lnTo>
                    <a:pt x="134355" y="13183"/>
                  </a:lnTo>
                  <a:lnTo>
                    <a:pt x="141819" y="12782"/>
                  </a:lnTo>
                  <a:lnTo>
                    <a:pt x="149283" y="12380"/>
                  </a:lnTo>
                  <a:lnTo>
                    <a:pt x="156747" y="11979"/>
                  </a:lnTo>
                  <a:lnTo>
                    <a:pt x="164211" y="11577"/>
                  </a:lnTo>
                  <a:lnTo>
                    <a:pt x="171675" y="11176"/>
                  </a:lnTo>
                  <a:lnTo>
                    <a:pt x="179140" y="10774"/>
                  </a:lnTo>
                  <a:lnTo>
                    <a:pt x="186604" y="10373"/>
                  </a:lnTo>
                  <a:lnTo>
                    <a:pt x="194068" y="9971"/>
                  </a:lnTo>
                  <a:lnTo>
                    <a:pt x="201532" y="9570"/>
                  </a:lnTo>
                  <a:lnTo>
                    <a:pt x="208996" y="9169"/>
                  </a:lnTo>
                  <a:lnTo>
                    <a:pt x="216461" y="8767"/>
                  </a:lnTo>
                  <a:lnTo>
                    <a:pt x="223925" y="8366"/>
                  </a:lnTo>
                  <a:lnTo>
                    <a:pt x="231389" y="7964"/>
                  </a:lnTo>
                  <a:lnTo>
                    <a:pt x="238853" y="7563"/>
                  </a:lnTo>
                  <a:lnTo>
                    <a:pt x="246317" y="7161"/>
                  </a:lnTo>
                  <a:lnTo>
                    <a:pt x="253781" y="6760"/>
                  </a:lnTo>
                  <a:lnTo>
                    <a:pt x="261246" y="6358"/>
                  </a:lnTo>
                  <a:lnTo>
                    <a:pt x="268710" y="5957"/>
                  </a:lnTo>
                  <a:lnTo>
                    <a:pt x="276174" y="5555"/>
                  </a:lnTo>
                  <a:lnTo>
                    <a:pt x="283638" y="5154"/>
                  </a:lnTo>
                  <a:lnTo>
                    <a:pt x="291102" y="4752"/>
                  </a:lnTo>
                  <a:lnTo>
                    <a:pt x="298566" y="4351"/>
                  </a:lnTo>
                  <a:lnTo>
                    <a:pt x="306031" y="3950"/>
                  </a:lnTo>
                  <a:lnTo>
                    <a:pt x="313495" y="3548"/>
                  </a:lnTo>
                  <a:lnTo>
                    <a:pt x="320959" y="3147"/>
                  </a:lnTo>
                  <a:lnTo>
                    <a:pt x="328423" y="2745"/>
                  </a:lnTo>
                  <a:lnTo>
                    <a:pt x="335887" y="2344"/>
                  </a:lnTo>
                  <a:lnTo>
                    <a:pt x="343351" y="1942"/>
                  </a:lnTo>
                  <a:lnTo>
                    <a:pt x="350816" y="1541"/>
                  </a:lnTo>
                  <a:lnTo>
                    <a:pt x="358280" y="1139"/>
                  </a:lnTo>
                  <a:lnTo>
                    <a:pt x="365744" y="738"/>
                  </a:lnTo>
                  <a:lnTo>
                    <a:pt x="373208" y="336"/>
                  </a:lnTo>
                  <a:lnTo>
                    <a:pt x="3794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674568" y="3034879"/>
              <a:ext cx="64197" cy="71896"/>
            </a:xfrm>
            <a:custGeom>
              <a:avLst/>
              <a:pathLst>
                <a:path w="64197" h="71896">
                  <a:moveTo>
                    <a:pt x="3866" y="71896"/>
                  </a:moveTo>
                  <a:lnTo>
                    <a:pt x="64197" y="325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2399778" y="4664737"/>
              <a:ext cx="308602" cy="447814"/>
            </a:xfrm>
            <a:custGeom>
              <a:avLst/>
              <a:pathLst>
                <a:path w="308602" h="447814">
                  <a:moveTo>
                    <a:pt x="308602" y="0"/>
                  </a:moveTo>
                  <a:lnTo>
                    <a:pt x="303422" y="7517"/>
                  </a:lnTo>
                  <a:lnTo>
                    <a:pt x="298241" y="15035"/>
                  </a:lnTo>
                  <a:lnTo>
                    <a:pt x="293060" y="22552"/>
                  </a:lnTo>
                  <a:lnTo>
                    <a:pt x="287880" y="30070"/>
                  </a:lnTo>
                  <a:lnTo>
                    <a:pt x="282699" y="37588"/>
                  </a:lnTo>
                  <a:lnTo>
                    <a:pt x="277518" y="45105"/>
                  </a:lnTo>
                  <a:lnTo>
                    <a:pt x="272338" y="52623"/>
                  </a:lnTo>
                  <a:lnTo>
                    <a:pt x="267157" y="60140"/>
                  </a:lnTo>
                  <a:lnTo>
                    <a:pt x="261977" y="67658"/>
                  </a:lnTo>
                  <a:lnTo>
                    <a:pt x="256796" y="75176"/>
                  </a:lnTo>
                  <a:lnTo>
                    <a:pt x="251615" y="82693"/>
                  </a:lnTo>
                  <a:lnTo>
                    <a:pt x="246435" y="90211"/>
                  </a:lnTo>
                  <a:lnTo>
                    <a:pt x="241254" y="97728"/>
                  </a:lnTo>
                  <a:lnTo>
                    <a:pt x="236074" y="105246"/>
                  </a:lnTo>
                  <a:lnTo>
                    <a:pt x="230893" y="112764"/>
                  </a:lnTo>
                  <a:lnTo>
                    <a:pt x="225712" y="120281"/>
                  </a:lnTo>
                  <a:lnTo>
                    <a:pt x="220532" y="127799"/>
                  </a:lnTo>
                  <a:lnTo>
                    <a:pt x="215351" y="135316"/>
                  </a:lnTo>
                  <a:lnTo>
                    <a:pt x="210170" y="142834"/>
                  </a:lnTo>
                  <a:lnTo>
                    <a:pt x="204990" y="150352"/>
                  </a:lnTo>
                  <a:lnTo>
                    <a:pt x="199809" y="157869"/>
                  </a:lnTo>
                  <a:lnTo>
                    <a:pt x="194629" y="165387"/>
                  </a:lnTo>
                  <a:lnTo>
                    <a:pt x="189448" y="172905"/>
                  </a:lnTo>
                  <a:lnTo>
                    <a:pt x="184267" y="180422"/>
                  </a:lnTo>
                  <a:lnTo>
                    <a:pt x="179087" y="187940"/>
                  </a:lnTo>
                  <a:lnTo>
                    <a:pt x="173906" y="195457"/>
                  </a:lnTo>
                  <a:lnTo>
                    <a:pt x="168725" y="202975"/>
                  </a:lnTo>
                  <a:lnTo>
                    <a:pt x="163545" y="210493"/>
                  </a:lnTo>
                  <a:lnTo>
                    <a:pt x="158364" y="218010"/>
                  </a:lnTo>
                  <a:lnTo>
                    <a:pt x="153184" y="225528"/>
                  </a:lnTo>
                  <a:lnTo>
                    <a:pt x="148003" y="233045"/>
                  </a:lnTo>
                  <a:lnTo>
                    <a:pt x="142822" y="240563"/>
                  </a:lnTo>
                  <a:lnTo>
                    <a:pt x="137642" y="248081"/>
                  </a:lnTo>
                  <a:lnTo>
                    <a:pt x="132461" y="255598"/>
                  </a:lnTo>
                  <a:lnTo>
                    <a:pt x="127281" y="263116"/>
                  </a:lnTo>
                  <a:lnTo>
                    <a:pt x="122100" y="270633"/>
                  </a:lnTo>
                  <a:lnTo>
                    <a:pt x="116919" y="278151"/>
                  </a:lnTo>
                  <a:lnTo>
                    <a:pt x="111739" y="285669"/>
                  </a:lnTo>
                  <a:lnTo>
                    <a:pt x="106558" y="293186"/>
                  </a:lnTo>
                  <a:lnTo>
                    <a:pt x="101377" y="300704"/>
                  </a:lnTo>
                  <a:lnTo>
                    <a:pt x="96197" y="308221"/>
                  </a:lnTo>
                  <a:lnTo>
                    <a:pt x="91016" y="315739"/>
                  </a:lnTo>
                  <a:lnTo>
                    <a:pt x="85836" y="323257"/>
                  </a:lnTo>
                  <a:lnTo>
                    <a:pt x="80655" y="330774"/>
                  </a:lnTo>
                  <a:lnTo>
                    <a:pt x="75474" y="338292"/>
                  </a:lnTo>
                  <a:lnTo>
                    <a:pt x="70294" y="345810"/>
                  </a:lnTo>
                  <a:lnTo>
                    <a:pt x="65113" y="353327"/>
                  </a:lnTo>
                  <a:lnTo>
                    <a:pt x="59932" y="360845"/>
                  </a:lnTo>
                  <a:lnTo>
                    <a:pt x="54752" y="368362"/>
                  </a:lnTo>
                  <a:lnTo>
                    <a:pt x="49571" y="375880"/>
                  </a:lnTo>
                  <a:lnTo>
                    <a:pt x="44391" y="383398"/>
                  </a:lnTo>
                  <a:lnTo>
                    <a:pt x="39210" y="390915"/>
                  </a:lnTo>
                  <a:lnTo>
                    <a:pt x="34029" y="398433"/>
                  </a:lnTo>
                  <a:lnTo>
                    <a:pt x="28849" y="405950"/>
                  </a:lnTo>
                  <a:lnTo>
                    <a:pt x="23668" y="413468"/>
                  </a:lnTo>
                  <a:lnTo>
                    <a:pt x="18488" y="420986"/>
                  </a:lnTo>
                  <a:lnTo>
                    <a:pt x="13307" y="428503"/>
                  </a:lnTo>
                  <a:lnTo>
                    <a:pt x="8126" y="436021"/>
                  </a:lnTo>
                  <a:lnTo>
                    <a:pt x="2946" y="443538"/>
                  </a:lnTo>
                  <a:lnTo>
                    <a:pt x="0" y="4478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2399778" y="5040780"/>
              <a:ext cx="65025" cy="71770"/>
            </a:xfrm>
            <a:custGeom>
              <a:avLst/>
              <a:pathLst>
                <a:path w="65025" h="71770">
                  <a:moveTo>
                    <a:pt x="5739" y="0"/>
                  </a:moveTo>
                  <a:lnTo>
                    <a:pt x="0" y="71770"/>
                  </a:lnTo>
                  <a:lnTo>
                    <a:pt x="65025" y="408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6359293" y="3087889"/>
              <a:ext cx="147" cy="782567"/>
            </a:xfrm>
            <a:custGeom>
              <a:avLst/>
              <a:pathLst>
                <a:path w="147" h="782567">
                  <a:moveTo>
                    <a:pt x="0" y="0"/>
                  </a:moveTo>
                  <a:lnTo>
                    <a:pt x="2" y="11541"/>
                  </a:lnTo>
                  <a:lnTo>
                    <a:pt x="4" y="23082"/>
                  </a:lnTo>
                  <a:lnTo>
                    <a:pt x="6" y="34623"/>
                  </a:lnTo>
                  <a:lnTo>
                    <a:pt x="8" y="46164"/>
                  </a:lnTo>
                  <a:lnTo>
                    <a:pt x="10" y="57705"/>
                  </a:lnTo>
                  <a:lnTo>
                    <a:pt x="13" y="69246"/>
                  </a:lnTo>
                  <a:lnTo>
                    <a:pt x="15" y="80787"/>
                  </a:lnTo>
                  <a:lnTo>
                    <a:pt x="17" y="92328"/>
                  </a:lnTo>
                  <a:lnTo>
                    <a:pt x="19" y="103869"/>
                  </a:lnTo>
                  <a:lnTo>
                    <a:pt x="21" y="115410"/>
                  </a:lnTo>
                  <a:lnTo>
                    <a:pt x="23" y="126951"/>
                  </a:lnTo>
                  <a:lnTo>
                    <a:pt x="26" y="138493"/>
                  </a:lnTo>
                  <a:lnTo>
                    <a:pt x="28" y="150034"/>
                  </a:lnTo>
                  <a:lnTo>
                    <a:pt x="30" y="161575"/>
                  </a:lnTo>
                  <a:lnTo>
                    <a:pt x="32" y="173116"/>
                  </a:lnTo>
                  <a:lnTo>
                    <a:pt x="34" y="184657"/>
                  </a:lnTo>
                  <a:lnTo>
                    <a:pt x="36" y="196198"/>
                  </a:lnTo>
                  <a:lnTo>
                    <a:pt x="39" y="207739"/>
                  </a:lnTo>
                  <a:lnTo>
                    <a:pt x="41" y="219280"/>
                  </a:lnTo>
                  <a:lnTo>
                    <a:pt x="43" y="230821"/>
                  </a:lnTo>
                  <a:lnTo>
                    <a:pt x="45" y="242362"/>
                  </a:lnTo>
                  <a:lnTo>
                    <a:pt x="47" y="253903"/>
                  </a:lnTo>
                  <a:lnTo>
                    <a:pt x="49" y="265445"/>
                  </a:lnTo>
                  <a:lnTo>
                    <a:pt x="52" y="276986"/>
                  </a:lnTo>
                  <a:lnTo>
                    <a:pt x="54" y="288527"/>
                  </a:lnTo>
                  <a:lnTo>
                    <a:pt x="56" y="300068"/>
                  </a:lnTo>
                  <a:lnTo>
                    <a:pt x="58" y="311609"/>
                  </a:lnTo>
                  <a:lnTo>
                    <a:pt x="60" y="323150"/>
                  </a:lnTo>
                  <a:lnTo>
                    <a:pt x="63" y="334691"/>
                  </a:lnTo>
                  <a:lnTo>
                    <a:pt x="65" y="346232"/>
                  </a:lnTo>
                  <a:lnTo>
                    <a:pt x="67" y="357773"/>
                  </a:lnTo>
                  <a:lnTo>
                    <a:pt x="69" y="369314"/>
                  </a:lnTo>
                  <a:lnTo>
                    <a:pt x="71" y="380855"/>
                  </a:lnTo>
                  <a:lnTo>
                    <a:pt x="73" y="392396"/>
                  </a:lnTo>
                  <a:lnTo>
                    <a:pt x="76" y="403938"/>
                  </a:lnTo>
                  <a:lnTo>
                    <a:pt x="78" y="415479"/>
                  </a:lnTo>
                  <a:lnTo>
                    <a:pt x="80" y="427020"/>
                  </a:lnTo>
                  <a:lnTo>
                    <a:pt x="82" y="438561"/>
                  </a:lnTo>
                  <a:lnTo>
                    <a:pt x="84" y="450102"/>
                  </a:lnTo>
                  <a:lnTo>
                    <a:pt x="86" y="461643"/>
                  </a:lnTo>
                  <a:lnTo>
                    <a:pt x="89" y="473184"/>
                  </a:lnTo>
                  <a:lnTo>
                    <a:pt x="91" y="484725"/>
                  </a:lnTo>
                  <a:lnTo>
                    <a:pt x="93" y="496266"/>
                  </a:lnTo>
                  <a:lnTo>
                    <a:pt x="95" y="507807"/>
                  </a:lnTo>
                  <a:lnTo>
                    <a:pt x="97" y="519348"/>
                  </a:lnTo>
                  <a:lnTo>
                    <a:pt x="99" y="530890"/>
                  </a:lnTo>
                  <a:lnTo>
                    <a:pt x="102" y="542431"/>
                  </a:lnTo>
                  <a:lnTo>
                    <a:pt x="104" y="553972"/>
                  </a:lnTo>
                  <a:lnTo>
                    <a:pt x="106" y="565513"/>
                  </a:lnTo>
                  <a:lnTo>
                    <a:pt x="108" y="577054"/>
                  </a:lnTo>
                  <a:lnTo>
                    <a:pt x="110" y="588595"/>
                  </a:lnTo>
                  <a:lnTo>
                    <a:pt x="112" y="600136"/>
                  </a:lnTo>
                  <a:lnTo>
                    <a:pt x="115" y="611677"/>
                  </a:lnTo>
                  <a:lnTo>
                    <a:pt x="117" y="623218"/>
                  </a:lnTo>
                  <a:lnTo>
                    <a:pt x="119" y="634759"/>
                  </a:lnTo>
                  <a:lnTo>
                    <a:pt x="121" y="646300"/>
                  </a:lnTo>
                  <a:lnTo>
                    <a:pt x="123" y="657841"/>
                  </a:lnTo>
                  <a:lnTo>
                    <a:pt x="126" y="669383"/>
                  </a:lnTo>
                  <a:lnTo>
                    <a:pt x="128" y="680924"/>
                  </a:lnTo>
                  <a:lnTo>
                    <a:pt x="130" y="692465"/>
                  </a:lnTo>
                  <a:lnTo>
                    <a:pt x="132" y="704006"/>
                  </a:lnTo>
                  <a:lnTo>
                    <a:pt x="134" y="715547"/>
                  </a:lnTo>
                  <a:lnTo>
                    <a:pt x="136" y="727088"/>
                  </a:lnTo>
                  <a:lnTo>
                    <a:pt x="139" y="738629"/>
                  </a:lnTo>
                  <a:lnTo>
                    <a:pt x="141" y="750170"/>
                  </a:lnTo>
                  <a:lnTo>
                    <a:pt x="143" y="761711"/>
                  </a:lnTo>
                  <a:lnTo>
                    <a:pt x="145" y="773252"/>
                  </a:lnTo>
                  <a:lnTo>
                    <a:pt x="147" y="782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323429" y="3808096"/>
              <a:ext cx="71999" cy="62360"/>
            </a:xfrm>
            <a:custGeom>
              <a:avLst/>
              <a:pathLst>
                <a:path w="71999" h="62360">
                  <a:moveTo>
                    <a:pt x="0" y="13"/>
                  </a:moveTo>
                  <a:lnTo>
                    <a:pt x="36011" y="62360"/>
                  </a:lnTo>
                  <a:lnTo>
                    <a:pt x="719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359293" y="3087889"/>
              <a:ext cx="291022" cy="932098"/>
            </a:xfrm>
            <a:custGeom>
              <a:avLst/>
              <a:pathLst>
                <a:path w="291022" h="932098">
                  <a:moveTo>
                    <a:pt x="0" y="0"/>
                  </a:moveTo>
                  <a:lnTo>
                    <a:pt x="4023" y="12886"/>
                  </a:lnTo>
                  <a:lnTo>
                    <a:pt x="8046" y="25772"/>
                  </a:lnTo>
                  <a:lnTo>
                    <a:pt x="12070" y="38658"/>
                  </a:lnTo>
                  <a:lnTo>
                    <a:pt x="16093" y="51545"/>
                  </a:lnTo>
                  <a:lnTo>
                    <a:pt x="20116" y="64431"/>
                  </a:lnTo>
                  <a:lnTo>
                    <a:pt x="24140" y="77317"/>
                  </a:lnTo>
                  <a:lnTo>
                    <a:pt x="28163" y="90203"/>
                  </a:lnTo>
                  <a:lnTo>
                    <a:pt x="32187" y="103090"/>
                  </a:lnTo>
                  <a:lnTo>
                    <a:pt x="36210" y="115976"/>
                  </a:lnTo>
                  <a:lnTo>
                    <a:pt x="40233" y="128862"/>
                  </a:lnTo>
                  <a:lnTo>
                    <a:pt x="44257" y="141748"/>
                  </a:lnTo>
                  <a:lnTo>
                    <a:pt x="48280" y="154635"/>
                  </a:lnTo>
                  <a:lnTo>
                    <a:pt x="52303" y="167521"/>
                  </a:lnTo>
                  <a:lnTo>
                    <a:pt x="56327" y="180407"/>
                  </a:lnTo>
                  <a:lnTo>
                    <a:pt x="60350" y="193293"/>
                  </a:lnTo>
                  <a:lnTo>
                    <a:pt x="64374" y="206180"/>
                  </a:lnTo>
                  <a:lnTo>
                    <a:pt x="68397" y="219066"/>
                  </a:lnTo>
                  <a:lnTo>
                    <a:pt x="72420" y="231952"/>
                  </a:lnTo>
                  <a:lnTo>
                    <a:pt x="76444" y="244838"/>
                  </a:lnTo>
                  <a:lnTo>
                    <a:pt x="80467" y="257725"/>
                  </a:lnTo>
                  <a:lnTo>
                    <a:pt x="84490" y="270611"/>
                  </a:lnTo>
                  <a:lnTo>
                    <a:pt x="88514" y="283497"/>
                  </a:lnTo>
                  <a:lnTo>
                    <a:pt x="92537" y="296383"/>
                  </a:lnTo>
                  <a:lnTo>
                    <a:pt x="96561" y="309270"/>
                  </a:lnTo>
                  <a:lnTo>
                    <a:pt x="100584" y="322156"/>
                  </a:lnTo>
                  <a:lnTo>
                    <a:pt x="104607" y="335042"/>
                  </a:lnTo>
                  <a:lnTo>
                    <a:pt x="108631" y="347928"/>
                  </a:lnTo>
                  <a:lnTo>
                    <a:pt x="112654" y="360815"/>
                  </a:lnTo>
                  <a:lnTo>
                    <a:pt x="116677" y="373701"/>
                  </a:lnTo>
                  <a:lnTo>
                    <a:pt x="120701" y="386587"/>
                  </a:lnTo>
                  <a:lnTo>
                    <a:pt x="124724" y="399473"/>
                  </a:lnTo>
                  <a:lnTo>
                    <a:pt x="128748" y="412360"/>
                  </a:lnTo>
                  <a:lnTo>
                    <a:pt x="132771" y="425246"/>
                  </a:lnTo>
                  <a:lnTo>
                    <a:pt x="136794" y="438132"/>
                  </a:lnTo>
                  <a:lnTo>
                    <a:pt x="140818" y="451018"/>
                  </a:lnTo>
                  <a:lnTo>
                    <a:pt x="144841" y="463905"/>
                  </a:lnTo>
                  <a:lnTo>
                    <a:pt x="148865" y="476791"/>
                  </a:lnTo>
                  <a:lnTo>
                    <a:pt x="152888" y="489677"/>
                  </a:lnTo>
                  <a:lnTo>
                    <a:pt x="156911" y="502563"/>
                  </a:lnTo>
                  <a:lnTo>
                    <a:pt x="160935" y="515450"/>
                  </a:lnTo>
                  <a:lnTo>
                    <a:pt x="164958" y="528336"/>
                  </a:lnTo>
                  <a:lnTo>
                    <a:pt x="168981" y="541222"/>
                  </a:lnTo>
                  <a:lnTo>
                    <a:pt x="173005" y="554108"/>
                  </a:lnTo>
                  <a:lnTo>
                    <a:pt x="177028" y="566995"/>
                  </a:lnTo>
                  <a:lnTo>
                    <a:pt x="181052" y="579881"/>
                  </a:lnTo>
                  <a:lnTo>
                    <a:pt x="185075" y="592767"/>
                  </a:lnTo>
                  <a:lnTo>
                    <a:pt x="189098" y="605653"/>
                  </a:lnTo>
                  <a:lnTo>
                    <a:pt x="193122" y="618540"/>
                  </a:lnTo>
                  <a:lnTo>
                    <a:pt x="197145" y="631426"/>
                  </a:lnTo>
                  <a:lnTo>
                    <a:pt x="201168" y="644312"/>
                  </a:lnTo>
                  <a:lnTo>
                    <a:pt x="205192" y="657198"/>
                  </a:lnTo>
                  <a:lnTo>
                    <a:pt x="209215" y="670085"/>
                  </a:lnTo>
                  <a:lnTo>
                    <a:pt x="213239" y="682971"/>
                  </a:lnTo>
                  <a:lnTo>
                    <a:pt x="217262" y="695857"/>
                  </a:lnTo>
                  <a:lnTo>
                    <a:pt x="221285" y="708743"/>
                  </a:lnTo>
                  <a:lnTo>
                    <a:pt x="225309" y="721630"/>
                  </a:lnTo>
                  <a:lnTo>
                    <a:pt x="229332" y="734516"/>
                  </a:lnTo>
                  <a:lnTo>
                    <a:pt x="233355" y="747402"/>
                  </a:lnTo>
                  <a:lnTo>
                    <a:pt x="237379" y="760288"/>
                  </a:lnTo>
                  <a:lnTo>
                    <a:pt x="241402" y="773175"/>
                  </a:lnTo>
                  <a:lnTo>
                    <a:pt x="245426" y="786061"/>
                  </a:lnTo>
                  <a:lnTo>
                    <a:pt x="249449" y="798947"/>
                  </a:lnTo>
                  <a:lnTo>
                    <a:pt x="253472" y="811833"/>
                  </a:lnTo>
                  <a:lnTo>
                    <a:pt x="257496" y="824720"/>
                  </a:lnTo>
                  <a:lnTo>
                    <a:pt x="261519" y="837606"/>
                  </a:lnTo>
                  <a:lnTo>
                    <a:pt x="265543" y="850492"/>
                  </a:lnTo>
                  <a:lnTo>
                    <a:pt x="269566" y="863378"/>
                  </a:lnTo>
                  <a:lnTo>
                    <a:pt x="273589" y="876265"/>
                  </a:lnTo>
                  <a:lnTo>
                    <a:pt x="277613" y="889151"/>
                  </a:lnTo>
                  <a:lnTo>
                    <a:pt x="281636" y="902037"/>
                  </a:lnTo>
                  <a:lnTo>
                    <a:pt x="285659" y="914923"/>
                  </a:lnTo>
                  <a:lnTo>
                    <a:pt x="289683" y="927810"/>
                  </a:lnTo>
                  <a:lnTo>
                    <a:pt x="291022" y="932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597368" y="3949738"/>
              <a:ext cx="68727" cy="70249"/>
            </a:xfrm>
            <a:custGeom>
              <a:avLst/>
              <a:pathLst>
                <a:path w="68727" h="70249">
                  <a:moveTo>
                    <a:pt x="0" y="21458"/>
                  </a:moveTo>
                  <a:lnTo>
                    <a:pt x="52947" y="70249"/>
                  </a:lnTo>
                  <a:lnTo>
                    <a:pt x="687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299988" y="2988679"/>
              <a:ext cx="59305" cy="99210"/>
            </a:xfrm>
            <a:custGeom>
              <a:avLst/>
              <a:pathLst>
                <a:path w="59305" h="99210">
                  <a:moveTo>
                    <a:pt x="59305" y="99210"/>
                  </a:moveTo>
                  <a:lnTo>
                    <a:pt x="56840" y="95086"/>
                  </a:lnTo>
                  <a:lnTo>
                    <a:pt x="54375" y="90963"/>
                  </a:lnTo>
                  <a:lnTo>
                    <a:pt x="51910" y="86840"/>
                  </a:lnTo>
                  <a:lnTo>
                    <a:pt x="49446" y="82716"/>
                  </a:lnTo>
                  <a:lnTo>
                    <a:pt x="46981" y="78593"/>
                  </a:lnTo>
                  <a:lnTo>
                    <a:pt x="44516" y="74470"/>
                  </a:lnTo>
                  <a:lnTo>
                    <a:pt x="42051" y="70346"/>
                  </a:lnTo>
                  <a:lnTo>
                    <a:pt x="39586" y="66223"/>
                  </a:lnTo>
                  <a:lnTo>
                    <a:pt x="37121" y="62100"/>
                  </a:lnTo>
                  <a:lnTo>
                    <a:pt x="34657" y="57976"/>
                  </a:lnTo>
                  <a:lnTo>
                    <a:pt x="32192" y="53853"/>
                  </a:lnTo>
                  <a:lnTo>
                    <a:pt x="29727" y="49730"/>
                  </a:lnTo>
                  <a:lnTo>
                    <a:pt x="27262" y="45606"/>
                  </a:lnTo>
                  <a:lnTo>
                    <a:pt x="24797" y="41483"/>
                  </a:lnTo>
                  <a:lnTo>
                    <a:pt x="22332" y="37359"/>
                  </a:lnTo>
                  <a:lnTo>
                    <a:pt x="19868" y="33236"/>
                  </a:lnTo>
                  <a:lnTo>
                    <a:pt x="17403" y="29113"/>
                  </a:lnTo>
                  <a:lnTo>
                    <a:pt x="14938" y="24989"/>
                  </a:lnTo>
                  <a:lnTo>
                    <a:pt x="12473" y="20866"/>
                  </a:lnTo>
                  <a:lnTo>
                    <a:pt x="10008" y="16743"/>
                  </a:lnTo>
                  <a:lnTo>
                    <a:pt x="7543" y="12619"/>
                  </a:lnTo>
                  <a:lnTo>
                    <a:pt x="5079" y="8496"/>
                  </a:lnTo>
                  <a:lnTo>
                    <a:pt x="2614" y="4373"/>
                  </a:lnTo>
                  <a:lnTo>
                    <a:pt x="149" y="24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299988" y="2988679"/>
              <a:ext cx="62893" cy="71991"/>
            </a:xfrm>
            <a:custGeom>
              <a:avLst/>
              <a:pathLst>
                <a:path w="62893" h="71991">
                  <a:moveTo>
                    <a:pt x="62893" y="35049"/>
                  </a:moveTo>
                  <a:lnTo>
                    <a:pt x="0" y="0"/>
                  </a:lnTo>
                  <a:lnTo>
                    <a:pt x="1093" y="719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329145" y="3087889"/>
              <a:ext cx="3030147" cy="1426848"/>
            </a:xfrm>
            <a:custGeom>
              <a:avLst/>
              <a:pathLst>
                <a:path w="3030147" h="1426848">
                  <a:moveTo>
                    <a:pt x="3030147" y="0"/>
                  </a:moveTo>
                  <a:lnTo>
                    <a:pt x="2996250" y="15961"/>
                  </a:lnTo>
                  <a:lnTo>
                    <a:pt x="2962352" y="31923"/>
                  </a:lnTo>
                  <a:lnTo>
                    <a:pt x="2928455" y="47885"/>
                  </a:lnTo>
                  <a:lnTo>
                    <a:pt x="2894557" y="63847"/>
                  </a:lnTo>
                  <a:lnTo>
                    <a:pt x="2860660" y="79808"/>
                  </a:lnTo>
                  <a:lnTo>
                    <a:pt x="2826763" y="95770"/>
                  </a:lnTo>
                  <a:lnTo>
                    <a:pt x="2792865" y="111732"/>
                  </a:lnTo>
                  <a:lnTo>
                    <a:pt x="2758968" y="127694"/>
                  </a:lnTo>
                  <a:lnTo>
                    <a:pt x="2725070" y="143655"/>
                  </a:lnTo>
                  <a:lnTo>
                    <a:pt x="2691173" y="159617"/>
                  </a:lnTo>
                  <a:lnTo>
                    <a:pt x="2657275" y="175579"/>
                  </a:lnTo>
                  <a:lnTo>
                    <a:pt x="2623378" y="191541"/>
                  </a:lnTo>
                  <a:lnTo>
                    <a:pt x="2589481" y="207502"/>
                  </a:lnTo>
                  <a:lnTo>
                    <a:pt x="2555583" y="223464"/>
                  </a:lnTo>
                  <a:lnTo>
                    <a:pt x="2521686" y="239426"/>
                  </a:lnTo>
                  <a:lnTo>
                    <a:pt x="2487788" y="255388"/>
                  </a:lnTo>
                  <a:lnTo>
                    <a:pt x="2453891" y="271349"/>
                  </a:lnTo>
                  <a:lnTo>
                    <a:pt x="2419993" y="287311"/>
                  </a:lnTo>
                  <a:lnTo>
                    <a:pt x="2386096" y="303273"/>
                  </a:lnTo>
                  <a:lnTo>
                    <a:pt x="2352199" y="319235"/>
                  </a:lnTo>
                  <a:lnTo>
                    <a:pt x="2318301" y="335197"/>
                  </a:lnTo>
                  <a:lnTo>
                    <a:pt x="2284404" y="351158"/>
                  </a:lnTo>
                  <a:lnTo>
                    <a:pt x="2250506" y="367120"/>
                  </a:lnTo>
                  <a:lnTo>
                    <a:pt x="2216609" y="383082"/>
                  </a:lnTo>
                  <a:lnTo>
                    <a:pt x="2182711" y="399044"/>
                  </a:lnTo>
                  <a:lnTo>
                    <a:pt x="2148814" y="415005"/>
                  </a:lnTo>
                  <a:lnTo>
                    <a:pt x="2114917" y="430967"/>
                  </a:lnTo>
                  <a:lnTo>
                    <a:pt x="2081019" y="446929"/>
                  </a:lnTo>
                  <a:lnTo>
                    <a:pt x="2047122" y="462891"/>
                  </a:lnTo>
                  <a:lnTo>
                    <a:pt x="2013224" y="478852"/>
                  </a:lnTo>
                  <a:lnTo>
                    <a:pt x="1979327" y="494814"/>
                  </a:lnTo>
                  <a:lnTo>
                    <a:pt x="1945430" y="510776"/>
                  </a:lnTo>
                  <a:lnTo>
                    <a:pt x="1911532" y="526738"/>
                  </a:lnTo>
                  <a:lnTo>
                    <a:pt x="1877635" y="542699"/>
                  </a:lnTo>
                  <a:lnTo>
                    <a:pt x="1843737" y="558661"/>
                  </a:lnTo>
                  <a:lnTo>
                    <a:pt x="1809840" y="574623"/>
                  </a:lnTo>
                  <a:lnTo>
                    <a:pt x="1775942" y="590585"/>
                  </a:lnTo>
                  <a:lnTo>
                    <a:pt x="1742045" y="606547"/>
                  </a:lnTo>
                  <a:lnTo>
                    <a:pt x="1708148" y="622508"/>
                  </a:lnTo>
                  <a:lnTo>
                    <a:pt x="1674250" y="638470"/>
                  </a:lnTo>
                  <a:lnTo>
                    <a:pt x="1640353" y="654432"/>
                  </a:lnTo>
                  <a:lnTo>
                    <a:pt x="1606455" y="670394"/>
                  </a:lnTo>
                  <a:lnTo>
                    <a:pt x="1572558" y="686355"/>
                  </a:lnTo>
                  <a:lnTo>
                    <a:pt x="1538660" y="702317"/>
                  </a:lnTo>
                  <a:lnTo>
                    <a:pt x="1504763" y="718279"/>
                  </a:lnTo>
                  <a:lnTo>
                    <a:pt x="1470866" y="734241"/>
                  </a:lnTo>
                  <a:lnTo>
                    <a:pt x="1436968" y="750202"/>
                  </a:lnTo>
                  <a:lnTo>
                    <a:pt x="1403071" y="766164"/>
                  </a:lnTo>
                  <a:lnTo>
                    <a:pt x="1369173" y="782126"/>
                  </a:lnTo>
                  <a:lnTo>
                    <a:pt x="1335276" y="798088"/>
                  </a:lnTo>
                  <a:lnTo>
                    <a:pt x="1301378" y="814049"/>
                  </a:lnTo>
                  <a:lnTo>
                    <a:pt x="1267481" y="830011"/>
                  </a:lnTo>
                  <a:lnTo>
                    <a:pt x="1233584" y="845973"/>
                  </a:lnTo>
                  <a:lnTo>
                    <a:pt x="1199686" y="861935"/>
                  </a:lnTo>
                  <a:lnTo>
                    <a:pt x="1165789" y="877896"/>
                  </a:lnTo>
                  <a:lnTo>
                    <a:pt x="1131891" y="893858"/>
                  </a:lnTo>
                  <a:lnTo>
                    <a:pt x="1097994" y="909820"/>
                  </a:lnTo>
                  <a:lnTo>
                    <a:pt x="1064096" y="925782"/>
                  </a:lnTo>
                  <a:lnTo>
                    <a:pt x="1030199" y="941744"/>
                  </a:lnTo>
                  <a:lnTo>
                    <a:pt x="996302" y="957705"/>
                  </a:lnTo>
                  <a:lnTo>
                    <a:pt x="962404" y="973667"/>
                  </a:lnTo>
                  <a:lnTo>
                    <a:pt x="928507" y="989629"/>
                  </a:lnTo>
                  <a:lnTo>
                    <a:pt x="894609" y="1005591"/>
                  </a:lnTo>
                  <a:lnTo>
                    <a:pt x="860712" y="1021552"/>
                  </a:lnTo>
                  <a:lnTo>
                    <a:pt x="826814" y="1037514"/>
                  </a:lnTo>
                  <a:lnTo>
                    <a:pt x="792917" y="1053476"/>
                  </a:lnTo>
                  <a:lnTo>
                    <a:pt x="759020" y="1069438"/>
                  </a:lnTo>
                  <a:lnTo>
                    <a:pt x="725122" y="1085399"/>
                  </a:lnTo>
                  <a:lnTo>
                    <a:pt x="691225" y="1101361"/>
                  </a:lnTo>
                  <a:lnTo>
                    <a:pt x="657327" y="1117323"/>
                  </a:lnTo>
                  <a:lnTo>
                    <a:pt x="623430" y="1133285"/>
                  </a:lnTo>
                  <a:lnTo>
                    <a:pt x="589532" y="1149246"/>
                  </a:lnTo>
                  <a:lnTo>
                    <a:pt x="555635" y="1165208"/>
                  </a:lnTo>
                  <a:lnTo>
                    <a:pt x="521738" y="1181170"/>
                  </a:lnTo>
                  <a:lnTo>
                    <a:pt x="487840" y="1197132"/>
                  </a:lnTo>
                  <a:lnTo>
                    <a:pt x="453943" y="1213094"/>
                  </a:lnTo>
                  <a:lnTo>
                    <a:pt x="420045" y="1229055"/>
                  </a:lnTo>
                  <a:lnTo>
                    <a:pt x="386148" y="1245017"/>
                  </a:lnTo>
                  <a:lnTo>
                    <a:pt x="352250" y="1260979"/>
                  </a:lnTo>
                  <a:lnTo>
                    <a:pt x="318353" y="1276941"/>
                  </a:lnTo>
                  <a:lnTo>
                    <a:pt x="284456" y="1292902"/>
                  </a:lnTo>
                  <a:lnTo>
                    <a:pt x="250558" y="1308864"/>
                  </a:lnTo>
                  <a:lnTo>
                    <a:pt x="216661" y="1324826"/>
                  </a:lnTo>
                  <a:lnTo>
                    <a:pt x="182763" y="1340788"/>
                  </a:lnTo>
                  <a:lnTo>
                    <a:pt x="148866" y="1356749"/>
                  </a:lnTo>
                  <a:lnTo>
                    <a:pt x="114968" y="1372711"/>
                  </a:lnTo>
                  <a:lnTo>
                    <a:pt x="81071" y="1388673"/>
                  </a:lnTo>
                  <a:lnTo>
                    <a:pt x="47174" y="1404635"/>
                  </a:lnTo>
                  <a:lnTo>
                    <a:pt x="13276" y="1420596"/>
                  </a:lnTo>
                  <a:lnTo>
                    <a:pt x="0" y="1426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329145" y="4455604"/>
              <a:ext cx="71749" cy="65139"/>
            </a:xfrm>
            <a:custGeom>
              <a:avLst/>
              <a:pathLst>
                <a:path w="71749" h="65139">
                  <a:moveTo>
                    <a:pt x="41075" y="0"/>
                  </a:moveTo>
                  <a:lnTo>
                    <a:pt x="0" y="59133"/>
                  </a:lnTo>
                  <a:lnTo>
                    <a:pt x="71749" y="651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359293" y="3087889"/>
              <a:ext cx="40528" cy="504"/>
            </a:xfrm>
            <a:custGeom>
              <a:avLst/>
              <a:pathLst>
                <a:path w="40528" h="504">
                  <a:moveTo>
                    <a:pt x="0" y="0"/>
                  </a:moveTo>
                  <a:lnTo>
                    <a:pt x="4045" y="50"/>
                  </a:lnTo>
                  <a:lnTo>
                    <a:pt x="8090" y="100"/>
                  </a:lnTo>
                  <a:lnTo>
                    <a:pt x="12136" y="151"/>
                  </a:lnTo>
                  <a:lnTo>
                    <a:pt x="16181" y="201"/>
                  </a:lnTo>
                  <a:lnTo>
                    <a:pt x="20227" y="251"/>
                  </a:lnTo>
                  <a:lnTo>
                    <a:pt x="24272" y="302"/>
                  </a:lnTo>
                  <a:lnTo>
                    <a:pt x="28318" y="352"/>
                  </a:lnTo>
                  <a:lnTo>
                    <a:pt x="32363" y="402"/>
                  </a:lnTo>
                  <a:lnTo>
                    <a:pt x="36409" y="453"/>
                  </a:lnTo>
                  <a:lnTo>
                    <a:pt x="40454" y="503"/>
                  </a:lnTo>
                  <a:lnTo>
                    <a:pt x="40528" y="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337024" y="3051620"/>
              <a:ext cx="62797" cy="71994"/>
            </a:xfrm>
            <a:custGeom>
              <a:avLst/>
              <a:pathLst>
                <a:path w="62797" h="71994">
                  <a:moveTo>
                    <a:pt x="0" y="71994"/>
                  </a:moveTo>
                  <a:lnTo>
                    <a:pt x="62797" y="36773"/>
                  </a:lnTo>
                  <a:lnTo>
                    <a:pt x="8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359293" y="3087889"/>
              <a:ext cx="9597" cy="159184"/>
            </a:xfrm>
            <a:custGeom>
              <a:avLst/>
              <a:pathLst>
                <a:path w="9597" h="159184">
                  <a:moveTo>
                    <a:pt x="0" y="0"/>
                  </a:moveTo>
                  <a:lnTo>
                    <a:pt x="315" y="5237"/>
                  </a:lnTo>
                  <a:lnTo>
                    <a:pt x="631" y="10475"/>
                  </a:lnTo>
                  <a:lnTo>
                    <a:pt x="947" y="15713"/>
                  </a:lnTo>
                  <a:lnTo>
                    <a:pt x="1263" y="20950"/>
                  </a:lnTo>
                  <a:lnTo>
                    <a:pt x="1578" y="26188"/>
                  </a:lnTo>
                  <a:lnTo>
                    <a:pt x="1894" y="31426"/>
                  </a:lnTo>
                  <a:lnTo>
                    <a:pt x="2210" y="36663"/>
                  </a:lnTo>
                  <a:lnTo>
                    <a:pt x="2526" y="41901"/>
                  </a:lnTo>
                  <a:lnTo>
                    <a:pt x="2842" y="47139"/>
                  </a:lnTo>
                  <a:lnTo>
                    <a:pt x="3157" y="52376"/>
                  </a:lnTo>
                  <a:lnTo>
                    <a:pt x="3473" y="57614"/>
                  </a:lnTo>
                  <a:lnTo>
                    <a:pt x="3789" y="62852"/>
                  </a:lnTo>
                  <a:lnTo>
                    <a:pt x="4105" y="68090"/>
                  </a:lnTo>
                  <a:lnTo>
                    <a:pt x="4421" y="73327"/>
                  </a:lnTo>
                  <a:lnTo>
                    <a:pt x="4736" y="78565"/>
                  </a:lnTo>
                  <a:lnTo>
                    <a:pt x="5052" y="83803"/>
                  </a:lnTo>
                  <a:lnTo>
                    <a:pt x="5368" y="89040"/>
                  </a:lnTo>
                  <a:lnTo>
                    <a:pt x="5684" y="94278"/>
                  </a:lnTo>
                  <a:lnTo>
                    <a:pt x="6000" y="99516"/>
                  </a:lnTo>
                  <a:lnTo>
                    <a:pt x="6315" y="104753"/>
                  </a:lnTo>
                  <a:lnTo>
                    <a:pt x="6631" y="109991"/>
                  </a:lnTo>
                  <a:lnTo>
                    <a:pt x="6947" y="115229"/>
                  </a:lnTo>
                  <a:lnTo>
                    <a:pt x="7263" y="120466"/>
                  </a:lnTo>
                  <a:lnTo>
                    <a:pt x="7578" y="125704"/>
                  </a:lnTo>
                  <a:lnTo>
                    <a:pt x="7894" y="130942"/>
                  </a:lnTo>
                  <a:lnTo>
                    <a:pt x="8210" y="136180"/>
                  </a:lnTo>
                  <a:lnTo>
                    <a:pt x="8526" y="141417"/>
                  </a:lnTo>
                  <a:lnTo>
                    <a:pt x="8842" y="146655"/>
                  </a:lnTo>
                  <a:lnTo>
                    <a:pt x="9157" y="151893"/>
                  </a:lnTo>
                  <a:lnTo>
                    <a:pt x="9473" y="157130"/>
                  </a:lnTo>
                  <a:lnTo>
                    <a:pt x="9597" y="159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329203" y="3182665"/>
              <a:ext cx="71869" cy="64407"/>
            </a:xfrm>
            <a:custGeom>
              <a:avLst/>
              <a:pathLst>
                <a:path w="71869" h="64407">
                  <a:moveTo>
                    <a:pt x="0" y="4333"/>
                  </a:moveTo>
                  <a:lnTo>
                    <a:pt x="39687" y="64407"/>
                  </a:lnTo>
                  <a:lnTo>
                    <a:pt x="718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5924011" y="2064500"/>
              <a:ext cx="435281" cy="1023388"/>
            </a:xfrm>
            <a:custGeom>
              <a:avLst/>
              <a:pathLst>
                <a:path w="435281" h="1023388">
                  <a:moveTo>
                    <a:pt x="435281" y="1023388"/>
                  </a:moveTo>
                  <a:lnTo>
                    <a:pt x="429461" y="1009704"/>
                  </a:lnTo>
                  <a:lnTo>
                    <a:pt x="423641" y="996021"/>
                  </a:lnTo>
                  <a:lnTo>
                    <a:pt x="417821" y="982337"/>
                  </a:lnTo>
                  <a:lnTo>
                    <a:pt x="412001" y="968654"/>
                  </a:lnTo>
                  <a:lnTo>
                    <a:pt x="406181" y="954970"/>
                  </a:lnTo>
                  <a:lnTo>
                    <a:pt x="400361" y="941287"/>
                  </a:lnTo>
                  <a:lnTo>
                    <a:pt x="394541" y="927603"/>
                  </a:lnTo>
                  <a:lnTo>
                    <a:pt x="388721" y="913920"/>
                  </a:lnTo>
                  <a:lnTo>
                    <a:pt x="382901" y="900236"/>
                  </a:lnTo>
                  <a:lnTo>
                    <a:pt x="377080" y="886553"/>
                  </a:lnTo>
                  <a:lnTo>
                    <a:pt x="371260" y="872869"/>
                  </a:lnTo>
                  <a:lnTo>
                    <a:pt x="365440" y="859186"/>
                  </a:lnTo>
                  <a:lnTo>
                    <a:pt x="359620" y="845502"/>
                  </a:lnTo>
                  <a:lnTo>
                    <a:pt x="353800" y="831819"/>
                  </a:lnTo>
                  <a:lnTo>
                    <a:pt x="347980" y="818135"/>
                  </a:lnTo>
                  <a:lnTo>
                    <a:pt x="342160" y="804452"/>
                  </a:lnTo>
                  <a:lnTo>
                    <a:pt x="336340" y="790768"/>
                  </a:lnTo>
                  <a:lnTo>
                    <a:pt x="330520" y="777085"/>
                  </a:lnTo>
                  <a:lnTo>
                    <a:pt x="324700" y="763401"/>
                  </a:lnTo>
                  <a:lnTo>
                    <a:pt x="318880" y="749718"/>
                  </a:lnTo>
                  <a:lnTo>
                    <a:pt x="313060" y="736034"/>
                  </a:lnTo>
                  <a:lnTo>
                    <a:pt x="307240" y="722350"/>
                  </a:lnTo>
                  <a:lnTo>
                    <a:pt x="301420" y="708667"/>
                  </a:lnTo>
                  <a:lnTo>
                    <a:pt x="295600" y="694983"/>
                  </a:lnTo>
                  <a:lnTo>
                    <a:pt x="289780" y="681300"/>
                  </a:lnTo>
                  <a:lnTo>
                    <a:pt x="283960" y="667616"/>
                  </a:lnTo>
                  <a:lnTo>
                    <a:pt x="278139" y="653933"/>
                  </a:lnTo>
                  <a:lnTo>
                    <a:pt x="272319" y="640249"/>
                  </a:lnTo>
                  <a:lnTo>
                    <a:pt x="266499" y="626566"/>
                  </a:lnTo>
                  <a:lnTo>
                    <a:pt x="260679" y="612882"/>
                  </a:lnTo>
                  <a:lnTo>
                    <a:pt x="254859" y="599199"/>
                  </a:lnTo>
                  <a:lnTo>
                    <a:pt x="249039" y="585515"/>
                  </a:lnTo>
                  <a:lnTo>
                    <a:pt x="243219" y="571832"/>
                  </a:lnTo>
                  <a:lnTo>
                    <a:pt x="237399" y="558148"/>
                  </a:lnTo>
                  <a:lnTo>
                    <a:pt x="231579" y="544465"/>
                  </a:lnTo>
                  <a:lnTo>
                    <a:pt x="225759" y="530781"/>
                  </a:lnTo>
                  <a:lnTo>
                    <a:pt x="219939" y="517098"/>
                  </a:lnTo>
                  <a:lnTo>
                    <a:pt x="214119" y="503414"/>
                  </a:lnTo>
                  <a:lnTo>
                    <a:pt x="208299" y="489731"/>
                  </a:lnTo>
                  <a:lnTo>
                    <a:pt x="202479" y="476047"/>
                  </a:lnTo>
                  <a:lnTo>
                    <a:pt x="196659" y="462364"/>
                  </a:lnTo>
                  <a:lnTo>
                    <a:pt x="190839" y="448680"/>
                  </a:lnTo>
                  <a:lnTo>
                    <a:pt x="185019" y="434997"/>
                  </a:lnTo>
                  <a:lnTo>
                    <a:pt x="179198" y="421313"/>
                  </a:lnTo>
                  <a:lnTo>
                    <a:pt x="173378" y="407630"/>
                  </a:lnTo>
                  <a:lnTo>
                    <a:pt x="167558" y="393946"/>
                  </a:lnTo>
                  <a:lnTo>
                    <a:pt x="161738" y="380263"/>
                  </a:lnTo>
                  <a:lnTo>
                    <a:pt x="155918" y="366579"/>
                  </a:lnTo>
                  <a:lnTo>
                    <a:pt x="150098" y="352896"/>
                  </a:lnTo>
                  <a:lnTo>
                    <a:pt x="144278" y="339212"/>
                  </a:lnTo>
                  <a:lnTo>
                    <a:pt x="138458" y="325529"/>
                  </a:lnTo>
                  <a:lnTo>
                    <a:pt x="132638" y="311845"/>
                  </a:lnTo>
                  <a:lnTo>
                    <a:pt x="126818" y="298162"/>
                  </a:lnTo>
                  <a:lnTo>
                    <a:pt x="120998" y="284478"/>
                  </a:lnTo>
                  <a:lnTo>
                    <a:pt x="115178" y="270795"/>
                  </a:lnTo>
                  <a:lnTo>
                    <a:pt x="109358" y="257111"/>
                  </a:lnTo>
                  <a:lnTo>
                    <a:pt x="103538" y="243428"/>
                  </a:lnTo>
                  <a:lnTo>
                    <a:pt x="97718" y="229744"/>
                  </a:lnTo>
                  <a:lnTo>
                    <a:pt x="91898" y="216061"/>
                  </a:lnTo>
                  <a:lnTo>
                    <a:pt x="86078" y="202377"/>
                  </a:lnTo>
                  <a:lnTo>
                    <a:pt x="80257" y="188694"/>
                  </a:lnTo>
                  <a:lnTo>
                    <a:pt x="74437" y="175010"/>
                  </a:lnTo>
                  <a:lnTo>
                    <a:pt x="68617" y="161327"/>
                  </a:lnTo>
                  <a:lnTo>
                    <a:pt x="62797" y="147643"/>
                  </a:lnTo>
                  <a:lnTo>
                    <a:pt x="56977" y="133960"/>
                  </a:lnTo>
                  <a:lnTo>
                    <a:pt x="51157" y="120276"/>
                  </a:lnTo>
                  <a:lnTo>
                    <a:pt x="45337" y="106593"/>
                  </a:lnTo>
                  <a:lnTo>
                    <a:pt x="39517" y="92909"/>
                  </a:lnTo>
                  <a:lnTo>
                    <a:pt x="33697" y="79226"/>
                  </a:lnTo>
                  <a:lnTo>
                    <a:pt x="27877" y="65542"/>
                  </a:lnTo>
                  <a:lnTo>
                    <a:pt x="22057" y="51858"/>
                  </a:lnTo>
                  <a:lnTo>
                    <a:pt x="16237" y="38175"/>
                  </a:lnTo>
                  <a:lnTo>
                    <a:pt x="10417" y="24491"/>
                  </a:lnTo>
                  <a:lnTo>
                    <a:pt x="4597" y="108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915289" y="2064500"/>
              <a:ext cx="66255" cy="71469"/>
            </a:xfrm>
            <a:custGeom>
              <a:avLst/>
              <a:pathLst>
                <a:path w="66255" h="71469">
                  <a:moveTo>
                    <a:pt x="66255" y="43288"/>
                  </a:moveTo>
                  <a:lnTo>
                    <a:pt x="8722" y="0"/>
                  </a:lnTo>
                  <a:lnTo>
                    <a:pt x="0" y="714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359293" y="3087889"/>
              <a:ext cx="546420" cy="281275"/>
            </a:xfrm>
            <a:custGeom>
              <a:avLst/>
              <a:pathLst>
                <a:path w="546420" h="281275">
                  <a:moveTo>
                    <a:pt x="0" y="0"/>
                  </a:moveTo>
                  <a:lnTo>
                    <a:pt x="8752" y="4505"/>
                  </a:lnTo>
                  <a:lnTo>
                    <a:pt x="17505" y="9010"/>
                  </a:lnTo>
                  <a:lnTo>
                    <a:pt x="26257" y="13516"/>
                  </a:lnTo>
                  <a:lnTo>
                    <a:pt x="35010" y="18021"/>
                  </a:lnTo>
                  <a:lnTo>
                    <a:pt x="43762" y="22527"/>
                  </a:lnTo>
                  <a:lnTo>
                    <a:pt x="52515" y="27032"/>
                  </a:lnTo>
                  <a:lnTo>
                    <a:pt x="61267" y="31538"/>
                  </a:lnTo>
                  <a:lnTo>
                    <a:pt x="70020" y="36043"/>
                  </a:lnTo>
                  <a:lnTo>
                    <a:pt x="78772" y="40549"/>
                  </a:lnTo>
                  <a:lnTo>
                    <a:pt x="87525" y="45054"/>
                  </a:lnTo>
                  <a:lnTo>
                    <a:pt x="96278" y="49560"/>
                  </a:lnTo>
                  <a:lnTo>
                    <a:pt x="105030" y="54065"/>
                  </a:lnTo>
                  <a:lnTo>
                    <a:pt x="113783" y="58571"/>
                  </a:lnTo>
                  <a:lnTo>
                    <a:pt x="122535" y="63076"/>
                  </a:lnTo>
                  <a:lnTo>
                    <a:pt x="131288" y="67581"/>
                  </a:lnTo>
                  <a:lnTo>
                    <a:pt x="140040" y="72087"/>
                  </a:lnTo>
                  <a:lnTo>
                    <a:pt x="148793" y="76592"/>
                  </a:lnTo>
                  <a:lnTo>
                    <a:pt x="157545" y="81098"/>
                  </a:lnTo>
                  <a:lnTo>
                    <a:pt x="166298" y="85603"/>
                  </a:lnTo>
                  <a:lnTo>
                    <a:pt x="175050" y="90109"/>
                  </a:lnTo>
                  <a:lnTo>
                    <a:pt x="183803" y="94614"/>
                  </a:lnTo>
                  <a:lnTo>
                    <a:pt x="192556" y="99120"/>
                  </a:lnTo>
                  <a:lnTo>
                    <a:pt x="201308" y="103625"/>
                  </a:lnTo>
                  <a:lnTo>
                    <a:pt x="210061" y="108131"/>
                  </a:lnTo>
                  <a:lnTo>
                    <a:pt x="218813" y="112636"/>
                  </a:lnTo>
                  <a:lnTo>
                    <a:pt x="227566" y="117142"/>
                  </a:lnTo>
                  <a:lnTo>
                    <a:pt x="236318" y="121647"/>
                  </a:lnTo>
                  <a:lnTo>
                    <a:pt x="245071" y="126153"/>
                  </a:lnTo>
                  <a:lnTo>
                    <a:pt x="253823" y="130658"/>
                  </a:lnTo>
                  <a:lnTo>
                    <a:pt x="262576" y="135163"/>
                  </a:lnTo>
                  <a:lnTo>
                    <a:pt x="271329" y="139669"/>
                  </a:lnTo>
                  <a:lnTo>
                    <a:pt x="280081" y="144174"/>
                  </a:lnTo>
                  <a:lnTo>
                    <a:pt x="288834" y="148680"/>
                  </a:lnTo>
                  <a:lnTo>
                    <a:pt x="297586" y="153185"/>
                  </a:lnTo>
                  <a:lnTo>
                    <a:pt x="306339" y="157691"/>
                  </a:lnTo>
                  <a:lnTo>
                    <a:pt x="315091" y="162196"/>
                  </a:lnTo>
                  <a:lnTo>
                    <a:pt x="323844" y="166702"/>
                  </a:lnTo>
                  <a:lnTo>
                    <a:pt x="332596" y="171207"/>
                  </a:lnTo>
                  <a:lnTo>
                    <a:pt x="341349" y="175713"/>
                  </a:lnTo>
                  <a:lnTo>
                    <a:pt x="350101" y="180218"/>
                  </a:lnTo>
                  <a:lnTo>
                    <a:pt x="358854" y="184724"/>
                  </a:lnTo>
                  <a:lnTo>
                    <a:pt x="367607" y="189229"/>
                  </a:lnTo>
                  <a:lnTo>
                    <a:pt x="376359" y="193735"/>
                  </a:lnTo>
                  <a:lnTo>
                    <a:pt x="385112" y="198240"/>
                  </a:lnTo>
                  <a:lnTo>
                    <a:pt x="393864" y="202745"/>
                  </a:lnTo>
                  <a:lnTo>
                    <a:pt x="402617" y="207251"/>
                  </a:lnTo>
                  <a:lnTo>
                    <a:pt x="411369" y="211756"/>
                  </a:lnTo>
                  <a:lnTo>
                    <a:pt x="420122" y="216262"/>
                  </a:lnTo>
                  <a:lnTo>
                    <a:pt x="428874" y="220767"/>
                  </a:lnTo>
                  <a:lnTo>
                    <a:pt x="437627" y="225273"/>
                  </a:lnTo>
                  <a:lnTo>
                    <a:pt x="446380" y="229778"/>
                  </a:lnTo>
                  <a:lnTo>
                    <a:pt x="455132" y="234284"/>
                  </a:lnTo>
                  <a:lnTo>
                    <a:pt x="463885" y="238789"/>
                  </a:lnTo>
                  <a:lnTo>
                    <a:pt x="472637" y="243295"/>
                  </a:lnTo>
                  <a:lnTo>
                    <a:pt x="481390" y="247800"/>
                  </a:lnTo>
                  <a:lnTo>
                    <a:pt x="490142" y="252306"/>
                  </a:lnTo>
                  <a:lnTo>
                    <a:pt x="498895" y="256811"/>
                  </a:lnTo>
                  <a:lnTo>
                    <a:pt x="507647" y="261317"/>
                  </a:lnTo>
                  <a:lnTo>
                    <a:pt x="516400" y="265822"/>
                  </a:lnTo>
                  <a:lnTo>
                    <a:pt x="525152" y="270327"/>
                  </a:lnTo>
                  <a:lnTo>
                    <a:pt x="533905" y="274833"/>
                  </a:lnTo>
                  <a:lnTo>
                    <a:pt x="542658" y="279338"/>
                  </a:lnTo>
                  <a:lnTo>
                    <a:pt x="546420" y="281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833797" y="3308618"/>
              <a:ext cx="71916" cy="64016"/>
            </a:xfrm>
            <a:custGeom>
              <a:avLst/>
              <a:pathLst>
                <a:path w="71916" h="64016">
                  <a:moveTo>
                    <a:pt x="0" y="64016"/>
                  </a:moveTo>
                  <a:lnTo>
                    <a:pt x="71916" y="60546"/>
                  </a:lnTo>
                  <a:lnTo>
                    <a:pt x="329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5707154" y="2437765"/>
              <a:ext cx="652139" cy="650123"/>
            </a:xfrm>
            <a:custGeom>
              <a:avLst/>
              <a:pathLst>
                <a:path w="652139" h="650123">
                  <a:moveTo>
                    <a:pt x="652139" y="650123"/>
                  </a:moveTo>
                  <a:lnTo>
                    <a:pt x="642976" y="640988"/>
                  </a:lnTo>
                  <a:lnTo>
                    <a:pt x="633814" y="631854"/>
                  </a:lnTo>
                  <a:lnTo>
                    <a:pt x="624651" y="622720"/>
                  </a:lnTo>
                  <a:lnTo>
                    <a:pt x="615489" y="613586"/>
                  </a:lnTo>
                  <a:lnTo>
                    <a:pt x="606326" y="604452"/>
                  </a:lnTo>
                  <a:lnTo>
                    <a:pt x="597164" y="595317"/>
                  </a:lnTo>
                  <a:lnTo>
                    <a:pt x="588001" y="586183"/>
                  </a:lnTo>
                  <a:lnTo>
                    <a:pt x="578839" y="577049"/>
                  </a:lnTo>
                  <a:lnTo>
                    <a:pt x="569676" y="567915"/>
                  </a:lnTo>
                  <a:lnTo>
                    <a:pt x="560513" y="558781"/>
                  </a:lnTo>
                  <a:lnTo>
                    <a:pt x="551351" y="549646"/>
                  </a:lnTo>
                  <a:lnTo>
                    <a:pt x="542188" y="540512"/>
                  </a:lnTo>
                  <a:lnTo>
                    <a:pt x="533026" y="531378"/>
                  </a:lnTo>
                  <a:lnTo>
                    <a:pt x="523863" y="522244"/>
                  </a:lnTo>
                  <a:lnTo>
                    <a:pt x="514701" y="513109"/>
                  </a:lnTo>
                  <a:lnTo>
                    <a:pt x="505538" y="503975"/>
                  </a:lnTo>
                  <a:lnTo>
                    <a:pt x="496376" y="494841"/>
                  </a:lnTo>
                  <a:lnTo>
                    <a:pt x="487213" y="485707"/>
                  </a:lnTo>
                  <a:lnTo>
                    <a:pt x="478051" y="476573"/>
                  </a:lnTo>
                  <a:lnTo>
                    <a:pt x="468888" y="467438"/>
                  </a:lnTo>
                  <a:lnTo>
                    <a:pt x="459726" y="458304"/>
                  </a:lnTo>
                  <a:lnTo>
                    <a:pt x="450563" y="449170"/>
                  </a:lnTo>
                  <a:lnTo>
                    <a:pt x="441400" y="440036"/>
                  </a:lnTo>
                  <a:lnTo>
                    <a:pt x="432238" y="430902"/>
                  </a:lnTo>
                  <a:lnTo>
                    <a:pt x="423075" y="421767"/>
                  </a:lnTo>
                  <a:lnTo>
                    <a:pt x="413913" y="412633"/>
                  </a:lnTo>
                  <a:lnTo>
                    <a:pt x="404750" y="403499"/>
                  </a:lnTo>
                  <a:lnTo>
                    <a:pt x="395588" y="394365"/>
                  </a:lnTo>
                  <a:lnTo>
                    <a:pt x="386425" y="385230"/>
                  </a:lnTo>
                  <a:lnTo>
                    <a:pt x="377263" y="376096"/>
                  </a:lnTo>
                  <a:lnTo>
                    <a:pt x="368100" y="366962"/>
                  </a:lnTo>
                  <a:lnTo>
                    <a:pt x="358938" y="357828"/>
                  </a:lnTo>
                  <a:lnTo>
                    <a:pt x="349775" y="348694"/>
                  </a:lnTo>
                  <a:lnTo>
                    <a:pt x="340612" y="339559"/>
                  </a:lnTo>
                  <a:lnTo>
                    <a:pt x="331450" y="330425"/>
                  </a:lnTo>
                  <a:lnTo>
                    <a:pt x="322287" y="321291"/>
                  </a:lnTo>
                  <a:lnTo>
                    <a:pt x="313125" y="312157"/>
                  </a:lnTo>
                  <a:lnTo>
                    <a:pt x="303962" y="303023"/>
                  </a:lnTo>
                  <a:lnTo>
                    <a:pt x="294800" y="293888"/>
                  </a:lnTo>
                  <a:lnTo>
                    <a:pt x="285637" y="284754"/>
                  </a:lnTo>
                  <a:lnTo>
                    <a:pt x="276475" y="275620"/>
                  </a:lnTo>
                  <a:lnTo>
                    <a:pt x="267312" y="266486"/>
                  </a:lnTo>
                  <a:lnTo>
                    <a:pt x="258150" y="257351"/>
                  </a:lnTo>
                  <a:lnTo>
                    <a:pt x="248987" y="248217"/>
                  </a:lnTo>
                  <a:lnTo>
                    <a:pt x="239825" y="239083"/>
                  </a:lnTo>
                  <a:lnTo>
                    <a:pt x="230662" y="229949"/>
                  </a:lnTo>
                  <a:lnTo>
                    <a:pt x="221499" y="220815"/>
                  </a:lnTo>
                  <a:lnTo>
                    <a:pt x="212337" y="211680"/>
                  </a:lnTo>
                  <a:lnTo>
                    <a:pt x="203174" y="202546"/>
                  </a:lnTo>
                  <a:lnTo>
                    <a:pt x="194012" y="193412"/>
                  </a:lnTo>
                  <a:lnTo>
                    <a:pt x="184849" y="184278"/>
                  </a:lnTo>
                  <a:lnTo>
                    <a:pt x="175687" y="175144"/>
                  </a:lnTo>
                  <a:lnTo>
                    <a:pt x="166524" y="166009"/>
                  </a:lnTo>
                  <a:lnTo>
                    <a:pt x="157362" y="156875"/>
                  </a:lnTo>
                  <a:lnTo>
                    <a:pt x="148199" y="147741"/>
                  </a:lnTo>
                  <a:lnTo>
                    <a:pt x="139037" y="138607"/>
                  </a:lnTo>
                  <a:lnTo>
                    <a:pt x="129874" y="129472"/>
                  </a:lnTo>
                  <a:lnTo>
                    <a:pt x="120711" y="120338"/>
                  </a:lnTo>
                  <a:lnTo>
                    <a:pt x="111549" y="111204"/>
                  </a:lnTo>
                  <a:lnTo>
                    <a:pt x="102386" y="102070"/>
                  </a:lnTo>
                  <a:lnTo>
                    <a:pt x="93224" y="92936"/>
                  </a:lnTo>
                  <a:lnTo>
                    <a:pt x="84061" y="83801"/>
                  </a:lnTo>
                  <a:lnTo>
                    <a:pt x="74899" y="74667"/>
                  </a:lnTo>
                  <a:lnTo>
                    <a:pt x="65736" y="65533"/>
                  </a:lnTo>
                  <a:lnTo>
                    <a:pt x="56574" y="56399"/>
                  </a:lnTo>
                  <a:lnTo>
                    <a:pt x="47411" y="47265"/>
                  </a:lnTo>
                  <a:lnTo>
                    <a:pt x="38249" y="38130"/>
                  </a:lnTo>
                  <a:lnTo>
                    <a:pt x="29086" y="28996"/>
                  </a:lnTo>
                  <a:lnTo>
                    <a:pt x="19924" y="19862"/>
                  </a:lnTo>
                  <a:lnTo>
                    <a:pt x="10761" y="10728"/>
                  </a:lnTo>
                  <a:lnTo>
                    <a:pt x="1598" y="15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5707154" y="2437765"/>
              <a:ext cx="69575" cy="69517"/>
            </a:xfrm>
            <a:custGeom>
              <a:avLst/>
              <a:pathLst>
                <a:path w="69575" h="69517">
                  <a:moveTo>
                    <a:pt x="69575" y="18527"/>
                  </a:moveTo>
                  <a:lnTo>
                    <a:pt x="0" y="0"/>
                  </a:lnTo>
                  <a:lnTo>
                    <a:pt x="18742" y="695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7007919" y="6185735"/>
              <a:ext cx="810667" cy="110310"/>
            </a:xfrm>
            <a:custGeom>
              <a:avLst/>
              <a:pathLst>
                <a:path w="810667" h="110310">
                  <a:moveTo>
                    <a:pt x="810667" y="0"/>
                  </a:moveTo>
                  <a:lnTo>
                    <a:pt x="798875" y="1604"/>
                  </a:lnTo>
                  <a:lnTo>
                    <a:pt x="787084" y="3209"/>
                  </a:lnTo>
                  <a:lnTo>
                    <a:pt x="775292" y="4813"/>
                  </a:lnTo>
                  <a:lnTo>
                    <a:pt x="763500" y="6418"/>
                  </a:lnTo>
                  <a:lnTo>
                    <a:pt x="751709" y="8022"/>
                  </a:lnTo>
                  <a:lnTo>
                    <a:pt x="739917" y="9627"/>
                  </a:lnTo>
                  <a:lnTo>
                    <a:pt x="728125" y="11231"/>
                  </a:lnTo>
                  <a:lnTo>
                    <a:pt x="716333" y="12836"/>
                  </a:lnTo>
                  <a:lnTo>
                    <a:pt x="704542" y="14440"/>
                  </a:lnTo>
                  <a:lnTo>
                    <a:pt x="692750" y="16045"/>
                  </a:lnTo>
                  <a:lnTo>
                    <a:pt x="680958" y="17649"/>
                  </a:lnTo>
                  <a:lnTo>
                    <a:pt x="669166" y="19254"/>
                  </a:lnTo>
                  <a:lnTo>
                    <a:pt x="657375" y="20859"/>
                  </a:lnTo>
                  <a:lnTo>
                    <a:pt x="645583" y="22463"/>
                  </a:lnTo>
                  <a:lnTo>
                    <a:pt x="633791" y="24068"/>
                  </a:lnTo>
                  <a:lnTo>
                    <a:pt x="622000" y="25672"/>
                  </a:lnTo>
                  <a:lnTo>
                    <a:pt x="610208" y="27277"/>
                  </a:lnTo>
                  <a:lnTo>
                    <a:pt x="598416" y="28881"/>
                  </a:lnTo>
                  <a:lnTo>
                    <a:pt x="586624" y="30486"/>
                  </a:lnTo>
                  <a:lnTo>
                    <a:pt x="574833" y="32090"/>
                  </a:lnTo>
                  <a:lnTo>
                    <a:pt x="563041" y="33695"/>
                  </a:lnTo>
                  <a:lnTo>
                    <a:pt x="551249" y="35299"/>
                  </a:lnTo>
                  <a:lnTo>
                    <a:pt x="539458" y="36904"/>
                  </a:lnTo>
                  <a:lnTo>
                    <a:pt x="527666" y="38508"/>
                  </a:lnTo>
                  <a:lnTo>
                    <a:pt x="515874" y="40113"/>
                  </a:lnTo>
                  <a:lnTo>
                    <a:pt x="504082" y="41718"/>
                  </a:lnTo>
                  <a:lnTo>
                    <a:pt x="492291" y="43322"/>
                  </a:lnTo>
                  <a:lnTo>
                    <a:pt x="480499" y="44927"/>
                  </a:lnTo>
                  <a:lnTo>
                    <a:pt x="468707" y="46531"/>
                  </a:lnTo>
                  <a:lnTo>
                    <a:pt x="456915" y="48136"/>
                  </a:lnTo>
                  <a:lnTo>
                    <a:pt x="445124" y="49740"/>
                  </a:lnTo>
                  <a:lnTo>
                    <a:pt x="433332" y="51345"/>
                  </a:lnTo>
                  <a:lnTo>
                    <a:pt x="421540" y="52949"/>
                  </a:lnTo>
                  <a:lnTo>
                    <a:pt x="409749" y="54554"/>
                  </a:lnTo>
                  <a:lnTo>
                    <a:pt x="397957" y="56158"/>
                  </a:lnTo>
                  <a:lnTo>
                    <a:pt x="386165" y="57763"/>
                  </a:lnTo>
                  <a:lnTo>
                    <a:pt x="374373" y="59367"/>
                  </a:lnTo>
                  <a:lnTo>
                    <a:pt x="362582" y="60972"/>
                  </a:lnTo>
                  <a:lnTo>
                    <a:pt x="350790" y="62577"/>
                  </a:lnTo>
                  <a:lnTo>
                    <a:pt x="338998" y="64181"/>
                  </a:lnTo>
                  <a:lnTo>
                    <a:pt x="327207" y="65786"/>
                  </a:lnTo>
                  <a:lnTo>
                    <a:pt x="315415" y="67390"/>
                  </a:lnTo>
                  <a:lnTo>
                    <a:pt x="303623" y="68995"/>
                  </a:lnTo>
                  <a:lnTo>
                    <a:pt x="291831" y="70599"/>
                  </a:lnTo>
                  <a:lnTo>
                    <a:pt x="280040" y="72204"/>
                  </a:lnTo>
                  <a:lnTo>
                    <a:pt x="268248" y="73808"/>
                  </a:lnTo>
                  <a:lnTo>
                    <a:pt x="256456" y="75413"/>
                  </a:lnTo>
                  <a:lnTo>
                    <a:pt x="244665" y="77017"/>
                  </a:lnTo>
                  <a:lnTo>
                    <a:pt x="232873" y="78622"/>
                  </a:lnTo>
                  <a:lnTo>
                    <a:pt x="221081" y="80226"/>
                  </a:lnTo>
                  <a:lnTo>
                    <a:pt x="209289" y="81831"/>
                  </a:lnTo>
                  <a:lnTo>
                    <a:pt x="197498" y="83436"/>
                  </a:lnTo>
                  <a:lnTo>
                    <a:pt x="185706" y="85040"/>
                  </a:lnTo>
                  <a:lnTo>
                    <a:pt x="173914" y="86645"/>
                  </a:lnTo>
                  <a:lnTo>
                    <a:pt x="162122" y="88249"/>
                  </a:lnTo>
                  <a:lnTo>
                    <a:pt x="150331" y="89854"/>
                  </a:lnTo>
                  <a:lnTo>
                    <a:pt x="138539" y="91458"/>
                  </a:lnTo>
                  <a:lnTo>
                    <a:pt x="126747" y="93063"/>
                  </a:lnTo>
                  <a:lnTo>
                    <a:pt x="114956" y="94667"/>
                  </a:lnTo>
                  <a:lnTo>
                    <a:pt x="103164" y="96272"/>
                  </a:lnTo>
                  <a:lnTo>
                    <a:pt x="91372" y="97876"/>
                  </a:lnTo>
                  <a:lnTo>
                    <a:pt x="79580" y="99481"/>
                  </a:lnTo>
                  <a:lnTo>
                    <a:pt x="67789" y="101085"/>
                  </a:lnTo>
                  <a:lnTo>
                    <a:pt x="55997" y="102690"/>
                  </a:lnTo>
                  <a:lnTo>
                    <a:pt x="44205" y="104295"/>
                  </a:lnTo>
                  <a:lnTo>
                    <a:pt x="32414" y="105899"/>
                  </a:lnTo>
                  <a:lnTo>
                    <a:pt x="20622" y="107504"/>
                  </a:lnTo>
                  <a:lnTo>
                    <a:pt x="8830" y="109108"/>
                  </a:lnTo>
                  <a:lnTo>
                    <a:pt x="0" y="1103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7007919" y="6251967"/>
              <a:ext cx="66638" cy="71342"/>
            </a:xfrm>
            <a:custGeom>
              <a:avLst/>
              <a:pathLst>
                <a:path w="66638" h="71342">
                  <a:moveTo>
                    <a:pt x="56930" y="0"/>
                  </a:moveTo>
                  <a:lnTo>
                    <a:pt x="0" y="44078"/>
                  </a:lnTo>
                  <a:lnTo>
                    <a:pt x="66638" y="713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288603" y="2510120"/>
              <a:ext cx="70689" cy="577768"/>
            </a:xfrm>
            <a:custGeom>
              <a:avLst/>
              <a:pathLst>
                <a:path w="70689" h="577768">
                  <a:moveTo>
                    <a:pt x="70689" y="577768"/>
                  </a:moveTo>
                  <a:lnTo>
                    <a:pt x="69534" y="568322"/>
                  </a:lnTo>
                  <a:lnTo>
                    <a:pt x="68378" y="558877"/>
                  </a:lnTo>
                  <a:lnTo>
                    <a:pt x="67222" y="549431"/>
                  </a:lnTo>
                  <a:lnTo>
                    <a:pt x="66067" y="539986"/>
                  </a:lnTo>
                  <a:lnTo>
                    <a:pt x="64911" y="530540"/>
                  </a:lnTo>
                  <a:lnTo>
                    <a:pt x="63755" y="521095"/>
                  </a:lnTo>
                  <a:lnTo>
                    <a:pt x="62600" y="511649"/>
                  </a:lnTo>
                  <a:lnTo>
                    <a:pt x="61444" y="502204"/>
                  </a:lnTo>
                  <a:lnTo>
                    <a:pt x="60288" y="492758"/>
                  </a:lnTo>
                  <a:lnTo>
                    <a:pt x="59133" y="483313"/>
                  </a:lnTo>
                  <a:lnTo>
                    <a:pt x="57977" y="473867"/>
                  </a:lnTo>
                  <a:lnTo>
                    <a:pt x="56821" y="464422"/>
                  </a:lnTo>
                  <a:lnTo>
                    <a:pt x="55666" y="454976"/>
                  </a:lnTo>
                  <a:lnTo>
                    <a:pt x="54510" y="445531"/>
                  </a:lnTo>
                  <a:lnTo>
                    <a:pt x="53354" y="436085"/>
                  </a:lnTo>
                  <a:lnTo>
                    <a:pt x="52199" y="426640"/>
                  </a:lnTo>
                  <a:lnTo>
                    <a:pt x="51043" y="417194"/>
                  </a:lnTo>
                  <a:lnTo>
                    <a:pt x="49887" y="407749"/>
                  </a:lnTo>
                  <a:lnTo>
                    <a:pt x="48732" y="398303"/>
                  </a:lnTo>
                  <a:lnTo>
                    <a:pt x="47576" y="388858"/>
                  </a:lnTo>
                  <a:lnTo>
                    <a:pt x="46421" y="379412"/>
                  </a:lnTo>
                  <a:lnTo>
                    <a:pt x="45265" y="369967"/>
                  </a:lnTo>
                  <a:lnTo>
                    <a:pt x="44109" y="360521"/>
                  </a:lnTo>
                  <a:lnTo>
                    <a:pt x="42954" y="351076"/>
                  </a:lnTo>
                  <a:lnTo>
                    <a:pt x="41798" y="341630"/>
                  </a:lnTo>
                  <a:lnTo>
                    <a:pt x="40642" y="332185"/>
                  </a:lnTo>
                  <a:lnTo>
                    <a:pt x="39487" y="322739"/>
                  </a:lnTo>
                  <a:lnTo>
                    <a:pt x="38331" y="313294"/>
                  </a:lnTo>
                  <a:lnTo>
                    <a:pt x="37175" y="303848"/>
                  </a:lnTo>
                  <a:lnTo>
                    <a:pt x="36020" y="294403"/>
                  </a:lnTo>
                  <a:lnTo>
                    <a:pt x="34864" y="284957"/>
                  </a:lnTo>
                  <a:lnTo>
                    <a:pt x="33708" y="275512"/>
                  </a:lnTo>
                  <a:lnTo>
                    <a:pt x="32553" y="266066"/>
                  </a:lnTo>
                  <a:lnTo>
                    <a:pt x="31397" y="256621"/>
                  </a:lnTo>
                  <a:lnTo>
                    <a:pt x="30241" y="247175"/>
                  </a:lnTo>
                  <a:lnTo>
                    <a:pt x="29086" y="237730"/>
                  </a:lnTo>
                  <a:lnTo>
                    <a:pt x="27930" y="228285"/>
                  </a:lnTo>
                  <a:lnTo>
                    <a:pt x="26774" y="218839"/>
                  </a:lnTo>
                  <a:lnTo>
                    <a:pt x="25619" y="209394"/>
                  </a:lnTo>
                  <a:lnTo>
                    <a:pt x="24463" y="199948"/>
                  </a:lnTo>
                  <a:lnTo>
                    <a:pt x="23307" y="190503"/>
                  </a:lnTo>
                  <a:lnTo>
                    <a:pt x="22152" y="181057"/>
                  </a:lnTo>
                  <a:lnTo>
                    <a:pt x="20996" y="171612"/>
                  </a:lnTo>
                  <a:lnTo>
                    <a:pt x="19841" y="162166"/>
                  </a:lnTo>
                  <a:lnTo>
                    <a:pt x="18685" y="152721"/>
                  </a:lnTo>
                  <a:lnTo>
                    <a:pt x="17529" y="143275"/>
                  </a:lnTo>
                  <a:lnTo>
                    <a:pt x="16374" y="133830"/>
                  </a:lnTo>
                  <a:lnTo>
                    <a:pt x="15218" y="124384"/>
                  </a:lnTo>
                  <a:lnTo>
                    <a:pt x="14062" y="114939"/>
                  </a:lnTo>
                  <a:lnTo>
                    <a:pt x="12907" y="105493"/>
                  </a:lnTo>
                  <a:lnTo>
                    <a:pt x="11751" y="96048"/>
                  </a:lnTo>
                  <a:lnTo>
                    <a:pt x="10595" y="86602"/>
                  </a:lnTo>
                  <a:lnTo>
                    <a:pt x="9440" y="77157"/>
                  </a:lnTo>
                  <a:lnTo>
                    <a:pt x="8284" y="67711"/>
                  </a:lnTo>
                  <a:lnTo>
                    <a:pt x="7128" y="58266"/>
                  </a:lnTo>
                  <a:lnTo>
                    <a:pt x="5973" y="48820"/>
                  </a:lnTo>
                  <a:lnTo>
                    <a:pt x="4817" y="39375"/>
                  </a:lnTo>
                  <a:lnTo>
                    <a:pt x="3661" y="29929"/>
                  </a:lnTo>
                  <a:lnTo>
                    <a:pt x="2506" y="20484"/>
                  </a:lnTo>
                  <a:lnTo>
                    <a:pt x="1350" y="11038"/>
                  </a:lnTo>
                  <a:lnTo>
                    <a:pt x="194" y="15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6260442" y="2510120"/>
              <a:ext cx="71467" cy="66264"/>
            </a:xfrm>
            <a:custGeom>
              <a:avLst/>
              <a:pathLst>
                <a:path w="71467" h="66264">
                  <a:moveTo>
                    <a:pt x="71467" y="57520"/>
                  </a:moveTo>
                  <a:lnTo>
                    <a:pt x="28161" y="0"/>
                  </a:lnTo>
                  <a:lnTo>
                    <a:pt x="0" y="662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6359293" y="2832266"/>
              <a:ext cx="291203" cy="255622"/>
            </a:xfrm>
            <a:custGeom>
              <a:avLst/>
              <a:pathLst>
                <a:path w="291203" h="255622">
                  <a:moveTo>
                    <a:pt x="0" y="255622"/>
                  </a:moveTo>
                  <a:lnTo>
                    <a:pt x="5674" y="250641"/>
                  </a:lnTo>
                  <a:lnTo>
                    <a:pt x="11348" y="245660"/>
                  </a:lnTo>
                  <a:lnTo>
                    <a:pt x="17022" y="240679"/>
                  </a:lnTo>
                  <a:lnTo>
                    <a:pt x="22697" y="235698"/>
                  </a:lnTo>
                  <a:lnTo>
                    <a:pt x="28371" y="230717"/>
                  </a:lnTo>
                  <a:lnTo>
                    <a:pt x="34045" y="225736"/>
                  </a:lnTo>
                  <a:lnTo>
                    <a:pt x="39719" y="220756"/>
                  </a:lnTo>
                  <a:lnTo>
                    <a:pt x="45394" y="215775"/>
                  </a:lnTo>
                  <a:lnTo>
                    <a:pt x="51068" y="210794"/>
                  </a:lnTo>
                  <a:lnTo>
                    <a:pt x="56742" y="205813"/>
                  </a:lnTo>
                  <a:lnTo>
                    <a:pt x="62417" y="200832"/>
                  </a:lnTo>
                  <a:lnTo>
                    <a:pt x="68091" y="195851"/>
                  </a:lnTo>
                  <a:lnTo>
                    <a:pt x="73765" y="190870"/>
                  </a:lnTo>
                  <a:lnTo>
                    <a:pt x="79439" y="185889"/>
                  </a:lnTo>
                  <a:lnTo>
                    <a:pt x="85114" y="180908"/>
                  </a:lnTo>
                  <a:lnTo>
                    <a:pt x="90788" y="175927"/>
                  </a:lnTo>
                  <a:lnTo>
                    <a:pt x="96462" y="170946"/>
                  </a:lnTo>
                  <a:lnTo>
                    <a:pt x="102136" y="165965"/>
                  </a:lnTo>
                  <a:lnTo>
                    <a:pt x="107811" y="160984"/>
                  </a:lnTo>
                  <a:lnTo>
                    <a:pt x="113485" y="156003"/>
                  </a:lnTo>
                  <a:lnTo>
                    <a:pt x="119159" y="151022"/>
                  </a:lnTo>
                  <a:lnTo>
                    <a:pt x="124834" y="146041"/>
                  </a:lnTo>
                  <a:lnTo>
                    <a:pt x="130508" y="141060"/>
                  </a:lnTo>
                  <a:lnTo>
                    <a:pt x="136182" y="136079"/>
                  </a:lnTo>
                  <a:lnTo>
                    <a:pt x="141856" y="131098"/>
                  </a:lnTo>
                  <a:lnTo>
                    <a:pt x="147531" y="126117"/>
                  </a:lnTo>
                  <a:lnTo>
                    <a:pt x="153205" y="121136"/>
                  </a:lnTo>
                  <a:lnTo>
                    <a:pt x="158879" y="116155"/>
                  </a:lnTo>
                  <a:lnTo>
                    <a:pt x="164553" y="111174"/>
                  </a:lnTo>
                  <a:lnTo>
                    <a:pt x="170228" y="106193"/>
                  </a:lnTo>
                  <a:lnTo>
                    <a:pt x="175902" y="101212"/>
                  </a:lnTo>
                  <a:lnTo>
                    <a:pt x="181576" y="96231"/>
                  </a:lnTo>
                  <a:lnTo>
                    <a:pt x="187251" y="91250"/>
                  </a:lnTo>
                  <a:lnTo>
                    <a:pt x="192925" y="86269"/>
                  </a:lnTo>
                  <a:lnTo>
                    <a:pt x="198599" y="81289"/>
                  </a:lnTo>
                  <a:lnTo>
                    <a:pt x="204273" y="76308"/>
                  </a:lnTo>
                  <a:lnTo>
                    <a:pt x="209948" y="71327"/>
                  </a:lnTo>
                  <a:lnTo>
                    <a:pt x="215622" y="66346"/>
                  </a:lnTo>
                  <a:lnTo>
                    <a:pt x="221296" y="61365"/>
                  </a:lnTo>
                  <a:lnTo>
                    <a:pt x="226970" y="56384"/>
                  </a:lnTo>
                  <a:lnTo>
                    <a:pt x="232645" y="51403"/>
                  </a:lnTo>
                  <a:lnTo>
                    <a:pt x="238319" y="46422"/>
                  </a:lnTo>
                  <a:lnTo>
                    <a:pt x="243993" y="41441"/>
                  </a:lnTo>
                  <a:lnTo>
                    <a:pt x="249668" y="36460"/>
                  </a:lnTo>
                  <a:lnTo>
                    <a:pt x="255342" y="31479"/>
                  </a:lnTo>
                  <a:lnTo>
                    <a:pt x="261016" y="26498"/>
                  </a:lnTo>
                  <a:lnTo>
                    <a:pt x="266690" y="21517"/>
                  </a:lnTo>
                  <a:lnTo>
                    <a:pt x="272365" y="16536"/>
                  </a:lnTo>
                  <a:lnTo>
                    <a:pt x="278039" y="11555"/>
                  </a:lnTo>
                  <a:lnTo>
                    <a:pt x="283713" y="6574"/>
                  </a:lnTo>
                  <a:lnTo>
                    <a:pt x="289387" y="1593"/>
                  </a:lnTo>
                  <a:lnTo>
                    <a:pt x="2912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6579886" y="2832266"/>
              <a:ext cx="70609" cy="68189"/>
            </a:xfrm>
            <a:custGeom>
              <a:avLst/>
              <a:pathLst>
                <a:path w="70609" h="68189">
                  <a:moveTo>
                    <a:pt x="47498" y="68189"/>
                  </a:moveTo>
                  <a:lnTo>
                    <a:pt x="70609" y="0"/>
                  </a:lnTo>
                  <a:lnTo>
                    <a:pt x="0" y="140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024664" y="3735180"/>
              <a:ext cx="1393598" cy="757612"/>
            </a:xfrm>
            <a:custGeom>
              <a:avLst/>
              <a:pathLst>
                <a:path w="1393598" h="757612">
                  <a:moveTo>
                    <a:pt x="1393598" y="0"/>
                  </a:moveTo>
                  <a:lnTo>
                    <a:pt x="1376326" y="9389"/>
                  </a:lnTo>
                  <a:lnTo>
                    <a:pt x="1359055" y="18778"/>
                  </a:lnTo>
                  <a:lnTo>
                    <a:pt x="1341783" y="28168"/>
                  </a:lnTo>
                  <a:lnTo>
                    <a:pt x="1324512" y="37557"/>
                  </a:lnTo>
                  <a:lnTo>
                    <a:pt x="1307240" y="46947"/>
                  </a:lnTo>
                  <a:lnTo>
                    <a:pt x="1289969" y="56336"/>
                  </a:lnTo>
                  <a:lnTo>
                    <a:pt x="1272697" y="65726"/>
                  </a:lnTo>
                  <a:lnTo>
                    <a:pt x="1255426" y="75115"/>
                  </a:lnTo>
                  <a:lnTo>
                    <a:pt x="1238154" y="84505"/>
                  </a:lnTo>
                  <a:lnTo>
                    <a:pt x="1220883" y="93894"/>
                  </a:lnTo>
                  <a:lnTo>
                    <a:pt x="1203611" y="103284"/>
                  </a:lnTo>
                  <a:lnTo>
                    <a:pt x="1186340" y="112673"/>
                  </a:lnTo>
                  <a:lnTo>
                    <a:pt x="1169068" y="122062"/>
                  </a:lnTo>
                  <a:lnTo>
                    <a:pt x="1151796" y="131452"/>
                  </a:lnTo>
                  <a:lnTo>
                    <a:pt x="1134525" y="140841"/>
                  </a:lnTo>
                  <a:lnTo>
                    <a:pt x="1117253" y="150231"/>
                  </a:lnTo>
                  <a:lnTo>
                    <a:pt x="1099982" y="159620"/>
                  </a:lnTo>
                  <a:lnTo>
                    <a:pt x="1082710" y="169010"/>
                  </a:lnTo>
                  <a:lnTo>
                    <a:pt x="1065439" y="178399"/>
                  </a:lnTo>
                  <a:lnTo>
                    <a:pt x="1048167" y="187789"/>
                  </a:lnTo>
                  <a:lnTo>
                    <a:pt x="1030896" y="197178"/>
                  </a:lnTo>
                  <a:lnTo>
                    <a:pt x="1013624" y="206568"/>
                  </a:lnTo>
                  <a:lnTo>
                    <a:pt x="996353" y="215957"/>
                  </a:lnTo>
                  <a:lnTo>
                    <a:pt x="979081" y="225347"/>
                  </a:lnTo>
                  <a:lnTo>
                    <a:pt x="961810" y="234736"/>
                  </a:lnTo>
                  <a:lnTo>
                    <a:pt x="944538" y="244125"/>
                  </a:lnTo>
                  <a:lnTo>
                    <a:pt x="927266" y="253515"/>
                  </a:lnTo>
                  <a:lnTo>
                    <a:pt x="909995" y="262904"/>
                  </a:lnTo>
                  <a:lnTo>
                    <a:pt x="892723" y="272294"/>
                  </a:lnTo>
                  <a:lnTo>
                    <a:pt x="875452" y="281683"/>
                  </a:lnTo>
                  <a:lnTo>
                    <a:pt x="858180" y="291073"/>
                  </a:lnTo>
                  <a:lnTo>
                    <a:pt x="840909" y="300462"/>
                  </a:lnTo>
                  <a:lnTo>
                    <a:pt x="823637" y="309852"/>
                  </a:lnTo>
                  <a:lnTo>
                    <a:pt x="806366" y="319241"/>
                  </a:lnTo>
                  <a:lnTo>
                    <a:pt x="789094" y="328631"/>
                  </a:lnTo>
                  <a:lnTo>
                    <a:pt x="771823" y="338020"/>
                  </a:lnTo>
                  <a:lnTo>
                    <a:pt x="754551" y="347410"/>
                  </a:lnTo>
                  <a:lnTo>
                    <a:pt x="737280" y="356799"/>
                  </a:lnTo>
                  <a:lnTo>
                    <a:pt x="720008" y="366188"/>
                  </a:lnTo>
                  <a:lnTo>
                    <a:pt x="702737" y="375578"/>
                  </a:lnTo>
                  <a:lnTo>
                    <a:pt x="685465" y="384967"/>
                  </a:lnTo>
                  <a:lnTo>
                    <a:pt x="668193" y="394357"/>
                  </a:lnTo>
                  <a:lnTo>
                    <a:pt x="650922" y="403746"/>
                  </a:lnTo>
                  <a:lnTo>
                    <a:pt x="633650" y="413136"/>
                  </a:lnTo>
                  <a:lnTo>
                    <a:pt x="616379" y="422525"/>
                  </a:lnTo>
                  <a:lnTo>
                    <a:pt x="599107" y="431915"/>
                  </a:lnTo>
                  <a:lnTo>
                    <a:pt x="581836" y="441304"/>
                  </a:lnTo>
                  <a:lnTo>
                    <a:pt x="564564" y="450694"/>
                  </a:lnTo>
                  <a:lnTo>
                    <a:pt x="547293" y="460083"/>
                  </a:lnTo>
                  <a:lnTo>
                    <a:pt x="530021" y="469473"/>
                  </a:lnTo>
                  <a:lnTo>
                    <a:pt x="512750" y="478862"/>
                  </a:lnTo>
                  <a:lnTo>
                    <a:pt x="495478" y="488251"/>
                  </a:lnTo>
                  <a:lnTo>
                    <a:pt x="478207" y="497641"/>
                  </a:lnTo>
                  <a:lnTo>
                    <a:pt x="460935" y="507030"/>
                  </a:lnTo>
                  <a:lnTo>
                    <a:pt x="443663" y="516420"/>
                  </a:lnTo>
                  <a:lnTo>
                    <a:pt x="426392" y="525809"/>
                  </a:lnTo>
                  <a:lnTo>
                    <a:pt x="409120" y="535199"/>
                  </a:lnTo>
                  <a:lnTo>
                    <a:pt x="391849" y="544588"/>
                  </a:lnTo>
                  <a:lnTo>
                    <a:pt x="374577" y="553978"/>
                  </a:lnTo>
                  <a:lnTo>
                    <a:pt x="357306" y="563367"/>
                  </a:lnTo>
                  <a:lnTo>
                    <a:pt x="340034" y="572757"/>
                  </a:lnTo>
                  <a:lnTo>
                    <a:pt x="322763" y="582146"/>
                  </a:lnTo>
                  <a:lnTo>
                    <a:pt x="305491" y="591536"/>
                  </a:lnTo>
                  <a:lnTo>
                    <a:pt x="288220" y="600925"/>
                  </a:lnTo>
                  <a:lnTo>
                    <a:pt x="270948" y="610314"/>
                  </a:lnTo>
                  <a:lnTo>
                    <a:pt x="253677" y="619704"/>
                  </a:lnTo>
                  <a:lnTo>
                    <a:pt x="236405" y="629093"/>
                  </a:lnTo>
                  <a:lnTo>
                    <a:pt x="219133" y="638483"/>
                  </a:lnTo>
                  <a:lnTo>
                    <a:pt x="201862" y="647872"/>
                  </a:lnTo>
                  <a:lnTo>
                    <a:pt x="184590" y="657262"/>
                  </a:lnTo>
                  <a:lnTo>
                    <a:pt x="167319" y="666651"/>
                  </a:lnTo>
                  <a:lnTo>
                    <a:pt x="150047" y="676041"/>
                  </a:lnTo>
                  <a:lnTo>
                    <a:pt x="132776" y="685430"/>
                  </a:lnTo>
                  <a:lnTo>
                    <a:pt x="115504" y="694820"/>
                  </a:lnTo>
                  <a:lnTo>
                    <a:pt x="98233" y="704209"/>
                  </a:lnTo>
                  <a:lnTo>
                    <a:pt x="80961" y="713599"/>
                  </a:lnTo>
                  <a:lnTo>
                    <a:pt x="63690" y="722988"/>
                  </a:lnTo>
                  <a:lnTo>
                    <a:pt x="46418" y="732377"/>
                  </a:lnTo>
                  <a:lnTo>
                    <a:pt x="29147" y="741767"/>
                  </a:lnTo>
                  <a:lnTo>
                    <a:pt x="11875" y="751156"/>
                  </a:lnTo>
                  <a:lnTo>
                    <a:pt x="0" y="75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024664" y="4431383"/>
              <a:ext cx="71976" cy="63256"/>
            </a:xfrm>
            <a:custGeom>
              <a:avLst/>
              <a:pathLst>
                <a:path w="71976" h="63256">
                  <a:moveTo>
                    <a:pt x="37587" y="0"/>
                  </a:moveTo>
                  <a:lnTo>
                    <a:pt x="0" y="61409"/>
                  </a:lnTo>
                  <a:lnTo>
                    <a:pt x="71976" y="632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418262" y="3201775"/>
              <a:ext cx="1599519" cy="533405"/>
            </a:xfrm>
            <a:custGeom>
              <a:avLst/>
              <a:pathLst>
                <a:path w="1599519" h="533405">
                  <a:moveTo>
                    <a:pt x="0" y="533405"/>
                  </a:moveTo>
                  <a:lnTo>
                    <a:pt x="19606" y="526866"/>
                  </a:lnTo>
                  <a:lnTo>
                    <a:pt x="39212" y="520328"/>
                  </a:lnTo>
                  <a:lnTo>
                    <a:pt x="58819" y="513790"/>
                  </a:lnTo>
                  <a:lnTo>
                    <a:pt x="78425" y="507252"/>
                  </a:lnTo>
                  <a:lnTo>
                    <a:pt x="98031" y="500713"/>
                  </a:lnTo>
                  <a:lnTo>
                    <a:pt x="117638" y="494175"/>
                  </a:lnTo>
                  <a:lnTo>
                    <a:pt x="137244" y="487637"/>
                  </a:lnTo>
                  <a:lnTo>
                    <a:pt x="156850" y="481098"/>
                  </a:lnTo>
                  <a:lnTo>
                    <a:pt x="176457" y="474560"/>
                  </a:lnTo>
                  <a:lnTo>
                    <a:pt x="196063" y="468022"/>
                  </a:lnTo>
                  <a:lnTo>
                    <a:pt x="215670" y="461483"/>
                  </a:lnTo>
                  <a:lnTo>
                    <a:pt x="235276" y="454945"/>
                  </a:lnTo>
                  <a:lnTo>
                    <a:pt x="254882" y="448407"/>
                  </a:lnTo>
                  <a:lnTo>
                    <a:pt x="274489" y="441869"/>
                  </a:lnTo>
                  <a:lnTo>
                    <a:pt x="294095" y="435330"/>
                  </a:lnTo>
                  <a:lnTo>
                    <a:pt x="313701" y="428792"/>
                  </a:lnTo>
                  <a:lnTo>
                    <a:pt x="333308" y="422254"/>
                  </a:lnTo>
                  <a:lnTo>
                    <a:pt x="352914" y="415715"/>
                  </a:lnTo>
                  <a:lnTo>
                    <a:pt x="372521" y="409177"/>
                  </a:lnTo>
                  <a:lnTo>
                    <a:pt x="392127" y="402639"/>
                  </a:lnTo>
                  <a:lnTo>
                    <a:pt x="411733" y="396100"/>
                  </a:lnTo>
                  <a:lnTo>
                    <a:pt x="431340" y="389562"/>
                  </a:lnTo>
                  <a:lnTo>
                    <a:pt x="450946" y="383024"/>
                  </a:lnTo>
                  <a:lnTo>
                    <a:pt x="470552" y="376486"/>
                  </a:lnTo>
                  <a:lnTo>
                    <a:pt x="490159" y="369947"/>
                  </a:lnTo>
                  <a:lnTo>
                    <a:pt x="509765" y="363409"/>
                  </a:lnTo>
                  <a:lnTo>
                    <a:pt x="529371" y="356871"/>
                  </a:lnTo>
                  <a:lnTo>
                    <a:pt x="548978" y="350332"/>
                  </a:lnTo>
                  <a:lnTo>
                    <a:pt x="568584" y="343794"/>
                  </a:lnTo>
                  <a:lnTo>
                    <a:pt x="588191" y="337256"/>
                  </a:lnTo>
                  <a:lnTo>
                    <a:pt x="607797" y="330717"/>
                  </a:lnTo>
                  <a:lnTo>
                    <a:pt x="627403" y="324179"/>
                  </a:lnTo>
                  <a:lnTo>
                    <a:pt x="647010" y="317641"/>
                  </a:lnTo>
                  <a:lnTo>
                    <a:pt x="666616" y="311103"/>
                  </a:lnTo>
                  <a:lnTo>
                    <a:pt x="686222" y="304564"/>
                  </a:lnTo>
                  <a:lnTo>
                    <a:pt x="705829" y="298026"/>
                  </a:lnTo>
                  <a:lnTo>
                    <a:pt x="725435" y="291488"/>
                  </a:lnTo>
                  <a:lnTo>
                    <a:pt x="745042" y="284949"/>
                  </a:lnTo>
                  <a:lnTo>
                    <a:pt x="764648" y="278411"/>
                  </a:lnTo>
                  <a:lnTo>
                    <a:pt x="784254" y="271873"/>
                  </a:lnTo>
                  <a:lnTo>
                    <a:pt x="803861" y="265334"/>
                  </a:lnTo>
                  <a:lnTo>
                    <a:pt x="823467" y="258796"/>
                  </a:lnTo>
                  <a:lnTo>
                    <a:pt x="843073" y="252258"/>
                  </a:lnTo>
                  <a:lnTo>
                    <a:pt x="862680" y="245719"/>
                  </a:lnTo>
                  <a:lnTo>
                    <a:pt x="882286" y="239181"/>
                  </a:lnTo>
                  <a:lnTo>
                    <a:pt x="901893" y="232643"/>
                  </a:lnTo>
                  <a:lnTo>
                    <a:pt x="921499" y="226105"/>
                  </a:lnTo>
                  <a:lnTo>
                    <a:pt x="941105" y="219566"/>
                  </a:lnTo>
                  <a:lnTo>
                    <a:pt x="960712" y="213028"/>
                  </a:lnTo>
                  <a:lnTo>
                    <a:pt x="980318" y="206490"/>
                  </a:lnTo>
                  <a:lnTo>
                    <a:pt x="999924" y="199951"/>
                  </a:lnTo>
                  <a:lnTo>
                    <a:pt x="1019531" y="193413"/>
                  </a:lnTo>
                  <a:lnTo>
                    <a:pt x="1039137" y="186875"/>
                  </a:lnTo>
                  <a:lnTo>
                    <a:pt x="1058743" y="180336"/>
                  </a:lnTo>
                  <a:lnTo>
                    <a:pt x="1078350" y="173798"/>
                  </a:lnTo>
                  <a:lnTo>
                    <a:pt x="1097956" y="167260"/>
                  </a:lnTo>
                  <a:lnTo>
                    <a:pt x="1117563" y="160722"/>
                  </a:lnTo>
                  <a:lnTo>
                    <a:pt x="1137169" y="154183"/>
                  </a:lnTo>
                  <a:lnTo>
                    <a:pt x="1156775" y="147645"/>
                  </a:lnTo>
                  <a:lnTo>
                    <a:pt x="1176382" y="141107"/>
                  </a:lnTo>
                  <a:lnTo>
                    <a:pt x="1195988" y="134568"/>
                  </a:lnTo>
                  <a:lnTo>
                    <a:pt x="1215594" y="128030"/>
                  </a:lnTo>
                  <a:lnTo>
                    <a:pt x="1235201" y="121492"/>
                  </a:lnTo>
                  <a:lnTo>
                    <a:pt x="1254807" y="114953"/>
                  </a:lnTo>
                  <a:lnTo>
                    <a:pt x="1274414" y="108415"/>
                  </a:lnTo>
                  <a:lnTo>
                    <a:pt x="1294020" y="101877"/>
                  </a:lnTo>
                  <a:lnTo>
                    <a:pt x="1313626" y="95339"/>
                  </a:lnTo>
                  <a:lnTo>
                    <a:pt x="1333233" y="88800"/>
                  </a:lnTo>
                  <a:lnTo>
                    <a:pt x="1352839" y="82262"/>
                  </a:lnTo>
                  <a:lnTo>
                    <a:pt x="1372445" y="75724"/>
                  </a:lnTo>
                  <a:lnTo>
                    <a:pt x="1392052" y="69185"/>
                  </a:lnTo>
                  <a:lnTo>
                    <a:pt x="1411658" y="62647"/>
                  </a:lnTo>
                  <a:lnTo>
                    <a:pt x="1431264" y="56109"/>
                  </a:lnTo>
                  <a:lnTo>
                    <a:pt x="1450871" y="49570"/>
                  </a:lnTo>
                  <a:lnTo>
                    <a:pt x="1470477" y="43032"/>
                  </a:lnTo>
                  <a:lnTo>
                    <a:pt x="1490084" y="36494"/>
                  </a:lnTo>
                  <a:lnTo>
                    <a:pt x="1509690" y="29956"/>
                  </a:lnTo>
                  <a:lnTo>
                    <a:pt x="1529296" y="23417"/>
                  </a:lnTo>
                  <a:lnTo>
                    <a:pt x="1548903" y="16879"/>
                  </a:lnTo>
                  <a:lnTo>
                    <a:pt x="1568509" y="10341"/>
                  </a:lnTo>
                  <a:lnTo>
                    <a:pt x="1588115" y="3802"/>
                  </a:lnTo>
                  <a:lnTo>
                    <a:pt x="1599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947242" y="3187350"/>
              <a:ext cx="70540" cy="68302"/>
            </a:xfrm>
            <a:custGeom>
              <a:avLst/>
              <a:pathLst>
                <a:path w="70540" h="68302">
                  <a:moveTo>
                    <a:pt x="22777" y="68302"/>
                  </a:moveTo>
                  <a:lnTo>
                    <a:pt x="70540" y="144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536650" y="5519728"/>
              <a:ext cx="185356" cy="711912"/>
            </a:xfrm>
            <a:custGeom>
              <a:avLst/>
              <a:pathLst>
                <a:path w="185356" h="711912">
                  <a:moveTo>
                    <a:pt x="185356" y="711912"/>
                  </a:moveTo>
                  <a:lnTo>
                    <a:pt x="182568" y="701202"/>
                  </a:lnTo>
                  <a:lnTo>
                    <a:pt x="179779" y="690492"/>
                  </a:lnTo>
                  <a:lnTo>
                    <a:pt x="176990" y="679782"/>
                  </a:lnTo>
                  <a:lnTo>
                    <a:pt x="174202" y="669072"/>
                  </a:lnTo>
                  <a:lnTo>
                    <a:pt x="171413" y="658362"/>
                  </a:lnTo>
                  <a:lnTo>
                    <a:pt x="168625" y="647652"/>
                  </a:lnTo>
                  <a:lnTo>
                    <a:pt x="165836" y="636942"/>
                  </a:lnTo>
                  <a:lnTo>
                    <a:pt x="163048" y="626232"/>
                  </a:lnTo>
                  <a:lnTo>
                    <a:pt x="160259" y="615522"/>
                  </a:lnTo>
                  <a:lnTo>
                    <a:pt x="157471" y="604812"/>
                  </a:lnTo>
                  <a:lnTo>
                    <a:pt x="154682" y="594102"/>
                  </a:lnTo>
                  <a:lnTo>
                    <a:pt x="151894" y="583392"/>
                  </a:lnTo>
                  <a:lnTo>
                    <a:pt x="149105" y="572681"/>
                  </a:lnTo>
                  <a:lnTo>
                    <a:pt x="146317" y="561971"/>
                  </a:lnTo>
                  <a:lnTo>
                    <a:pt x="143528" y="551261"/>
                  </a:lnTo>
                  <a:lnTo>
                    <a:pt x="140740" y="540551"/>
                  </a:lnTo>
                  <a:lnTo>
                    <a:pt x="137951" y="529841"/>
                  </a:lnTo>
                  <a:lnTo>
                    <a:pt x="135163" y="519131"/>
                  </a:lnTo>
                  <a:lnTo>
                    <a:pt x="132374" y="508421"/>
                  </a:lnTo>
                  <a:lnTo>
                    <a:pt x="129586" y="497711"/>
                  </a:lnTo>
                  <a:lnTo>
                    <a:pt x="126797" y="487001"/>
                  </a:lnTo>
                  <a:lnTo>
                    <a:pt x="124009" y="476291"/>
                  </a:lnTo>
                  <a:lnTo>
                    <a:pt x="121220" y="465581"/>
                  </a:lnTo>
                  <a:lnTo>
                    <a:pt x="118432" y="454871"/>
                  </a:lnTo>
                  <a:lnTo>
                    <a:pt x="115643" y="444160"/>
                  </a:lnTo>
                  <a:lnTo>
                    <a:pt x="112855" y="433450"/>
                  </a:lnTo>
                  <a:lnTo>
                    <a:pt x="110066" y="422740"/>
                  </a:lnTo>
                  <a:lnTo>
                    <a:pt x="107277" y="412030"/>
                  </a:lnTo>
                  <a:lnTo>
                    <a:pt x="104489" y="401320"/>
                  </a:lnTo>
                  <a:lnTo>
                    <a:pt x="101700" y="390610"/>
                  </a:lnTo>
                  <a:lnTo>
                    <a:pt x="98912" y="379900"/>
                  </a:lnTo>
                  <a:lnTo>
                    <a:pt x="96123" y="369190"/>
                  </a:lnTo>
                  <a:lnTo>
                    <a:pt x="93335" y="358480"/>
                  </a:lnTo>
                  <a:lnTo>
                    <a:pt x="90546" y="347770"/>
                  </a:lnTo>
                  <a:lnTo>
                    <a:pt x="87758" y="337060"/>
                  </a:lnTo>
                  <a:lnTo>
                    <a:pt x="84969" y="326350"/>
                  </a:lnTo>
                  <a:lnTo>
                    <a:pt x="82181" y="315639"/>
                  </a:lnTo>
                  <a:lnTo>
                    <a:pt x="79392" y="304929"/>
                  </a:lnTo>
                  <a:lnTo>
                    <a:pt x="76604" y="294219"/>
                  </a:lnTo>
                  <a:lnTo>
                    <a:pt x="73815" y="283509"/>
                  </a:lnTo>
                  <a:lnTo>
                    <a:pt x="71027" y="272799"/>
                  </a:lnTo>
                  <a:lnTo>
                    <a:pt x="68238" y="262089"/>
                  </a:lnTo>
                  <a:lnTo>
                    <a:pt x="65450" y="251379"/>
                  </a:lnTo>
                  <a:lnTo>
                    <a:pt x="62661" y="240669"/>
                  </a:lnTo>
                  <a:lnTo>
                    <a:pt x="59873" y="229959"/>
                  </a:lnTo>
                  <a:lnTo>
                    <a:pt x="57084" y="219249"/>
                  </a:lnTo>
                  <a:lnTo>
                    <a:pt x="54296" y="208539"/>
                  </a:lnTo>
                  <a:lnTo>
                    <a:pt x="51507" y="197829"/>
                  </a:lnTo>
                  <a:lnTo>
                    <a:pt x="48719" y="187118"/>
                  </a:lnTo>
                  <a:lnTo>
                    <a:pt x="45930" y="176408"/>
                  </a:lnTo>
                  <a:lnTo>
                    <a:pt x="43142" y="165698"/>
                  </a:lnTo>
                  <a:lnTo>
                    <a:pt x="40353" y="154988"/>
                  </a:lnTo>
                  <a:lnTo>
                    <a:pt x="37564" y="144278"/>
                  </a:lnTo>
                  <a:lnTo>
                    <a:pt x="34776" y="133568"/>
                  </a:lnTo>
                  <a:lnTo>
                    <a:pt x="31987" y="122858"/>
                  </a:lnTo>
                  <a:lnTo>
                    <a:pt x="29199" y="112148"/>
                  </a:lnTo>
                  <a:lnTo>
                    <a:pt x="26410" y="101438"/>
                  </a:lnTo>
                  <a:lnTo>
                    <a:pt x="23622" y="90728"/>
                  </a:lnTo>
                  <a:lnTo>
                    <a:pt x="20833" y="80018"/>
                  </a:lnTo>
                  <a:lnTo>
                    <a:pt x="18045" y="69308"/>
                  </a:lnTo>
                  <a:lnTo>
                    <a:pt x="15256" y="58597"/>
                  </a:lnTo>
                  <a:lnTo>
                    <a:pt x="12468" y="47887"/>
                  </a:lnTo>
                  <a:lnTo>
                    <a:pt x="9679" y="37177"/>
                  </a:lnTo>
                  <a:lnTo>
                    <a:pt x="6891" y="26467"/>
                  </a:lnTo>
                  <a:lnTo>
                    <a:pt x="4102" y="15757"/>
                  </a:lnTo>
                  <a:lnTo>
                    <a:pt x="1314" y="50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517523" y="5519728"/>
              <a:ext cx="69677" cy="69412"/>
            </a:xfrm>
            <a:custGeom>
              <a:avLst/>
              <a:pathLst>
                <a:path w="69677" h="69412">
                  <a:moveTo>
                    <a:pt x="69677" y="51271"/>
                  </a:moveTo>
                  <a:lnTo>
                    <a:pt x="19127" y="0"/>
                  </a:lnTo>
                  <a:lnTo>
                    <a:pt x="0" y="69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693717" y="5259038"/>
              <a:ext cx="1028290" cy="972603"/>
            </a:xfrm>
            <a:custGeom>
              <a:avLst/>
              <a:pathLst>
                <a:path w="1028290" h="972603">
                  <a:moveTo>
                    <a:pt x="1028290" y="972603"/>
                  </a:moveTo>
                  <a:lnTo>
                    <a:pt x="1015261" y="960280"/>
                  </a:lnTo>
                  <a:lnTo>
                    <a:pt x="1002232" y="947957"/>
                  </a:lnTo>
                  <a:lnTo>
                    <a:pt x="989204" y="935634"/>
                  </a:lnTo>
                  <a:lnTo>
                    <a:pt x="976175" y="923311"/>
                  </a:lnTo>
                  <a:lnTo>
                    <a:pt x="963147" y="910988"/>
                  </a:lnTo>
                  <a:lnTo>
                    <a:pt x="950118" y="898665"/>
                  </a:lnTo>
                  <a:lnTo>
                    <a:pt x="937089" y="886342"/>
                  </a:lnTo>
                  <a:lnTo>
                    <a:pt x="924061" y="874019"/>
                  </a:lnTo>
                  <a:lnTo>
                    <a:pt x="911032" y="861696"/>
                  </a:lnTo>
                  <a:lnTo>
                    <a:pt x="898004" y="849373"/>
                  </a:lnTo>
                  <a:lnTo>
                    <a:pt x="884975" y="837050"/>
                  </a:lnTo>
                  <a:lnTo>
                    <a:pt x="871946" y="824726"/>
                  </a:lnTo>
                  <a:lnTo>
                    <a:pt x="858918" y="812403"/>
                  </a:lnTo>
                  <a:lnTo>
                    <a:pt x="845889" y="800080"/>
                  </a:lnTo>
                  <a:lnTo>
                    <a:pt x="832861" y="787757"/>
                  </a:lnTo>
                  <a:lnTo>
                    <a:pt x="819832" y="775434"/>
                  </a:lnTo>
                  <a:lnTo>
                    <a:pt x="806803" y="763111"/>
                  </a:lnTo>
                  <a:lnTo>
                    <a:pt x="793775" y="750788"/>
                  </a:lnTo>
                  <a:lnTo>
                    <a:pt x="780746" y="738465"/>
                  </a:lnTo>
                  <a:lnTo>
                    <a:pt x="767718" y="726142"/>
                  </a:lnTo>
                  <a:lnTo>
                    <a:pt x="754689" y="713819"/>
                  </a:lnTo>
                  <a:lnTo>
                    <a:pt x="741660" y="701496"/>
                  </a:lnTo>
                  <a:lnTo>
                    <a:pt x="728632" y="689173"/>
                  </a:lnTo>
                  <a:lnTo>
                    <a:pt x="715603" y="676850"/>
                  </a:lnTo>
                  <a:lnTo>
                    <a:pt x="702574" y="664527"/>
                  </a:lnTo>
                  <a:lnTo>
                    <a:pt x="689546" y="652204"/>
                  </a:lnTo>
                  <a:lnTo>
                    <a:pt x="676517" y="639881"/>
                  </a:lnTo>
                  <a:lnTo>
                    <a:pt x="663489" y="627558"/>
                  </a:lnTo>
                  <a:lnTo>
                    <a:pt x="650460" y="615235"/>
                  </a:lnTo>
                  <a:lnTo>
                    <a:pt x="637431" y="602912"/>
                  </a:lnTo>
                  <a:lnTo>
                    <a:pt x="624403" y="590589"/>
                  </a:lnTo>
                  <a:lnTo>
                    <a:pt x="611374" y="578266"/>
                  </a:lnTo>
                  <a:lnTo>
                    <a:pt x="598346" y="565943"/>
                  </a:lnTo>
                  <a:lnTo>
                    <a:pt x="585317" y="553619"/>
                  </a:lnTo>
                  <a:lnTo>
                    <a:pt x="572288" y="541296"/>
                  </a:lnTo>
                  <a:lnTo>
                    <a:pt x="559260" y="528973"/>
                  </a:lnTo>
                  <a:lnTo>
                    <a:pt x="546231" y="516650"/>
                  </a:lnTo>
                  <a:lnTo>
                    <a:pt x="533203" y="504327"/>
                  </a:lnTo>
                  <a:lnTo>
                    <a:pt x="520174" y="492004"/>
                  </a:lnTo>
                  <a:lnTo>
                    <a:pt x="507145" y="479681"/>
                  </a:lnTo>
                  <a:lnTo>
                    <a:pt x="494117" y="467358"/>
                  </a:lnTo>
                  <a:lnTo>
                    <a:pt x="481088" y="455035"/>
                  </a:lnTo>
                  <a:lnTo>
                    <a:pt x="468060" y="442712"/>
                  </a:lnTo>
                  <a:lnTo>
                    <a:pt x="455031" y="430389"/>
                  </a:lnTo>
                  <a:lnTo>
                    <a:pt x="442002" y="418066"/>
                  </a:lnTo>
                  <a:lnTo>
                    <a:pt x="428974" y="405743"/>
                  </a:lnTo>
                  <a:lnTo>
                    <a:pt x="415945" y="393420"/>
                  </a:lnTo>
                  <a:lnTo>
                    <a:pt x="402917" y="381097"/>
                  </a:lnTo>
                  <a:lnTo>
                    <a:pt x="389888" y="368774"/>
                  </a:lnTo>
                  <a:lnTo>
                    <a:pt x="376859" y="356451"/>
                  </a:lnTo>
                  <a:lnTo>
                    <a:pt x="363831" y="344128"/>
                  </a:lnTo>
                  <a:lnTo>
                    <a:pt x="350802" y="331805"/>
                  </a:lnTo>
                  <a:lnTo>
                    <a:pt x="337774" y="319482"/>
                  </a:lnTo>
                  <a:lnTo>
                    <a:pt x="324745" y="307159"/>
                  </a:lnTo>
                  <a:lnTo>
                    <a:pt x="311716" y="294835"/>
                  </a:lnTo>
                  <a:lnTo>
                    <a:pt x="298688" y="282512"/>
                  </a:lnTo>
                  <a:lnTo>
                    <a:pt x="285659" y="270189"/>
                  </a:lnTo>
                  <a:lnTo>
                    <a:pt x="272631" y="257866"/>
                  </a:lnTo>
                  <a:lnTo>
                    <a:pt x="259602" y="245543"/>
                  </a:lnTo>
                  <a:lnTo>
                    <a:pt x="246573" y="233220"/>
                  </a:lnTo>
                  <a:lnTo>
                    <a:pt x="233545" y="220897"/>
                  </a:lnTo>
                  <a:lnTo>
                    <a:pt x="220516" y="208574"/>
                  </a:lnTo>
                  <a:lnTo>
                    <a:pt x="207488" y="196251"/>
                  </a:lnTo>
                  <a:lnTo>
                    <a:pt x="194459" y="183928"/>
                  </a:lnTo>
                  <a:lnTo>
                    <a:pt x="181430" y="171605"/>
                  </a:lnTo>
                  <a:lnTo>
                    <a:pt x="168402" y="159282"/>
                  </a:lnTo>
                  <a:lnTo>
                    <a:pt x="155373" y="146959"/>
                  </a:lnTo>
                  <a:lnTo>
                    <a:pt x="142344" y="134636"/>
                  </a:lnTo>
                  <a:lnTo>
                    <a:pt x="129316" y="122313"/>
                  </a:lnTo>
                  <a:lnTo>
                    <a:pt x="116287" y="109990"/>
                  </a:lnTo>
                  <a:lnTo>
                    <a:pt x="103259" y="97667"/>
                  </a:lnTo>
                  <a:lnTo>
                    <a:pt x="90230" y="85344"/>
                  </a:lnTo>
                  <a:lnTo>
                    <a:pt x="77201" y="73021"/>
                  </a:lnTo>
                  <a:lnTo>
                    <a:pt x="64173" y="60698"/>
                  </a:lnTo>
                  <a:lnTo>
                    <a:pt x="51144" y="48375"/>
                  </a:lnTo>
                  <a:lnTo>
                    <a:pt x="38116" y="36051"/>
                  </a:lnTo>
                  <a:lnTo>
                    <a:pt x="25087" y="23728"/>
                  </a:lnTo>
                  <a:lnTo>
                    <a:pt x="12058" y="11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693717" y="5259038"/>
              <a:ext cx="70038" cy="69001"/>
            </a:xfrm>
            <a:custGeom>
              <a:avLst/>
              <a:pathLst>
                <a:path w="70038" h="69001">
                  <a:moveTo>
                    <a:pt x="70038" y="16692"/>
                  </a:moveTo>
                  <a:lnTo>
                    <a:pt x="0" y="0"/>
                  </a:lnTo>
                  <a:lnTo>
                    <a:pt x="20562" y="69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690160" y="6591217"/>
              <a:ext cx="14366" cy="295512"/>
            </a:xfrm>
            <a:custGeom>
              <a:avLst/>
              <a:pathLst>
                <a:path w="14366" h="295512">
                  <a:moveTo>
                    <a:pt x="0" y="295512"/>
                  </a:moveTo>
                  <a:lnTo>
                    <a:pt x="321" y="288895"/>
                  </a:lnTo>
                  <a:lnTo>
                    <a:pt x="643" y="282278"/>
                  </a:lnTo>
                  <a:lnTo>
                    <a:pt x="965" y="275661"/>
                  </a:lnTo>
                  <a:lnTo>
                    <a:pt x="1286" y="269044"/>
                  </a:lnTo>
                  <a:lnTo>
                    <a:pt x="1608" y="262427"/>
                  </a:lnTo>
                  <a:lnTo>
                    <a:pt x="1930" y="255810"/>
                  </a:lnTo>
                  <a:lnTo>
                    <a:pt x="2251" y="249193"/>
                  </a:lnTo>
                  <a:lnTo>
                    <a:pt x="2573" y="242576"/>
                  </a:lnTo>
                  <a:lnTo>
                    <a:pt x="2895" y="235959"/>
                  </a:lnTo>
                  <a:lnTo>
                    <a:pt x="3216" y="229342"/>
                  </a:lnTo>
                  <a:lnTo>
                    <a:pt x="3538" y="222724"/>
                  </a:lnTo>
                  <a:lnTo>
                    <a:pt x="3860" y="216107"/>
                  </a:lnTo>
                  <a:lnTo>
                    <a:pt x="4181" y="209490"/>
                  </a:lnTo>
                  <a:lnTo>
                    <a:pt x="4503" y="202873"/>
                  </a:lnTo>
                  <a:lnTo>
                    <a:pt x="4825" y="196256"/>
                  </a:lnTo>
                  <a:lnTo>
                    <a:pt x="5147" y="189639"/>
                  </a:lnTo>
                  <a:lnTo>
                    <a:pt x="5468" y="183022"/>
                  </a:lnTo>
                  <a:lnTo>
                    <a:pt x="5790" y="176405"/>
                  </a:lnTo>
                  <a:lnTo>
                    <a:pt x="6112" y="169788"/>
                  </a:lnTo>
                  <a:lnTo>
                    <a:pt x="6433" y="163171"/>
                  </a:lnTo>
                  <a:lnTo>
                    <a:pt x="6755" y="156554"/>
                  </a:lnTo>
                  <a:lnTo>
                    <a:pt x="7077" y="149937"/>
                  </a:lnTo>
                  <a:lnTo>
                    <a:pt x="7398" y="143320"/>
                  </a:lnTo>
                  <a:lnTo>
                    <a:pt x="7720" y="136703"/>
                  </a:lnTo>
                  <a:lnTo>
                    <a:pt x="8042" y="130086"/>
                  </a:lnTo>
                  <a:lnTo>
                    <a:pt x="8363" y="123469"/>
                  </a:lnTo>
                  <a:lnTo>
                    <a:pt x="8685" y="116852"/>
                  </a:lnTo>
                  <a:lnTo>
                    <a:pt x="9007" y="110235"/>
                  </a:lnTo>
                  <a:lnTo>
                    <a:pt x="9329" y="103618"/>
                  </a:lnTo>
                  <a:lnTo>
                    <a:pt x="9650" y="97001"/>
                  </a:lnTo>
                  <a:lnTo>
                    <a:pt x="9972" y="90383"/>
                  </a:lnTo>
                  <a:lnTo>
                    <a:pt x="10294" y="83766"/>
                  </a:lnTo>
                  <a:lnTo>
                    <a:pt x="10615" y="77149"/>
                  </a:lnTo>
                  <a:lnTo>
                    <a:pt x="10937" y="70532"/>
                  </a:lnTo>
                  <a:lnTo>
                    <a:pt x="11259" y="63915"/>
                  </a:lnTo>
                  <a:lnTo>
                    <a:pt x="11580" y="57298"/>
                  </a:lnTo>
                  <a:lnTo>
                    <a:pt x="11902" y="50681"/>
                  </a:lnTo>
                  <a:lnTo>
                    <a:pt x="12224" y="44064"/>
                  </a:lnTo>
                  <a:lnTo>
                    <a:pt x="12545" y="37447"/>
                  </a:lnTo>
                  <a:lnTo>
                    <a:pt x="12867" y="30830"/>
                  </a:lnTo>
                  <a:lnTo>
                    <a:pt x="13189" y="24213"/>
                  </a:lnTo>
                  <a:lnTo>
                    <a:pt x="13511" y="17596"/>
                  </a:lnTo>
                  <a:lnTo>
                    <a:pt x="13832" y="10979"/>
                  </a:lnTo>
                  <a:lnTo>
                    <a:pt x="14154" y="4362"/>
                  </a:lnTo>
                  <a:lnTo>
                    <a:pt x="143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665541" y="6591217"/>
              <a:ext cx="71915" cy="64028"/>
            </a:xfrm>
            <a:custGeom>
              <a:avLst/>
              <a:pathLst>
                <a:path w="71915" h="64028">
                  <a:moveTo>
                    <a:pt x="71915" y="64028"/>
                  </a:moveTo>
                  <a:lnTo>
                    <a:pt x="38985" y="0"/>
                  </a:lnTo>
                  <a:lnTo>
                    <a:pt x="0" y="605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596436" y="6509588"/>
              <a:ext cx="62889" cy="70947"/>
            </a:xfrm>
            <a:custGeom>
              <a:avLst/>
              <a:pathLst>
                <a:path w="62889" h="70947">
                  <a:moveTo>
                    <a:pt x="0" y="0"/>
                  </a:moveTo>
                  <a:lnTo>
                    <a:pt x="3047" y="3437"/>
                  </a:lnTo>
                  <a:lnTo>
                    <a:pt x="6094" y="6875"/>
                  </a:lnTo>
                  <a:lnTo>
                    <a:pt x="9142" y="10313"/>
                  </a:lnTo>
                  <a:lnTo>
                    <a:pt x="12189" y="13751"/>
                  </a:lnTo>
                  <a:lnTo>
                    <a:pt x="15236" y="17189"/>
                  </a:lnTo>
                  <a:lnTo>
                    <a:pt x="18284" y="20626"/>
                  </a:lnTo>
                  <a:lnTo>
                    <a:pt x="21331" y="24064"/>
                  </a:lnTo>
                  <a:lnTo>
                    <a:pt x="24378" y="27502"/>
                  </a:lnTo>
                  <a:lnTo>
                    <a:pt x="27426" y="30940"/>
                  </a:lnTo>
                  <a:lnTo>
                    <a:pt x="30473" y="34378"/>
                  </a:lnTo>
                  <a:lnTo>
                    <a:pt x="33521" y="37816"/>
                  </a:lnTo>
                  <a:lnTo>
                    <a:pt x="36568" y="41253"/>
                  </a:lnTo>
                  <a:lnTo>
                    <a:pt x="39615" y="44691"/>
                  </a:lnTo>
                  <a:lnTo>
                    <a:pt x="42663" y="48129"/>
                  </a:lnTo>
                  <a:lnTo>
                    <a:pt x="45710" y="51567"/>
                  </a:lnTo>
                  <a:lnTo>
                    <a:pt x="48757" y="55005"/>
                  </a:lnTo>
                  <a:lnTo>
                    <a:pt x="51805" y="58443"/>
                  </a:lnTo>
                  <a:lnTo>
                    <a:pt x="54852" y="61880"/>
                  </a:lnTo>
                  <a:lnTo>
                    <a:pt x="57899" y="65318"/>
                  </a:lnTo>
                  <a:lnTo>
                    <a:pt x="60947" y="68756"/>
                  </a:lnTo>
                  <a:lnTo>
                    <a:pt x="62889" y="709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591025" y="6509995"/>
              <a:ext cx="68300" cy="70540"/>
            </a:xfrm>
            <a:custGeom>
              <a:avLst/>
              <a:pathLst>
                <a:path w="68300" h="70540">
                  <a:moveTo>
                    <a:pt x="0" y="47759"/>
                  </a:moveTo>
                  <a:lnTo>
                    <a:pt x="68300" y="70540"/>
                  </a:lnTo>
                  <a:lnTo>
                    <a:pt x="538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2535442" y="4227897"/>
              <a:ext cx="205778" cy="193554"/>
            </a:xfrm>
            <a:custGeom>
              <a:avLst/>
              <a:pathLst>
                <a:path w="205778" h="193554">
                  <a:moveTo>
                    <a:pt x="0" y="0"/>
                  </a:moveTo>
                  <a:lnTo>
                    <a:pt x="4727" y="4446"/>
                  </a:lnTo>
                  <a:lnTo>
                    <a:pt x="9454" y="8893"/>
                  </a:lnTo>
                  <a:lnTo>
                    <a:pt x="14181" y="13339"/>
                  </a:lnTo>
                  <a:lnTo>
                    <a:pt x="18909" y="17786"/>
                  </a:lnTo>
                  <a:lnTo>
                    <a:pt x="23636" y="22232"/>
                  </a:lnTo>
                  <a:lnTo>
                    <a:pt x="28363" y="26679"/>
                  </a:lnTo>
                  <a:lnTo>
                    <a:pt x="33091" y="31125"/>
                  </a:lnTo>
                  <a:lnTo>
                    <a:pt x="37818" y="35572"/>
                  </a:lnTo>
                  <a:lnTo>
                    <a:pt x="42545" y="40018"/>
                  </a:lnTo>
                  <a:lnTo>
                    <a:pt x="47273" y="44465"/>
                  </a:lnTo>
                  <a:lnTo>
                    <a:pt x="52000" y="48911"/>
                  </a:lnTo>
                  <a:lnTo>
                    <a:pt x="56727" y="53358"/>
                  </a:lnTo>
                  <a:lnTo>
                    <a:pt x="61455" y="57804"/>
                  </a:lnTo>
                  <a:lnTo>
                    <a:pt x="66182" y="62251"/>
                  </a:lnTo>
                  <a:lnTo>
                    <a:pt x="70909" y="66697"/>
                  </a:lnTo>
                  <a:lnTo>
                    <a:pt x="75637" y="71144"/>
                  </a:lnTo>
                  <a:lnTo>
                    <a:pt x="80364" y="75590"/>
                  </a:lnTo>
                  <a:lnTo>
                    <a:pt x="85091" y="80037"/>
                  </a:lnTo>
                  <a:lnTo>
                    <a:pt x="89819" y="84483"/>
                  </a:lnTo>
                  <a:lnTo>
                    <a:pt x="94546" y="88930"/>
                  </a:lnTo>
                  <a:lnTo>
                    <a:pt x="99273" y="93376"/>
                  </a:lnTo>
                  <a:lnTo>
                    <a:pt x="104001" y="97823"/>
                  </a:lnTo>
                  <a:lnTo>
                    <a:pt x="108728" y="102270"/>
                  </a:lnTo>
                  <a:lnTo>
                    <a:pt x="113455" y="106716"/>
                  </a:lnTo>
                  <a:lnTo>
                    <a:pt x="118183" y="111163"/>
                  </a:lnTo>
                  <a:lnTo>
                    <a:pt x="122910" y="115609"/>
                  </a:lnTo>
                  <a:lnTo>
                    <a:pt x="127637" y="120056"/>
                  </a:lnTo>
                  <a:lnTo>
                    <a:pt x="132365" y="124502"/>
                  </a:lnTo>
                  <a:lnTo>
                    <a:pt x="137092" y="128949"/>
                  </a:lnTo>
                  <a:lnTo>
                    <a:pt x="141819" y="133395"/>
                  </a:lnTo>
                  <a:lnTo>
                    <a:pt x="146547" y="137842"/>
                  </a:lnTo>
                  <a:lnTo>
                    <a:pt x="151274" y="142288"/>
                  </a:lnTo>
                  <a:lnTo>
                    <a:pt x="156001" y="146735"/>
                  </a:lnTo>
                  <a:lnTo>
                    <a:pt x="160729" y="151181"/>
                  </a:lnTo>
                  <a:lnTo>
                    <a:pt x="165456" y="155628"/>
                  </a:lnTo>
                  <a:lnTo>
                    <a:pt x="170183" y="160074"/>
                  </a:lnTo>
                  <a:lnTo>
                    <a:pt x="174911" y="164521"/>
                  </a:lnTo>
                  <a:lnTo>
                    <a:pt x="179638" y="168967"/>
                  </a:lnTo>
                  <a:lnTo>
                    <a:pt x="184365" y="173414"/>
                  </a:lnTo>
                  <a:lnTo>
                    <a:pt x="189093" y="177860"/>
                  </a:lnTo>
                  <a:lnTo>
                    <a:pt x="193820" y="182307"/>
                  </a:lnTo>
                  <a:lnTo>
                    <a:pt x="198547" y="186753"/>
                  </a:lnTo>
                  <a:lnTo>
                    <a:pt x="203275" y="191200"/>
                  </a:lnTo>
                  <a:lnTo>
                    <a:pt x="205778" y="193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2671136" y="4352508"/>
              <a:ext cx="70084" cy="68943"/>
            </a:xfrm>
            <a:custGeom>
              <a:avLst/>
              <a:pathLst>
                <a:path w="70084" h="68943">
                  <a:moveTo>
                    <a:pt x="0" y="52445"/>
                  </a:moveTo>
                  <a:lnTo>
                    <a:pt x="70084" y="68943"/>
                  </a:lnTo>
                  <a:lnTo>
                    <a:pt x="493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423603" y="6892291"/>
              <a:ext cx="117022" cy="13865"/>
            </a:xfrm>
            <a:custGeom>
              <a:avLst/>
              <a:pathLst>
                <a:path w="117022" h="13865">
                  <a:moveTo>
                    <a:pt x="0" y="13865"/>
                  </a:moveTo>
                  <a:lnTo>
                    <a:pt x="4793" y="13297"/>
                  </a:lnTo>
                  <a:lnTo>
                    <a:pt x="9586" y="12729"/>
                  </a:lnTo>
                  <a:lnTo>
                    <a:pt x="14379" y="12161"/>
                  </a:lnTo>
                  <a:lnTo>
                    <a:pt x="19172" y="11593"/>
                  </a:lnTo>
                  <a:lnTo>
                    <a:pt x="23965" y="11025"/>
                  </a:lnTo>
                  <a:lnTo>
                    <a:pt x="28758" y="10457"/>
                  </a:lnTo>
                  <a:lnTo>
                    <a:pt x="33552" y="9890"/>
                  </a:lnTo>
                  <a:lnTo>
                    <a:pt x="38345" y="9322"/>
                  </a:lnTo>
                  <a:lnTo>
                    <a:pt x="43138" y="8754"/>
                  </a:lnTo>
                  <a:lnTo>
                    <a:pt x="47931" y="8186"/>
                  </a:lnTo>
                  <a:lnTo>
                    <a:pt x="52724" y="7618"/>
                  </a:lnTo>
                  <a:lnTo>
                    <a:pt x="57517" y="7050"/>
                  </a:lnTo>
                  <a:lnTo>
                    <a:pt x="62310" y="6482"/>
                  </a:lnTo>
                  <a:lnTo>
                    <a:pt x="67104" y="5914"/>
                  </a:lnTo>
                  <a:lnTo>
                    <a:pt x="71897" y="5346"/>
                  </a:lnTo>
                  <a:lnTo>
                    <a:pt x="76690" y="4778"/>
                  </a:lnTo>
                  <a:lnTo>
                    <a:pt x="81483" y="4210"/>
                  </a:lnTo>
                  <a:lnTo>
                    <a:pt x="86276" y="3642"/>
                  </a:lnTo>
                  <a:lnTo>
                    <a:pt x="91069" y="3075"/>
                  </a:lnTo>
                  <a:lnTo>
                    <a:pt x="95862" y="2507"/>
                  </a:lnTo>
                  <a:lnTo>
                    <a:pt x="100656" y="1939"/>
                  </a:lnTo>
                  <a:lnTo>
                    <a:pt x="105449" y="1371"/>
                  </a:lnTo>
                  <a:lnTo>
                    <a:pt x="110242" y="803"/>
                  </a:lnTo>
                  <a:lnTo>
                    <a:pt x="115035" y="235"/>
                  </a:lnTo>
                  <a:lnTo>
                    <a:pt x="1170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474469" y="6863878"/>
              <a:ext cx="66156" cy="71499"/>
            </a:xfrm>
            <a:custGeom>
              <a:avLst/>
              <a:pathLst>
                <a:path w="66156" h="71499">
                  <a:moveTo>
                    <a:pt x="8471" y="71499"/>
                  </a:moveTo>
                  <a:lnTo>
                    <a:pt x="66156" y="284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3423603" y="6560863"/>
              <a:ext cx="152756" cy="345293"/>
            </a:xfrm>
            <a:custGeom>
              <a:avLst/>
              <a:pathLst>
                <a:path w="152756" h="345293">
                  <a:moveTo>
                    <a:pt x="0" y="345293"/>
                  </a:moveTo>
                  <a:lnTo>
                    <a:pt x="3014" y="338480"/>
                  </a:lnTo>
                  <a:lnTo>
                    <a:pt x="6028" y="331666"/>
                  </a:lnTo>
                  <a:lnTo>
                    <a:pt x="9042" y="324853"/>
                  </a:lnTo>
                  <a:lnTo>
                    <a:pt x="12056" y="318040"/>
                  </a:lnTo>
                  <a:lnTo>
                    <a:pt x="15070" y="311226"/>
                  </a:lnTo>
                  <a:lnTo>
                    <a:pt x="18085" y="304413"/>
                  </a:lnTo>
                  <a:lnTo>
                    <a:pt x="21099" y="297600"/>
                  </a:lnTo>
                  <a:lnTo>
                    <a:pt x="24113" y="290787"/>
                  </a:lnTo>
                  <a:lnTo>
                    <a:pt x="27127" y="283973"/>
                  </a:lnTo>
                  <a:lnTo>
                    <a:pt x="30141" y="277160"/>
                  </a:lnTo>
                  <a:lnTo>
                    <a:pt x="33155" y="270347"/>
                  </a:lnTo>
                  <a:lnTo>
                    <a:pt x="36170" y="263534"/>
                  </a:lnTo>
                  <a:lnTo>
                    <a:pt x="39184" y="256720"/>
                  </a:lnTo>
                  <a:lnTo>
                    <a:pt x="42198" y="249907"/>
                  </a:lnTo>
                  <a:lnTo>
                    <a:pt x="45212" y="243094"/>
                  </a:lnTo>
                  <a:lnTo>
                    <a:pt x="48226" y="236280"/>
                  </a:lnTo>
                  <a:lnTo>
                    <a:pt x="51241" y="229467"/>
                  </a:lnTo>
                  <a:lnTo>
                    <a:pt x="54255" y="222654"/>
                  </a:lnTo>
                  <a:lnTo>
                    <a:pt x="57269" y="215841"/>
                  </a:lnTo>
                  <a:lnTo>
                    <a:pt x="60283" y="209027"/>
                  </a:lnTo>
                  <a:lnTo>
                    <a:pt x="63297" y="202214"/>
                  </a:lnTo>
                  <a:lnTo>
                    <a:pt x="66311" y="195401"/>
                  </a:lnTo>
                  <a:lnTo>
                    <a:pt x="69326" y="188587"/>
                  </a:lnTo>
                  <a:lnTo>
                    <a:pt x="72340" y="181774"/>
                  </a:lnTo>
                  <a:lnTo>
                    <a:pt x="75354" y="174961"/>
                  </a:lnTo>
                  <a:lnTo>
                    <a:pt x="78368" y="168148"/>
                  </a:lnTo>
                  <a:lnTo>
                    <a:pt x="81382" y="161334"/>
                  </a:lnTo>
                  <a:lnTo>
                    <a:pt x="84397" y="154521"/>
                  </a:lnTo>
                  <a:lnTo>
                    <a:pt x="87411" y="147708"/>
                  </a:lnTo>
                  <a:lnTo>
                    <a:pt x="90425" y="140894"/>
                  </a:lnTo>
                  <a:lnTo>
                    <a:pt x="93439" y="134081"/>
                  </a:lnTo>
                  <a:lnTo>
                    <a:pt x="96453" y="127268"/>
                  </a:lnTo>
                  <a:lnTo>
                    <a:pt x="99467" y="120455"/>
                  </a:lnTo>
                  <a:lnTo>
                    <a:pt x="102482" y="113641"/>
                  </a:lnTo>
                  <a:lnTo>
                    <a:pt x="105496" y="106828"/>
                  </a:lnTo>
                  <a:lnTo>
                    <a:pt x="108510" y="100015"/>
                  </a:lnTo>
                  <a:lnTo>
                    <a:pt x="111524" y="93201"/>
                  </a:lnTo>
                  <a:lnTo>
                    <a:pt x="114538" y="86388"/>
                  </a:lnTo>
                  <a:lnTo>
                    <a:pt x="117553" y="79575"/>
                  </a:lnTo>
                  <a:lnTo>
                    <a:pt x="120567" y="72762"/>
                  </a:lnTo>
                  <a:lnTo>
                    <a:pt x="123581" y="65948"/>
                  </a:lnTo>
                  <a:lnTo>
                    <a:pt x="126595" y="59135"/>
                  </a:lnTo>
                  <a:lnTo>
                    <a:pt x="129609" y="52322"/>
                  </a:lnTo>
                  <a:lnTo>
                    <a:pt x="132623" y="45508"/>
                  </a:lnTo>
                  <a:lnTo>
                    <a:pt x="135638" y="38695"/>
                  </a:lnTo>
                  <a:lnTo>
                    <a:pt x="138652" y="31882"/>
                  </a:lnTo>
                  <a:lnTo>
                    <a:pt x="141666" y="25069"/>
                  </a:lnTo>
                  <a:lnTo>
                    <a:pt x="144680" y="18255"/>
                  </a:lnTo>
                  <a:lnTo>
                    <a:pt x="147694" y="11442"/>
                  </a:lnTo>
                  <a:lnTo>
                    <a:pt x="150708" y="4629"/>
                  </a:lnTo>
                  <a:lnTo>
                    <a:pt x="152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518211" y="6560863"/>
              <a:ext cx="65844" cy="71587"/>
            </a:xfrm>
            <a:custGeom>
              <a:avLst/>
              <a:pathLst>
                <a:path w="65844" h="71587">
                  <a:moveTo>
                    <a:pt x="65844" y="71587"/>
                  </a:moveTo>
                  <a:lnTo>
                    <a:pt x="58148" y="0"/>
                  </a:lnTo>
                  <a:lnTo>
                    <a:pt x="0" y="424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662872" y="6486144"/>
              <a:ext cx="39763" cy="61489"/>
            </a:xfrm>
            <a:custGeom>
              <a:avLst/>
              <a:pathLst>
                <a:path w="39763" h="61489">
                  <a:moveTo>
                    <a:pt x="0" y="0"/>
                  </a:moveTo>
                  <a:lnTo>
                    <a:pt x="2376" y="3674"/>
                  </a:lnTo>
                  <a:lnTo>
                    <a:pt x="4752" y="7349"/>
                  </a:lnTo>
                  <a:lnTo>
                    <a:pt x="7128" y="11023"/>
                  </a:lnTo>
                  <a:lnTo>
                    <a:pt x="9505" y="14698"/>
                  </a:lnTo>
                  <a:lnTo>
                    <a:pt x="11881" y="18373"/>
                  </a:lnTo>
                  <a:lnTo>
                    <a:pt x="14257" y="22047"/>
                  </a:lnTo>
                  <a:lnTo>
                    <a:pt x="16634" y="25722"/>
                  </a:lnTo>
                  <a:lnTo>
                    <a:pt x="19010" y="29397"/>
                  </a:lnTo>
                  <a:lnTo>
                    <a:pt x="21386" y="33071"/>
                  </a:lnTo>
                  <a:lnTo>
                    <a:pt x="23762" y="36746"/>
                  </a:lnTo>
                  <a:lnTo>
                    <a:pt x="26139" y="40420"/>
                  </a:lnTo>
                  <a:lnTo>
                    <a:pt x="28515" y="44095"/>
                  </a:lnTo>
                  <a:lnTo>
                    <a:pt x="30891" y="47770"/>
                  </a:lnTo>
                  <a:lnTo>
                    <a:pt x="33268" y="51444"/>
                  </a:lnTo>
                  <a:lnTo>
                    <a:pt x="35644" y="55119"/>
                  </a:lnTo>
                  <a:lnTo>
                    <a:pt x="38020" y="58794"/>
                  </a:lnTo>
                  <a:lnTo>
                    <a:pt x="39763" y="614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638547" y="6475726"/>
              <a:ext cx="64089" cy="71908"/>
            </a:xfrm>
            <a:custGeom>
              <a:avLst/>
              <a:pathLst>
                <a:path w="64089" h="71908">
                  <a:moveTo>
                    <a:pt x="0" y="39097"/>
                  </a:moveTo>
                  <a:lnTo>
                    <a:pt x="64089" y="71908"/>
                  </a:lnTo>
                  <a:lnTo>
                    <a:pt x="604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487433" y="6788120"/>
              <a:ext cx="54701" cy="8232"/>
            </a:xfrm>
            <a:custGeom>
              <a:avLst/>
              <a:pathLst>
                <a:path w="54701" h="8232">
                  <a:moveTo>
                    <a:pt x="0" y="0"/>
                  </a:moveTo>
                  <a:lnTo>
                    <a:pt x="4148" y="624"/>
                  </a:lnTo>
                  <a:lnTo>
                    <a:pt x="8296" y="1248"/>
                  </a:lnTo>
                  <a:lnTo>
                    <a:pt x="12445" y="1873"/>
                  </a:lnTo>
                  <a:lnTo>
                    <a:pt x="16593" y="2497"/>
                  </a:lnTo>
                  <a:lnTo>
                    <a:pt x="20742" y="3121"/>
                  </a:lnTo>
                  <a:lnTo>
                    <a:pt x="24890" y="3746"/>
                  </a:lnTo>
                  <a:lnTo>
                    <a:pt x="29038" y="4370"/>
                  </a:lnTo>
                  <a:lnTo>
                    <a:pt x="33187" y="4994"/>
                  </a:lnTo>
                  <a:lnTo>
                    <a:pt x="37335" y="5619"/>
                  </a:lnTo>
                  <a:lnTo>
                    <a:pt x="41484" y="6243"/>
                  </a:lnTo>
                  <a:lnTo>
                    <a:pt x="45632" y="6868"/>
                  </a:lnTo>
                  <a:lnTo>
                    <a:pt x="49780" y="7492"/>
                  </a:lnTo>
                  <a:lnTo>
                    <a:pt x="53929" y="8116"/>
                  </a:lnTo>
                  <a:lnTo>
                    <a:pt x="54701" y="82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475117" y="6751474"/>
              <a:ext cx="67017" cy="71198"/>
            </a:xfrm>
            <a:custGeom>
              <a:avLst/>
              <a:pathLst>
                <a:path w="67017" h="71198">
                  <a:moveTo>
                    <a:pt x="0" y="71198"/>
                  </a:moveTo>
                  <a:lnTo>
                    <a:pt x="67017" y="44879"/>
                  </a:lnTo>
                  <a:lnTo>
                    <a:pt x="10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487433" y="6563373"/>
              <a:ext cx="94738" cy="224747"/>
            </a:xfrm>
            <a:custGeom>
              <a:avLst/>
              <a:pathLst>
                <a:path w="94738" h="224747">
                  <a:moveTo>
                    <a:pt x="0" y="224747"/>
                  </a:moveTo>
                  <a:lnTo>
                    <a:pt x="2369" y="219126"/>
                  </a:lnTo>
                  <a:lnTo>
                    <a:pt x="4738" y="213505"/>
                  </a:lnTo>
                  <a:lnTo>
                    <a:pt x="7108" y="207884"/>
                  </a:lnTo>
                  <a:lnTo>
                    <a:pt x="9477" y="202263"/>
                  </a:lnTo>
                  <a:lnTo>
                    <a:pt x="11847" y="196642"/>
                  </a:lnTo>
                  <a:lnTo>
                    <a:pt x="14216" y="191021"/>
                  </a:lnTo>
                  <a:lnTo>
                    <a:pt x="16586" y="185400"/>
                  </a:lnTo>
                  <a:lnTo>
                    <a:pt x="18955" y="179779"/>
                  </a:lnTo>
                  <a:lnTo>
                    <a:pt x="21324" y="174158"/>
                  </a:lnTo>
                  <a:lnTo>
                    <a:pt x="23694" y="168537"/>
                  </a:lnTo>
                  <a:lnTo>
                    <a:pt x="26063" y="162916"/>
                  </a:lnTo>
                  <a:lnTo>
                    <a:pt x="28433" y="157295"/>
                  </a:lnTo>
                  <a:lnTo>
                    <a:pt x="30802" y="151674"/>
                  </a:lnTo>
                  <a:lnTo>
                    <a:pt x="33172" y="146053"/>
                  </a:lnTo>
                  <a:lnTo>
                    <a:pt x="35541" y="140432"/>
                  </a:lnTo>
                  <a:lnTo>
                    <a:pt x="37910" y="134811"/>
                  </a:lnTo>
                  <a:lnTo>
                    <a:pt x="40280" y="129190"/>
                  </a:lnTo>
                  <a:lnTo>
                    <a:pt x="42649" y="123569"/>
                  </a:lnTo>
                  <a:lnTo>
                    <a:pt x="45019" y="117948"/>
                  </a:lnTo>
                  <a:lnTo>
                    <a:pt x="47388" y="112327"/>
                  </a:lnTo>
                  <a:lnTo>
                    <a:pt x="49758" y="106706"/>
                  </a:lnTo>
                  <a:lnTo>
                    <a:pt x="52127" y="101085"/>
                  </a:lnTo>
                  <a:lnTo>
                    <a:pt x="54496" y="95464"/>
                  </a:lnTo>
                  <a:lnTo>
                    <a:pt x="56866" y="89843"/>
                  </a:lnTo>
                  <a:lnTo>
                    <a:pt x="59235" y="84222"/>
                  </a:lnTo>
                  <a:lnTo>
                    <a:pt x="61605" y="78601"/>
                  </a:lnTo>
                  <a:lnTo>
                    <a:pt x="63974" y="72980"/>
                  </a:lnTo>
                  <a:lnTo>
                    <a:pt x="66344" y="67359"/>
                  </a:lnTo>
                  <a:lnTo>
                    <a:pt x="68713" y="61738"/>
                  </a:lnTo>
                  <a:lnTo>
                    <a:pt x="71082" y="56117"/>
                  </a:lnTo>
                  <a:lnTo>
                    <a:pt x="73452" y="50496"/>
                  </a:lnTo>
                  <a:lnTo>
                    <a:pt x="75821" y="44875"/>
                  </a:lnTo>
                  <a:lnTo>
                    <a:pt x="78191" y="39254"/>
                  </a:lnTo>
                  <a:lnTo>
                    <a:pt x="80560" y="33633"/>
                  </a:lnTo>
                  <a:lnTo>
                    <a:pt x="82930" y="28012"/>
                  </a:lnTo>
                  <a:lnTo>
                    <a:pt x="85299" y="22391"/>
                  </a:lnTo>
                  <a:lnTo>
                    <a:pt x="87668" y="16770"/>
                  </a:lnTo>
                  <a:lnTo>
                    <a:pt x="90038" y="11149"/>
                  </a:lnTo>
                  <a:lnTo>
                    <a:pt x="92407" y="5528"/>
                  </a:lnTo>
                  <a:lnTo>
                    <a:pt x="94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524778" y="6563373"/>
              <a:ext cx="66346" cy="71441"/>
            </a:xfrm>
            <a:custGeom>
              <a:avLst/>
              <a:pathLst>
                <a:path w="66346" h="71441">
                  <a:moveTo>
                    <a:pt x="66346" y="71441"/>
                  </a:moveTo>
                  <a:lnTo>
                    <a:pt x="57393" y="0"/>
                  </a:lnTo>
                  <a:lnTo>
                    <a:pt x="0" y="434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649229" y="7131164"/>
              <a:ext cx="24154" cy="30225"/>
            </a:xfrm>
            <a:custGeom>
              <a:avLst/>
              <a:pathLst>
                <a:path w="24154" h="30225">
                  <a:moveTo>
                    <a:pt x="0" y="30225"/>
                  </a:moveTo>
                  <a:lnTo>
                    <a:pt x="2514" y="27079"/>
                  </a:lnTo>
                  <a:lnTo>
                    <a:pt x="5028" y="23933"/>
                  </a:lnTo>
                  <a:lnTo>
                    <a:pt x="7542" y="20787"/>
                  </a:lnTo>
                  <a:lnTo>
                    <a:pt x="10056" y="17641"/>
                  </a:lnTo>
                  <a:lnTo>
                    <a:pt x="12570" y="14495"/>
                  </a:lnTo>
                  <a:lnTo>
                    <a:pt x="15084" y="11349"/>
                  </a:lnTo>
                  <a:lnTo>
                    <a:pt x="17598" y="8203"/>
                  </a:lnTo>
                  <a:lnTo>
                    <a:pt x="20112" y="5057"/>
                  </a:lnTo>
                  <a:lnTo>
                    <a:pt x="22626" y="1911"/>
                  </a:lnTo>
                  <a:lnTo>
                    <a:pt x="24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606334" y="7131164"/>
              <a:ext cx="67049" cy="71184"/>
            </a:xfrm>
            <a:custGeom>
              <a:avLst/>
              <a:pathLst>
                <a:path w="67049" h="71184">
                  <a:moveTo>
                    <a:pt x="56246" y="71184"/>
                  </a:moveTo>
                  <a:lnTo>
                    <a:pt x="67049" y="0"/>
                  </a:lnTo>
                  <a:lnTo>
                    <a:pt x="0" y="26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649229" y="6590543"/>
              <a:ext cx="44684" cy="570845"/>
            </a:xfrm>
            <a:custGeom>
              <a:avLst/>
              <a:pathLst>
                <a:path w="44684" h="570845">
                  <a:moveTo>
                    <a:pt x="0" y="570845"/>
                  </a:moveTo>
                  <a:lnTo>
                    <a:pt x="735" y="561454"/>
                  </a:lnTo>
                  <a:lnTo>
                    <a:pt x="1470" y="552063"/>
                  </a:lnTo>
                  <a:lnTo>
                    <a:pt x="2205" y="542671"/>
                  </a:lnTo>
                  <a:lnTo>
                    <a:pt x="2940" y="533280"/>
                  </a:lnTo>
                  <a:lnTo>
                    <a:pt x="3675" y="523889"/>
                  </a:lnTo>
                  <a:lnTo>
                    <a:pt x="4410" y="514497"/>
                  </a:lnTo>
                  <a:lnTo>
                    <a:pt x="5145" y="505106"/>
                  </a:lnTo>
                  <a:lnTo>
                    <a:pt x="5881" y="495714"/>
                  </a:lnTo>
                  <a:lnTo>
                    <a:pt x="6616" y="486323"/>
                  </a:lnTo>
                  <a:lnTo>
                    <a:pt x="7351" y="476932"/>
                  </a:lnTo>
                  <a:lnTo>
                    <a:pt x="8086" y="467540"/>
                  </a:lnTo>
                  <a:lnTo>
                    <a:pt x="8821" y="458149"/>
                  </a:lnTo>
                  <a:lnTo>
                    <a:pt x="9556" y="448757"/>
                  </a:lnTo>
                  <a:lnTo>
                    <a:pt x="10291" y="439366"/>
                  </a:lnTo>
                  <a:lnTo>
                    <a:pt x="11026" y="429975"/>
                  </a:lnTo>
                  <a:lnTo>
                    <a:pt x="11762" y="420583"/>
                  </a:lnTo>
                  <a:lnTo>
                    <a:pt x="12497" y="411192"/>
                  </a:lnTo>
                  <a:lnTo>
                    <a:pt x="13232" y="401800"/>
                  </a:lnTo>
                  <a:lnTo>
                    <a:pt x="13967" y="392409"/>
                  </a:lnTo>
                  <a:lnTo>
                    <a:pt x="14702" y="383018"/>
                  </a:lnTo>
                  <a:lnTo>
                    <a:pt x="15437" y="373626"/>
                  </a:lnTo>
                  <a:lnTo>
                    <a:pt x="16172" y="364235"/>
                  </a:lnTo>
                  <a:lnTo>
                    <a:pt x="16907" y="354843"/>
                  </a:lnTo>
                  <a:lnTo>
                    <a:pt x="17643" y="345452"/>
                  </a:lnTo>
                  <a:lnTo>
                    <a:pt x="18378" y="336061"/>
                  </a:lnTo>
                  <a:lnTo>
                    <a:pt x="19113" y="326669"/>
                  </a:lnTo>
                  <a:lnTo>
                    <a:pt x="19848" y="317278"/>
                  </a:lnTo>
                  <a:lnTo>
                    <a:pt x="20583" y="307886"/>
                  </a:lnTo>
                  <a:lnTo>
                    <a:pt x="21318" y="298495"/>
                  </a:lnTo>
                  <a:lnTo>
                    <a:pt x="22053" y="289104"/>
                  </a:lnTo>
                  <a:lnTo>
                    <a:pt x="22788" y="279712"/>
                  </a:lnTo>
                  <a:lnTo>
                    <a:pt x="23524" y="270321"/>
                  </a:lnTo>
                  <a:lnTo>
                    <a:pt x="24259" y="260929"/>
                  </a:lnTo>
                  <a:lnTo>
                    <a:pt x="24994" y="251538"/>
                  </a:lnTo>
                  <a:lnTo>
                    <a:pt x="25729" y="242147"/>
                  </a:lnTo>
                  <a:lnTo>
                    <a:pt x="26464" y="232755"/>
                  </a:lnTo>
                  <a:lnTo>
                    <a:pt x="27199" y="223364"/>
                  </a:lnTo>
                  <a:lnTo>
                    <a:pt x="27934" y="213972"/>
                  </a:lnTo>
                  <a:lnTo>
                    <a:pt x="28670" y="204581"/>
                  </a:lnTo>
                  <a:lnTo>
                    <a:pt x="29405" y="195190"/>
                  </a:lnTo>
                  <a:lnTo>
                    <a:pt x="30140" y="185798"/>
                  </a:lnTo>
                  <a:lnTo>
                    <a:pt x="30875" y="176407"/>
                  </a:lnTo>
                  <a:lnTo>
                    <a:pt x="31610" y="167015"/>
                  </a:lnTo>
                  <a:lnTo>
                    <a:pt x="32345" y="157624"/>
                  </a:lnTo>
                  <a:lnTo>
                    <a:pt x="33080" y="148233"/>
                  </a:lnTo>
                  <a:lnTo>
                    <a:pt x="33815" y="138841"/>
                  </a:lnTo>
                  <a:lnTo>
                    <a:pt x="34551" y="129450"/>
                  </a:lnTo>
                  <a:lnTo>
                    <a:pt x="35286" y="120059"/>
                  </a:lnTo>
                  <a:lnTo>
                    <a:pt x="36021" y="110667"/>
                  </a:lnTo>
                  <a:lnTo>
                    <a:pt x="36756" y="101276"/>
                  </a:lnTo>
                  <a:lnTo>
                    <a:pt x="37491" y="91884"/>
                  </a:lnTo>
                  <a:lnTo>
                    <a:pt x="38226" y="82493"/>
                  </a:lnTo>
                  <a:lnTo>
                    <a:pt x="38961" y="73102"/>
                  </a:lnTo>
                  <a:lnTo>
                    <a:pt x="39696" y="63710"/>
                  </a:lnTo>
                  <a:lnTo>
                    <a:pt x="40432" y="54319"/>
                  </a:lnTo>
                  <a:lnTo>
                    <a:pt x="41167" y="44927"/>
                  </a:lnTo>
                  <a:lnTo>
                    <a:pt x="41902" y="35536"/>
                  </a:lnTo>
                  <a:lnTo>
                    <a:pt x="42637" y="26145"/>
                  </a:lnTo>
                  <a:lnTo>
                    <a:pt x="43372" y="16753"/>
                  </a:lnTo>
                  <a:lnTo>
                    <a:pt x="44107" y="7362"/>
                  </a:lnTo>
                  <a:lnTo>
                    <a:pt x="44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3653157" y="6590543"/>
              <a:ext cx="71780" cy="64973"/>
            </a:xfrm>
            <a:custGeom>
              <a:avLst/>
              <a:pathLst>
                <a:path w="71780" h="64973">
                  <a:moveTo>
                    <a:pt x="71780" y="64973"/>
                  </a:moveTo>
                  <a:lnTo>
                    <a:pt x="40756" y="0"/>
                  </a:lnTo>
                  <a:lnTo>
                    <a:pt x="0" y="593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3697322" y="5569411"/>
              <a:ext cx="11275" cy="302480"/>
            </a:xfrm>
            <a:custGeom>
              <a:avLst/>
              <a:pathLst>
                <a:path w="11275" h="302480">
                  <a:moveTo>
                    <a:pt x="0" y="0"/>
                  </a:moveTo>
                  <a:lnTo>
                    <a:pt x="249" y="6689"/>
                  </a:lnTo>
                  <a:lnTo>
                    <a:pt x="498" y="13378"/>
                  </a:lnTo>
                  <a:lnTo>
                    <a:pt x="748" y="20067"/>
                  </a:lnTo>
                  <a:lnTo>
                    <a:pt x="997" y="26756"/>
                  </a:lnTo>
                  <a:lnTo>
                    <a:pt x="1246" y="33445"/>
                  </a:lnTo>
                  <a:lnTo>
                    <a:pt x="1496" y="40135"/>
                  </a:lnTo>
                  <a:lnTo>
                    <a:pt x="1745" y="46824"/>
                  </a:lnTo>
                  <a:lnTo>
                    <a:pt x="1994" y="53513"/>
                  </a:lnTo>
                  <a:lnTo>
                    <a:pt x="2244" y="60202"/>
                  </a:lnTo>
                  <a:lnTo>
                    <a:pt x="2493" y="66891"/>
                  </a:lnTo>
                  <a:lnTo>
                    <a:pt x="2742" y="73581"/>
                  </a:lnTo>
                  <a:lnTo>
                    <a:pt x="2992" y="80270"/>
                  </a:lnTo>
                  <a:lnTo>
                    <a:pt x="3241" y="86959"/>
                  </a:lnTo>
                  <a:lnTo>
                    <a:pt x="3490" y="93648"/>
                  </a:lnTo>
                  <a:lnTo>
                    <a:pt x="3740" y="100337"/>
                  </a:lnTo>
                  <a:lnTo>
                    <a:pt x="3989" y="107027"/>
                  </a:lnTo>
                  <a:lnTo>
                    <a:pt x="4238" y="113716"/>
                  </a:lnTo>
                  <a:lnTo>
                    <a:pt x="4488" y="120405"/>
                  </a:lnTo>
                  <a:lnTo>
                    <a:pt x="4737" y="127094"/>
                  </a:lnTo>
                  <a:lnTo>
                    <a:pt x="4986" y="133783"/>
                  </a:lnTo>
                  <a:lnTo>
                    <a:pt x="5236" y="140473"/>
                  </a:lnTo>
                  <a:lnTo>
                    <a:pt x="5485" y="147162"/>
                  </a:lnTo>
                  <a:lnTo>
                    <a:pt x="5734" y="153851"/>
                  </a:lnTo>
                  <a:lnTo>
                    <a:pt x="5984" y="160540"/>
                  </a:lnTo>
                  <a:lnTo>
                    <a:pt x="6233" y="167229"/>
                  </a:lnTo>
                  <a:lnTo>
                    <a:pt x="6483" y="173919"/>
                  </a:lnTo>
                  <a:lnTo>
                    <a:pt x="6732" y="180608"/>
                  </a:lnTo>
                  <a:lnTo>
                    <a:pt x="6981" y="187297"/>
                  </a:lnTo>
                  <a:lnTo>
                    <a:pt x="7231" y="193986"/>
                  </a:lnTo>
                  <a:lnTo>
                    <a:pt x="7480" y="200675"/>
                  </a:lnTo>
                  <a:lnTo>
                    <a:pt x="7729" y="207365"/>
                  </a:lnTo>
                  <a:lnTo>
                    <a:pt x="7979" y="214054"/>
                  </a:lnTo>
                  <a:lnTo>
                    <a:pt x="8228" y="220743"/>
                  </a:lnTo>
                  <a:lnTo>
                    <a:pt x="8477" y="227432"/>
                  </a:lnTo>
                  <a:lnTo>
                    <a:pt x="8727" y="234121"/>
                  </a:lnTo>
                  <a:lnTo>
                    <a:pt x="8976" y="240811"/>
                  </a:lnTo>
                  <a:lnTo>
                    <a:pt x="9225" y="247500"/>
                  </a:lnTo>
                  <a:lnTo>
                    <a:pt x="9475" y="254189"/>
                  </a:lnTo>
                  <a:lnTo>
                    <a:pt x="9724" y="260878"/>
                  </a:lnTo>
                  <a:lnTo>
                    <a:pt x="9973" y="267567"/>
                  </a:lnTo>
                  <a:lnTo>
                    <a:pt x="10223" y="274256"/>
                  </a:lnTo>
                  <a:lnTo>
                    <a:pt x="10472" y="280946"/>
                  </a:lnTo>
                  <a:lnTo>
                    <a:pt x="10721" y="287635"/>
                  </a:lnTo>
                  <a:lnTo>
                    <a:pt x="10971" y="294324"/>
                  </a:lnTo>
                  <a:lnTo>
                    <a:pt x="11220" y="301013"/>
                  </a:lnTo>
                  <a:lnTo>
                    <a:pt x="11275" y="302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3670299" y="5808240"/>
              <a:ext cx="71950" cy="63651"/>
            </a:xfrm>
            <a:custGeom>
              <a:avLst/>
              <a:pathLst>
                <a:path w="71950" h="63651">
                  <a:moveTo>
                    <a:pt x="0" y="2682"/>
                  </a:moveTo>
                  <a:lnTo>
                    <a:pt x="38297" y="63651"/>
                  </a:lnTo>
                  <a:lnTo>
                    <a:pt x="719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2589504" y="4972493"/>
              <a:ext cx="221728" cy="351126"/>
            </a:xfrm>
            <a:custGeom>
              <a:avLst/>
              <a:pathLst>
                <a:path w="221728" h="351126">
                  <a:moveTo>
                    <a:pt x="0" y="351126"/>
                  </a:moveTo>
                  <a:lnTo>
                    <a:pt x="4181" y="344505"/>
                  </a:lnTo>
                  <a:lnTo>
                    <a:pt x="8362" y="337883"/>
                  </a:lnTo>
                  <a:lnTo>
                    <a:pt x="12543" y="331262"/>
                  </a:lnTo>
                  <a:lnTo>
                    <a:pt x="16724" y="324640"/>
                  </a:lnTo>
                  <a:lnTo>
                    <a:pt x="20906" y="318019"/>
                  </a:lnTo>
                  <a:lnTo>
                    <a:pt x="25087" y="311398"/>
                  </a:lnTo>
                  <a:lnTo>
                    <a:pt x="29268" y="304776"/>
                  </a:lnTo>
                  <a:lnTo>
                    <a:pt x="33449" y="298155"/>
                  </a:lnTo>
                  <a:lnTo>
                    <a:pt x="37631" y="291534"/>
                  </a:lnTo>
                  <a:lnTo>
                    <a:pt x="41812" y="284912"/>
                  </a:lnTo>
                  <a:lnTo>
                    <a:pt x="45993" y="278291"/>
                  </a:lnTo>
                  <a:lnTo>
                    <a:pt x="50174" y="271669"/>
                  </a:lnTo>
                  <a:lnTo>
                    <a:pt x="54356" y="265048"/>
                  </a:lnTo>
                  <a:lnTo>
                    <a:pt x="58537" y="258427"/>
                  </a:lnTo>
                  <a:lnTo>
                    <a:pt x="62718" y="251805"/>
                  </a:lnTo>
                  <a:lnTo>
                    <a:pt x="66899" y="245184"/>
                  </a:lnTo>
                  <a:lnTo>
                    <a:pt x="71081" y="238563"/>
                  </a:lnTo>
                  <a:lnTo>
                    <a:pt x="75262" y="231941"/>
                  </a:lnTo>
                  <a:lnTo>
                    <a:pt x="79443" y="225320"/>
                  </a:lnTo>
                  <a:lnTo>
                    <a:pt x="83624" y="218698"/>
                  </a:lnTo>
                  <a:lnTo>
                    <a:pt x="87806" y="212077"/>
                  </a:lnTo>
                  <a:lnTo>
                    <a:pt x="91987" y="205456"/>
                  </a:lnTo>
                  <a:lnTo>
                    <a:pt x="96168" y="198834"/>
                  </a:lnTo>
                  <a:lnTo>
                    <a:pt x="100349" y="192213"/>
                  </a:lnTo>
                  <a:lnTo>
                    <a:pt x="104531" y="185592"/>
                  </a:lnTo>
                  <a:lnTo>
                    <a:pt x="108712" y="178970"/>
                  </a:lnTo>
                  <a:lnTo>
                    <a:pt x="112893" y="172349"/>
                  </a:lnTo>
                  <a:lnTo>
                    <a:pt x="117074" y="165727"/>
                  </a:lnTo>
                  <a:lnTo>
                    <a:pt x="121256" y="159106"/>
                  </a:lnTo>
                  <a:lnTo>
                    <a:pt x="125437" y="152485"/>
                  </a:lnTo>
                  <a:lnTo>
                    <a:pt x="129618" y="145863"/>
                  </a:lnTo>
                  <a:lnTo>
                    <a:pt x="133799" y="139242"/>
                  </a:lnTo>
                  <a:lnTo>
                    <a:pt x="137981" y="132620"/>
                  </a:lnTo>
                  <a:lnTo>
                    <a:pt x="142162" y="125999"/>
                  </a:lnTo>
                  <a:lnTo>
                    <a:pt x="146343" y="119378"/>
                  </a:lnTo>
                  <a:lnTo>
                    <a:pt x="150524" y="112756"/>
                  </a:lnTo>
                  <a:lnTo>
                    <a:pt x="154706" y="106135"/>
                  </a:lnTo>
                  <a:lnTo>
                    <a:pt x="158887" y="99514"/>
                  </a:lnTo>
                  <a:lnTo>
                    <a:pt x="163068" y="92892"/>
                  </a:lnTo>
                  <a:lnTo>
                    <a:pt x="167249" y="86271"/>
                  </a:lnTo>
                  <a:lnTo>
                    <a:pt x="171431" y="79649"/>
                  </a:lnTo>
                  <a:lnTo>
                    <a:pt x="175612" y="73028"/>
                  </a:lnTo>
                  <a:lnTo>
                    <a:pt x="179793" y="66407"/>
                  </a:lnTo>
                  <a:lnTo>
                    <a:pt x="183974" y="59785"/>
                  </a:lnTo>
                  <a:lnTo>
                    <a:pt x="188156" y="53164"/>
                  </a:lnTo>
                  <a:lnTo>
                    <a:pt x="192337" y="46543"/>
                  </a:lnTo>
                  <a:lnTo>
                    <a:pt x="196518" y="39921"/>
                  </a:lnTo>
                  <a:lnTo>
                    <a:pt x="200699" y="33300"/>
                  </a:lnTo>
                  <a:lnTo>
                    <a:pt x="204881" y="26678"/>
                  </a:lnTo>
                  <a:lnTo>
                    <a:pt x="209062" y="20057"/>
                  </a:lnTo>
                  <a:lnTo>
                    <a:pt x="213243" y="13436"/>
                  </a:lnTo>
                  <a:lnTo>
                    <a:pt x="217424" y="6814"/>
                  </a:lnTo>
                  <a:lnTo>
                    <a:pt x="221606" y="193"/>
                  </a:lnTo>
                  <a:lnTo>
                    <a:pt x="221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2747501" y="4972493"/>
              <a:ext cx="63731" cy="71943"/>
            </a:xfrm>
            <a:custGeom>
              <a:avLst/>
              <a:pathLst>
                <a:path w="63731" h="71943">
                  <a:moveTo>
                    <a:pt x="60877" y="71943"/>
                  </a:moveTo>
                  <a:lnTo>
                    <a:pt x="63731" y="0"/>
                  </a:lnTo>
                  <a:lnTo>
                    <a:pt x="0" y="335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627943" y="6588961"/>
              <a:ext cx="50214" cy="409185"/>
            </a:xfrm>
            <a:custGeom>
              <a:avLst/>
              <a:pathLst>
                <a:path w="50214" h="409185">
                  <a:moveTo>
                    <a:pt x="0" y="409185"/>
                  </a:moveTo>
                  <a:lnTo>
                    <a:pt x="950" y="401442"/>
                  </a:lnTo>
                  <a:lnTo>
                    <a:pt x="1900" y="393700"/>
                  </a:lnTo>
                  <a:lnTo>
                    <a:pt x="2850" y="385957"/>
                  </a:lnTo>
                  <a:lnTo>
                    <a:pt x="3800" y="378215"/>
                  </a:lnTo>
                  <a:lnTo>
                    <a:pt x="4750" y="370472"/>
                  </a:lnTo>
                  <a:lnTo>
                    <a:pt x="5700" y="362730"/>
                  </a:lnTo>
                  <a:lnTo>
                    <a:pt x="6650" y="354987"/>
                  </a:lnTo>
                  <a:lnTo>
                    <a:pt x="7601" y="347245"/>
                  </a:lnTo>
                  <a:lnTo>
                    <a:pt x="8551" y="339502"/>
                  </a:lnTo>
                  <a:lnTo>
                    <a:pt x="9501" y="331760"/>
                  </a:lnTo>
                  <a:lnTo>
                    <a:pt x="10451" y="324017"/>
                  </a:lnTo>
                  <a:lnTo>
                    <a:pt x="11401" y="316275"/>
                  </a:lnTo>
                  <a:lnTo>
                    <a:pt x="12351" y="308532"/>
                  </a:lnTo>
                  <a:lnTo>
                    <a:pt x="13301" y="300790"/>
                  </a:lnTo>
                  <a:lnTo>
                    <a:pt x="14252" y="293047"/>
                  </a:lnTo>
                  <a:lnTo>
                    <a:pt x="15202" y="285305"/>
                  </a:lnTo>
                  <a:lnTo>
                    <a:pt x="16152" y="277563"/>
                  </a:lnTo>
                  <a:lnTo>
                    <a:pt x="17102" y="269820"/>
                  </a:lnTo>
                  <a:lnTo>
                    <a:pt x="18052" y="262078"/>
                  </a:lnTo>
                  <a:lnTo>
                    <a:pt x="19002" y="254335"/>
                  </a:lnTo>
                  <a:lnTo>
                    <a:pt x="19952" y="246593"/>
                  </a:lnTo>
                  <a:lnTo>
                    <a:pt x="20903" y="238850"/>
                  </a:lnTo>
                  <a:lnTo>
                    <a:pt x="21853" y="231108"/>
                  </a:lnTo>
                  <a:lnTo>
                    <a:pt x="22803" y="223365"/>
                  </a:lnTo>
                  <a:lnTo>
                    <a:pt x="23753" y="215623"/>
                  </a:lnTo>
                  <a:lnTo>
                    <a:pt x="24703" y="207880"/>
                  </a:lnTo>
                  <a:lnTo>
                    <a:pt x="25653" y="200138"/>
                  </a:lnTo>
                  <a:lnTo>
                    <a:pt x="26603" y="192395"/>
                  </a:lnTo>
                  <a:lnTo>
                    <a:pt x="27554" y="184653"/>
                  </a:lnTo>
                  <a:lnTo>
                    <a:pt x="28504" y="176910"/>
                  </a:lnTo>
                  <a:lnTo>
                    <a:pt x="29454" y="169168"/>
                  </a:lnTo>
                  <a:lnTo>
                    <a:pt x="30404" y="161426"/>
                  </a:lnTo>
                  <a:lnTo>
                    <a:pt x="31354" y="153683"/>
                  </a:lnTo>
                  <a:lnTo>
                    <a:pt x="32304" y="145941"/>
                  </a:lnTo>
                  <a:lnTo>
                    <a:pt x="33254" y="138198"/>
                  </a:lnTo>
                  <a:lnTo>
                    <a:pt x="34205" y="130456"/>
                  </a:lnTo>
                  <a:lnTo>
                    <a:pt x="35155" y="122713"/>
                  </a:lnTo>
                  <a:lnTo>
                    <a:pt x="36105" y="114971"/>
                  </a:lnTo>
                  <a:lnTo>
                    <a:pt x="37055" y="107228"/>
                  </a:lnTo>
                  <a:lnTo>
                    <a:pt x="38005" y="99486"/>
                  </a:lnTo>
                  <a:lnTo>
                    <a:pt x="38955" y="91743"/>
                  </a:lnTo>
                  <a:lnTo>
                    <a:pt x="39905" y="84001"/>
                  </a:lnTo>
                  <a:lnTo>
                    <a:pt x="40856" y="76258"/>
                  </a:lnTo>
                  <a:lnTo>
                    <a:pt x="41806" y="68516"/>
                  </a:lnTo>
                  <a:lnTo>
                    <a:pt x="42756" y="60773"/>
                  </a:lnTo>
                  <a:lnTo>
                    <a:pt x="43706" y="53031"/>
                  </a:lnTo>
                  <a:lnTo>
                    <a:pt x="44656" y="45288"/>
                  </a:lnTo>
                  <a:lnTo>
                    <a:pt x="45606" y="37546"/>
                  </a:lnTo>
                  <a:lnTo>
                    <a:pt x="46556" y="29804"/>
                  </a:lnTo>
                  <a:lnTo>
                    <a:pt x="47507" y="22061"/>
                  </a:lnTo>
                  <a:lnTo>
                    <a:pt x="48457" y="14319"/>
                  </a:lnTo>
                  <a:lnTo>
                    <a:pt x="49407" y="6576"/>
                  </a:lnTo>
                  <a:lnTo>
                    <a:pt x="502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634830" y="6588961"/>
              <a:ext cx="71463" cy="66274"/>
            </a:xfrm>
            <a:custGeom>
              <a:avLst/>
              <a:pathLst>
                <a:path w="71463" h="66274">
                  <a:moveTo>
                    <a:pt x="71463" y="66274"/>
                  </a:moveTo>
                  <a:lnTo>
                    <a:pt x="43326" y="0"/>
                  </a:lnTo>
                  <a:lnTo>
                    <a:pt x="0" y="57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471305" y="6628916"/>
              <a:ext cx="107137" cy="55478"/>
            </a:xfrm>
            <a:custGeom>
              <a:avLst/>
              <a:pathLst>
                <a:path w="107137" h="55478">
                  <a:moveTo>
                    <a:pt x="0" y="0"/>
                  </a:moveTo>
                  <a:lnTo>
                    <a:pt x="4311" y="2232"/>
                  </a:lnTo>
                  <a:lnTo>
                    <a:pt x="8622" y="4464"/>
                  </a:lnTo>
                  <a:lnTo>
                    <a:pt x="12933" y="6697"/>
                  </a:lnTo>
                  <a:lnTo>
                    <a:pt x="17245" y="8929"/>
                  </a:lnTo>
                  <a:lnTo>
                    <a:pt x="21556" y="11162"/>
                  </a:lnTo>
                  <a:lnTo>
                    <a:pt x="25867" y="13394"/>
                  </a:lnTo>
                  <a:lnTo>
                    <a:pt x="30179" y="15627"/>
                  </a:lnTo>
                  <a:lnTo>
                    <a:pt x="34490" y="17859"/>
                  </a:lnTo>
                  <a:lnTo>
                    <a:pt x="38801" y="20092"/>
                  </a:lnTo>
                  <a:lnTo>
                    <a:pt x="43113" y="22324"/>
                  </a:lnTo>
                  <a:lnTo>
                    <a:pt x="47424" y="24557"/>
                  </a:lnTo>
                  <a:lnTo>
                    <a:pt x="51735" y="26789"/>
                  </a:lnTo>
                  <a:lnTo>
                    <a:pt x="56047" y="29022"/>
                  </a:lnTo>
                  <a:lnTo>
                    <a:pt x="60358" y="31254"/>
                  </a:lnTo>
                  <a:lnTo>
                    <a:pt x="64669" y="33487"/>
                  </a:lnTo>
                  <a:lnTo>
                    <a:pt x="68981" y="35719"/>
                  </a:lnTo>
                  <a:lnTo>
                    <a:pt x="73292" y="37952"/>
                  </a:lnTo>
                  <a:lnTo>
                    <a:pt x="77603" y="40184"/>
                  </a:lnTo>
                  <a:lnTo>
                    <a:pt x="81914" y="42417"/>
                  </a:lnTo>
                  <a:lnTo>
                    <a:pt x="86226" y="44649"/>
                  </a:lnTo>
                  <a:lnTo>
                    <a:pt x="90537" y="46882"/>
                  </a:lnTo>
                  <a:lnTo>
                    <a:pt x="94848" y="49114"/>
                  </a:lnTo>
                  <a:lnTo>
                    <a:pt x="99160" y="51347"/>
                  </a:lnTo>
                  <a:lnTo>
                    <a:pt x="103471" y="53579"/>
                  </a:lnTo>
                  <a:lnTo>
                    <a:pt x="107137" y="554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3506518" y="6623754"/>
              <a:ext cx="71924" cy="63936"/>
            </a:xfrm>
            <a:custGeom>
              <a:avLst/>
              <a:pathLst>
                <a:path w="71924" h="63936">
                  <a:moveTo>
                    <a:pt x="0" y="63936"/>
                  </a:moveTo>
                  <a:lnTo>
                    <a:pt x="71924" y="60640"/>
                  </a:lnTo>
                  <a:lnTo>
                    <a:pt x="331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3471305" y="6536089"/>
              <a:ext cx="58578" cy="92826"/>
            </a:xfrm>
            <a:custGeom>
              <a:avLst/>
              <a:pathLst>
                <a:path w="58578" h="92826">
                  <a:moveTo>
                    <a:pt x="0" y="92826"/>
                  </a:moveTo>
                  <a:lnTo>
                    <a:pt x="2532" y="88813"/>
                  </a:lnTo>
                  <a:lnTo>
                    <a:pt x="5064" y="84800"/>
                  </a:lnTo>
                  <a:lnTo>
                    <a:pt x="7597" y="80788"/>
                  </a:lnTo>
                  <a:lnTo>
                    <a:pt x="10129" y="76775"/>
                  </a:lnTo>
                  <a:lnTo>
                    <a:pt x="12661" y="72762"/>
                  </a:lnTo>
                  <a:lnTo>
                    <a:pt x="15194" y="68749"/>
                  </a:lnTo>
                  <a:lnTo>
                    <a:pt x="17726" y="64736"/>
                  </a:lnTo>
                  <a:lnTo>
                    <a:pt x="20258" y="60723"/>
                  </a:lnTo>
                  <a:lnTo>
                    <a:pt x="22791" y="56710"/>
                  </a:lnTo>
                  <a:lnTo>
                    <a:pt x="25323" y="52697"/>
                  </a:lnTo>
                  <a:lnTo>
                    <a:pt x="27855" y="48685"/>
                  </a:lnTo>
                  <a:lnTo>
                    <a:pt x="30388" y="44672"/>
                  </a:lnTo>
                  <a:lnTo>
                    <a:pt x="32920" y="40659"/>
                  </a:lnTo>
                  <a:lnTo>
                    <a:pt x="35452" y="36646"/>
                  </a:lnTo>
                  <a:lnTo>
                    <a:pt x="37985" y="32633"/>
                  </a:lnTo>
                  <a:lnTo>
                    <a:pt x="40517" y="28620"/>
                  </a:lnTo>
                  <a:lnTo>
                    <a:pt x="43049" y="24607"/>
                  </a:lnTo>
                  <a:lnTo>
                    <a:pt x="45582" y="20594"/>
                  </a:lnTo>
                  <a:lnTo>
                    <a:pt x="48114" y="16582"/>
                  </a:lnTo>
                  <a:lnTo>
                    <a:pt x="50646" y="12569"/>
                  </a:lnTo>
                  <a:lnTo>
                    <a:pt x="53179" y="8556"/>
                  </a:lnTo>
                  <a:lnTo>
                    <a:pt x="55711" y="4543"/>
                  </a:lnTo>
                  <a:lnTo>
                    <a:pt x="58243" y="530"/>
                  </a:lnTo>
                  <a:lnTo>
                    <a:pt x="585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3466162" y="6536089"/>
              <a:ext cx="63721" cy="71944"/>
            </a:xfrm>
            <a:custGeom>
              <a:avLst/>
              <a:pathLst>
                <a:path w="63721" h="71944">
                  <a:moveTo>
                    <a:pt x="60889" y="71944"/>
                  </a:moveTo>
                  <a:lnTo>
                    <a:pt x="63721" y="0"/>
                  </a:lnTo>
                  <a:lnTo>
                    <a:pt x="0" y="33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485400" y="7086008"/>
              <a:ext cx="140937" cy="122419"/>
            </a:xfrm>
            <a:custGeom>
              <a:avLst/>
              <a:pathLst>
                <a:path w="140937" h="122419">
                  <a:moveTo>
                    <a:pt x="0" y="122419"/>
                  </a:moveTo>
                  <a:lnTo>
                    <a:pt x="4168" y="118797"/>
                  </a:lnTo>
                  <a:lnTo>
                    <a:pt x="8337" y="115176"/>
                  </a:lnTo>
                  <a:lnTo>
                    <a:pt x="12506" y="111555"/>
                  </a:lnTo>
                  <a:lnTo>
                    <a:pt x="16675" y="107934"/>
                  </a:lnTo>
                  <a:lnTo>
                    <a:pt x="20844" y="104313"/>
                  </a:lnTo>
                  <a:lnTo>
                    <a:pt x="25013" y="100692"/>
                  </a:lnTo>
                  <a:lnTo>
                    <a:pt x="29182" y="97071"/>
                  </a:lnTo>
                  <a:lnTo>
                    <a:pt x="33351" y="93449"/>
                  </a:lnTo>
                  <a:lnTo>
                    <a:pt x="37520" y="89828"/>
                  </a:lnTo>
                  <a:lnTo>
                    <a:pt x="41689" y="86207"/>
                  </a:lnTo>
                  <a:lnTo>
                    <a:pt x="45858" y="82586"/>
                  </a:lnTo>
                  <a:lnTo>
                    <a:pt x="50027" y="78965"/>
                  </a:lnTo>
                  <a:lnTo>
                    <a:pt x="54196" y="75344"/>
                  </a:lnTo>
                  <a:lnTo>
                    <a:pt x="58365" y="71722"/>
                  </a:lnTo>
                  <a:lnTo>
                    <a:pt x="62534" y="68101"/>
                  </a:lnTo>
                  <a:lnTo>
                    <a:pt x="66703" y="64480"/>
                  </a:lnTo>
                  <a:lnTo>
                    <a:pt x="70872" y="60859"/>
                  </a:lnTo>
                  <a:lnTo>
                    <a:pt x="75040" y="57238"/>
                  </a:lnTo>
                  <a:lnTo>
                    <a:pt x="79209" y="53617"/>
                  </a:lnTo>
                  <a:lnTo>
                    <a:pt x="83378" y="49995"/>
                  </a:lnTo>
                  <a:lnTo>
                    <a:pt x="87547" y="46374"/>
                  </a:lnTo>
                  <a:lnTo>
                    <a:pt x="91716" y="42753"/>
                  </a:lnTo>
                  <a:lnTo>
                    <a:pt x="95885" y="39132"/>
                  </a:lnTo>
                  <a:lnTo>
                    <a:pt x="100054" y="35511"/>
                  </a:lnTo>
                  <a:lnTo>
                    <a:pt x="104223" y="31890"/>
                  </a:lnTo>
                  <a:lnTo>
                    <a:pt x="108392" y="28269"/>
                  </a:lnTo>
                  <a:lnTo>
                    <a:pt x="112561" y="24647"/>
                  </a:lnTo>
                  <a:lnTo>
                    <a:pt x="116730" y="21026"/>
                  </a:lnTo>
                  <a:lnTo>
                    <a:pt x="120899" y="17405"/>
                  </a:lnTo>
                  <a:lnTo>
                    <a:pt x="125068" y="13784"/>
                  </a:lnTo>
                  <a:lnTo>
                    <a:pt x="129237" y="10163"/>
                  </a:lnTo>
                  <a:lnTo>
                    <a:pt x="133406" y="6542"/>
                  </a:lnTo>
                  <a:lnTo>
                    <a:pt x="137575" y="2920"/>
                  </a:lnTo>
                  <a:lnTo>
                    <a:pt x="1409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555655" y="7086008"/>
              <a:ext cx="70682" cy="68068"/>
            </a:xfrm>
            <a:custGeom>
              <a:avLst/>
              <a:pathLst>
                <a:path w="70682" h="68068">
                  <a:moveTo>
                    <a:pt x="47215" y="68068"/>
                  </a:moveTo>
                  <a:lnTo>
                    <a:pt x="70682" y="0"/>
                  </a:lnTo>
                  <a:lnTo>
                    <a:pt x="0" y="137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3485400" y="6581523"/>
              <a:ext cx="151855" cy="626904"/>
            </a:xfrm>
            <a:custGeom>
              <a:avLst/>
              <a:pathLst>
                <a:path w="151855" h="626904">
                  <a:moveTo>
                    <a:pt x="0" y="626904"/>
                  </a:moveTo>
                  <a:lnTo>
                    <a:pt x="2389" y="617037"/>
                  </a:lnTo>
                  <a:lnTo>
                    <a:pt x="4779" y="607171"/>
                  </a:lnTo>
                  <a:lnTo>
                    <a:pt x="7169" y="597304"/>
                  </a:lnTo>
                  <a:lnTo>
                    <a:pt x="9559" y="587438"/>
                  </a:lnTo>
                  <a:lnTo>
                    <a:pt x="11949" y="577571"/>
                  </a:lnTo>
                  <a:lnTo>
                    <a:pt x="14339" y="567705"/>
                  </a:lnTo>
                  <a:lnTo>
                    <a:pt x="16729" y="557838"/>
                  </a:lnTo>
                  <a:lnTo>
                    <a:pt x="19119" y="547972"/>
                  </a:lnTo>
                  <a:lnTo>
                    <a:pt x="21509" y="538105"/>
                  </a:lnTo>
                  <a:lnTo>
                    <a:pt x="23899" y="528239"/>
                  </a:lnTo>
                  <a:lnTo>
                    <a:pt x="26289" y="518372"/>
                  </a:lnTo>
                  <a:lnTo>
                    <a:pt x="28679" y="508505"/>
                  </a:lnTo>
                  <a:lnTo>
                    <a:pt x="31069" y="498639"/>
                  </a:lnTo>
                  <a:lnTo>
                    <a:pt x="33459" y="488772"/>
                  </a:lnTo>
                  <a:lnTo>
                    <a:pt x="35849" y="478906"/>
                  </a:lnTo>
                  <a:lnTo>
                    <a:pt x="38239" y="469039"/>
                  </a:lnTo>
                  <a:lnTo>
                    <a:pt x="40629" y="459173"/>
                  </a:lnTo>
                  <a:lnTo>
                    <a:pt x="43019" y="449306"/>
                  </a:lnTo>
                  <a:lnTo>
                    <a:pt x="45409" y="439440"/>
                  </a:lnTo>
                  <a:lnTo>
                    <a:pt x="47799" y="429573"/>
                  </a:lnTo>
                  <a:lnTo>
                    <a:pt x="50189" y="419707"/>
                  </a:lnTo>
                  <a:lnTo>
                    <a:pt x="52579" y="409840"/>
                  </a:lnTo>
                  <a:lnTo>
                    <a:pt x="54969" y="399974"/>
                  </a:lnTo>
                  <a:lnTo>
                    <a:pt x="57359" y="390107"/>
                  </a:lnTo>
                  <a:lnTo>
                    <a:pt x="59749" y="380241"/>
                  </a:lnTo>
                  <a:lnTo>
                    <a:pt x="62139" y="370374"/>
                  </a:lnTo>
                  <a:lnTo>
                    <a:pt x="64529" y="360508"/>
                  </a:lnTo>
                  <a:lnTo>
                    <a:pt x="66919" y="350641"/>
                  </a:lnTo>
                  <a:lnTo>
                    <a:pt x="69309" y="340775"/>
                  </a:lnTo>
                  <a:lnTo>
                    <a:pt x="71699" y="330908"/>
                  </a:lnTo>
                  <a:lnTo>
                    <a:pt x="74089" y="321042"/>
                  </a:lnTo>
                  <a:lnTo>
                    <a:pt x="76479" y="311175"/>
                  </a:lnTo>
                  <a:lnTo>
                    <a:pt x="78869" y="301308"/>
                  </a:lnTo>
                  <a:lnTo>
                    <a:pt x="81259" y="291442"/>
                  </a:lnTo>
                  <a:lnTo>
                    <a:pt x="83649" y="281575"/>
                  </a:lnTo>
                  <a:lnTo>
                    <a:pt x="86039" y="271709"/>
                  </a:lnTo>
                  <a:lnTo>
                    <a:pt x="88428" y="261842"/>
                  </a:lnTo>
                  <a:lnTo>
                    <a:pt x="90818" y="251976"/>
                  </a:lnTo>
                  <a:lnTo>
                    <a:pt x="93208" y="242109"/>
                  </a:lnTo>
                  <a:lnTo>
                    <a:pt x="95598" y="232243"/>
                  </a:lnTo>
                  <a:lnTo>
                    <a:pt x="97988" y="222376"/>
                  </a:lnTo>
                  <a:lnTo>
                    <a:pt x="100378" y="212510"/>
                  </a:lnTo>
                  <a:lnTo>
                    <a:pt x="102768" y="202643"/>
                  </a:lnTo>
                  <a:lnTo>
                    <a:pt x="105158" y="192777"/>
                  </a:lnTo>
                  <a:lnTo>
                    <a:pt x="107548" y="182910"/>
                  </a:lnTo>
                  <a:lnTo>
                    <a:pt x="109938" y="173044"/>
                  </a:lnTo>
                  <a:lnTo>
                    <a:pt x="112328" y="163177"/>
                  </a:lnTo>
                  <a:lnTo>
                    <a:pt x="114718" y="153311"/>
                  </a:lnTo>
                  <a:lnTo>
                    <a:pt x="117108" y="143444"/>
                  </a:lnTo>
                  <a:lnTo>
                    <a:pt x="119498" y="133578"/>
                  </a:lnTo>
                  <a:lnTo>
                    <a:pt x="121888" y="123711"/>
                  </a:lnTo>
                  <a:lnTo>
                    <a:pt x="124278" y="113845"/>
                  </a:lnTo>
                  <a:lnTo>
                    <a:pt x="126668" y="103978"/>
                  </a:lnTo>
                  <a:lnTo>
                    <a:pt x="129058" y="94111"/>
                  </a:lnTo>
                  <a:lnTo>
                    <a:pt x="131448" y="84245"/>
                  </a:lnTo>
                  <a:lnTo>
                    <a:pt x="133838" y="74378"/>
                  </a:lnTo>
                  <a:lnTo>
                    <a:pt x="136228" y="64512"/>
                  </a:lnTo>
                  <a:lnTo>
                    <a:pt x="138618" y="54645"/>
                  </a:lnTo>
                  <a:lnTo>
                    <a:pt x="141008" y="44779"/>
                  </a:lnTo>
                  <a:lnTo>
                    <a:pt x="143398" y="34912"/>
                  </a:lnTo>
                  <a:lnTo>
                    <a:pt x="145788" y="25046"/>
                  </a:lnTo>
                  <a:lnTo>
                    <a:pt x="148178" y="15179"/>
                  </a:lnTo>
                  <a:lnTo>
                    <a:pt x="150568" y="5313"/>
                  </a:lnTo>
                  <a:lnTo>
                    <a:pt x="1518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3587587" y="6581523"/>
              <a:ext cx="69976" cy="69076"/>
            </a:xfrm>
            <a:custGeom>
              <a:avLst/>
              <a:pathLst>
                <a:path w="69976" h="69076">
                  <a:moveTo>
                    <a:pt x="69976" y="69076"/>
                  </a:moveTo>
                  <a:lnTo>
                    <a:pt x="49667" y="0"/>
                  </a:lnTo>
                  <a:lnTo>
                    <a:pt x="0" y="52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3754793" y="6590145"/>
              <a:ext cx="6831" cy="74700"/>
            </a:xfrm>
            <a:custGeom>
              <a:avLst/>
              <a:pathLst>
                <a:path w="6831" h="74700">
                  <a:moveTo>
                    <a:pt x="6831" y="74700"/>
                  </a:moveTo>
                  <a:lnTo>
                    <a:pt x="6431" y="70325"/>
                  </a:lnTo>
                  <a:lnTo>
                    <a:pt x="6031" y="65949"/>
                  </a:lnTo>
                  <a:lnTo>
                    <a:pt x="5630" y="61573"/>
                  </a:lnTo>
                  <a:lnTo>
                    <a:pt x="5230" y="57197"/>
                  </a:lnTo>
                  <a:lnTo>
                    <a:pt x="4830" y="52821"/>
                  </a:lnTo>
                  <a:lnTo>
                    <a:pt x="4430" y="48445"/>
                  </a:lnTo>
                  <a:lnTo>
                    <a:pt x="4030" y="44070"/>
                  </a:lnTo>
                  <a:lnTo>
                    <a:pt x="3630" y="39694"/>
                  </a:lnTo>
                  <a:lnTo>
                    <a:pt x="3229" y="35318"/>
                  </a:lnTo>
                  <a:lnTo>
                    <a:pt x="2829" y="30942"/>
                  </a:lnTo>
                  <a:lnTo>
                    <a:pt x="2429" y="26566"/>
                  </a:lnTo>
                  <a:lnTo>
                    <a:pt x="2029" y="22191"/>
                  </a:lnTo>
                  <a:lnTo>
                    <a:pt x="1629" y="17815"/>
                  </a:lnTo>
                  <a:lnTo>
                    <a:pt x="1229" y="13439"/>
                  </a:lnTo>
                  <a:lnTo>
                    <a:pt x="828" y="9063"/>
                  </a:lnTo>
                  <a:lnTo>
                    <a:pt x="428" y="4687"/>
                  </a:lnTo>
                  <a:lnTo>
                    <a:pt x="28" y="3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724621" y="6590145"/>
              <a:ext cx="71700" cy="65373"/>
            </a:xfrm>
            <a:custGeom>
              <a:avLst/>
              <a:pathLst>
                <a:path w="71700" h="65373">
                  <a:moveTo>
                    <a:pt x="71700" y="58816"/>
                  </a:moveTo>
                  <a:lnTo>
                    <a:pt x="30171" y="0"/>
                  </a:lnTo>
                  <a:lnTo>
                    <a:pt x="0" y="653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3963708" y="6498438"/>
              <a:ext cx="655057" cy="723073"/>
            </a:xfrm>
            <a:custGeom>
              <a:avLst/>
              <a:pathLst>
                <a:path w="655057" h="723073">
                  <a:moveTo>
                    <a:pt x="655057" y="723073"/>
                  </a:moveTo>
                  <a:lnTo>
                    <a:pt x="645999" y="713074"/>
                  </a:lnTo>
                  <a:lnTo>
                    <a:pt x="636941" y="703076"/>
                  </a:lnTo>
                  <a:lnTo>
                    <a:pt x="627883" y="693077"/>
                  </a:lnTo>
                  <a:lnTo>
                    <a:pt x="618824" y="683078"/>
                  </a:lnTo>
                  <a:lnTo>
                    <a:pt x="609766" y="673080"/>
                  </a:lnTo>
                  <a:lnTo>
                    <a:pt x="600708" y="663081"/>
                  </a:lnTo>
                  <a:lnTo>
                    <a:pt x="591650" y="653082"/>
                  </a:lnTo>
                  <a:lnTo>
                    <a:pt x="582592" y="643084"/>
                  </a:lnTo>
                  <a:lnTo>
                    <a:pt x="573534" y="633085"/>
                  </a:lnTo>
                  <a:lnTo>
                    <a:pt x="564475" y="623086"/>
                  </a:lnTo>
                  <a:lnTo>
                    <a:pt x="555417" y="613087"/>
                  </a:lnTo>
                  <a:lnTo>
                    <a:pt x="546359" y="603089"/>
                  </a:lnTo>
                  <a:lnTo>
                    <a:pt x="537301" y="593090"/>
                  </a:lnTo>
                  <a:lnTo>
                    <a:pt x="528243" y="583091"/>
                  </a:lnTo>
                  <a:lnTo>
                    <a:pt x="519185" y="573093"/>
                  </a:lnTo>
                  <a:lnTo>
                    <a:pt x="510126" y="563094"/>
                  </a:lnTo>
                  <a:lnTo>
                    <a:pt x="501068" y="553095"/>
                  </a:lnTo>
                  <a:lnTo>
                    <a:pt x="492010" y="543097"/>
                  </a:lnTo>
                  <a:lnTo>
                    <a:pt x="482952" y="533098"/>
                  </a:lnTo>
                  <a:lnTo>
                    <a:pt x="473894" y="523099"/>
                  </a:lnTo>
                  <a:lnTo>
                    <a:pt x="464836" y="513100"/>
                  </a:lnTo>
                  <a:lnTo>
                    <a:pt x="455777" y="503102"/>
                  </a:lnTo>
                  <a:lnTo>
                    <a:pt x="446719" y="493103"/>
                  </a:lnTo>
                  <a:lnTo>
                    <a:pt x="437661" y="483104"/>
                  </a:lnTo>
                  <a:lnTo>
                    <a:pt x="428603" y="473106"/>
                  </a:lnTo>
                  <a:lnTo>
                    <a:pt x="419545" y="463107"/>
                  </a:lnTo>
                  <a:lnTo>
                    <a:pt x="410487" y="453108"/>
                  </a:lnTo>
                  <a:lnTo>
                    <a:pt x="401428" y="443110"/>
                  </a:lnTo>
                  <a:lnTo>
                    <a:pt x="392370" y="433111"/>
                  </a:lnTo>
                  <a:lnTo>
                    <a:pt x="383312" y="423112"/>
                  </a:lnTo>
                  <a:lnTo>
                    <a:pt x="374254" y="413114"/>
                  </a:lnTo>
                  <a:lnTo>
                    <a:pt x="365196" y="403115"/>
                  </a:lnTo>
                  <a:lnTo>
                    <a:pt x="356138" y="393116"/>
                  </a:lnTo>
                  <a:lnTo>
                    <a:pt x="347079" y="383117"/>
                  </a:lnTo>
                  <a:lnTo>
                    <a:pt x="338021" y="373119"/>
                  </a:lnTo>
                  <a:lnTo>
                    <a:pt x="328963" y="363120"/>
                  </a:lnTo>
                  <a:lnTo>
                    <a:pt x="319905" y="353121"/>
                  </a:lnTo>
                  <a:lnTo>
                    <a:pt x="310847" y="343123"/>
                  </a:lnTo>
                  <a:lnTo>
                    <a:pt x="301789" y="333124"/>
                  </a:lnTo>
                  <a:lnTo>
                    <a:pt x="292730" y="323125"/>
                  </a:lnTo>
                  <a:lnTo>
                    <a:pt x="283672" y="313127"/>
                  </a:lnTo>
                  <a:lnTo>
                    <a:pt x="274614" y="303128"/>
                  </a:lnTo>
                  <a:lnTo>
                    <a:pt x="265556" y="293129"/>
                  </a:lnTo>
                  <a:lnTo>
                    <a:pt x="256498" y="283131"/>
                  </a:lnTo>
                  <a:lnTo>
                    <a:pt x="247440" y="273132"/>
                  </a:lnTo>
                  <a:lnTo>
                    <a:pt x="238381" y="263133"/>
                  </a:lnTo>
                  <a:lnTo>
                    <a:pt x="229323" y="253134"/>
                  </a:lnTo>
                  <a:lnTo>
                    <a:pt x="220265" y="243136"/>
                  </a:lnTo>
                  <a:lnTo>
                    <a:pt x="211207" y="233137"/>
                  </a:lnTo>
                  <a:lnTo>
                    <a:pt x="202149" y="223138"/>
                  </a:lnTo>
                  <a:lnTo>
                    <a:pt x="193091" y="213140"/>
                  </a:lnTo>
                  <a:lnTo>
                    <a:pt x="184032" y="203141"/>
                  </a:lnTo>
                  <a:lnTo>
                    <a:pt x="174974" y="193142"/>
                  </a:lnTo>
                  <a:lnTo>
                    <a:pt x="165916" y="183144"/>
                  </a:lnTo>
                  <a:lnTo>
                    <a:pt x="156858" y="173145"/>
                  </a:lnTo>
                  <a:lnTo>
                    <a:pt x="147800" y="163146"/>
                  </a:lnTo>
                  <a:lnTo>
                    <a:pt x="138742" y="153148"/>
                  </a:lnTo>
                  <a:lnTo>
                    <a:pt x="129683" y="143149"/>
                  </a:lnTo>
                  <a:lnTo>
                    <a:pt x="120625" y="133150"/>
                  </a:lnTo>
                  <a:lnTo>
                    <a:pt x="111567" y="123151"/>
                  </a:lnTo>
                  <a:lnTo>
                    <a:pt x="102509" y="113153"/>
                  </a:lnTo>
                  <a:lnTo>
                    <a:pt x="93451" y="103154"/>
                  </a:lnTo>
                  <a:lnTo>
                    <a:pt x="84393" y="93155"/>
                  </a:lnTo>
                  <a:lnTo>
                    <a:pt x="75334" y="83157"/>
                  </a:lnTo>
                  <a:lnTo>
                    <a:pt x="66276" y="73158"/>
                  </a:lnTo>
                  <a:lnTo>
                    <a:pt x="57218" y="63159"/>
                  </a:lnTo>
                  <a:lnTo>
                    <a:pt x="48160" y="53161"/>
                  </a:lnTo>
                  <a:lnTo>
                    <a:pt x="39102" y="43162"/>
                  </a:lnTo>
                  <a:lnTo>
                    <a:pt x="30044" y="33163"/>
                  </a:lnTo>
                  <a:lnTo>
                    <a:pt x="20985" y="23164"/>
                  </a:lnTo>
                  <a:lnTo>
                    <a:pt x="11927" y="13166"/>
                  </a:lnTo>
                  <a:lnTo>
                    <a:pt x="2869" y="3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963708" y="6498438"/>
              <a:ext cx="68543" cy="70380"/>
            </a:xfrm>
            <a:custGeom>
              <a:avLst/>
              <a:pathLst>
                <a:path w="68543" h="70380">
                  <a:moveTo>
                    <a:pt x="68543" y="22040"/>
                  </a:moveTo>
                  <a:lnTo>
                    <a:pt x="0" y="0"/>
                  </a:lnTo>
                  <a:lnTo>
                    <a:pt x="15184" y="7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751141" y="6590461"/>
              <a:ext cx="36380" cy="448069"/>
            </a:xfrm>
            <a:custGeom>
              <a:avLst/>
              <a:pathLst>
                <a:path w="36380" h="448069">
                  <a:moveTo>
                    <a:pt x="36380" y="448069"/>
                  </a:moveTo>
                  <a:lnTo>
                    <a:pt x="35719" y="439919"/>
                  </a:lnTo>
                  <a:lnTo>
                    <a:pt x="35057" y="431769"/>
                  </a:lnTo>
                  <a:lnTo>
                    <a:pt x="34395" y="423618"/>
                  </a:lnTo>
                  <a:lnTo>
                    <a:pt x="33733" y="415468"/>
                  </a:lnTo>
                  <a:lnTo>
                    <a:pt x="33071" y="407317"/>
                  </a:lnTo>
                  <a:lnTo>
                    <a:pt x="32410" y="399167"/>
                  </a:lnTo>
                  <a:lnTo>
                    <a:pt x="31748" y="391017"/>
                  </a:lnTo>
                  <a:lnTo>
                    <a:pt x="31086" y="382866"/>
                  </a:lnTo>
                  <a:lnTo>
                    <a:pt x="30424" y="374716"/>
                  </a:lnTo>
                  <a:lnTo>
                    <a:pt x="29763" y="366566"/>
                  </a:lnTo>
                  <a:lnTo>
                    <a:pt x="29101" y="358415"/>
                  </a:lnTo>
                  <a:lnTo>
                    <a:pt x="28439" y="350265"/>
                  </a:lnTo>
                  <a:lnTo>
                    <a:pt x="27777" y="342114"/>
                  </a:lnTo>
                  <a:lnTo>
                    <a:pt x="27116" y="333964"/>
                  </a:lnTo>
                  <a:lnTo>
                    <a:pt x="26454" y="325814"/>
                  </a:lnTo>
                  <a:lnTo>
                    <a:pt x="25792" y="317663"/>
                  </a:lnTo>
                  <a:lnTo>
                    <a:pt x="25130" y="309513"/>
                  </a:lnTo>
                  <a:lnTo>
                    <a:pt x="24468" y="301362"/>
                  </a:lnTo>
                  <a:lnTo>
                    <a:pt x="23807" y="293212"/>
                  </a:lnTo>
                  <a:lnTo>
                    <a:pt x="23145" y="285062"/>
                  </a:lnTo>
                  <a:lnTo>
                    <a:pt x="22483" y="276911"/>
                  </a:lnTo>
                  <a:lnTo>
                    <a:pt x="21821" y="268761"/>
                  </a:lnTo>
                  <a:lnTo>
                    <a:pt x="21160" y="260610"/>
                  </a:lnTo>
                  <a:lnTo>
                    <a:pt x="20498" y="252460"/>
                  </a:lnTo>
                  <a:lnTo>
                    <a:pt x="19836" y="244310"/>
                  </a:lnTo>
                  <a:lnTo>
                    <a:pt x="19174" y="236159"/>
                  </a:lnTo>
                  <a:lnTo>
                    <a:pt x="18513" y="228009"/>
                  </a:lnTo>
                  <a:lnTo>
                    <a:pt x="17851" y="219858"/>
                  </a:lnTo>
                  <a:lnTo>
                    <a:pt x="17189" y="211708"/>
                  </a:lnTo>
                  <a:lnTo>
                    <a:pt x="16527" y="203558"/>
                  </a:lnTo>
                  <a:lnTo>
                    <a:pt x="15866" y="195407"/>
                  </a:lnTo>
                  <a:lnTo>
                    <a:pt x="15204" y="187257"/>
                  </a:lnTo>
                  <a:lnTo>
                    <a:pt x="14542" y="179106"/>
                  </a:lnTo>
                  <a:lnTo>
                    <a:pt x="13880" y="170956"/>
                  </a:lnTo>
                  <a:lnTo>
                    <a:pt x="13218" y="162806"/>
                  </a:lnTo>
                  <a:lnTo>
                    <a:pt x="12557" y="154655"/>
                  </a:lnTo>
                  <a:lnTo>
                    <a:pt x="11895" y="146505"/>
                  </a:lnTo>
                  <a:lnTo>
                    <a:pt x="11233" y="138354"/>
                  </a:lnTo>
                  <a:lnTo>
                    <a:pt x="10571" y="130204"/>
                  </a:lnTo>
                  <a:lnTo>
                    <a:pt x="9910" y="122054"/>
                  </a:lnTo>
                  <a:lnTo>
                    <a:pt x="9248" y="113903"/>
                  </a:lnTo>
                  <a:lnTo>
                    <a:pt x="8586" y="105753"/>
                  </a:lnTo>
                  <a:lnTo>
                    <a:pt x="7924" y="97602"/>
                  </a:lnTo>
                  <a:lnTo>
                    <a:pt x="7263" y="89452"/>
                  </a:lnTo>
                  <a:lnTo>
                    <a:pt x="6601" y="81302"/>
                  </a:lnTo>
                  <a:lnTo>
                    <a:pt x="5939" y="73151"/>
                  </a:lnTo>
                  <a:lnTo>
                    <a:pt x="5277" y="65001"/>
                  </a:lnTo>
                  <a:lnTo>
                    <a:pt x="4615" y="56850"/>
                  </a:lnTo>
                  <a:lnTo>
                    <a:pt x="3954" y="48700"/>
                  </a:lnTo>
                  <a:lnTo>
                    <a:pt x="3292" y="40550"/>
                  </a:lnTo>
                  <a:lnTo>
                    <a:pt x="2630" y="32399"/>
                  </a:lnTo>
                  <a:lnTo>
                    <a:pt x="1968" y="24249"/>
                  </a:lnTo>
                  <a:lnTo>
                    <a:pt x="1307" y="16099"/>
                  </a:lnTo>
                  <a:lnTo>
                    <a:pt x="645" y="79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720305" y="6590461"/>
              <a:ext cx="71763" cy="65062"/>
            </a:xfrm>
            <a:custGeom>
              <a:avLst/>
              <a:pathLst>
                <a:path w="71763" h="65062">
                  <a:moveTo>
                    <a:pt x="71763" y="59235"/>
                  </a:moveTo>
                  <a:lnTo>
                    <a:pt x="30835" y="0"/>
                  </a:lnTo>
                  <a:lnTo>
                    <a:pt x="0" y="650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2239005" y="4842049"/>
              <a:ext cx="449255" cy="247936"/>
            </a:xfrm>
            <a:custGeom>
              <a:avLst/>
              <a:pathLst>
                <a:path w="449255" h="247936">
                  <a:moveTo>
                    <a:pt x="0" y="247936"/>
                  </a:moveTo>
                  <a:lnTo>
                    <a:pt x="7721" y="243674"/>
                  </a:lnTo>
                  <a:lnTo>
                    <a:pt x="15443" y="239413"/>
                  </a:lnTo>
                  <a:lnTo>
                    <a:pt x="23164" y="235151"/>
                  </a:lnTo>
                  <a:lnTo>
                    <a:pt x="30886" y="230890"/>
                  </a:lnTo>
                  <a:lnTo>
                    <a:pt x="38608" y="226629"/>
                  </a:lnTo>
                  <a:lnTo>
                    <a:pt x="46329" y="222367"/>
                  </a:lnTo>
                  <a:lnTo>
                    <a:pt x="54051" y="218106"/>
                  </a:lnTo>
                  <a:lnTo>
                    <a:pt x="61773" y="213844"/>
                  </a:lnTo>
                  <a:lnTo>
                    <a:pt x="69494" y="209583"/>
                  </a:lnTo>
                  <a:lnTo>
                    <a:pt x="77216" y="205321"/>
                  </a:lnTo>
                  <a:lnTo>
                    <a:pt x="84938" y="201060"/>
                  </a:lnTo>
                  <a:lnTo>
                    <a:pt x="92659" y="196799"/>
                  </a:lnTo>
                  <a:lnTo>
                    <a:pt x="100381" y="192537"/>
                  </a:lnTo>
                  <a:lnTo>
                    <a:pt x="108103" y="188276"/>
                  </a:lnTo>
                  <a:lnTo>
                    <a:pt x="115824" y="184014"/>
                  </a:lnTo>
                  <a:lnTo>
                    <a:pt x="123546" y="179753"/>
                  </a:lnTo>
                  <a:lnTo>
                    <a:pt x="131267" y="175491"/>
                  </a:lnTo>
                  <a:lnTo>
                    <a:pt x="138989" y="171230"/>
                  </a:lnTo>
                  <a:lnTo>
                    <a:pt x="146711" y="166968"/>
                  </a:lnTo>
                  <a:lnTo>
                    <a:pt x="154432" y="162707"/>
                  </a:lnTo>
                  <a:lnTo>
                    <a:pt x="162154" y="158446"/>
                  </a:lnTo>
                  <a:lnTo>
                    <a:pt x="169876" y="154184"/>
                  </a:lnTo>
                  <a:lnTo>
                    <a:pt x="177597" y="149923"/>
                  </a:lnTo>
                  <a:lnTo>
                    <a:pt x="185319" y="145661"/>
                  </a:lnTo>
                  <a:lnTo>
                    <a:pt x="193041" y="141400"/>
                  </a:lnTo>
                  <a:lnTo>
                    <a:pt x="200762" y="137138"/>
                  </a:lnTo>
                  <a:lnTo>
                    <a:pt x="208484" y="132877"/>
                  </a:lnTo>
                  <a:lnTo>
                    <a:pt x="216206" y="128616"/>
                  </a:lnTo>
                  <a:lnTo>
                    <a:pt x="223927" y="124354"/>
                  </a:lnTo>
                  <a:lnTo>
                    <a:pt x="231649" y="120093"/>
                  </a:lnTo>
                  <a:lnTo>
                    <a:pt x="239371" y="115831"/>
                  </a:lnTo>
                  <a:lnTo>
                    <a:pt x="247092" y="111570"/>
                  </a:lnTo>
                  <a:lnTo>
                    <a:pt x="254814" y="107308"/>
                  </a:lnTo>
                  <a:lnTo>
                    <a:pt x="262535" y="103047"/>
                  </a:lnTo>
                  <a:lnTo>
                    <a:pt x="270257" y="98785"/>
                  </a:lnTo>
                  <a:lnTo>
                    <a:pt x="277979" y="94524"/>
                  </a:lnTo>
                  <a:lnTo>
                    <a:pt x="285700" y="90263"/>
                  </a:lnTo>
                  <a:lnTo>
                    <a:pt x="293422" y="86001"/>
                  </a:lnTo>
                  <a:lnTo>
                    <a:pt x="301144" y="81740"/>
                  </a:lnTo>
                  <a:lnTo>
                    <a:pt x="308865" y="77478"/>
                  </a:lnTo>
                  <a:lnTo>
                    <a:pt x="316587" y="73217"/>
                  </a:lnTo>
                  <a:lnTo>
                    <a:pt x="324309" y="68955"/>
                  </a:lnTo>
                  <a:lnTo>
                    <a:pt x="332030" y="64694"/>
                  </a:lnTo>
                  <a:lnTo>
                    <a:pt x="339752" y="60433"/>
                  </a:lnTo>
                  <a:lnTo>
                    <a:pt x="347474" y="56171"/>
                  </a:lnTo>
                  <a:lnTo>
                    <a:pt x="355195" y="51910"/>
                  </a:lnTo>
                  <a:lnTo>
                    <a:pt x="362917" y="47648"/>
                  </a:lnTo>
                  <a:lnTo>
                    <a:pt x="370638" y="43387"/>
                  </a:lnTo>
                  <a:lnTo>
                    <a:pt x="378360" y="39125"/>
                  </a:lnTo>
                  <a:lnTo>
                    <a:pt x="386082" y="34864"/>
                  </a:lnTo>
                  <a:lnTo>
                    <a:pt x="393803" y="30602"/>
                  </a:lnTo>
                  <a:lnTo>
                    <a:pt x="401525" y="26341"/>
                  </a:lnTo>
                  <a:lnTo>
                    <a:pt x="409247" y="22080"/>
                  </a:lnTo>
                  <a:lnTo>
                    <a:pt x="416968" y="17818"/>
                  </a:lnTo>
                  <a:lnTo>
                    <a:pt x="424690" y="13557"/>
                  </a:lnTo>
                  <a:lnTo>
                    <a:pt x="432412" y="9295"/>
                  </a:lnTo>
                  <a:lnTo>
                    <a:pt x="440133" y="5034"/>
                  </a:lnTo>
                  <a:lnTo>
                    <a:pt x="447855" y="772"/>
                  </a:lnTo>
                  <a:lnTo>
                    <a:pt x="44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2616274" y="4840659"/>
              <a:ext cx="71986" cy="63037"/>
            </a:xfrm>
            <a:custGeom>
              <a:avLst/>
              <a:pathLst>
                <a:path w="71986" h="63037">
                  <a:moveTo>
                    <a:pt x="34789" y="63037"/>
                  </a:moveTo>
                  <a:lnTo>
                    <a:pt x="71986" y="13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672670" y="6590121"/>
              <a:ext cx="16289" cy="176692"/>
            </a:xfrm>
            <a:custGeom>
              <a:avLst/>
              <a:pathLst>
                <a:path w="16289" h="176692">
                  <a:moveTo>
                    <a:pt x="0" y="176692"/>
                  </a:moveTo>
                  <a:lnTo>
                    <a:pt x="498" y="171286"/>
                  </a:lnTo>
                  <a:lnTo>
                    <a:pt x="996" y="165880"/>
                  </a:lnTo>
                  <a:lnTo>
                    <a:pt x="1495" y="160474"/>
                  </a:lnTo>
                  <a:lnTo>
                    <a:pt x="1993" y="155069"/>
                  </a:lnTo>
                  <a:lnTo>
                    <a:pt x="2491" y="149663"/>
                  </a:lnTo>
                  <a:lnTo>
                    <a:pt x="2990" y="144257"/>
                  </a:lnTo>
                  <a:lnTo>
                    <a:pt x="3488" y="138851"/>
                  </a:lnTo>
                  <a:lnTo>
                    <a:pt x="3986" y="133446"/>
                  </a:lnTo>
                  <a:lnTo>
                    <a:pt x="4485" y="128040"/>
                  </a:lnTo>
                  <a:lnTo>
                    <a:pt x="4983" y="122634"/>
                  </a:lnTo>
                  <a:lnTo>
                    <a:pt x="5481" y="117228"/>
                  </a:lnTo>
                  <a:lnTo>
                    <a:pt x="5980" y="111822"/>
                  </a:lnTo>
                  <a:lnTo>
                    <a:pt x="6478" y="106417"/>
                  </a:lnTo>
                  <a:lnTo>
                    <a:pt x="6976" y="101011"/>
                  </a:lnTo>
                  <a:lnTo>
                    <a:pt x="7475" y="95605"/>
                  </a:lnTo>
                  <a:lnTo>
                    <a:pt x="7973" y="90199"/>
                  </a:lnTo>
                  <a:lnTo>
                    <a:pt x="8471" y="84794"/>
                  </a:lnTo>
                  <a:lnTo>
                    <a:pt x="8970" y="79388"/>
                  </a:lnTo>
                  <a:lnTo>
                    <a:pt x="9468" y="73982"/>
                  </a:lnTo>
                  <a:lnTo>
                    <a:pt x="9967" y="68576"/>
                  </a:lnTo>
                  <a:lnTo>
                    <a:pt x="10465" y="63170"/>
                  </a:lnTo>
                  <a:lnTo>
                    <a:pt x="10963" y="57765"/>
                  </a:lnTo>
                  <a:lnTo>
                    <a:pt x="11462" y="52359"/>
                  </a:lnTo>
                  <a:lnTo>
                    <a:pt x="11960" y="46953"/>
                  </a:lnTo>
                  <a:lnTo>
                    <a:pt x="12458" y="41547"/>
                  </a:lnTo>
                  <a:lnTo>
                    <a:pt x="12957" y="36142"/>
                  </a:lnTo>
                  <a:lnTo>
                    <a:pt x="13455" y="30736"/>
                  </a:lnTo>
                  <a:lnTo>
                    <a:pt x="13953" y="25330"/>
                  </a:lnTo>
                  <a:lnTo>
                    <a:pt x="14452" y="19924"/>
                  </a:lnTo>
                  <a:lnTo>
                    <a:pt x="14950" y="14518"/>
                  </a:lnTo>
                  <a:lnTo>
                    <a:pt x="15448" y="9113"/>
                  </a:lnTo>
                  <a:lnTo>
                    <a:pt x="15947" y="3707"/>
                  </a:lnTo>
                  <a:lnTo>
                    <a:pt x="1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3647387" y="6590121"/>
              <a:ext cx="71695" cy="65395"/>
            </a:xfrm>
            <a:custGeom>
              <a:avLst/>
              <a:pathLst>
                <a:path w="71695" h="65395">
                  <a:moveTo>
                    <a:pt x="71695" y="65395"/>
                  </a:moveTo>
                  <a:lnTo>
                    <a:pt x="41572" y="0"/>
                  </a:lnTo>
                  <a:lnTo>
                    <a:pt x="0" y="587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068513" y="6329282"/>
              <a:ext cx="596459" cy="168074"/>
            </a:xfrm>
            <a:custGeom>
              <a:avLst/>
              <a:pathLst>
                <a:path w="596459" h="168074">
                  <a:moveTo>
                    <a:pt x="596459" y="168074"/>
                  </a:moveTo>
                  <a:lnTo>
                    <a:pt x="586934" y="165390"/>
                  </a:lnTo>
                  <a:lnTo>
                    <a:pt x="577409" y="162706"/>
                  </a:lnTo>
                  <a:lnTo>
                    <a:pt x="567884" y="160022"/>
                  </a:lnTo>
                  <a:lnTo>
                    <a:pt x="558359" y="157338"/>
                  </a:lnTo>
                  <a:lnTo>
                    <a:pt x="548834" y="154654"/>
                  </a:lnTo>
                  <a:lnTo>
                    <a:pt x="539309" y="151970"/>
                  </a:lnTo>
                  <a:lnTo>
                    <a:pt x="529784" y="149286"/>
                  </a:lnTo>
                  <a:lnTo>
                    <a:pt x="520259" y="146602"/>
                  </a:lnTo>
                  <a:lnTo>
                    <a:pt x="510735" y="143918"/>
                  </a:lnTo>
                  <a:lnTo>
                    <a:pt x="501210" y="141234"/>
                  </a:lnTo>
                  <a:lnTo>
                    <a:pt x="491685" y="138550"/>
                  </a:lnTo>
                  <a:lnTo>
                    <a:pt x="482160" y="135866"/>
                  </a:lnTo>
                  <a:lnTo>
                    <a:pt x="472635" y="133182"/>
                  </a:lnTo>
                  <a:lnTo>
                    <a:pt x="463110" y="130498"/>
                  </a:lnTo>
                  <a:lnTo>
                    <a:pt x="453585" y="127814"/>
                  </a:lnTo>
                  <a:lnTo>
                    <a:pt x="444060" y="125130"/>
                  </a:lnTo>
                  <a:lnTo>
                    <a:pt x="434535" y="122446"/>
                  </a:lnTo>
                  <a:lnTo>
                    <a:pt x="425010" y="119762"/>
                  </a:lnTo>
                  <a:lnTo>
                    <a:pt x="415486" y="117078"/>
                  </a:lnTo>
                  <a:lnTo>
                    <a:pt x="405961" y="114394"/>
                  </a:lnTo>
                  <a:lnTo>
                    <a:pt x="396436" y="111710"/>
                  </a:lnTo>
                  <a:lnTo>
                    <a:pt x="386911" y="109026"/>
                  </a:lnTo>
                  <a:lnTo>
                    <a:pt x="377386" y="106342"/>
                  </a:lnTo>
                  <a:lnTo>
                    <a:pt x="367861" y="103658"/>
                  </a:lnTo>
                  <a:lnTo>
                    <a:pt x="358336" y="100974"/>
                  </a:lnTo>
                  <a:lnTo>
                    <a:pt x="348811" y="98290"/>
                  </a:lnTo>
                  <a:lnTo>
                    <a:pt x="339286" y="95606"/>
                  </a:lnTo>
                  <a:lnTo>
                    <a:pt x="329761" y="92922"/>
                  </a:lnTo>
                  <a:lnTo>
                    <a:pt x="320237" y="90238"/>
                  </a:lnTo>
                  <a:lnTo>
                    <a:pt x="310712" y="87554"/>
                  </a:lnTo>
                  <a:lnTo>
                    <a:pt x="301187" y="84870"/>
                  </a:lnTo>
                  <a:lnTo>
                    <a:pt x="291662" y="82186"/>
                  </a:lnTo>
                  <a:lnTo>
                    <a:pt x="282137" y="79502"/>
                  </a:lnTo>
                  <a:lnTo>
                    <a:pt x="272612" y="76818"/>
                  </a:lnTo>
                  <a:lnTo>
                    <a:pt x="263087" y="74134"/>
                  </a:lnTo>
                  <a:lnTo>
                    <a:pt x="253562" y="71450"/>
                  </a:lnTo>
                  <a:lnTo>
                    <a:pt x="244037" y="68766"/>
                  </a:lnTo>
                  <a:lnTo>
                    <a:pt x="234512" y="66082"/>
                  </a:lnTo>
                  <a:lnTo>
                    <a:pt x="224988" y="63398"/>
                  </a:lnTo>
                  <a:lnTo>
                    <a:pt x="215463" y="60714"/>
                  </a:lnTo>
                  <a:lnTo>
                    <a:pt x="205938" y="58030"/>
                  </a:lnTo>
                  <a:lnTo>
                    <a:pt x="196413" y="55346"/>
                  </a:lnTo>
                  <a:lnTo>
                    <a:pt x="186888" y="52662"/>
                  </a:lnTo>
                  <a:lnTo>
                    <a:pt x="177363" y="49978"/>
                  </a:lnTo>
                  <a:lnTo>
                    <a:pt x="167838" y="47294"/>
                  </a:lnTo>
                  <a:lnTo>
                    <a:pt x="158313" y="44610"/>
                  </a:lnTo>
                  <a:lnTo>
                    <a:pt x="148788" y="41926"/>
                  </a:lnTo>
                  <a:lnTo>
                    <a:pt x="139263" y="39242"/>
                  </a:lnTo>
                  <a:lnTo>
                    <a:pt x="129739" y="36558"/>
                  </a:lnTo>
                  <a:lnTo>
                    <a:pt x="120214" y="33874"/>
                  </a:lnTo>
                  <a:lnTo>
                    <a:pt x="110689" y="31190"/>
                  </a:lnTo>
                  <a:lnTo>
                    <a:pt x="101164" y="28506"/>
                  </a:lnTo>
                  <a:lnTo>
                    <a:pt x="91639" y="25822"/>
                  </a:lnTo>
                  <a:lnTo>
                    <a:pt x="82114" y="23138"/>
                  </a:lnTo>
                  <a:lnTo>
                    <a:pt x="72589" y="20454"/>
                  </a:lnTo>
                  <a:lnTo>
                    <a:pt x="63064" y="17770"/>
                  </a:lnTo>
                  <a:lnTo>
                    <a:pt x="53539" y="15086"/>
                  </a:lnTo>
                  <a:lnTo>
                    <a:pt x="44014" y="12402"/>
                  </a:lnTo>
                  <a:lnTo>
                    <a:pt x="34490" y="9718"/>
                  </a:lnTo>
                  <a:lnTo>
                    <a:pt x="24965" y="7034"/>
                  </a:lnTo>
                  <a:lnTo>
                    <a:pt x="15440" y="4350"/>
                  </a:lnTo>
                  <a:lnTo>
                    <a:pt x="5915" y="166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068513" y="6311543"/>
              <a:ext cx="69780" cy="69301"/>
            </a:xfrm>
            <a:custGeom>
              <a:avLst/>
              <a:pathLst>
                <a:path w="69780" h="69301">
                  <a:moveTo>
                    <a:pt x="69780" y="0"/>
                  </a:moveTo>
                  <a:lnTo>
                    <a:pt x="0" y="17738"/>
                  </a:lnTo>
                  <a:lnTo>
                    <a:pt x="50252" y="69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543936" y="2811164"/>
              <a:ext cx="38534" cy="1591607"/>
            </a:xfrm>
            <a:custGeom>
              <a:avLst/>
              <a:pathLst>
                <a:path w="38534" h="1591607">
                  <a:moveTo>
                    <a:pt x="0" y="0"/>
                  </a:moveTo>
                  <a:lnTo>
                    <a:pt x="477" y="19712"/>
                  </a:lnTo>
                  <a:lnTo>
                    <a:pt x="954" y="39424"/>
                  </a:lnTo>
                  <a:lnTo>
                    <a:pt x="1431" y="59136"/>
                  </a:lnTo>
                  <a:lnTo>
                    <a:pt x="1909" y="78848"/>
                  </a:lnTo>
                  <a:lnTo>
                    <a:pt x="2386" y="98560"/>
                  </a:lnTo>
                  <a:lnTo>
                    <a:pt x="2863" y="118272"/>
                  </a:lnTo>
                  <a:lnTo>
                    <a:pt x="3340" y="137984"/>
                  </a:lnTo>
                  <a:lnTo>
                    <a:pt x="3818" y="157697"/>
                  </a:lnTo>
                  <a:lnTo>
                    <a:pt x="4295" y="177409"/>
                  </a:lnTo>
                  <a:lnTo>
                    <a:pt x="4772" y="197121"/>
                  </a:lnTo>
                  <a:lnTo>
                    <a:pt x="5249" y="216833"/>
                  </a:lnTo>
                  <a:lnTo>
                    <a:pt x="5727" y="236545"/>
                  </a:lnTo>
                  <a:lnTo>
                    <a:pt x="6204" y="256257"/>
                  </a:lnTo>
                  <a:lnTo>
                    <a:pt x="6681" y="275969"/>
                  </a:lnTo>
                  <a:lnTo>
                    <a:pt x="7158" y="295682"/>
                  </a:lnTo>
                  <a:lnTo>
                    <a:pt x="7636" y="315394"/>
                  </a:lnTo>
                  <a:lnTo>
                    <a:pt x="8113" y="335106"/>
                  </a:lnTo>
                  <a:lnTo>
                    <a:pt x="8590" y="354818"/>
                  </a:lnTo>
                  <a:lnTo>
                    <a:pt x="9067" y="374530"/>
                  </a:lnTo>
                  <a:lnTo>
                    <a:pt x="9545" y="394242"/>
                  </a:lnTo>
                  <a:lnTo>
                    <a:pt x="10022" y="413954"/>
                  </a:lnTo>
                  <a:lnTo>
                    <a:pt x="10499" y="433667"/>
                  </a:lnTo>
                  <a:lnTo>
                    <a:pt x="10976" y="453379"/>
                  </a:lnTo>
                  <a:lnTo>
                    <a:pt x="11454" y="473091"/>
                  </a:lnTo>
                  <a:lnTo>
                    <a:pt x="11931" y="492803"/>
                  </a:lnTo>
                  <a:lnTo>
                    <a:pt x="12408" y="512515"/>
                  </a:lnTo>
                  <a:lnTo>
                    <a:pt x="12885" y="532227"/>
                  </a:lnTo>
                  <a:lnTo>
                    <a:pt x="13363" y="551939"/>
                  </a:lnTo>
                  <a:lnTo>
                    <a:pt x="13840" y="571651"/>
                  </a:lnTo>
                  <a:lnTo>
                    <a:pt x="14317" y="591364"/>
                  </a:lnTo>
                  <a:lnTo>
                    <a:pt x="14794" y="611076"/>
                  </a:lnTo>
                  <a:lnTo>
                    <a:pt x="15272" y="630788"/>
                  </a:lnTo>
                  <a:lnTo>
                    <a:pt x="15749" y="650500"/>
                  </a:lnTo>
                  <a:lnTo>
                    <a:pt x="16226" y="670212"/>
                  </a:lnTo>
                  <a:lnTo>
                    <a:pt x="16703" y="689924"/>
                  </a:lnTo>
                  <a:lnTo>
                    <a:pt x="17181" y="709636"/>
                  </a:lnTo>
                  <a:lnTo>
                    <a:pt x="17658" y="729349"/>
                  </a:lnTo>
                  <a:lnTo>
                    <a:pt x="18135" y="749061"/>
                  </a:lnTo>
                  <a:lnTo>
                    <a:pt x="18612" y="768773"/>
                  </a:lnTo>
                  <a:lnTo>
                    <a:pt x="19090" y="788485"/>
                  </a:lnTo>
                  <a:lnTo>
                    <a:pt x="19567" y="808197"/>
                  </a:lnTo>
                  <a:lnTo>
                    <a:pt x="20044" y="827909"/>
                  </a:lnTo>
                  <a:lnTo>
                    <a:pt x="20522" y="847621"/>
                  </a:lnTo>
                  <a:lnTo>
                    <a:pt x="20999" y="867334"/>
                  </a:lnTo>
                  <a:lnTo>
                    <a:pt x="21476" y="887046"/>
                  </a:lnTo>
                  <a:lnTo>
                    <a:pt x="21953" y="906758"/>
                  </a:lnTo>
                  <a:lnTo>
                    <a:pt x="22431" y="926470"/>
                  </a:lnTo>
                  <a:lnTo>
                    <a:pt x="22908" y="946182"/>
                  </a:lnTo>
                  <a:lnTo>
                    <a:pt x="23385" y="965894"/>
                  </a:lnTo>
                  <a:lnTo>
                    <a:pt x="23862" y="985606"/>
                  </a:lnTo>
                  <a:lnTo>
                    <a:pt x="24340" y="1005319"/>
                  </a:lnTo>
                  <a:lnTo>
                    <a:pt x="24817" y="1025031"/>
                  </a:lnTo>
                  <a:lnTo>
                    <a:pt x="25294" y="1044743"/>
                  </a:lnTo>
                  <a:lnTo>
                    <a:pt x="25771" y="1064455"/>
                  </a:lnTo>
                  <a:lnTo>
                    <a:pt x="26249" y="1084167"/>
                  </a:lnTo>
                  <a:lnTo>
                    <a:pt x="26726" y="1103879"/>
                  </a:lnTo>
                  <a:lnTo>
                    <a:pt x="27203" y="1123591"/>
                  </a:lnTo>
                  <a:lnTo>
                    <a:pt x="27680" y="1143303"/>
                  </a:lnTo>
                  <a:lnTo>
                    <a:pt x="28158" y="1163016"/>
                  </a:lnTo>
                  <a:lnTo>
                    <a:pt x="28635" y="1182728"/>
                  </a:lnTo>
                  <a:lnTo>
                    <a:pt x="29112" y="1202440"/>
                  </a:lnTo>
                  <a:lnTo>
                    <a:pt x="29589" y="1222152"/>
                  </a:lnTo>
                  <a:lnTo>
                    <a:pt x="30067" y="1241864"/>
                  </a:lnTo>
                  <a:lnTo>
                    <a:pt x="30544" y="1261576"/>
                  </a:lnTo>
                  <a:lnTo>
                    <a:pt x="31021" y="1281288"/>
                  </a:lnTo>
                  <a:lnTo>
                    <a:pt x="31498" y="1301001"/>
                  </a:lnTo>
                  <a:lnTo>
                    <a:pt x="31976" y="1320713"/>
                  </a:lnTo>
                  <a:lnTo>
                    <a:pt x="32453" y="1340425"/>
                  </a:lnTo>
                  <a:lnTo>
                    <a:pt x="32930" y="1360137"/>
                  </a:lnTo>
                  <a:lnTo>
                    <a:pt x="33407" y="1379849"/>
                  </a:lnTo>
                  <a:lnTo>
                    <a:pt x="33885" y="1399561"/>
                  </a:lnTo>
                  <a:lnTo>
                    <a:pt x="34362" y="1419273"/>
                  </a:lnTo>
                  <a:lnTo>
                    <a:pt x="34839" y="1438986"/>
                  </a:lnTo>
                  <a:lnTo>
                    <a:pt x="35316" y="1458698"/>
                  </a:lnTo>
                  <a:lnTo>
                    <a:pt x="35794" y="1478410"/>
                  </a:lnTo>
                  <a:lnTo>
                    <a:pt x="36271" y="1498122"/>
                  </a:lnTo>
                  <a:lnTo>
                    <a:pt x="36748" y="1517834"/>
                  </a:lnTo>
                  <a:lnTo>
                    <a:pt x="37225" y="1537546"/>
                  </a:lnTo>
                  <a:lnTo>
                    <a:pt x="37703" y="1557258"/>
                  </a:lnTo>
                  <a:lnTo>
                    <a:pt x="38180" y="1576970"/>
                  </a:lnTo>
                  <a:lnTo>
                    <a:pt x="38534" y="15916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544973" y="4339564"/>
              <a:ext cx="71978" cy="63206"/>
            </a:xfrm>
            <a:custGeom>
              <a:avLst/>
              <a:pathLst>
                <a:path w="71978" h="63206">
                  <a:moveTo>
                    <a:pt x="0" y="1742"/>
                  </a:moveTo>
                  <a:lnTo>
                    <a:pt x="37498" y="63206"/>
                  </a:lnTo>
                  <a:lnTo>
                    <a:pt x="719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350103" y="5042022"/>
              <a:ext cx="17012" cy="1635845"/>
            </a:xfrm>
            <a:custGeom>
              <a:avLst/>
              <a:pathLst>
                <a:path w="17012" h="1635845">
                  <a:moveTo>
                    <a:pt x="17012" y="0"/>
                  </a:moveTo>
                  <a:lnTo>
                    <a:pt x="16802" y="20159"/>
                  </a:lnTo>
                  <a:lnTo>
                    <a:pt x="16593" y="40319"/>
                  </a:lnTo>
                  <a:lnTo>
                    <a:pt x="16383" y="60479"/>
                  </a:lnTo>
                  <a:lnTo>
                    <a:pt x="16173" y="80639"/>
                  </a:lnTo>
                  <a:lnTo>
                    <a:pt x="15964" y="100799"/>
                  </a:lnTo>
                  <a:lnTo>
                    <a:pt x="15754" y="120959"/>
                  </a:lnTo>
                  <a:lnTo>
                    <a:pt x="15544" y="141119"/>
                  </a:lnTo>
                  <a:lnTo>
                    <a:pt x="15335" y="161278"/>
                  </a:lnTo>
                  <a:lnTo>
                    <a:pt x="15125" y="181438"/>
                  </a:lnTo>
                  <a:lnTo>
                    <a:pt x="14915" y="201598"/>
                  </a:lnTo>
                  <a:lnTo>
                    <a:pt x="14706" y="221758"/>
                  </a:lnTo>
                  <a:lnTo>
                    <a:pt x="14496" y="241918"/>
                  </a:lnTo>
                  <a:lnTo>
                    <a:pt x="14286" y="262078"/>
                  </a:lnTo>
                  <a:lnTo>
                    <a:pt x="14077" y="282238"/>
                  </a:lnTo>
                  <a:lnTo>
                    <a:pt x="13867" y="302397"/>
                  </a:lnTo>
                  <a:lnTo>
                    <a:pt x="13657" y="322557"/>
                  </a:lnTo>
                  <a:lnTo>
                    <a:pt x="13448" y="342717"/>
                  </a:lnTo>
                  <a:lnTo>
                    <a:pt x="13238" y="362877"/>
                  </a:lnTo>
                  <a:lnTo>
                    <a:pt x="13028" y="383037"/>
                  </a:lnTo>
                  <a:lnTo>
                    <a:pt x="12819" y="403197"/>
                  </a:lnTo>
                  <a:lnTo>
                    <a:pt x="12609" y="423357"/>
                  </a:lnTo>
                  <a:lnTo>
                    <a:pt x="12399" y="443516"/>
                  </a:lnTo>
                  <a:lnTo>
                    <a:pt x="12190" y="463676"/>
                  </a:lnTo>
                  <a:lnTo>
                    <a:pt x="11980" y="483836"/>
                  </a:lnTo>
                  <a:lnTo>
                    <a:pt x="11770" y="503996"/>
                  </a:lnTo>
                  <a:lnTo>
                    <a:pt x="11561" y="524156"/>
                  </a:lnTo>
                  <a:lnTo>
                    <a:pt x="11351" y="544316"/>
                  </a:lnTo>
                  <a:lnTo>
                    <a:pt x="11142" y="564476"/>
                  </a:lnTo>
                  <a:lnTo>
                    <a:pt x="10932" y="584636"/>
                  </a:lnTo>
                  <a:lnTo>
                    <a:pt x="10722" y="604795"/>
                  </a:lnTo>
                  <a:lnTo>
                    <a:pt x="10513" y="624955"/>
                  </a:lnTo>
                  <a:lnTo>
                    <a:pt x="10303" y="645115"/>
                  </a:lnTo>
                  <a:lnTo>
                    <a:pt x="10093" y="665275"/>
                  </a:lnTo>
                  <a:lnTo>
                    <a:pt x="9884" y="685435"/>
                  </a:lnTo>
                  <a:lnTo>
                    <a:pt x="9674" y="705595"/>
                  </a:lnTo>
                  <a:lnTo>
                    <a:pt x="9464" y="725755"/>
                  </a:lnTo>
                  <a:lnTo>
                    <a:pt x="9255" y="745914"/>
                  </a:lnTo>
                  <a:lnTo>
                    <a:pt x="9045" y="766074"/>
                  </a:lnTo>
                  <a:lnTo>
                    <a:pt x="8835" y="786234"/>
                  </a:lnTo>
                  <a:lnTo>
                    <a:pt x="8626" y="806394"/>
                  </a:lnTo>
                  <a:lnTo>
                    <a:pt x="8416" y="826554"/>
                  </a:lnTo>
                  <a:lnTo>
                    <a:pt x="8206" y="846714"/>
                  </a:lnTo>
                  <a:lnTo>
                    <a:pt x="7997" y="866874"/>
                  </a:lnTo>
                  <a:lnTo>
                    <a:pt x="7787" y="887033"/>
                  </a:lnTo>
                  <a:lnTo>
                    <a:pt x="7577" y="907193"/>
                  </a:lnTo>
                  <a:lnTo>
                    <a:pt x="7368" y="927353"/>
                  </a:lnTo>
                  <a:lnTo>
                    <a:pt x="7158" y="947513"/>
                  </a:lnTo>
                  <a:lnTo>
                    <a:pt x="6948" y="967673"/>
                  </a:lnTo>
                  <a:lnTo>
                    <a:pt x="6739" y="987833"/>
                  </a:lnTo>
                  <a:lnTo>
                    <a:pt x="6529" y="1007993"/>
                  </a:lnTo>
                  <a:lnTo>
                    <a:pt x="6319" y="1028153"/>
                  </a:lnTo>
                  <a:lnTo>
                    <a:pt x="6110" y="1048312"/>
                  </a:lnTo>
                  <a:lnTo>
                    <a:pt x="5900" y="1068472"/>
                  </a:lnTo>
                  <a:lnTo>
                    <a:pt x="5690" y="1088632"/>
                  </a:lnTo>
                  <a:lnTo>
                    <a:pt x="5481" y="1108792"/>
                  </a:lnTo>
                  <a:lnTo>
                    <a:pt x="5271" y="1128952"/>
                  </a:lnTo>
                  <a:lnTo>
                    <a:pt x="5061" y="1149112"/>
                  </a:lnTo>
                  <a:lnTo>
                    <a:pt x="4852" y="1169272"/>
                  </a:lnTo>
                  <a:lnTo>
                    <a:pt x="4642" y="1189431"/>
                  </a:lnTo>
                  <a:lnTo>
                    <a:pt x="4432" y="1209591"/>
                  </a:lnTo>
                  <a:lnTo>
                    <a:pt x="4223" y="1229751"/>
                  </a:lnTo>
                  <a:lnTo>
                    <a:pt x="4013" y="1249911"/>
                  </a:lnTo>
                  <a:lnTo>
                    <a:pt x="3803" y="1270071"/>
                  </a:lnTo>
                  <a:lnTo>
                    <a:pt x="3594" y="1290231"/>
                  </a:lnTo>
                  <a:lnTo>
                    <a:pt x="3384" y="1310391"/>
                  </a:lnTo>
                  <a:lnTo>
                    <a:pt x="3175" y="1330550"/>
                  </a:lnTo>
                  <a:lnTo>
                    <a:pt x="2965" y="1350710"/>
                  </a:lnTo>
                  <a:lnTo>
                    <a:pt x="2755" y="1370870"/>
                  </a:lnTo>
                  <a:lnTo>
                    <a:pt x="2546" y="1391030"/>
                  </a:lnTo>
                  <a:lnTo>
                    <a:pt x="2336" y="1411190"/>
                  </a:lnTo>
                  <a:lnTo>
                    <a:pt x="2126" y="1431350"/>
                  </a:lnTo>
                  <a:lnTo>
                    <a:pt x="1917" y="1451510"/>
                  </a:lnTo>
                  <a:lnTo>
                    <a:pt x="1707" y="1471670"/>
                  </a:lnTo>
                  <a:lnTo>
                    <a:pt x="1497" y="1491829"/>
                  </a:lnTo>
                  <a:lnTo>
                    <a:pt x="1288" y="1511989"/>
                  </a:lnTo>
                  <a:lnTo>
                    <a:pt x="1078" y="1532149"/>
                  </a:lnTo>
                  <a:lnTo>
                    <a:pt x="868" y="1552309"/>
                  </a:lnTo>
                  <a:lnTo>
                    <a:pt x="659" y="1572469"/>
                  </a:lnTo>
                  <a:lnTo>
                    <a:pt x="449" y="1592629"/>
                  </a:lnTo>
                  <a:lnTo>
                    <a:pt x="239" y="1612789"/>
                  </a:lnTo>
                  <a:lnTo>
                    <a:pt x="30" y="1632948"/>
                  </a:lnTo>
                  <a:lnTo>
                    <a:pt x="0" y="16358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314754" y="6615143"/>
              <a:ext cx="71996" cy="62724"/>
            </a:xfrm>
            <a:custGeom>
              <a:avLst/>
              <a:pathLst>
                <a:path w="71996" h="62724">
                  <a:moveTo>
                    <a:pt x="0" y="0"/>
                  </a:moveTo>
                  <a:lnTo>
                    <a:pt x="35349" y="62724"/>
                  </a:lnTo>
                  <a:lnTo>
                    <a:pt x="71996" y="7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579615" y="1325412"/>
              <a:ext cx="112297" cy="1127524"/>
            </a:xfrm>
            <a:custGeom>
              <a:avLst/>
              <a:pathLst>
                <a:path w="112297" h="1127524">
                  <a:moveTo>
                    <a:pt x="112297" y="0"/>
                  </a:moveTo>
                  <a:lnTo>
                    <a:pt x="110802" y="15007"/>
                  </a:lnTo>
                  <a:lnTo>
                    <a:pt x="109307" y="30015"/>
                  </a:lnTo>
                  <a:lnTo>
                    <a:pt x="107812" y="45022"/>
                  </a:lnTo>
                  <a:lnTo>
                    <a:pt x="106318" y="60030"/>
                  </a:lnTo>
                  <a:lnTo>
                    <a:pt x="104823" y="75037"/>
                  </a:lnTo>
                  <a:lnTo>
                    <a:pt x="103328" y="90045"/>
                  </a:lnTo>
                  <a:lnTo>
                    <a:pt x="101834" y="105053"/>
                  </a:lnTo>
                  <a:lnTo>
                    <a:pt x="100339" y="120060"/>
                  </a:lnTo>
                  <a:lnTo>
                    <a:pt x="98844" y="135068"/>
                  </a:lnTo>
                  <a:lnTo>
                    <a:pt x="97350" y="150075"/>
                  </a:lnTo>
                  <a:lnTo>
                    <a:pt x="95855" y="165083"/>
                  </a:lnTo>
                  <a:lnTo>
                    <a:pt x="94360" y="180091"/>
                  </a:lnTo>
                  <a:lnTo>
                    <a:pt x="92865" y="195098"/>
                  </a:lnTo>
                  <a:lnTo>
                    <a:pt x="91371" y="210106"/>
                  </a:lnTo>
                  <a:lnTo>
                    <a:pt x="89876" y="225113"/>
                  </a:lnTo>
                  <a:lnTo>
                    <a:pt x="88381" y="240121"/>
                  </a:lnTo>
                  <a:lnTo>
                    <a:pt x="86887" y="255129"/>
                  </a:lnTo>
                  <a:lnTo>
                    <a:pt x="85392" y="270136"/>
                  </a:lnTo>
                  <a:lnTo>
                    <a:pt x="83897" y="285144"/>
                  </a:lnTo>
                  <a:lnTo>
                    <a:pt x="82403" y="300151"/>
                  </a:lnTo>
                  <a:lnTo>
                    <a:pt x="80908" y="315159"/>
                  </a:lnTo>
                  <a:lnTo>
                    <a:pt x="79413" y="330167"/>
                  </a:lnTo>
                  <a:lnTo>
                    <a:pt x="77918" y="345174"/>
                  </a:lnTo>
                  <a:lnTo>
                    <a:pt x="76424" y="360182"/>
                  </a:lnTo>
                  <a:lnTo>
                    <a:pt x="74929" y="375189"/>
                  </a:lnTo>
                  <a:lnTo>
                    <a:pt x="73434" y="390197"/>
                  </a:lnTo>
                  <a:lnTo>
                    <a:pt x="71940" y="405205"/>
                  </a:lnTo>
                  <a:lnTo>
                    <a:pt x="70445" y="420212"/>
                  </a:lnTo>
                  <a:lnTo>
                    <a:pt x="68950" y="435220"/>
                  </a:lnTo>
                  <a:lnTo>
                    <a:pt x="67456" y="450227"/>
                  </a:lnTo>
                  <a:lnTo>
                    <a:pt x="65961" y="465235"/>
                  </a:lnTo>
                  <a:lnTo>
                    <a:pt x="64466" y="480243"/>
                  </a:lnTo>
                  <a:lnTo>
                    <a:pt x="62972" y="495250"/>
                  </a:lnTo>
                  <a:lnTo>
                    <a:pt x="61477" y="510258"/>
                  </a:lnTo>
                  <a:lnTo>
                    <a:pt x="59982" y="525265"/>
                  </a:lnTo>
                  <a:lnTo>
                    <a:pt x="58487" y="540273"/>
                  </a:lnTo>
                  <a:lnTo>
                    <a:pt x="56993" y="555281"/>
                  </a:lnTo>
                  <a:lnTo>
                    <a:pt x="55498" y="570288"/>
                  </a:lnTo>
                  <a:lnTo>
                    <a:pt x="54003" y="585296"/>
                  </a:lnTo>
                  <a:lnTo>
                    <a:pt x="52509" y="600303"/>
                  </a:lnTo>
                  <a:lnTo>
                    <a:pt x="51014" y="615311"/>
                  </a:lnTo>
                  <a:lnTo>
                    <a:pt x="49519" y="630319"/>
                  </a:lnTo>
                  <a:lnTo>
                    <a:pt x="48025" y="645326"/>
                  </a:lnTo>
                  <a:lnTo>
                    <a:pt x="46530" y="660334"/>
                  </a:lnTo>
                  <a:lnTo>
                    <a:pt x="45035" y="675341"/>
                  </a:lnTo>
                  <a:lnTo>
                    <a:pt x="43540" y="690349"/>
                  </a:lnTo>
                  <a:lnTo>
                    <a:pt x="42046" y="705357"/>
                  </a:lnTo>
                  <a:lnTo>
                    <a:pt x="40551" y="720364"/>
                  </a:lnTo>
                  <a:lnTo>
                    <a:pt x="39056" y="735372"/>
                  </a:lnTo>
                  <a:lnTo>
                    <a:pt x="37562" y="750379"/>
                  </a:lnTo>
                  <a:lnTo>
                    <a:pt x="36067" y="765387"/>
                  </a:lnTo>
                  <a:lnTo>
                    <a:pt x="34572" y="780395"/>
                  </a:lnTo>
                  <a:lnTo>
                    <a:pt x="33078" y="795402"/>
                  </a:lnTo>
                  <a:lnTo>
                    <a:pt x="31583" y="810410"/>
                  </a:lnTo>
                  <a:lnTo>
                    <a:pt x="30088" y="825417"/>
                  </a:lnTo>
                  <a:lnTo>
                    <a:pt x="28593" y="840425"/>
                  </a:lnTo>
                  <a:lnTo>
                    <a:pt x="27099" y="855433"/>
                  </a:lnTo>
                  <a:lnTo>
                    <a:pt x="25604" y="870440"/>
                  </a:lnTo>
                  <a:lnTo>
                    <a:pt x="24109" y="885448"/>
                  </a:lnTo>
                  <a:lnTo>
                    <a:pt x="22615" y="900455"/>
                  </a:lnTo>
                  <a:lnTo>
                    <a:pt x="21120" y="915463"/>
                  </a:lnTo>
                  <a:lnTo>
                    <a:pt x="19625" y="930471"/>
                  </a:lnTo>
                  <a:lnTo>
                    <a:pt x="18131" y="945478"/>
                  </a:lnTo>
                  <a:lnTo>
                    <a:pt x="16636" y="960486"/>
                  </a:lnTo>
                  <a:lnTo>
                    <a:pt x="15141" y="975493"/>
                  </a:lnTo>
                  <a:lnTo>
                    <a:pt x="13646" y="990501"/>
                  </a:lnTo>
                  <a:lnTo>
                    <a:pt x="12152" y="1005509"/>
                  </a:lnTo>
                  <a:lnTo>
                    <a:pt x="10657" y="1020516"/>
                  </a:lnTo>
                  <a:lnTo>
                    <a:pt x="9162" y="1035524"/>
                  </a:lnTo>
                  <a:lnTo>
                    <a:pt x="7668" y="1050531"/>
                  </a:lnTo>
                  <a:lnTo>
                    <a:pt x="6173" y="1065539"/>
                  </a:lnTo>
                  <a:lnTo>
                    <a:pt x="4678" y="1080547"/>
                  </a:lnTo>
                  <a:lnTo>
                    <a:pt x="3184" y="1095554"/>
                  </a:lnTo>
                  <a:lnTo>
                    <a:pt x="1689" y="1110562"/>
                  </a:lnTo>
                  <a:lnTo>
                    <a:pt x="194" y="1125569"/>
                  </a:lnTo>
                  <a:lnTo>
                    <a:pt x="0" y="11275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549971" y="2387322"/>
              <a:ext cx="71645" cy="65614"/>
            </a:xfrm>
            <a:custGeom>
              <a:avLst/>
              <a:pathLst>
                <a:path w="71645" h="65614">
                  <a:moveTo>
                    <a:pt x="0" y="0"/>
                  </a:moveTo>
                  <a:lnTo>
                    <a:pt x="29643" y="65614"/>
                  </a:lnTo>
                  <a:lnTo>
                    <a:pt x="71645" y="71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2357021" y="4573540"/>
              <a:ext cx="14289" cy="83301"/>
            </a:xfrm>
            <a:custGeom>
              <a:avLst/>
              <a:pathLst>
                <a:path w="14289" h="83301">
                  <a:moveTo>
                    <a:pt x="0" y="0"/>
                  </a:moveTo>
                  <a:lnTo>
                    <a:pt x="759" y="4425"/>
                  </a:lnTo>
                  <a:lnTo>
                    <a:pt x="1518" y="8850"/>
                  </a:lnTo>
                  <a:lnTo>
                    <a:pt x="2277" y="13276"/>
                  </a:lnTo>
                  <a:lnTo>
                    <a:pt x="3036" y="17701"/>
                  </a:lnTo>
                  <a:lnTo>
                    <a:pt x="3795" y="22127"/>
                  </a:lnTo>
                  <a:lnTo>
                    <a:pt x="4554" y="26552"/>
                  </a:lnTo>
                  <a:lnTo>
                    <a:pt x="5313" y="30978"/>
                  </a:lnTo>
                  <a:lnTo>
                    <a:pt x="6073" y="35403"/>
                  </a:lnTo>
                  <a:lnTo>
                    <a:pt x="6832" y="39829"/>
                  </a:lnTo>
                  <a:lnTo>
                    <a:pt x="7591" y="44254"/>
                  </a:lnTo>
                  <a:lnTo>
                    <a:pt x="8350" y="48679"/>
                  </a:lnTo>
                  <a:lnTo>
                    <a:pt x="9109" y="53105"/>
                  </a:lnTo>
                  <a:lnTo>
                    <a:pt x="9868" y="57530"/>
                  </a:lnTo>
                  <a:lnTo>
                    <a:pt x="10627" y="61956"/>
                  </a:lnTo>
                  <a:lnTo>
                    <a:pt x="11386" y="66381"/>
                  </a:lnTo>
                  <a:lnTo>
                    <a:pt x="12146" y="70807"/>
                  </a:lnTo>
                  <a:lnTo>
                    <a:pt x="12905" y="75232"/>
                  </a:lnTo>
                  <a:lnTo>
                    <a:pt x="13664" y="79658"/>
                  </a:lnTo>
                  <a:lnTo>
                    <a:pt x="14289" y="83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325287" y="4589299"/>
              <a:ext cx="70963" cy="67542"/>
            </a:xfrm>
            <a:custGeom>
              <a:avLst/>
              <a:pathLst>
                <a:path w="70963" h="67542">
                  <a:moveTo>
                    <a:pt x="0" y="12172"/>
                  </a:moveTo>
                  <a:lnTo>
                    <a:pt x="46023" y="67542"/>
                  </a:lnTo>
                  <a:lnTo>
                    <a:pt x="709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239005" y="5042541"/>
              <a:ext cx="240587" cy="47444"/>
            </a:xfrm>
            <a:custGeom>
              <a:avLst/>
              <a:pathLst>
                <a:path w="240587" h="47444">
                  <a:moveTo>
                    <a:pt x="0" y="47444"/>
                  </a:moveTo>
                  <a:lnTo>
                    <a:pt x="5997" y="46261"/>
                  </a:lnTo>
                  <a:lnTo>
                    <a:pt x="11995" y="45078"/>
                  </a:lnTo>
                  <a:lnTo>
                    <a:pt x="17993" y="43895"/>
                  </a:lnTo>
                  <a:lnTo>
                    <a:pt x="23991" y="42713"/>
                  </a:lnTo>
                  <a:lnTo>
                    <a:pt x="29989" y="41530"/>
                  </a:lnTo>
                  <a:lnTo>
                    <a:pt x="35987" y="40347"/>
                  </a:lnTo>
                  <a:lnTo>
                    <a:pt x="41984" y="39164"/>
                  </a:lnTo>
                  <a:lnTo>
                    <a:pt x="47982" y="37982"/>
                  </a:lnTo>
                  <a:lnTo>
                    <a:pt x="53980" y="36799"/>
                  </a:lnTo>
                  <a:lnTo>
                    <a:pt x="59978" y="35616"/>
                  </a:lnTo>
                  <a:lnTo>
                    <a:pt x="65976" y="34433"/>
                  </a:lnTo>
                  <a:lnTo>
                    <a:pt x="71974" y="33250"/>
                  </a:lnTo>
                  <a:lnTo>
                    <a:pt x="77971" y="32068"/>
                  </a:lnTo>
                  <a:lnTo>
                    <a:pt x="83969" y="30885"/>
                  </a:lnTo>
                  <a:lnTo>
                    <a:pt x="89967" y="29702"/>
                  </a:lnTo>
                  <a:lnTo>
                    <a:pt x="95965" y="28519"/>
                  </a:lnTo>
                  <a:lnTo>
                    <a:pt x="101963" y="27336"/>
                  </a:lnTo>
                  <a:lnTo>
                    <a:pt x="107961" y="26154"/>
                  </a:lnTo>
                  <a:lnTo>
                    <a:pt x="113958" y="24971"/>
                  </a:lnTo>
                  <a:lnTo>
                    <a:pt x="119956" y="23788"/>
                  </a:lnTo>
                  <a:lnTo>
                    <a:pt x="125954" y="22605"/>
                  </a:lnTo>
                  <a:lnTo>
                    <a:pt x="131952" y="21423"/>
                  </a:lnTo>
                  <a:lnTo>
                    <a:pt x="137950" y="20240"/>
                  </a:lnTo>
                  <a:lnTo>
                    <a:pt x="143948" y="19057"/>
                  </a:lnTo>
                  <a:lnTo>
                    <a:pt x="149945" y="17874"/>
                  </a:lnTo>
                  <a:lnTo>
                    <a:pt x="155943" y="16691"/>
                  </a:lnTo>
                  <a:lnTo>
                    <a:pt x="161941" y="15509"/>
                  </a:lnTo>
                  <a:lnTo>
                    <a:pt x="167939" y="14326"/>
                  </a:lnTo>
                  <a:lnTo>
                    <a:pt x="173937" y="13143"/>
                  </a:lnTo>
                  <a:lnTo>
                    <a:pt x="179935" y="11960"/>
                  </a:lnTo>
                  <a:lnTo>
                    <a:pt x="185932" y="10778"/>
                  </a:lnTo>
                  <a:lnTo>
                    <a:pt x="191930" y="9595"/>
                  </a:lnTo>
                  <a:lnTo>
                    <a:pt x="197928" y="8412"/>
                  </a:lnTo>
                  <a:lnTo>
                    <a:pt x="203926" y="7229"/>
                  </a:lnTo>
                  <a:lnTo>
                    <a:pt x="209924" y="6046"/>
                  </a:lnTo>
                  <a:lnTo>
                    <a:pt x="215922" y="4864"/>
                  </a:lnTo>
                  <a:lnTo>
                    <a:pt x="221919" y="3681"/>
                  </a:lnTo>
                  <a:lnTo>
                    <a:pt x="227917" y="2498"/>
                  </a:lnTo>
                  <a:lnTo>
                    <a:pt x="233915" y="1315"/>
                  </a:lnTo>
                  <a:lnTo>
                    <a:pt x="239913" y="133"/>
                  </a:lnTo>
                  <a:lnTo>
                    <a:pt x="2405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2411452" y="5019285"/>
              <a:ext cx="68140" cy="70639"/>
            </a:xfrm>
            <a:custGeom>
              <a:avLst/>
              <a:pathLst>
                <a:path w="68140" h="70639">
                  <a:moveTo>
                    <a:pt x="13930" y="70639"/>
                  </a:moveTo>
                  <a:lnTo>
                    <a:pt x="68140" y="23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564862" y="3383424"/>
              <a:ext cx="347345" cy="499361"/>
            </a:xfrm>
            <a:custGeom>
              <a:avLst/>
              <a:pathLst>
                <a:path w="347345" h="499361">
                  <a:moveTo>
                    <a:pt x="347345" y="499361"/>
                  </a:moveTo>
                  <a:lnTo>
                    <a:pt x="341760" y="491331"/>
                  </a:lnTo>
                  <a:lnTo>
                    <a:pt x="336175" y="483302"/>
                  </a:lnTo>
                  <a:lnTo>
                    <a:pt x="330590" y="475273"/>
                  </a:lnTo>
                  <a:lnTo>
                    <a:pt x="325005" y="467244"/>
                  </a:lnTo>
                  <a:lnTo>
                    <a:pt x="319420" y="459214"/>
                  </a:lnTo>
                  <a:lnTo>
                    <a:pt x="313835" y="451185"/>
                  </a:lnTo>
                  <a:lnTo>
                    <a:pt x="308250" y="443156"/>
                  </a:lnTo>
                  <a:lnTo>
                    <a:pt x="302665" y="435127"/>
                  </a:lnTo>
                  <a:lnTo>
                    <a:pt x="297080" y="427097"/>
                  </a:lnTo>
                  <a:lnTo>
                    <a:pt x="291495" y="419068"/>
                  </a:lnTo>
                  <a:lnTo>
                    <a:pt x="285910" y="411039"/>
                  </a:lnTo>
                  <a:lnTo>
                    <a:pt x="280325" y="403009"/>
                  </a:lnTo>
                  <a:lnTo>
                    <a:pt x="274740" y="394980"/>
                  </a:lnTo>
                  <a:lnTo>
                    <a:pt x="269155" y="386951"/>
                  </a:lnTo>
                  <a:lnTo>
                    <a:pt x="263570" y="378922"/>
                  </a:lnTo>
                  <a:lnTo>
                    <a:pt x="257985" y="370892"/>
                  </a:lnTo>
                  <a:lnTo>
                    <a:pt x="252400" y="362863"/>
                  </a:lnTo>
                  <a:lnTo>
                    <a:pt x="246815" y="354834"/>
                  </a:lnTo>
                  <a:lnTo>
                    <a:pt x="241230" y="346805"/>
                  </a:lnTo>
                  <a:lnTo>
                    <a:pt x="235645" y="338775"/>
                  </a:lnTo>
                  <a:lnTo>
                    <a:pt x="230060" y="330746"/>
                  </a:lnTo>
                  <a:lnTo>
                    <a:pt x="224475" y="322717"/>
                  </a:lnTo>
                  <a:lnTo>
                    <a:pt x="218890" y="314688"/>
                  </a:lnTo>
                  <a:lnTo>
                    <a:pt x="213305" y="306658"/>
                  </a:lnTo>
                  <a:lnTo>
                    <a:pt x="207720" y="298629"/>
                  </a:lnTo>
                  <a:lnTo>
                    <a:pt x="202135" y="290600"/>
                  </a:lnTo>
                  <a:lnTo>
                    <a:pt x="196550" y="282571"/>
                  </a:lnTo>
                  <a:lnTo>
                    <a:pt x="190965" y="274541"/>
                  </a:lnTo>
                  <a:lnTo>
                    <a:pt x="185380" y="266512"/>
                  </a:lnTo>
                  <a:lnTo>
                    <a:pt x="179795" y="258483"/>
                  </a:lnTo>
                  <a:lnTo>
                    <a:pt x="174210" y="250453"/>
                  </a:lnTo>
                  <a:lnTo>
                    <a:pt x="168625" y="242424"/>
                  </a:lnTo>
                  <a:lnTo>
                    <a:pt x="163040" y="234395"/>
                  </a:lnTo>
                  <a:lnTo>
                    <a:pt x="157455" y="226366"/>
                  </a:lnTo>
                  <a:lnTo>
                    <a:pt x="151870" y="218336"/>
                  </a:lnTo>
                  <a:lnTo>
                    <a:pt x="146285" y="210307"/>
                  </a:lnTo>
                  <a:lnTo>
                    <a:pt x="140700" y="202278"/>
                  </a:lnTo>
                  <a:lnTo>
                    <a:pt x="135115" y="194249"/>
                  </a:lnTo>
                  <a:lnTo>
                    <a:pt x="129530" y="186219"/>
                  </a:lnTo>
                  <a:lnTo>
                    <a:pt x="123945" y="178190"/>
                  </a:lnTo>
                  <a:lnTo>
                    <a:pt x="118360" y="170161"/>
                  </a:lnTo>
                  <a:lnTo>
                    <a:pt x="112775" y="162132"/>
                  </a:lnTo>
                  <a:lnTo>
                    <a:pt x="107190" y="154102"/>
                  </a:lnTo>
                  <a:lnTo>
                    <a:pt x="101605" y="146073"/>
                  </a:lnTo>
                  <a:lnTo>
                    <a:pt x="96020" y="138044"/>
                  </a:lnTo>
                  <a:lnTo>
                    <a:pt x="90435" y="130015"/>
                  </a:lnTo>
                  <a:lnTo>
                    <a:pt x="84850" y="121985"/>
                  </a:lnTo>
                  <a:lnTo>
                    <a:pt x="79265" y="113956"/>
                  </a:lnTo>
                  <a:lnTo>
                    <a:pt x="73680" y="105927"/>
                  </a:lnTo>
                  <a:lnTo>
                    <a:pt x="68095" y="97898"/>
                  </a:lnTo>
                  <a:lnTo>
                    <a:pt x="62510" y="89868"/>
                  </a:lnTo>
                  <a:lnTo>
                    <a:pt x="56925" y="81839"/>
                  </a:lnTo>
                  <a:lnTo>
                    <a:pt x="51340" y="73810"/>
                  </a:lnTo>
                  <a:lnTo>
                    <a:pt x="45755" y="65780"/>
                  </a:lnTo>
                  <a:lnTo>
                    <a:pt x="40170" y="57751"/>
                  </a:lnTo>
                  <a:lnTo>
                    <a:pt x="34585" y="49722"/>
                  </a:lnTo>
                  <a:lnTo>
                    <a:pt x="29000" y="41693"/>
                  </a:lnTo>
                  <a:lnTo>
                    <a:pt x="23415" y="33663"/>
                  </a:lnTo>
                  <a:lnTo>
                    <a:pt x="17830" y="25634"/>
                  </a:lnTo>
                  <a:lnTo>
                    <a:pt x="12245" y="17605"/>
                  </a:lnTo>
                  <a:lnTo>
                    <a:pt x="6660" y="9576"/>
                  </a:lnTo>
                  <a:lnTo>
                    <a:pt x="1075" y="15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564862" y="3383424"/>
              <a:ext cx="65159" cy="71745"/>
            </a:xfrm>
            <a:custGeom>
              <a:avLst/>
              <a:pathLst>
                <a:path w="65159" h="71745">
                  <a:moveTo>
                    <a:pt x="65159" y="30631"/>
                  </a:moveTo>
                  <a:lnTo>
                    <a:pt x="0" y="0"/>
                  </a:lnTo>
                  <a:lnTo>
                    <a:pt x="6051" y="71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992181" y="3413562"/>
              <a:ext cx="213694" cy="453625"/>
            </a:xfrm>
            <a:custGeom>
              <a:avLst/>
              <a:pathLst>
                <a:path w="213694" h="453625">
                  <a:moveTo>
                    <a:pt x="0" y="453625"/>
                  </a:moveTo>
                  <a:lnTo>
                    <a:pt x="3708" y="445753"/>
                  </a:lnTo>
                  <a:lnTo>
                    <a:pt x="7416" y="437882"/>
                  </a:lnTo>
                  <a:lnTo>
                    <a:pt x="11124" y="430010"/>
                  </a:lnTo>
                  <a:lnTo>
                    <a:pt x="14832" y="422138"/>
                  </a:lnTo>
                  <a:lnTo>
                    <a:pt x="18541" y="414266"/>
                  </a:lnTo>
                  <a:lnTo>
                    <a:pt x="22249" y="406395"/>
                  </a:lnTo>
                  <a:lnTo>
                    <a:pt x="25957" y="398523"/>
                  </a:lnTo>
                  <a:lnTo>
                    <a:pt x="29665" y="390651"/>
                  </a:lnTo>
                  <a:lnTo>
                    <a:pt x="33373" y="382780"/>
                  </a:lnTo>
                  <a:lnTo>
                    <a:pt x="37082" y="374908"/>
                  </a:lnTo>
                  <a:lnTo>
                    <a:pt x="40790" y="367036"/>
                  </a:lnTo>
                  <a:lnTo>
                    <a:pt x="44498" y="359165"/>
                  </a:lnTo>
                  <a:lnTo>
                    <a:pt x="48206" y="351293"/>
                  </a:lnTo>
                  <a:lnTo>
                    <a:pt x="51914" y="343421"/>
                  </a:lnTo>
                  <a:lnTo>
                    <a:pt x="55623" y="335549"/>
                  </a:lnTo>
                  <a:lnTo>
                    <a:pt x="59331" y="327678"/>
                  </a:lnTo>
                  <a:lnTo>
                    <a:pt x="63039" y="319806"/>
                  </a:lnTo>
                  <a:lnTo>
                    <a:pt x="66747" y="311934"/>
                  </a:lnTo>
                  <a:lnTo>
                    <a:pt x="70455" y="304063"/>
                  </a:lnTo>
                  <a:lnTo>
                    <a:pt x="74164" y="296191"/>
                  </a:lnTo>
                  <a:lnTo>
                    <a:pt x="77872" y="288319"/>
                  </a:lnTo>
                  <a:lnTo>
                    <a:pt x="81580" y="280448"/>
                  </a:lnTo>
                  <a:lnTo>
                    <a:pt x="85288" y="272576"/>
                  </a:lnTo>
                  <a:lnTo>
                    <a:pt x="88996" y="264704"/>
                  </a:lnTo>
                  <a:lnTo>
                    <a:pt x="92705" y="256832"/>
                  </a:lnTo>
                  <a:lnTo>
                    <a:pt x="96413" y="248961"/>
                  </a:lnTo>
                  <a:lnTo>
                    <a:pt x="100121" y="241089"/>
                  </a:lnTo>
                  <a:lnTo>
                    <a:pt x="103829" y="233217"/>
                  </a:lnTo>
                  <a:lnTo>
                    <a:pt x="107537" y="225346"/>
                  </a:lnTo>
                  <a:lnTo>
                    <a:pt x="111246" y="217474"/>
                  </a:lnTo>
                  <a:lnTo>
                    <a:pt x="114954" y="209602"/>
                  </a:lnTo>
                  <a:lnTo>
                    <a:pt x="118662" y="201731"/>
                  </a:lnTo>
                  <a:lnTo>
                    <a:pt x="122370" y="193859"/>
                  </a:lnTo>
                  <a:lnTo>
                    <a:pt x="126078" y="185987"/>
                  </a:lnTo>
                  <a:lnTo>
                    <a:pt x="129787" y="178115"/>
                  </a:lnTo>
                  <a:lnTo>
                    <a:pt x="133495" y="170244"/>
                  </a:lnTo>
                  <a:lnTo>
                    <a:pt x="137203" y="162372"/>
                  </a:lnTo>
                  <a:lnTo>
                    <a:pt x="140911" y="154500"/>
                  </a:lnTo>
                  <a:lnTo>
                    <a:pt x="144619" y="146629"/>
                  </a:lnTo>
                  <a:lnTo>
                    <a:pt x="148328" y="138757"/>
                  </a:lnTo>
                  <a:lnTo>
                    <a:pt x="152036" y="130885"/>
                  </a:lnTo>
                  <a:lnTo>
                    <a:pt x="155744" y="123014"/>
                  </a:lnTo>
                  <a:lnTo>
                    <a:pt x="159452" y="115142"/>
                  </a:lnTo>
                  <a:lnTo>
                    <a:pt x="163160" y="107270"/>
                  </a:lnTo>
                  <a:lnTo>
                    <a:pt x="166869" y="99398"/>
                  </a:lnTo>
                  <a:lnTo>
                    <a:pt x="170577" y="91527"/>
                  </a:lnTo>
                  <a:lnTo>
                    <a:pt x="174285" y="83655"/>
                  </a:lnTo>
                  <a:lnTo>
                    <a:pt x="177993" y="75783"/>
                  </a:lnTo>
                  <a:lnTo>
                    <a:pt x="181701" y="67912"/>
                  </a:lnTo>
                  <a:lnTo>
                    <a:pt x="185410" y="60040"/>
                  </a:lnTo>
                  <a:lnTo>
                    <a:pt x="189118" y="52168"/>
                  </a:lnTo>
                  <a:lnTo>
                    <a:pt x="192826" y="44297"/>
                  </a:lnTo>
                  <a:lnTo>
                    <a:pt x="196534" y="36425"/>
                  </a:lnTo>
                  <a:lnTo>
                    <a:pt x="200242" y="28553"/>
                  </a:lnTo>
                  <a:lnTo>
                    <a:pt x="203951" y="20681"/>
                  </a:lnTo>
                  <a:lnTo>
                    <a:pt x="207659" y="12810"/>
                  </a:lnTo>
                  <a:lnTo>
                    <a:pt x="211367" y="4938"/>
                  </a:lnTo>
                  <a:lnTo>
                    <a:pt x="213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6146735" y="3413562"/>
              <a:ext cx="65134" cy="71750"/>
            </a:xfrm>
            <a:custGeom>
              <a:avLst/>
              <a:pathLst>
                <a:path w="65134" h="71750">
                  <a:moveTo>
                    <a:pt x="65134" y="71750"/>
                  </a:moveTo>
                  <a:lnTo>
                    <a:pt x="59140" y="0"/>
                  </a:lnTo>
                  <a:lnTo>
                    <a:pt x="0" y="410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6606246" y="3349831"/>
              <a:ext cx="150718" cy="159866"/>
            </a:xfrm>
            <a:custGeom>
              <a:avLst/>
              <a:pathLst>
                <a:path w="150718" h="159866">
                  <a:moveTo>
                    <a:pt x="150718" y="159866"/>
                  </a:moveTo>
                  <a:lnTo>
                    <a:pt x="146701" y="155605"/>
                  </a:lnTo>
                  <a:lnTo>
                    <a:pt x="142684" y="151345"/>
                  </a:lnTo>
                  <a:lnTo>
                    <a:pt x="138667" y="147084"/>
                  </a:lnTo>
                  <a:lnTo>
                    <a:pt x="134650" y="142823"/>
                  </a:lnTo>
                  <a:lnTo>
                    <a:pt x="130634" y="138563"/>
                  </a:lnTo>
                  <a:lnTo>
                    <a:pt x="126617" y="134302"/>
                  </a:lnTo>
                  <a:lnTo>
                    <a:pt x="122600" y="130041"/>
                  </a:lnTo>
                  <a:lnTo>
                    <a:pt x="118583" y="125780"/>
                  </a:lnTo>
                  <a:lnTo>
                    <a:pt x="114566" y="121520"/>
                  </a:lnTo>
                  <a:lnTo>
                    <a:pt x="110549" y="117259"/>
                  </a:lnTo>
                  <a:lnTo>
                    <a:pt x="106532" y="112998"/>
                  </a:lnTo>
                  <a:lnTo>
                    <a:pt x="102515" y="108738"/>
                  </a:lnTo>
                  <a:lnTo>
                    <a:pt x="98498" y="104477"/>
                  </a:lnTo>
                  <a:lnTo>
                    <a:pt x="94482" y="100216"/>
                  </a:lnTo>
                  <a:lnTo>
                    <a:pt x="90465" y="95956"/>
                  </a:lnTo>
                  <a:lnTo>
                    <a:pt x="86448" y="91695"/>
                  </a:lnTo>
                  <a:lnTo>
                    <a:pt x="82431" y="87434"/>
                  </a:lnTo>
                  <a:lnTo>
                    <a:pt x="78414" y="83173"/>
                  </a:lnTo>
                  <a:lnTo>
                    <a:pt x="74397" y="78913"/>
                  </a:lnTo>
                  <a:lnTo>
                    <a:pt x="70380" y="74652"/>
                  </a:lnTo>
                  <a:lnTo>
                    <a:pt x="66363" y="70391"/>
                  </a:lnTo>
                  <a:lnTo>
                    <a:pt x="62346" y="66131"/>
                  </a:lnTo>
                  <a:lnTo>
                    <a:pt x="58330" y="61870"/>
                  </a:lnTo>
                  <a:lnTo>
                    <a:pt x="54313" y="57609"/>
                  </a:lnTo>
                  <a:lnTo>
                    <a:pt x="50296" y="53349"/>
                  </a:lnTo>
                  <a:lnTo>
                    <a:pt x="46279" y="49088"/>
                  </a:lnTo>
                  <a:lnTo>
                    <a:pt x="42262" y="44827"/>
                  </a:lnTo>
                  <a:lnTo>
                    <a:pt x="38245" y="40566"/>
                  </a:lnTo>
                  <a:lnTo>
                    <a:pt x="34228" y="36306"/>
                  </a:lnTo>
                  <a:lnTo>
                    <a:pt x="30211" y="32045"/>
                  </a:lnTo>
                  <a:lnTo>
                    <a:pt x="26194" y="27784"/>
                  </a:lnTo>
                  <a:lnTo>
                    <a:pt x="22178" y="23524"/>
                  </a:lnTo>
                  <a:lnTo>
                    <a:pt x="18161" y="19263"/>
                  </a:lnTo>
                  <a:lnTo>
                    <a:pt x="14144" y="15002"/>
                  </a:lnTo>
                  <a:lnTo>
                    <a:pt x="10127" y="10742"/>
                  </a:lnTo>
                  <a:lnTo>
                    <a:pt x="6110" y="6481"/>
                  </a:lnTo>
                  <a:lnTo>
                    <a:pt x="2093" y="22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606246" y="3349831"/>
              <a:ext cx="68967" cy="70065"/>
            </a:xfrm>
            <a:custGeom>
              <a:avLst/>
              <a:pathLst>
                <a:path w="68967" h="70065">
                  <a:moveTo>
                    <a:pt x="68967" y="20674"/>
                  </a:moveTo>
                  <a:lnTo>
                    <a:pt x="0" y="0"/>
                  </a:lnTo>
                  <a:lnTo>
                    <a:pt x="16579" y="700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6677097" y="2570728"/>
              <a:ext cx="654044" cy="348043"/>
            </a:xfrm>
            <a:custGeom>
              <a:avLst/>
              <a:pathLst>
                <a:path w="654044" h="348043">
                  <a:moveTo>
                    <a:pt x="654044" y="0"/>
                  </a:moveTo>
                  <a:lnTo>
                    <a:pt x="644227" y="5223"/>
                  </a:lnTo>
                  <a:lnTo>
                    <a:pt x="634411" y="10447"/>
                  </a:lnTo>
                  <a:lnTo>
                    <a:pt x="624594" y="15671"/>
                  </a:lnTo>
                  <a:lnTo>
                    <a:pt x="614777" y="20895"/>
                  </a:lnTo>
                  <a:lnTo>
                    <a:pt x="604961" y="26119"/>
                  </a:lnTo>
                  <a:lnTo>
                    <a:pt x="595144" y="31343"/>
                  </a:lnTo>
                  <a:lnTo>
                    <a:pt x="585328" y="36566"/>
                  </a:lnTo>
                  <a:lnTo>
                    <a:pt x="575511" y="41790"/>
                  </a:lnTo>
                  <a:lnTo>
                    <a:pt x="565694" y="47014"/>
                  </a:lnTo>
                  <a:lnTo>
                    <a:pt x="555878" y="52238"/>
                  </a:lnTo>
                  <a:lnTo>
                    <a:pt x="546061" y="57462"/>
                  </a:lnTo>
                  <a:lnTo>
                    <a:pt x="536244" y="62686"/>
                  </a:lnTo>
                  <a:lnTo>
                    <a:pt x="526428" y="67909"/>
                  </a:lnTo>
                  <a:lnTo>
                    <a:pt x="516611" y="73133"/>
                  </a:lnTo>
                  <a:lnTo>
                    <a:pt x="506794" y="78357"/>
                  </a:lnTo>
                  <a:lnTo>
                    <a:pt x="496978" y="83581"/>
                  </a:lnTo>
                  <a:lnTo>
                    <a:pt x="487161" y="88805"/>
                  </a:lnTo>
                  <a:lnTo>
                    <a:pt x="477344" y="94029"/>
                  </a:lnTo>
                  <a:lnTo>
                    <a:pt x="467528" y="99253"/>
                  </a:lnTo>
                  <a:lnTo>
                    <a:pt x="457711" y="104476"/>
                  </a:lnTo>
                  <a:lnTo>
                    <a:pt x="447894" y="109700"/>
                  </a:lnTo>
                  <a:lnTo>
                    <a:pt x="438078" y="114924"/>
                  </a:lnTo>
                  <a:lnTo>
                    <a:pt x="428261" y="120148"/>
                  </a:lnTo>
                  <a:lnTo>
                    <a:pt x="418444" y="125372"/>
                  </a:lnTo>
                  <a:lnTo>
                    <a:pt x="408628" y="130596"/>
                  </a:lnTo>
                  <a:lnTo>
                    <a:pt x="398811" y="135819"/>
                  </a:lnTo>
                  <a:lnTo>
                    <a:pt x="388994" y="141043"/>
                  </a:lnTo>
                  <a:lnTo>
                    <a:pt x="379178" y="146267"/>
                  </a:lnTo>
                  <a:lnTo>
                    <a:pt x="369361" y="151491"/>
                  </a:lnTo>
                  <a:lnTo>
                    <a:pt x="359544" y="156715"/>
                  </a:lnTo>
                  <a:lnTo>
                    <a:pt x="349728" y="161939"/>
                  </a:lnTo>
                  <a:lnTo>
                    <a:pt x="339911" y="167162"/>
                  </a:lnTo>
                  <a:lnTo>
                    <a:pt x="330094" y="172386"/>
                  </a:lnTo>
                  <a:lnTo>
                    <a:pt x="320278" y="177610"/>
                  </a:lnTo>
                  <a:lnTo>
                    <a:pt x="310461" y="182834"/>
                  </a:lnTo>
                  <a:lnTo>
                    <a:pt x="300645" y="188058"/>
                  </a:lnTo>
                  <a:lnTo>
                    <a:pt x="290828" y="193282"/>
                  </a:lnTo>
                  <a:lnTo>
                    <a:pt x="281011" y="198506"/>
                  </a:lnTo>
                  <a:lnTo>
                    <a:pt x="271195" y="203729"/>
                  </a:lnTo>
                  <a:lnTo>
                    <a:pt x="261378" y="208953"/>
                  </a:lnTo>
                  <a:lnTo>
                    <a:pt x="251561" y="214177"/>
                  </a:lnTo>
                  <a:lnTo>
                    <a:pt x="241745" y="219401"/>
                  </a:lnTo>
                  <a:lnTo>
                    <a:pt x="231928" y="224625"/>
                  </a:lnTo>
                  <a:lnTo>
                    <a:pt x="222111" y="229849"/>
                  </a:lnTo>
                  <a:lnTo>
                    <a:pt x="212295" y="235072"/>
                  </a:lnTo>
                  <a:lnTo>
                    <a:pt x="202478" y="240296"/>
                  </a:lnTo>
                  <a:lnTo>
                    <a:pt x="192661" y="245520"/>
                  </a:lnTo>
                  <a:lnTo>
                    <a:pt x="182845" y="250744"/>
                  </a:lnTo>
                  <a:lnTo>
                    <a:pt x="173028" y="255968"/>
                  </a:lnTo>
                  <a:lnTo>
                    <a:pt x="163211" y="261192"/>
                  </a:lnTo>
                  <a:lnTo>
                    <a:pt x="153395" y="266415"/>
                  </a:lnTo>
                  <a:lnTo>
                    <a:pt x="143578" y="271639"/>
                  </a:lnTo>
                  <a:lnTo>
                    <a:pt x="133761" y="276863"/>
                  </a:lnTo>
                  <a:lnTo>
                    <a:pt x="123945" y="282087"/>
                  </a:lnTo>
                  <a:lnTo>
                    <a:pt x="114128" y="287311"/>
                  </a:lnTo>
                  <a:lnTo>
                    <a:pt x="104311" y="292535"/>
                  </a:lnTo>
                  <a:lnTo>
                    <a:pt x="94495" y="297759"/>
                  </a:lnTo>
                  <a:lnTo>
                    <a:pt x="84678" y="302982"/>
                  </a:lnTo>
                  <a:lnTo>
                    <a:pt x="74861" y="308206"/>
                  </a:lnTo>
                  <a:lnTo>
                    <a:pt x="65045" y="313430"/>
                  </a:lnTo>
                  <a:lnTo>
                    <a:pt x="55228" y="318654"/>
                  </a:lnTo>
                  <a:lnTo>
                    <a:pt x="45411" y="323878"/>
                  </a:lnTo>
                  <a:lnTo>
                    <a:pt x="35595" y="329102"/>
                  </a:lnTo>
                  <a:lnTo>
                    <a:pt x="25778" y="334325"/>
                  </a:lnTo>
                  <a:lnTo>
                    <a:pt x="15961" y="339549"/>
                  </a:lnTo>
                  <a:lnTo>
                    <a:pt x="6145" y="344773"/>
                  </a:lnTo>
                  <a:lnTo>
                    <a:pt x="0" y="3480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6677097" y="2857700"/>
              <a:ext cx="71956" cy="63560"/>
            </a:xfrm>
            <a:custGeom>
              <a:avLst/>
              <a:pathLst>
                <a:path w="71956" h="63560">
                  <a:moveTo>
                    <a:pt x="38133" y="0"/>
                  </a:moveTo>
                  <a:lnTo>
                    <a:pt x="0" y="61072"/>
                  </a:lnTo>
                  <a:lnTo>
                    <a:pt x="71956" y="635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300974" y="2794110"/>
              <a:ext cx="711435" cy="197487"/>
            </a:xfrm>
            <a:custGeom>
              <a:avLst/>
              <a:pathLst>
                <a:path w="711435" h="197487">
                  <a:moveTo>
                    <a:pt x="0" y="0"/>
                  </a:moveTo>
                  <a:lnTo>
                    <a:pt x="10690" y="2967"/>
                  </a:lnTo>
                  <a:lnTo>
                    <a:pt x="21380" y="5934"/>
                  </a:lnTo>
                  <a:lnTo>
                    <a:pt x="32070" y="8902"/>
                  </a:lnTo>
                  <a:lnTo>
                    <a:pt x="42760" y="11869"/>
                  </a:lnTo>
                  <a:lnTo>
                    <a:pt x="53450" y="14837"/>
                  </a:lnTo>
                  <a:lnTo>
                    <a:pt x="64140" y="17804"/>
                  </a:lnTo>
                  <a:lnTo>
                    <a:pt x="74830" y="20772"/>
                  </a:lnTo>
                  <a:lnTo>
                    <a:pt x="85520" y="23739"/>
                  </a:lnTo>
                  <a:lnTo>
                    <a:pt x="96210" y="26707"/>
                  </a:lnTo>
                  <a:lnTo>
                    <a:pt x="106900" y="29674"/>
                  </a:lnTo>
                  <a:lnTo>
                    <a:pt x="117590" y="32642"/>
                  </a:lnTo>
                  <a:lnTo>
                    <a:pt x="128281" y="35609"/>
                  </a:lnTo>
                  <a:lnTo>
                    <a:pt x="138971" y="38576"/>
                  </a:lnTo>
                  <a:lnTo>
                    <a:pt x="149661" y="41544"/>
                  </a:lnTo>
                  <a:lnTo>
                    <a:pt x="160351" y="44511"/>
                  </a:lnTo>
                  <a:lnTo>
                    <a:pt x="171041" y="47479"/>
                  </a:lnTo>
                  <a:lnTo>
                    <a:pt x="181731" y="50446"/>
                  </a:lnTo>
                  <a:lnTo>
                    <a:pt x="192421" y="53414"/>
                  </a:lnTo>
                  <a:lnTo>
                    <a:pt x="203111" y="56381"/>
                  </a:lnTo>
                  <a:lnTo>
                    <a:pt x="213801" y="59349"/>
                  </a:lnTo>
                  <a:lnTo>
                    <a:pt x="224491" y="62316"/>
                  </a:lnTo>
                  <a:lnTo>
                    <a:pt x="235181" y="65284"/>
                  </a:lnTo>
                  <a:lnTo>
                    <a:pt x="245872" y="68251"/>
                  </a:lnTo>
                  <a:lnTo>
                    <a:pt x="256562" y="71219"/>
                  </a:lnTo>
                  <a:lnTo>
                    <a:pt x="267252" y="74186"/>
                  </a:lnTo>
                  <a:lnTo>
                    <a:pt x="277942" y="77153"/>
                  </a:lnTo>
                  <a:lnTo>
                    <a:pt x="288632" y="80121"/>
                  </a:lnTo>
                  <a:lnTo>
                    <a:pt x="299322" y="83088"/>
                  </a:lnTo>
                  <a:lnTo>
                    <a:pt x="310012" y="86056"/>
                  </a:lnTo>
                  <a:lnTo>
                    <a:pt x="320702" y="89023"/>
                  </a:lnTo>
                  <a:lnTo>
                    <a:pt x="331392" y="91991"/>
                  </a:lnTo>
                  <a:lnTo>
                    <a:pt x="342082" y="94958"/>
                  </a:lnTo>
                  <a:lnTo>
                    <a:pt x="352772" y="97926"/>
                  </a:lnTo>
                  <a:lnTo>
                    <a:pt x="363462" y="100893"/>
                  </a:lnTo>
                  <a:lnTo>
                    <a:pt x="374153" y="103861"/>
                  </a:lnTo>
                  <a:lnTo>
                    <a:pt x="384843" y="106828"/>
                  </a:lnTo>
                  <a:lnTo>
                    <a:pt x="395533" y="109796"/>
                  </a:lnTo>
                  <a:lnTo>
                    <a:pt x="406223" y="112763"/>
                  </a:lnTo>
                  <a:lnTo>
                    <a:pt x="416913" y="115730"/>
                  </a:lnTo>
                  <a:lnTo>
                    <a:pt x="427603" y="118698"/>
                  </a:lnTo>
                  <a:lnTo>
                    <a:pt x="438293" y="121665"/>
                  </a:lnTo>
                  <a:lnTo>
                    <a:pt x="448983" y="124633"/>
                  </a:lnTo>
                  <a:lnTo>
                    <a:pt x="459673" y="127600"/>
                  </a:lnTo>
                  <a:lnTo>
                    <a:pt x="470363" y="130568"/>
                  </a:lnTo>
                  <a:lnTo>
                    <a:pt x="481053" y="133535"/>
                  </a:lnTo>
                  <a:lnTo>
                    <a:pt x="491744" y="136503"/>
                  </a:lnTo>
                  <a:lnTo>
                    <a:pt x="502434" y="139470"/>
                  </a:lnTo>
                  <a:lnTo>
                    <a:pt x="513124" y="142438"/>
                  </a:lnTo>
                  <a:lnTo>
                    <a:pt x="523814" y="145405"/>
                  </a:lnTo>
                  <a:lnTo>
                    <a:pt x="534504" y="148373"/>
                  </a:lnTo>
                  <a:lnTo>
                    <a:pt x="545194" y="151340"/>
                  </a:lnTo>
                  <a:lnTo>
                    <a:pt x="555884" y="154307"/>
                  </a:lnTo>
                  <a:lnTo>
                    <a:pt x="566574" y="157275"/>
                  </a:lnTo>
                  <a:lnTo>
                    <a:pt x="577264" y="160242"/>
                  </a:lnTo>
                  <a:lnTo>
                    <a:pt x="587954" y="163210"/>
                  </a:lnTo>
                  <a:lnTo>
                    <a:pt x="598644" y="166177"/>
                  </a:lnTo>
                  <a:lnTo>
                    <a:pt x="609335" y="169145"/>
                  </a:lnTo>
                  <a:lnTo>
                    <a:pt x="620025" y="172112"/>
                  </a:lnTo>
                  <a:lnTo>
                    <a:pt x="630715" y="175080"/>
                  </a:lnTo>
                  <a:lnTo>
                    <a:pt x="641405" y="178047"/>
                  </a:lnTo>
                  <a:lnTo>
                    <a:pt x="652095" y="181015"/>
                  </a:lnTo>
                  <a:lnTo>
                    <a:pt x="662785" y="183982"/>
                  </a:lnTo>
                  <a:lnTo>
                    <a:pt x="673475" y="186950"/>
                  </a:lnTo>
                  <a:lnTo>
                    <a:pt x="684165" y="189917"/>
                  </a:lnTo>
                  <a:lnTo>
                    <a:pt x="694855" y="192884"/>
                  </a:lnTo>
                  <a:lnTo>
                    <a:pt x="705545" y="195852"/>
                  </a:lnTo>
                  <a:lnTo>
                    <a:pt x="711435" y="1974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942699" y="2940231"/>
              <a:ext cx="69711" cy="69376"/>
            </a:xfrm>
            <a:custGeom>
              <a:avLst/>
              <a:pathLst>
                <a:path w="69711" h="69376">
                  <a:moveTo>
                    <a:pt x="0" y="69376"/>
                  </a:moveTo>
                  <a:lnTo>
                    <a:pt x="69711" y="51366"/>
                  </a:lnTo>
                  <a:lnTo>
                    <a:pt x="19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6673251" y="3264042"/>
              <a:ext cx="949127" cy="532529"/>
            </a:xfrm>
            <a:custGeom>
              <a:avLst/>
              <a:pathLst>
                <a:path w="949127" h="532529">
                  <a:moveTo>
                    <a:pt x="949127" y="532529"/>
                  </a:moveTo>
                  <a:lnTo>
                    <a:pt x="936368" y="525371"/>
                  </a:lnTo>
                  <a:lnTo>
                    <a:pt x="923610" y="518212"/>
                  </a:lnTo>
                  <a:lnTo>
                    <a:pt x="910851" y="511054"/>
                  </a:lnTo>
                  <a:lnTo>
                    <a:pt x="898093" y="503896"/>
                  </a:lnTo>
                  <a:lnTo>
                    <a:pt x="885335" y="496737"/>
                  </a:lnTo>
                  <a:lnTo>
                    <a:pt x="872576" y="489579"/>
                  </a:lnTo>
                  <a:lnTo>
                    <a:pt x="859818" y="482420"/>
                  </a:lnTo>
                  <a:lnTo>
                    <a:pt x="847059" y="475262"/>
                  </a:lnTo>
                  <a:lnTo>
                    <a:pt x="834301" y="468104"/>
                  </a:lnTo>
                  <a:lnTo>
                    <a:pt x="821542" y="460945"/>
                  </a:lnTo>
                  <a:lnTo>
                    <a:pt x="808784" y="453787"/>
                  </a:lnTo>
                  <a:lnTo>
                    <a:pt x="796026" y="446628"/>
                  </a:lnTo>
                  <a:lnTo>
                    <a:pt x="783267" y="439470"/>
                  </a:lnTo>
                  <a:lnTo>
                    <a:pt x="770509" y="432311"/>
                  </a:lnTo>
                  <a:lnTo>
                    <a:pt x="757750" y="425153"/>
                  </a:lnTo>
                  <a:lnTo>
                    <a:pt x="744992" y="417995"/>
                  </a:lnTo>
                  <a:lnTo>
                    <a:pt x="732233" y="410836"/>
                  </a:lnTo>
                  <a:lnTo>
                    <a:pt x="719475" y="403678"/>
                  </a:lnTo>
                  <a:lnTo>
                    <a:pt x="706716" y="396519"/>
                  </a:lnTo>
                  <a:lnTo>
                    <a:pt x="693958" y="389361"/>
                  </a:lnTo>
                  <a:lnTo>
                    <a:pt x="681200" y="382202"/>
                  </a:lnTo>
                  <a:lnTo>
                    <a:pt x="668441" y="375044"/>
                  </a:lnTo>
                  <a:lnTo>
                    <a:pt x="655683" y="367886"/>
                  </a:lnTo>
                  <a:lnTo>
                    <a:pt x="642924" y="360727"/>
                  </a:lnTo>
                  <a:lnTo>
                    <a:pt x="630166" y="353569"/>
                  </a:lnTo>
                  <a:lnTo>
                    <a:pt x="617407" y="346410"/>
                  </a:lnTo>
                  <a:lnTo>
                    <a:pt x="604649" y="339252"/>
                  </a:lnTo>
                  <a:lnTo>
                    <a:pt x="591890" y="332094"/>
                  </a:lnTo>
                  <a:lnTo>
                    <a:pt x="579132" y="324935"/>
                  </a:lnTo>
                  <a:lnTo>
                    <a:pt x="566374" y="317777"/>
                  </a:lnTo>
                  <a:lnTo>
                    <a:pt x="553615" y="310618"/>
                  </a:lnTo>
                  <a:lnTo>
                    <a:pt x="540857" y="303460"/>
                  </a:lnTo>
                  <a:lnTo>
                    <a:pt x="528098" y="296301"/>
                  </a:lnTo>
                  <a:lnTo>
                    <a:pt x="515340" y="289143"/>
                  </a:lnTo>
                  <a:lnTo>
                    <a:pt x="502581" y="281985"/>
                  </a:lnTo>
                  <a:lnTo>
                    <a:pt x="489823" y="274826"/>
                  </a:lnTo>
                  <a:lnTo>
                    <a:pt x="477064" y="267668"/>
                  </a:lnTo>
                  <a:lnTo>
                    <a:pt x="464306" y="260509"/>
                  </a:lnTo>
                  <a:lnTo>
                    <a:pt x="451548" y="253351"/>
                  </a:lnTo>
                  <a:lnTo>
                    <a:pt x="438789" y="246193"/>
                  </a:lnTo>
                  <a:lnTo>
                    <a:pt x="426031" y="239034"/>
                  </a:lnTo>
                  <a:lnTo>
                    <a:pt x="413272" y="231876"/>
                  </a:lnTo>
                  <a:lnTo>
                    <a:pt x="400514" y="224717"/>
                  </a:lnTo>
                  <a:lnTo>
                    <a:pt x="387755" y="217559"/>
                  </a:lnTo>
                  <a:lnTo>
                    <a:pt x="374997" y="210400"/>
                  </a:lnTo>
                  <a:lnTo>
                    <a:pt x="362238" y="203242"/>
                  </a:lnTo>
                  <a:lnTo>
                    <a:pt x="349480" y="196084"/>
                  </a:lnTo>
                  <a:lnTo>
                    <a:pt x="336722" y="188925"/>
                  </a:lnTo>
                  <a:lnTo>
                    <a:pt x="323963" y="181767"/>
                  </a:lnTo>
                  <a:lnTo>
                    <a:pt x="311205" y="174608"/>
                  </a:lnTo>
                  <a:lnTo>
                    <a:pt x="298446" y="167450"/>
                  </a:lnTo>
                  <a:lnTo>
                    <a:pt x="285688" y="160292"/>
                  </a:lnTo>
                  <a:lnTo>
                    <a:pt x="272929" y="153133"/>
                  </a:lnTo>
                  <a:lnTo>
                    <a:pt x="260171" y="145975"/>
                  </a:lnTo>
                  <a:lnTo>
                    <a:pt x="247413" y="138816"/>
                  </a:lnTo>
                  <a:lnTo>
                    <a:pt x="234654" y="131658"/>
                  </a:lnTo>
                  <a:lnTo>
                    <a:pt x="221896" y="124499"/>
                  </a:lnTo>
                  <a:lnTo>
                    <a:pt x="209137" y="117341"/>
                  </a:lnTo>
                  <a:lnTo>
                    <a:pt x="196379" y="110183"/>
                  </a:lnTo>
                  <a:lnTo>
                    <a:pt x="183620" y="103024"/>
                  </a:lnTo>
                  <a:lnTo>
                    <a:pt x="170862" y="95866"/>
                  </a:lnTo>
                  <a:lnTo>
                    <a:pt x="158103" y="88707"/>
                  </a:lnTo>
                  <a:lnTo>
                    <a:pt x="145345" y="81549"/>
                  </a:lnTo>
                  <a:lnTo>
                    <a:pt x="132587" y="74391"/>
                  </a:lnTo>
                  <a:lnTo>
                    <a:pt x="119828" y="67232"/>
                  </a:lnTo>
                  <a:lnTo>
                    <a:pt x="107070" y="60074"/>
                  </a:lnTo>
                  <a:lnTo>
                    <a:pt x="94311" y="52915"/>
                  </a:lnTo>
                  <a:lnTo>
                    <a:pt x="81553" y="45757"/>
                  </a:lnTo>
                  <a:lnTo>
                    <a:pt x="68794" y="38598"/>
                  </a:lnTo>
                  <a:lnTo>
                    <a:pt x="56036" y="31440"/>
                  </a:lnTo>
                  <a:lnTo>
                    <a:pt x="43277" y="24282"/>
                  </a:lnTo>
                  <a:lnTo>
                    <a:pt x="30519" y="17123"/>
                  </a:lnTo>
                  <a:lnTo>
                    <a:pt x="17761" y="9965"/>
                  </a:lnTo>
                  <a:lnTo>
                    <a:pt x="5002" y="28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6673251" y="3263157"/>
              <a:ext cx="71994" cy="62791"/>
            </a:xfrm>
            <a:custGeom>
              <a:avLst/>
              <a:pathLst>
                <a:path w="71994" h="62791">
                  <a:moveTo>
                    <a:pt x="71994" y="0"/>
                  </a:moveTo>
                  <a:lnTo>
                    <a:pt x="0" y="885"/>
                  </a:lnTo>
                  <a:lnTo>
                    <a:pt x="36763" y="627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719291" y="3089166"/>
              <a:ext cx="736493" cy="2614"/>
            </a:xfrm>
            <a:custGeom>
              <a:avLst/>
              <a:pathLst>
                <a:path w="736493" h="2614">
                  <a:moveTo>
                    <a:pt x="736493" y="2614"/>
                  </a:moveTo>
                  <a:lnTo>
                    <a:pt x="725418" y="2575"/>
                  </a:lnTo>
                  <a:lnTo>
                    <a:pt x="714342" y="2535"/>
                  </a:lnTo>
                  <a:lnTo>
                    <a:pt x="703266" y="2496"/>
                  </a:lnTo>
                  <a:lnTo>
                    <a:pt x="692191" y="2457"/>
                  </a:lnTo>
                  <a:lnTo>
                    <a:pt x="681115" y="2417"/>
                  </a:lnTo>
                  <a:lnTo>
                    <a:pt x="670039" y="2378"/>
                  </a:lnTo>
                  <a:lnTo>
                    <a:pt x="658964" y="2339"/>
                  </a:lnTo>
                  <a:lnTo>
                    <a:pt x="647888" y="2299"/>
                  </a:lnTo>
                  <a:lnTo>
                    <a:pt x="636812" y="2260"/>
                  </a:lnTo>
                  <a:lnTo>
                    <a:pt x="625737" y="2221"/>
                  </a:lnTo>
                  <a:lnTo>
                    <a:pt x="614661" y="2181"/>
                  </a:lnTo>
                  <a:lnTo>
                    <a:pt x="603585" y="2142"/>
                  </a:lnTo>
                  <a:lnTo>
                    <a:pt x="592509" y="2103"/>
                  </a:lnTo>
                  <a:lnTo>
                    <a:pt x="581434" y="2063"/>
                  </a:lnTo>
                  <a:lnTo>
                    <a:pt x="570358" y="2024"/>
                  </a:lnTo>
                  <a:lnTo>
                    <a:pt x="559282" y="1985"/>
                  </a:lnTo>
                  <a:lnTo>
                    <a:pt x="548207" y="1946"/>
                  </a:lnTo>
                  <a:lnTo>
                    <a:pt x="537131" y="1906"/>
                  </a:lnTo>
                  <a:lnTo>
                    <a:pt x="526055" y="1867"/>
                  </a:lnTo>
                  <a:lnTo>
                    <a:pt x="514980" y="1828"/>
                  </a:lnTo>
                  <a:lnTo>
                    <a:pt x="503904" y="1788"/>
                  </a:lnTo>
                  <a:lnTo>
                    <a:pt x="492828" y="1749"/>
                  </a:lnTo>
                  <a:lnTo>
                    <a:pt x="481753" y="1710"/>
                  </a:lnTo>
                  <a:lnTo>
                    <a:pt x="470677" y="1670"/>
                  </a:lnTo>
                  <a:lnTo>
                    <a:pt x="459601" y="1631"/>
                  </a:lnTo>
                  <a:lnTo>
                    <a:pt x="448526" y="1592"/>
                  </a:lnTo>
                  <a:lnTo>
                    <a:pt x="437450" y="1552"/>
                  </a:lnTo>
                  <a:lnTo>
                    <a:pt x="426374" y="1513"/>
                  </a:lnTo>
                  <a:lnTo>
                    <a:pt x="415299" y="1474"/>
                  </a:lnTo>
                  <a:lnTo>
                    <a:pt x="404223" y="1434"/>
                  </a:lnTo>
                  <a:lnTo>
                    <a:pt x="393147" y="1395"/>
                  </a:lnTo>
                  <a:lnTo>
                    <a:pt x="382072" y="1356"/>
                  </a:lnTo>
                  <a:lnTo>
                    <a:pt x="370996" y="1316"/>
                  </a:lnTo>
                  <a:lnTo>
                    <a:pt x="359920" y="1277"/>
                  </a:lnTo>
                  <a:lnTo>
                    <a:pt x="348845" y="1238"/>
                  </a:lnTo>
                  <a:lnTo>
                    <a:pt x="337769" y="1199"/>
                  </a:lnTo>
                  <a:lnTo>
                    <a:pt x="326693" y="1159"/>
                  </a:lnTo>
                  <a:lnTo>
                    <a:pt x="315618" y="1120"/>
                  </a:lnTo>
                  <a:lnTo>
                    <a:pt x="304542" y="1081"/>
                  </a:lnTo>
                  <a:lnTo>
                    <a:pt x="293466" y="1041"/>
                  </a:lnTo>
                  <a:lnTo>
                    <a:pt x="282391" y="1002"/>
                  </a:lnTo>
                  <a:lnTo>
                    <a:pt x="271315" y="963"/>
                  </a:lnTo>
                  <a:lnTo>
                    <a:pt x="260239" y="923"/>
                  </a:lnTo>
                  <a:lnTo>
                    <a:pt x="249164" y="884"/>
                  </a:lnTo>
                  <a:lnTo>
                    <a:pt x="238088" y="845"/>
                  </a:lnTo>
                  <a:lnTo>
                    <a:pt x="227012" y="805"/>
                  </a:lnTo>
                  <a:lnTo>
                    <a:pt x="215937" y="766"/>
                  </a:lnTo>
                  <a:lnTo>
                    <a:pt x="204861" y="727"/>
                  </a:lnTo>
                  <a:lnTo>
                    <a:pt x="193785" y="687"/>
                  </a:lnTo>
                  <a:lnTo>
                    <a:pt x="182710" y="648"/>
                  </a:lnTo>
                  <a:lnTo>
                    <a:pt x="171634" y="609"/>
                  </a:lnTo>
                  <a:lnTo>
                    <a:pt x="160558" y="569"/>
                  </a:lnTo>
                  <a:lnTo>
                    <a:pt x="149483" y="530"/>
                  </a:lnTo>
                  <a:lnTo>
                    <a:pt x="138407" y="491"/>
                  </a:lnTo>
                  <a:lnTo>
                    <a:pt x="127331" y="452"/>
                  </a:lnTo>
                  <a:lnTo>
                    <a:pt x="116256" y="412"/>
                  </a:lnTo>
                  <a:lnTo>
                    <a:pt x="105180" y="373"/>
                  </a:lnTo>
                  <a:lnTo>
                    <a:pt x="94104" y="334"/>
                  </a:lnTo>
                  <a:lnTo>
                    <a:pt x="83029" y="294"/>
                  </a:lnTo>
                  <a:lnTo>
                    <a:pt x="71953" y="255"/>
                  </a:lnTo>
                  <a:lnTo>
                    <a:pt x="60877" y="216"/>
                  </a:lnTo>
                  <a:lnTo>
                    <a:pt x="49802" y="176"/>
                  </a:lnTo>
                  <a:lnTo>
                    <a:pt x="38726" y="137"/>
                  </a:lnTo>
                  <a:lnTo>
                    <a:pt x="27650" y="98"/>
                  </a:lnTo>
                  <a:lnTo>
                    <a:pt x="16575" y="58"/>
                  </a:lnTo>
                  <a:lnTo>
                    <a:pt x="5499" y="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6719291" y="3053388"/>
              <a:ext cx="62481" cy="71999"/>
            </a:xfrm>
            <a:custGeom>
              <a:avLst/>
              <a:pathLst>
                <a:path w="62481" h="71999">
                  <a:moveTo>
                    <a:pt x="62481" y="0"/>
                  </a:moveTo>
                  <a:lnTo>
                    <a:pt x="0" y="35778"/>
                  </a:lnTo>
                  <a:lnTo>
                    <a:pt x="62225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435479" y="1878447"/>
              <a:ext cx="185696" cy="857595"/>
            </a:xfrm>
            <a:custGeom>
              <a:avLst/>
              <a:pathLst>
                <a:path w="185696" h="857595">
                  <a:moveTo>
                    <a:pt x="185696" y="0"/>
                  </a:moveTo>
                  <a:lnTo>
                    <a:pt x="183051" y="12216"/>
                  </a:lnTo>
                  <a:lnTo>
                    <a:pt x="180405" y="24433"/>
                  </a:lnTo>
                  <a:lnTo>
                    <a:pt x="177760" y="36649"/>
                  </a:lnTo>
                  <a:lnTo>
                    <a:pt x="175115" y="48866"/>
                  </a:lnTo>
                  <a:lnTo>
                    <a:pt x="172469" y="61082"/>
                  </a:lnTo>
                  <a:lnTo>
                    <a:pt x="169824" y="73299"/>
                  </a:lnTo>
                  <a:lnTo>
                    <a:pt x="167179" y="85516"/>
                  </a:lnTo>
                  <a:lnTo>
                    <a:pt x="164534" y="97732"/>
                  </a:lnTo>
                  <a:lnTo>
                    <a:pt x="161888" y="109949"/>
                  </a:lnTo>
                  <a:lnTo>
                    <a:pt x="159243" y="122165"/>
                  </a:lnTo>
                  <a:lnTo>
                    <a:pt x="156598" y="134382"/>
                  </a:lnTo>
                  <a:lnTo>
                    <a:pt x="153953" y="146598"/>
                  </a:lnTo>
                  <a:lnTo>
                    <a:pt x="151307" y="158815"/>
                  </a:lnTo>
                  <a:lnTo>
                    <a:pt x="148662" y="171032"/>
                  </a:lnTo>
                  <a:lnTo>
                    <a:pt x="146017" y="183248"/>
                  </a:lnTo>
                  <a:lnTo>
                    <a:pt x="143371" y="195465"/>
                  </a:lnTo>
                  <a:lnTo>
                    <a:pt x="140726" y="207681"/>
                  </a:lnTo>
                  <a:lnTo>
                    <a:pt x="138081" y="219898"/>
                  </a:lnTo>
                  <a:lnTo>
                    <a:pt x="135436" y="232115"/>
                  </a:lnTo>
                  <a:lnTo>
                    <a:pt x="132790" y="244331"/>
                  </a:lnTo>
                  <a:lnTo>
                    <a:pt x="130145" y="256548"/>
                  </a:lnTo>
                  <a:lnTo>
                    <a:pt x="127500" y="268764"/>
                  </a:lnTo>
                  <a:lnTo>
                    <a:pt x="124855" y="280981"/>
                  </a:lnTo>
                  <a:lnTo>
                    <a:pt x="122209" y="293197"/>
                  </a:lnTo>
                  <a:lnTo>
                    <a:pt x="119564" y="305414"/>
                  </a:lnTo>
                  <a:lnTo>
                    <a:pt x="116919" y="317631"/>
                  </a:lnTo>
                  <a:lnTo>
                    <a:pt x="114273" y="329847"/>
                  </a:lnTo>
                  <a:lnTo>
                    <a:pt x="111628" y="342064"/>
                  </a:lnTo>
                  <a:lnTo>
                    <a:pt x="108983" y="354280"/>
                  </a:lnTo>
                  <a:lnTo>
                    <a:pt x="106338" y="366497"/>
                  </a:lnTo>
                  <a:lnTo>
                    <a:pt x="103692" y="378714"/>
                  </a:lnTo>
                  <a:lnTo>
                    <a:pt x="101047" y="390930"/>
                  </a:lnTo>
                  <a:lnTo>
                    <a:pt x="98402" y="403147"/>
                  </a:lnTo>
                  <a:lnTo>
                    <a:pt x="95757" y="415363"/>
                  </a:lnTo>
                  <a:lnTo>
                    <a:pt x="93111" y="427580"/>
                  </a:lnTo>
                  <a:lnTo>
                    <a:pt x="90466" y="439796"/>
                  </a:lnTo>
                  <a:lnTo>
                    <a:pt x="87821" y="452013"/>
                  </a:lnTo>
                  <a:lnTo>
                    <a:pt x="85175" y="464230"/>
                  </a:lnTo>
                  <a:lnTo>
                    <a:pt x="82530" y="476446"/>
                  </a:lnTo>
                  <a:lnTo>
                    <a:pt x="79885" y="488663"/>
                  </a:lnTo>
                  <a:lnTo>
                    <a:pt x="77240" y="500879"/>
                  </a:lnTo>
                  <a:lnTo>
                    <a:pt x="74594" y="513096"/>
                  </a:lnTo>
                  <a:lnTo>
                    <a:pt x="71949" y="525313"/>
                  </a:lnTo>
                  <a:lnTo>
                    <a:pt x="69304" y="537529"/>
                  </a:lnTo>
                  <a:lnTo>
                    <a:pt x="66659" y="549746"/>
                  </a:lnTo>
                  <a:lnTo>
                    <a:pt x="64013" y="561962"/>
                  </a:lnTo>
                  <a:lnTo>
                    <a:pt x="61368" y="574179"/>
                  </a:lnTo>
                  <a:lnTo>
                    <a:pt x="58723" y="586395"/>
                  </a:lnTo>
                  <a:lnTo>
                    <a:pt x="56077" y="598612"/>
                  </a:lnTo>
                  <a:lnTo>
                    <a:pt x="53432" y="610829"/>
                  </a:lnTo>
                  <a:lnTo>
                    <a:pt x="50787" y="623045"/>
                  </a:lnTo>
                  <a:lnTo>
                    <a:pt x="48142" y="635262"/>
                  </a:lnTo>
                  <a:lnTo>
                    <a:pt x="45496" y="647478"/>
                  </a:lnTo>
                  <a:lnTo>
                    <a:pt x="42851" y="659695"/>
                  </a:lnTo>
                  <a:lnTo>
                    <a:pt x="40206" y="671912"/>
                  </a:lnTo>
                  <a:lnTo>
                    <a:pt x="37561" y="684128"/>
                  </a:lnTo>
                  <a:lnTo>
                    <a:pt x="34915" y="696345"/>
                  </a:lnTo>
                  <a:lnTo>
                    <a:pt x="32270" y="708561"/>
                  </a:lnTo>
                  <a:lnTo>
                    <a:pt x="29625" y="720778"/>
                  </a:lnTo>
                  <a:lnTo>
                    <a:pt x="26979" y="732994"/>
                  </a:lnTo>
                  <a:lnTo>
                    <a:pt x="24334" y="745211"/>
                  </a:lnTo>
                  <a:lnTo>
                    <a:pt x="21689" y="757428"/>
                  </a:lnTo>
                  <a:lnTo>
                    <a:pt x="19044" y="769644"/>
                  </a:lnTo>
                  <a:lnTo>
                    <a:pt x="16398" y="781861"/>
                  </a:lnTo>
                  <a:lnTo>
                    <a:pt x="13753" y="794077"/>
                  </a:lnTo>
                  <a:lnTo>
                    <a:pt x="11108" y="806294"/>
                  </a:lnTo>
                  <a:lnTo>
                    <a:pt x="8463" y="818511"/>
                  </a:lnTo>
                  <a:lnTo>
                    <a:pt x="5817" y="830727"/>
                  </a:lnTo>
                  <a:lnTo>
                    <a:pt x="3172" y="842944"/>
                  </a:lnTo>
                  <a:lnTo>
                    <a:pt x="527" y="855160"/>
                  </a:lnTo>
                  <a:lnTo>
                    <a:pt x="0" y="8575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413490" y="2667482"/>
              <a:ext cx="70369" cy="68560"/>
            </a:xfrm>
            <a:custGeom>
              <a:avLst/>
              <a:pathLst>
                <a:path w="70369" h="68560">
                  <a:moveTo>
                    <a:pt x="0" y="0"/>
                  </a:moveTo>
                  <a:lnTo>
                    <a:pt x="21988" y="68560"/>
                  </a:lnTo>
                  <a:lnTo>
                    <a:pt x="70369" y="152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207084" y="1612098"/>
              <a:ext cx="115275" cy="1117689"/>
            </a:xfrm>
            <a:custGeom>
              <a:avLst/>
              <a:pathLst>
                <a:path w="115275" h="1117689">
                  <a:moveTo>
                    <a:pt x="0" y="0"/>
                  </a:moveTo>
                  <a:lnTo>
                    <a:pt x="1537" y="14906"/>
                  </a:lnTo>
                  <a:lnTo>
                    <a:pt x="3074" y="29813"/>
                  </a:lnTo>
                  <a:lnTo>
                    <a:pt x="4612" y="44720"/>
                  </a:lnTo>
                  <a:lnTo>
                    <a:pt x="6149" y="59627"/>
                  </a:lnTo>
                  <a:lnTo>
                    <a:pt x="7687" y="74534"/>
                  </a:lnTo>
                  <a:lnTo>
                    <a:pt x="9224" y="89441"/>
                  </a:lnTo>
                  <a:lnTo>
                    <a:pt x="10762" y="104348"/>
                  </a:lnTo>
                  <a:lnTo>
                    <a:pt x="12299" y="119255"/>
                  </a:lnTo>
                  <a:lnTo>
                    <a:pt x="13837" y="134162"/>
                  </a:lnTo>
                  <a:lnTo>
                    <a:pt x="15374" y="149069"/>
                  </a:lnTo>
                  <a:lnTo>
                    <a:pt x="16912" y="163976"/>
                  </a:lnTo>
                  <a:lnTo>
                    <a:pt x="18449" y="178883"/>
                  </a:lnTo>
                  <a:lnTo>
                    <a:pt x="19987" y="193790"/>
                  </a:lnTo>
                  <a:lnTo>
                    <a:pt x="21524" y="208697"/>
                  </a:lnTo>
                  <a:lnTo>
                    <a:pt x="23061" y="223604"/>
                  </a:lnTo>
                  <a:lnTo>
                    <a:pt x="24599" y="238511"/>
                  </a:lnTo>
                  <a:lnTo>
                    <a:pt x="26136" y="253418"/>
                  </a:lnTo>
                  <a:lnTo>
                    <a:pt x="27674" y="268325"/>
                  </a:lnTo>
                  <a:lnTo>
                    <a:pt x="29211" y="283232"/>
                  </a:lnTo>
                  <a:lnTo>
                    <a:pt x="30749" y="298139"/>
                  </a:lnTo>
                  <a:lnTo>
                    <a:pt x="32286" y="313046"/>
                  </a:lnTo>
                  <a:lnTo>
                    <a:pt x="33824" y="327953"/>
                  </a:lnTo>
                  <a:lnTo>
                    <a:pt x="35361" y="342860"/>
                  </a:lnTo>
                  <a:lnTo>
                    <a:pt x="36899" y="357767"/>
                  </a:lnTo>
                  <a:lnTo>
                    <a:pt x="38436" y="372674"/>
                  </a:lnTo>
                  <a:lnTo>
                    <a:pt x="39974" y="387581"/>
                  </a:lnTo>
                  <a:lnTo>
                    <a:pt x="41511" y="402488"/>
                  </a:lnTo>
                  <a:lnTo>
                    <a:pt x="43048" y="417395"/>
                  </a:lnTo>
                  <a:lnTo>
                    <a:pt x="44586" y="432302"/>
                  </a:lnTo>
                  <a:lnTo>
                    <a:pt x="46123" y="447209"/>
                  </a:lnTo>
                  <a:lnTo>
                    <a:pt x="47661" y="462116"/>
                  </a:lnTo>
                  <a:lnTo>
                    <a:pt x="49198" y="477023"/>
                  </a:lnTo>
                  <a:lnTo>
                    <a:pt x="50736" y="491930"/>
                  </a:lnTo>
                  <a:lnTo>
                    <a:pt x="52273" y="506836"/>
                  </a:lnTo>
                  <a:lnTo>
                    <a:pt x="53811" y="521743"/>
                  </a:lnTo>
                  <a:lnTo>
                    <a:pt x="55348" y="536650"/>
                  </a:lnTo>
                  <a:lnTo>
                    <a:pt x="56886" y="551557"/>
                  </a:lnTo>
                  <a:lnTo>
                    <a:pt x="58423" y="566464"/>
                  </a:lnTo>
                  <a:lnTo>
                    <a:pt x="59961" y="581371"/>
                  </a:lnTo>
                  <a:lnTo>
                    <a:pt x="61498" y="596278"/>
                  </a:lnTo>
                  <a:lnTo>
                    <a:pt x="63035" y="611185"/>
                  </a:lnTo>
                  <a:lnTo>
                    <a:pt x="64573" y="626092"/>
                  </a:lnTo>
                  <a:lnTo>
                    <a:pt x="66110" y="640999"/>
                  </a:lnTo>
                  <a:lnTo>
                    <a:pt x="67648" y="655906"/>
                  </a:lnTo>
                  <a:lnTo>
                    <a:pt x="69185" y="670813"/>
                  </a:lnTo>
                  <a:lnTo>
                    <a:pt x="70723" y="685720"/>
                  </a:lnTo>
                  <a:lnTo>
                    <a:pt x="72260" y="700627"/>
                  </a:lnTo>
                  <a:lnTo>
                    <a:pt x="73798" y="715534"/>
                  </a:lnTo>
                  <a:lnTo>
                    <a:pt x="75335" y="730441"/>
                  </a:lnTo>
                  <a:lnTo>
                    <a:pt x="76873" y="745348"/>
                  </a:lnTo>
                  <a:lnTo>
                    <a:pt x="78410" y="760255"/>
                  </a:lnTo>
                  <a:lnTo>
                    <a:pt x="79948" y="775162"/>
                  </a:lnTo>
                  <a:lnTo>
                    <a:pt x="81485" y="790069"/>
                  </a:lnTo>
                  <a:lnTo>
                    <a:pt x="83023" y="804976"/>
                  </a:lnTo>
                  <a:lnTo>
                    <a:pt x="84560" y="819883"/>
                  </a:lnTo>
                  <a:lnTo>
                    <a:pt x="86097" y="834790"/>
                  </a:lnTo>
                  <a:lnTo>
                    <a:pt x="87635" y="849697"/>
                  </a:lnTo>
                  <a:lnTo>
                    <a:pt x="89172" y="864604"/>
                  </a:lnTo>
                  <a:lnTo>
                    <a:pt x="90710" y="879511"/>
                  </a:lnTo>
                  <a:lnTo>
                    <a:pt x="92247" y="894418"/>
                  </a:lnTo>
                  <a:lnTo>
                    <a:pt x="93785" y="909325"/>
                  </a:lnTo>
                  <a:lnTo>
                    <a:pt x="95322" y="924232"/>
                  </a:lnTo>
                  <a:lnTo>
                    <a:pt x="96860" y="939139"/>
                  </a:lnTo>
                  <a:lnTo>
                    <a:pt x="98397" y="954046"/>
                  </a:lnTo>
                  <a:lnTo>
                    <a:pt x="99935" y="968953"/>
                  </a:lnTo>
                  <a:lnTo>
                    <a:pt x="101472" y="983860"/>
                  </a:lnTo>
                  <a:lnTo>
                    <a:pt x="103010" y="998767"/>
                  </a:lnTo>
                  <a:lnTo>
                    <a:pt x="104547" y="1013673"/>
                  </a:lnTo>
                  <a:lnTo>
                    <a:pt x="106084" y="1028580"/>
                  </a:lnTo>
                  <a:lnTo>
                    <a:pt x="107622" y="1043487"/>
                  </a:lnTo>
                  <a:lnTo>
                    <a:pt x="109159" y="1058394"/>
                  </a:lnTo>
                  <a:lnTo>
                    <a:pt x="110697" y="1073301"/>
                  </a:lnTo>
                  <a:lnTo>
                    <a:pt x="112234" y="1088208"/>
                  </a:lnTo>
                  <a:lnTo>
                    <a:pt x="113772" y="1103115"/>
                  </a:lnTo>
                  <a:lnTo>
                    <a:pt x="115275" y="11176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280152" y="2664070"/>
              <a:ext cx="71620" cy="65718"/>
            </a:xfrm>
            <a:custGeom>
              <a:avLst/>
              <a:pathLst>
                <a:path w="71620" h="65718">
                  <a:moveTo>
                    <a:pt x="0" y="7386"/>
                  </a:moveTo>
                  <a:lnTo>
                    <a:pt x="42207" y="65718"/>
                  </a:lnTo>
                  <a:lnTo>
                    <a:pt x="716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491321" y="3205915"/>
              <a:ext cx="527869" cy="183187"/>
            </a:xfrm>
            <a:custGeom>
              <a:avLst/>
              <a:pathLst>
                <a:path w="527869" h="183187">
                  <a:moveTo>
                    <a:pt x="0" y="183187"/>
                  </a:moveTo>
                  <a:lnTo>
                    <a:pt x="8767" y="180144"/>
                  </a:lnTo>
                  <a:lnTo>
                    <a:pt x="17534" y="177102"/>
                  </a:lnTo>
                  <a:lnTo>
                    <a:pt x="26302" y="174059"/>
                  </a:lnTo>
                  <a:lnTo>
                    <a:pt x="35069" y="171017"/>
                  </a:lnTo>
                  <a:lnTo>
                    <a:pt x="43836" y="167974"/>
                  </a:lnTo>
                  <a:lnTo>
                    <a:pt x="52604" y="164932"/>
                  </a:lnTo>
                  <a:lnTo>
                    <a:pt x="61371" y="161889"/>
                  </a:lnTo>
                  <a:lnTo>
                    <a:pt x="70139" y="158847"/>
                  </a:lnTo>
                  <a:lnTo>
                    <a:pt x="78906" y="155804"/>
                  </a:lnTo>
                  <a:lnTo>
                    <a:pt x="87673" y="152761"/>
                  </a:lnTo>
                  <a:lnTo>
                    <a:pt x="96441" y="149719"/>
                  </a:lnTo>
                  <a:lnTo>
                    <a:pt x="105208" y="146676"/>
                  </a:lnTo>
                  <a:lnTo>
                    <a:pt x="113976" y="143634"/>
                  </a:lnTo>
                  <a:lnTo>
                    <a:pt x="122743" y="140591"/>
                  </a:lnTo>
                  <a:lnTo>
                    <a:pt x="131510" y="137549"/>
                  </a:lnTo>
                  <a:lnTo>
                    <a:pt x="140278" y="134506"/>
                  </a:lnTo>
                  <a:lnTo>
                    <a:pt x="149045" y="131463"/>
                  </a:lnTo>
                  <a:lnTo>
                    <a:pt x="157813" y="128421"/>
                  </a:lnTo>
                  <a:lnTo>
                    <a:pt x="166580" y="125378"/>
                  </a:lnTo>
                  <a:lnTo>
                    <a:pt x="175347" y="122336"/>
                  </a:lnTo>
                  <a:lnTo>
                    <a:pt x="184115" y="119293"/>
                  </a:lnTo>
                  <a:lnTo>
                    <a:pt x="192882" y="116251"/>
                  </a:lnTo>
                  <a:lnTo>
                    <a:pt x="201650" y="113208"/>
                  </a:lnTo>
                  <a:lnTo>
                    <a:pt x="210417" y="110165"/>
                  </a:lnTo>
                  <a:lnTo>
                    <a:pt x="219184" y="107123"/>
                  </a:lnTo>
                  <a:lnTo>
                    <a:pt x="227952" y="104080"/>
                  </a:lnTo>
                  <a:lnTo>
                    <a:pt x="236719" y="101038"/>
                  </a:lnTo>
                  <a:lnTo>
                    <a:pt x="245487" y="97995"/>
                  </a:lnTo>
                  <a:lnTo>
                    <a:pt x="254254" y="94953"/>
                  </a:lnTo>
                  <a:lnTo>
                    <a:pt x="263021" y="91910"/>
                  </a:lnTo>
                  <a:lnTo>
                    <a:pt x="271789" y="88868"/>
                  </a:lnTo>
                  <a:lnTo>
                    <a:pt x="280556" y="85825"/>
                  </a:lnTo>
                  <a:lnTo>
                    <a:pt x="289324" y="82782"/>
                  </a:lnTo>
                  <a:lnTo>
                    <a:pt x="298091" y="79740"/>
                  </a:lnTo>
                  <a:lnTo>
                    <a:pt x="306858" y="76697"/>
                  </a:lnTo>
                  <a:lnTo>
                    <a:pt x="315626" y="73655"/>
                  </a:lnTo>
                  <a:lnTo>
                    <a:pt x="324393" y="70612"/>
                  </a:lnTo>
                  <a:lnTo>
                    <a:pt x="333161" y="67570"/>
                  </a:lnTo>
                  <a:lnTo>
                    <a:pt x="341928" y="64527"/>
                  </a:lnTo>
                  <a:lnTo>
                    <a:pt x="350695" y="61484"/>
                  </a:lnTo>
                  <a:lnTo>
                    <a:pt x="359463" y="58442"/>
                  </a:lnTo>
                  <a:lnTo>
                    <a:pt x="368230" y="55399"/>
                  </a:lnTo>
                  <a:lnTo>
                    <a:pt x="376998" y="52357"/>
                  </a:lnTo>
                  <a:lnTo>
                    <a:pt x="385765" y="49314"/>
                  </a:lnTo>
                  <a:lnTo>
                    <a:pt x="394532" y="46272"/>
                  </a:lnTo>
                  <a:lnTo>
                    <a:pt x="403300" y="43229"/>
                  </a:lnTo>
                  <a:lnTo>
                    <a:pt x="412067" y="40186"/>
                  </a:lnTo>
                  <a:lnTo>
                    <a:pt x="420835" y="37144"/>
                  </a:lnTo>
                  <a:lnTo>
                    <a:pt x="429602" y="34101"/>
                  </a:lnTo>
                  <a:lnTo>
                    <a:pt x="438369" y="31059"/>
                  </a:lnTo>
                  <a:lnTo>
                    <a:pt x="447137" y="28016"/>
                  </a:lnTo>
                  <a:lnTo>
                    <a:pt x="455904" y="24974"/>
                  </a:lnTo>
                  <a:lnTo>
                    <a:pt x="464671" y="21931"/>
                  </a:lnTo>
                  <a:lnTo>
                    <a:pt x="473439" y="18889"/>
                  </a:lnTo>
                  <a:lnTo>
                    <a:pt x="482206" y="15846"/>
                  </a:lnTo>
                  <a:lnTo>
                    <a:pt x="490974" y="12803"/>
                  </a:lnTo>
                  <a:lnTo>
                    <a:pt x="499741" y="9761"/>
                  </a:lnTo>
                  <a:lnTo>
                    <a:pt x="508508" y="6718"/>
                  </a:lnTo>
                  <a:lnTo>
                    <a:pt x="517276" y="3676"/>
                  </a:lnTo>
                  <a:lnTo>
                    <a:pt x="526043" y="633"/>
                  </a:lnTo>
                  <a:lnTo>
                    <a:pt x="5278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948480" y="3192347"/>
              <a:ext cx="70710" cy="68020"/>
            </a:xfrm>
            <a:custGeom>
              <a:avLst/>
              <a:pathLst>
                <a:path w="70710" h="68020">
                  <a:moveTo>
                    <a:pt x="23605" y="68020"/>
                  </a:moveTo>
                  <a:lnTo>
                    <a:pt x="70710" y="135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2156783" y="4717591"/>
              <a:ext cx="490082" cy="68016"/>
            </a:xfrm>
            <a:custGeom>
              <a:avLst/>
              <a:pathLst>
                <a:path w="490082" h="68016">
                  <a:moveTo>
                    <a:pt x="0" y="68016"/>
                  </a:moveTo>
                  <a:lnTo>
                    <a:pt x="8552" y="66829"/>
                  </a:lnTo>
                  <a:lnTo>
                    <a:pt x="17104" y="65642"/>
                  </a:lnTo>
                  <a:lnTo>
                    <a:pt x="25656" y="64455"/>
                  </a:lnTo>
                  <a:lnTo>
                    <a:pt x="34208" y="63268"/>
                  </a:lnTo>
                  <a:lnTo>
                    <a:pt x="42760" y="62081"/>
                  </a:lnTo>
                  <a:lnTo>
                    <a:pt x="51313" y="60894"/>
                  </a:lnTo>
                  <a:lnTo>
                    <a:pt x="59865" y="59707"/>
                  </a:lnTo>
                  <a:lnTo>
                    <a:pt x="68417" y="58520"/>
                  </a:lnTo>
                  <a:lnTo>
                    <a:pt x="76969" y="57333"/>
                  </a:lnTo>
                  <a:lnTo>
                    <a:pt x="85521" y="56146"/>
                  </a:lnTo>
                  <a:lnTo>
                    <a:pt x="94073" y="54960"/>
                  </a:lnTo>
                  <a:lnTo>
                    <a:pt x="102626" y="53773"/>
                  </a:lnTo>
                  <a:lnTo>
                    <a:pt x="111178" y="52586"/>
                  </a:lnTo>
                  <a:lnTo>
                    <a:pt x="119730" y="51399"/>
                  </a:lnTo>
                  <a:lnTo>
                    <a:pt x="128282" y="50212"/>
                  </a:lnTo>
                  <a:lnTo>
                    <a:pt x="136834" y="49025"/>
                  </a:lnTo>
                  <a:lnTo>
                    <a:pt x="145386" y="47838"/>
                  </a:lnTo>
                  <a:lnTo>
                    <a:pt x="153939" y="46651"/>
                  </a:lnTo>
                  <a:lnTo>
                    <a:pt x="162491" y="45464"/>
                  </a:lnTo>
                  <a:lnTo>
                    <a:pt x="171043" y="44277"/>
                  </a:lnTo>
                  <a:lnTo>
                    <a:pt x="179595" y="43090"/>
                  </a:lnTo>
                  <a:lnTo>
                    <a:pt x="188147" y="41903"/>
                  </a:lnTo>
                  <a:lnTo>
                    <a:pt x="196699" y="40717"/>
                  </a:lnTo>
                  <a:lnTo>
                    <a:pt x="205252" y="39530"/>
                  </a:lnTo>
                  <a:lnTo>
                    <a:pt x="213804" y="38343"/>
                  </a:lnTo>
                  <a:lnTo>
                    <a:pt x="222356" y="37156"/>
                  </a:lnTo>
                  <a:lnTo>
                    <a:pt x="230908" y="35969"/>
                  </a:lnTo>
                  <a:lnTo>
                    <a:pt x="239460" y="34782"/>
                  </a:lnTo>
                  <a:lnTo>
                    <a:pt x="248012" y="33595"/>
                  </a:lnTo>
                  <a:lnTo>
                    <a:pt x="256565" y="32408"/>
                  </a:lnTo>
                  <a:lnTo>
                    <a:pt x="265117" y="31221"/>
                  </a:lnTo>
                  <a:lnTo>
                    <a:pt x="273669" y="30034"/>
                  </a:lnTo>
                  <a:lnTo>
                    <a:pt x="282221" y="28847"/>
                  </a:lnTo>
                  <a:lnTo>
                    <a:pt x="290773" y="27661"/>
                  </a:lnTo>
                  <a:lnTo>
                    <a:pt x="299325" y="26474"/>
                  </a:lnTo>
                  <a:lnTo>
                    <a:pt x="307878" y="25287"/>
                  </a:lnTo>
                  <a:lnTo>
                    <a:pt x="316430" y="24100"/>
                  </a:lnTo>
                  <a:lnTo>
                    <a:pt x="324982" y="22913"/>
                  </a:lnTo>
                  <a:lnTo>
                    <a:pt x="333534" y="21726"/>
                  </a:lnTo>
                  <a:lnTo>
                    <a:pt x="342086" y="20539"/>
                  </a:lnTo>
                  <a:lnTo>
                    <a:pt x="350639" y="19352"/>
                  </a:lnTo>
                  <a:lnTo>
                    <a:pt x="359191" y="18165"/>
                  </a:lnTo>
                  <a:lnTo>
                    <a:pt x="367743" y="16978"/>
                  </a:lnTo>
                  <a:lnTo>
                    <a:pt x="376295" y="15791"/>
                  </a:lnTo>
                  <a:lnTo>
                    <a:pt x="384847" y="14605"/>
                  </a:lnTo>
                  <a:lnTo>
                    <a:pt x="393399" y="13418"/>
                  </a:lnTo>
                  <a:lnTo>
                    <a:pt x="401952" y="12231"/>
                  </a:lnTo>
                  <a:lnTo>
                    <a:pt x="410504" y="11044"/>
                  </a:lnTo>
                  <a:lnTo>
                    <a:pt x="419056" y="9857"/>
                  </a:lnTo>
                  <a:lnTo>
                    <a:pt x="427608" y="8670"/>
                  </a:lnTo>
                  <a:lnTo>
                    <a:pt x="436160" y="7483"/>
                  </a:lnTo>
                  <a:lnTo>
                    <a:pt x="444712" y="6296"/>
                  </a:lnTo>
                  <a:lnTo>
                    <a:pt x="453265" y="5109"/>
                  </a:lnTo>
                  <a:lnTo>
                    <a:pt x="461817" y="3922"/>
                  </a:lnTo>
                  <a:lnTo>
                    <a:pt x="470369" y="2735"/>
                  </a:lnTo>
                  <a:lnTo>
                    <a:pt x="478921" y="1548"/>
                  </a:lnTo>
                  <a:lnTo>
                    <a:pt x="487473" y="362"/>
                  </a:lnTo>
                  <a:lnTo>
                    <a:pt x="4900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2580155" y="4690505"/>
              <a:ext cx="66710" cy="71316"/>
            </a:xfrm>
            <a:custGeom>
              <a:avLst/>
              <a:pathLst>
                <a:path w="66710" h="71316">
                  <a:moveTo>
                    <a:pt x="9897" y="71316"/>
                  </a:moveTo>
                  <a:lnTo>
                    <a:pt x="66710" y="270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884982" y="2246075"/>
              <a:ext cx="297593" cy="528172"/>
            </a:xfrm>
            <a:custGeom>
              <a:avLst/>
              <a:pathLst>
                <a:path w="297593" h="528172">
                  <a:moveTo>
                    <a:pt x="0" y="0"/>
                  </a:moveTo>
                  <a:lnTo>
                    <a:pt x="4791" y="8503"/>
                  </a:lnTo>
                  <a:lnTo>
                    <a:pt x="9582" y="17006"/>
                  </a:lnTo>
                  <a:lnTo>
                    <a:pt x="14373" y="25509"/>
                  </a:lnTo>
                  <a:lnTo>
                    <a:pt x="19164" y="34012"/>
                  </a:lnTo>
                  <a:lnTo>
                    <a:pt x="23955" y="42515"/>
                  </a:lnTo>
                  <a:lnTo>
                    <a:pt x="28746" y="51019"/>
                  </a:lnTo>
                  <a:lnTo>
                    <a:pt x="33537" y="59522"/>
                  </a:lnTo>
                  <a:lnTo>
                    <a:pt x="38328" y="68025"/>
                  </a:lnTo>
                  <a:lnTo>
                    <a:pt x="43119" y="76528"/>
                  </a:lnTo>
                  <a:lnTo>
                    <a:pt x="47910" y="85031"/>
                  </a:lnTo>
                  <a:lnTo>
                    <a:pt x="52701" y="93534"/>
                  </a:lnTo>
                  <a:lnTo>
                    <a:pt x="57492" y="102038"/>
                  </a:lnTo>
                  <a:lnTo>
                    <a:pt x="62283" y="110541"/>
                  </a:lnTo>
                  <a:lnTo>
                    <a:pt x="67074" y="119044"/>
                  </a:lnTo>
                  <a:lnTo>
                    <a:pt x="71865" y="127547"/>
                  </a:lnTo>
                  <a:lnTo>
                    <a:pt x="76656" y="136050"/>
                  </a:lnTo>
                  <a:lnTo>
                    <a:pt x="81447" y="144553"/>
                  </a:lnTo>
                  <a:lnTo>
                    <a:pt x="86238" y="153057"/>
                  </a:lnTo>
                  <a:lnTo>
                    <a:pt x="91029" y="161560"/>
                  </a:lnTo>
                  <a:lnTo>
                    <a:pt x="95820" y="170063"/>
                  </a:lnTo>
                  <a:lnTo>
                    <a:pt x="100611" y="178566"/>
                  </a:lnTo>
                  <a:lnTo>
                    <a:pt x="105402" y="187069"/>
                  </a:lnTo>
                  <a:lnTo>
                    <a:pt x="110193" y="195572"/>
                  </a:lnTo>
                  <a:lnTo>
                    <a:pt x="114984" y="204076"/>
                  </a:lnTo>
                  <a:lnTo>
                    <a:pt x="119775" y="212579"/>
                  </a:lnTo>
                  <a:lnTo>
                    <a:pt x="124566" y="221082"/>
                  </a:lnTo>
                  <a:lnTo>
                    <a:pt x="129357" y="229585"/>
                  </a:lnTo>
                  <a:lnTo>
                    <a:pt x="134148" y="238088"/>
                  </a:lnTo>
                  <a:lnTo>
                    <a:pt x="138939" y="246591"/>
                  </a:lnTo>
                  <a:lnTo>
                    <a:pt x="143730" y="255095"/>
                  </a:lnTo>
                  <a:lnTo>
                    <a:pt x="148521" y="263598"/>
                  </a:lnTo>
                  <a:lnTo>
                    <a:pt x="153312" y="272101"/>
                  </a:lnTo>
                  <a:lnTo>
                    <a:pt x="158103" y="280604"/>
                  </a:lnTo>
                  <a:lnTo>
                    <a:pt x="162894" y="289107"/>
                  </a:lnTo>
                  <a:lnTo>
                    <a:pt x="167685" y="297610"/>
                  </a:lnTo>
                  <a:lnTo>
                    <a:pt x="172476" y="306114"/>
                  </a:lnTo>
                  <a:lnTo>
                    <a:pt x="177267" y="314617"/>
                  </a:lnTo>
                  <a:lnTo>
                    <a:pt x="182058" y="323120"/>
                  </a:lnTo>
                  <a:lnTo>
                    <a:pt x="186849" y="331623"/>
                  </a:lnTo>
                  <a:lnTo>
                    <a:pt x="191640" y="340126"/>
                  </a:lnTo>
                  <a:lnTo>
                    <a:pt x="196431" y="348629"/>
                  </a:lnTo>
                  <a:lnTo>
                    <a:pt x="201223" y="357133"/>
                  </a:lnTo>
                  <a:lnTo>
                    <a:pt x="206014" y="365636"/>
                  </a:lnTo>
                  <a:lnTo>
                    <a:pt x="210805" y="374139"/>
                  </a:lnTo>
                  <a:lnTo>
                    <a:pt x="215596" y="382642"/>
                  </a:lnTo>
                  <a:lnTo>
                    <a:pt x="220387" y="391145"/>
                  </a:lnTo>
                  <a:lnTo>
                    <a:pt x="225178" y="399648"/>
                  </a:lnTo>
                  <a:lnTo>
                    <a:pt x="229969" y="408152"/>
                  </a:lnTo>
                  <a:lnTo>
                    <a:pt x="234760" y="416655"/>
                  </a:lnTo>
                  <a:lnTo>
                    <a:pt x="239551" y="425158"/>
                  </a:lnTo>
                  <a:lnTo>
                    <a:pt x="244342" y="433661"/>
                  </a:lnTo>
                  <a:lnTo>
                    <a:pt x="249133" y="442164"/>
                  </a:lnTo>
                  <a:lnTo>
                    <a:pt x="253924" y="450667"/>
                  </a:lnTo>
                  <a:lnTo>
                    <a:pt x="258715" y="459171"/>
                  </a:lnTo>
                  <a:lnTo>
                    <a:pt x="263506" y="467674"/>
                  </a:lnTo>
                  <a:lnTo>
                    <a:pt x="268297" y="476177"/>
                  </a:lnTo>
                  <a:lnTo>
                    <a:pt x="273088" y="484680"/>
                  </a:lnTo>
                  <a:lnTo>
                    <a:pt x="277879" y="493183"/>
                  </a:lnTo>
                  <a:lnTo>
                    <a:pt x="282670" y="501686"/>
                  </a:lnTo>
                  <a:lnTo>
                    <a:pt x="287461" y="510190"/>
                  </a:lnTo>
                  <a:lnTo>
                    <a:pt x="292252" y="518693"/>
                  </a:lnTo>
                  <a:lnTo>
                    <a:pt x="297043" y="527196"/>
                  </a:lnTo>
                  <a:lnTo>
                    <a:pt x="297593" y="528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120602" y="2702251"/>
              <a:ext cx="62728" cy="71996"/>
            </a:xfrm>
            <a:custGeom>
              <a:avLst/>
              <a:pathLst>
                <a:path w="62728" h="71996">
                  <a:moveTo>
                    <a:pt x="0" y="35343"/>
                  </a:moveTo>
                  <a:lnTo>
                    <a:pt x="61972" y="71996"/>
                  </a:lnTo>
                  <a:lnTo>
                    <a:pt x="62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461271" y="2352400"/>
              <a:ext cx="115264" cy="390234"/>
            </a:xfrm>
            <a:custGeom>
              <a:avLst/>
              <a:pathLst>
                <a:path w="115264" h="390234">
                  <a:moveTo>
                    <a:pt x="115264" y="0"/>
                  </a:moveTo>
                  <a:lnTo>
                    <a:pt x="113069" y="7429"/>
                  </a:lnTo>
                  <a:lnTo>
                    <a:pt x="110875" y="14858"/>
                  </a:lnTo>
                  <a:lnTo>
                    <a:pt x="108681" y="22287"/>
                  </a:lnTo>
                  <a:lnTo>
                    <a:pt x="106486" y="29716"/>
                  </a:lnTo>
                  <a:lnTo>
                    <a:pt x="104292" y="37145"/>
                  </a:lnTo>
                  <a:lnTo>
                    <a:pt x="102098" y="44575"/>
                  </a:lnTo>
                  <a:lnTo>
                    <a:pt x="99903" y="52004"/>
                  </a:lnTo>
                  <a:lnTo>
                    <a:pt x="97709" y="59433"/>
                  </a:lnTo>
                  <a:lnTo>
                    <a:pt x="95514" y="66862"/>
                  </a:lnTo>
                  <a:lnTo>
                    <a:pt x="93320" y="74291"/>
                  </a:lnTo>
                  <a:lnTo>
                    <a:pt x="91126" y="81720"/>
                  </a:lnTo>
                  <a:lnTo>
                    <a:pt x="88931" y="89150"/>
                  </a:lnTo>
                  <a:lnTo>
                    <a:pt x="86737" y="96579"/>
                  </a:lnTo>
                  <a:lnTo>
                    <a:pt x="84543" y="104008"/>
                  </a:lnTo>
                  <a:lnTo>
                    <a:pt x="82348" y="111437"/>
                  </a:lnTo>
                  <a:lnTo>
                    <a:pt x="80154" y="118866"/>
                  </a:lnTo>
                  <a:lnTo>
                    <a:pt x="77959" y="126296"/>
                  </a:lnTo>
                  <a:lnTo>
                    <a:pt x="75765" y="133725"/>
                  </a:lnTo>
                  <a:lnTo>
                    <a:pt x="73571" y="141154"/>
                  </a:lnTo>
                  <a:lnTo>
                    <a:pt x="71376" y="148583"/>
                  </a:lnTo>
                  <a:lnTo>
                    <a:pt x="69182" y="156012"/>
                  </a:lnTo>
                  <a:lnTo>
                    <a:pt x="66988" y="163441"/>
                  </a:lnTo>
                  <a:lnTo>
                    <a:pt x="64793" y="170871"/>
                  </a:lnTo>
                  <a:lnTo>
                    <a:pt x="62599" y="178300"/>
                  </a:lnTo>
                  <a:lnTo>
                    <a:pt x="60405" y="185729"/>
                  </a:lnTo>
                  <a:lnTo>
                    <a:pt x="58210" y="193158"/>
                  </a:lnTo>
                  <a:lnTo>
                    <a:pt x="56016" y="200587"/>
                  </a:lnTo>
                  <a:lnTo>
                    <a:pt x="53821" y="208017"/>
                  </a:lnTo>
                  <a:lnTo>
                    <a:pt x="51627" y="215446"/>
                  </a:lnTo>
                  <a:lnTo>
                    <a:pt x="49433" y="222875"/>
                  </a:lnTo>
                  <a:lnTo>
                    <a:pt x="47238" y="230304"/>
                  </a:lnTo>
                  <a:lnTo>
                    <a:pt x="45044" y="237733"/>
                  </a:lnTo>
                  <a:lnTo>
                    <a:pt x="42850" y="245162"/>
                  </a:lnTo>
                  <a:lnTo>
                    <a:pt x="40655" y="252592"/>
                  </a:lnTo>
                  <a:lnTo>
                    <a:pt x="38461" y="260021"/>
                  </a:lnTo>
                  <a:lnTo>
                    <a:pt x="36266" y="267450"/>
                  </a:lnTo>
                  <a:lnTo>
                    <a:pt x="34072" y="274879"/>
                  </a:lnTo>
                  <a:lnTo>
                    <a:pt x="31878" y="282308"/>
                  </a:lnTo>
                  <a:lnTo>
                    <a:pt x="29683" y="289738"/>
                  </a:lnTo>
                  <a:lnTo>
                    <a:pt x="27489" y="297167"/>
                  </a:lnTo>
                  <a:lnTo>
                    <a:pt x="25295" y="304596"/>
                  </a:lnTo>
                  <a:lnTo>
                    <a:pt x="23100" y="312025"/>
                  </a:lnTo>
                  <a:lnTo>
                    <a:pt x="20906" y="319454"/>
                  </a:lnTo>
                  <a:lnTo>
                    <a:pt x="18712" y="326883"/>
                  </a:lnTo>
                  <a:lnTo>
                    <a:pt x="16517" y="334313"/>
                  </a:lnTo>
                  <a:lnTo>
                    <a:pt x="14323" y="341742"/>
                  </a:lnTo>
                  <a:lnTo>
                    <a:pt x="12128" y="349171"/>
                  </a:lnTo>
                  <a:lnTo>
                    <a:pt x="9934" y="356600"/>
                  </a:lnTo>
                  <a:lnTo>
                    <a:pt x="7740" y="364029"/>
                  </a:lnTo>
                  <a:lnTo>
                    <a:pt x="5545" y="371459"/>
                  </a:lnTo>
                  <a:lnTo>
                    <a:pt x="3351" y="378888"/>
                  </a:lnTo>
                  <a:lnTo>
                    <a:pt x="1157" y="386317"/>
                  </a:lnTo>
                  <a:lnTo>
                    <a:pt x="0" y="390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444409" y="2672637"/>
              <a:ext cx="69050" cy="69997"/>
            </a:xfrm>
            <a:custGeom>
              <a:avLst/>
              <a:pathLst>
                <a:path w="69050" h="69997">
                  <a:moveTo>
                    <a:pt x="0" y="0"/>
                  </a:moveTo>
                  <a:lnTo>
                    <a:pt x="16862" y="69997"/>
                  </a:lnTo>
                  <a:lnTo>
                    <a:pt x="69050" y="20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704036" y="2669553"/>
              <a:ext cx="1046078" cy="314642"/>
            </a:xfrm>
            <a:custGeom>
              <a:avLst/>
              <a:pathLst>
                <a:path w="1046078" h="314642">
                  <a:moveTo>
                    <a:pt x="1046078" y="0"/>
                  </a:moveTo>
                  <a:lnTo>
                    <a:pt x="1032029" y="4225"/>
                  </a:lnTo>
                  <a:lnTo>
                    <a:pt x="1017981" y="8451"/>
                  </a:lnTo>
                  <a:lnTo>
                    <a:pt x="1003932" y="12676"/>
                  </a:lnTo>
                  <a:lnTo>
                    <a:pt x="989883" y="16902"/>
                  </a:lnTo>
                  <a:lnTo>
                    <a:pt x="975835" y="21128"/>
                  </a:lnTo>
                  <a:lnTo>
                    <a:pt x="961786" y="25353"/>
                  </a:lnTo>
                  <a:lnTo>
                    <a:pt x="947737" y="29579"/>
                  </a:lnTo>
                  <a:lnTo>
                    <a:pt x="933689" y="33804"/>
                  </a:lnTo>
                  <a:lnTo>
                    <a:pt x="919640" y="38030"/>
                  </a:lnTo>
                  <a:lnTo>
                    <a:pt x="905591" y="42256"/>
                  </a:lnTo>
                  <a:lnTo>
                    <a:pt x="891542" y="46481"/>
                  </a:lnTo>
                  <a:lnTo>
                    <a:pt x="877494" y="50707"/>
                  </a:lnTo>
                  <a:lnTo>
                    <a:pt x="863445" y="54932"/>
                  </a:lnTo>
                  <a:lnTo>
                    <a:pt x="849396" y="59158"/>
                  </a:lnTo>
                  <a:lnTo>
                    <a:pt x="835348" y="63384"/>
                  </a:lnTo>
                  <a:lnTo>
                    <a:pt x="821299" y="67609"/>
                  </a:lnTo>
                  <a:lnTo>
                    <a:pt x="807250" y="71835"/>
                  </a:lnTo>
                  <a:lnTo>
                    <a:pt x="793202" y="76060"/>
                  </a:lnTo>
                  <a:lnTo>
                    <a:pt x="779153" y="80286"/>
                  </a:lnTo>
                  <a:lnTo>
                    <a:pt x="765104" y="84512"/>
                  </a:lnTo>
                  <a:lnTo>
                    <a:pt x="751055" y="88737"/>
                  </a:lnTo>
                  <a:lnTo>
                    <a:pt x="737007" y="92963"/>
                  </a:lnTo>
                  <a:lnTo>
                    <a:pt x="722958" y="97189"/>
                  </a:lnTo>
                  <a:lnTo>
                    <a:pt x="708909" y="101414"/>
                  </a:lnTo>
                  <a:lnTo>
                    <a:pt x="694861" y="105640"/>
                  </a:lnTo>
                  <a:lnTo>
                    <a:pt x="680812" y="109865"/>
                  </a:lnTo>
                  <a:lnTo>
                    <a:pt x="666763" y="114091"/>
                  </a:lnTo>
                  <a:lnTo>
                    <a:pt x="652714" y="118317"/>
                  </a:lnTo>
                  <a:lnTo>
                    <a:pt x="638666" y="122542"/>
                  </a:lnTo>
                  <a:lnTo>
                    <a:pt x="624617" y="126768"/>
                  </a:lnTo>
                  <a:lnTo>
                    <a:pt x="610568" y="130993"/>
                  </a:lnTo>
                  <a:lnTo>
                    <a:pt x="596520" y="135219"/>
                  </a:lnTo>
                  <a:lnTo>
                    <a:pt x="582471" y="139445"/>
                  </a:lnTo>
                  <a:lnTo>
                    <a:pt x="568422" y="143670"/>
                  </a:lnTo>
                  <a:lnTo>
                    <a:pt x="554374" y="147896"/>
                  </a:lnTo>
                  <a:lnTo>
                    <a:pt x="540325" y="152121"/>
                  </a:lnTo>
                  <a:lnTo>
                    <a:pt x="526276" y="156347"/>
                  </a:lnTo>
                  <a:lnTo>
                    <a:pt x="512227" y="160573"/>
                  </a:lnTo>
                  <a:lnTo>
                    <a:pt x="498179" y="164798"/>
                  </a:lnTo>
                  <a:lnTo>
                    <a:pt x="484130" y="169024"/>
                  </a:lnTo>
                  <a:lnTo>
                    <a:pt x="470081" y="173250"/>
                  </a:lnTo>
                  <a:lnTo>
                    <a:pt x="456033" y="177475"/>
                  </a:lnTo>
                  <a:lnTo>
                    <a:pt x="441984" y="181701"/>
                  </a:lnTo>
                  <a:lnTo>
                    <a:pt x="427935" y="185926"/>
                  </a:lnTo>
                  <a:lnTo>
                    <a:pt x="413886" y="190152"/>
                  </a:lnTo>
                  <a:lnTo>
                    <a:pt x="399838" y="194378"/>
                  </a:lnTo>
                  <a:lnTo>
                    <a:pt x="385789" y="198603"/>
                  </a:lnTo>
                  <a:lnTo>
                    <a:pt x="371740" y="202829"/>
                  </a:lnTo>
                  <a:lnTo>
                    <a:pt x="357692" y="207054"/>
                  </a:lnTo>
                  <a:lnTo>
                    <a:pt x="343643" y="211280"/>
                  </a:lnTo>
                  <a:lnTo>
                    <a:pt x="329594" y="215506"/>
                  </a:lnTo>
                  <a:lnTo>
                    <a:pt x="315546" y="219731"/>
                  </a:lnTo>
                  <a:lnTo>
                    <a:pt x="301497" y="223957"/>
                  </a:lnTo>
                  <a:lnTo>
                    <a:pt x="287448" y="228182"/>
                  </a:lnTo>
                  <a:lnTo>
                    <a:pt x="273399" y="232408"/>
                  </a:lnTo>
                  <a:lnTo>
                    <a:pt x="259351" y="236634"/>
                  </a:lnTo>
                  <a:lnTo>
                    <a:pt x="245302" y="240859"/>
                  </a:lnTo>
                  <a:lnTo>
                    <a:pt x="231253" y="245085"/>
                  </a:lnTo>
                  <a:lnTo>
                    <a:pt x="217205" y="249311"/>
                  </a:lnTo>
                  <a:lnTo>
                    <a:pt x="203156" y="253536"/>
                  </a:lnTo>
                  <a:lnTo>
                    <a:pt x="189107" y="257762"/>
                  </a:lnTo>
                  <a:lnTo>
                    <a:pt x="175058" y="261987"/>
                  </a:lnTo>
                  <a:lnTo>
                    <a:pt x="161010" y="266213"/>
                  </a:lnTo>
                  <a:lnTo>
                    <a:pt x="146961" y="270439"/>
                  </a:lnTo>
                  <a:lnTo>
                    <a:pt x="132912" y="274664"/>
                  </a:lnTo>
                  <a:lnTo>
                    <a:pt x="118864" y="278890"/>
                  </a:lnTo>
                  <a:lnTo>
                    <a:pt x="104815" y="283115"/>
                  </a:lnTo>
                  <a:lnTo>
                    <a:pt x="90766" y="287341"/>
                  </a:lnTo>
                  <a:lnTo>
                    <a:pt x="76718" y="291567"/>
                  </a:lnTo>
                  <a:lnTo>
                    <a:pt x="62669" y="295792"/>
                  </a:lnTo>
                  <a:lnTo>
                    <a:pt x="48620" y="300018"/>
                  </a:lnTo>
                  <a:lnTo>
                    <a:pt x="34571" y="304243"/>
                  </a:lnTo>
                  <a:lnTo>
                    <a:pt x="20523" y="308469"/>
                  </a:lnTo>
                  <a:lnTo>
                    <a:pt x="6474" y="312695"/>
                  </a:lnTo>
                  <a:lnTo>
                    <a:pt x="0" y="3146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6704036" y="2931761"/>
              <a:ext cx="70080" cy="68948"/>
            </a:xfrm>
            <a:custGeom>
              <a:avLst/>
              <a:pathLst>
                <a:path w="70080" h="68948">
                  <a:moveTo>
                    <a:pt x="49341" y="0"/>
                  </a:moveTo>
                  <a:lnTo>
                    <a:pt x="0" y="52434"/>
                  </a:lnTo>
                  <a:lnTo>
                    <a:pt x="70080" y="68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809850" y="5330851"/>
              <a:ext cx="455839" cy="873953"/>
            </a:xfrm>
            <a:custGeom>
              <a:avLst/>
              <a:pathLst>
                <a:path w="455839" h="873953">
                  <a:moveTo>
                    <a:pt x="0" y="873953"/>
                  </a:moveTo>
                  <a:lnTo>
                    <a:pt x="6286" y="861901"/>
                  </a:lnTo>
                  <a:lnTo>
                    <a:pt x="12572" y="849849"/>
                  </a:lnTo>
                  <a:lnTo>
                    <a:pt x="18858" y="837797"/>
                  </a:lnTo>
                  <a:lnTo>
                    <a:pt x="25144" y="825745"/>
                  </a:lnTo>
                  <a:lnTo>
                    <a:pt x="31430" y="813693"/>
                  </a:lnTo>
                  <a:lnTo>
                    <a:pt x="37716" y="801641"/>
                  </a:lnTo>
                  <a:lnTo>
                    <a:pt x="44002" y="789589"/>
                  </a:lnTo>
                  <a:lnTo>
                    <a:pt x="50288" y="777537"/>
                  </a:lnTo>
                  <a:lnTo>
                    <a:pt x="56574" y="765485"/>
                  </a:lnTo>
                  <a:lnTo>
                    <a:pt x="62861" y="753433"/>
                  </a:lnTo>
                  <a:lnTo>
                    <a:pt x="69147" y="741381"/>
                  </a:lnTo>
                  <a:lnTo>
                    <a:pt x="75433" y="729329"/>
                  </a:lnTo>
                  <a:lnTo>
                    <a:pt x="81719" y="717277"/>
                  </a:lnTo>
                  <a:lnTo>
                    <a:pt x="88005" y="705225"/>
                  </a:lnTo>
                  <a:lnTo>
                    <a:pt x="94291" y="693173"/>
                  </a:lnTo>
                  <a:lnTo>
                    <a:pt x="100577" y="681122"/>
                  </a:lnTo>
                  <a:lnTo>
                    <a:pt x="106863" y="669070"/>
                  </a:lnTo>
                  <a:lnTo>
                    <a:pt x="113149" y="657018"/>
                  </a:lnTo>
                  <a:lnTo>
                    <a:pt x="119436" y="644966"/>
                  </a:lnTo>
                  <a:lnTo>
                    <a:pt x="125722" y="632914"/>
                  </a:lnTo>
                  <a:lnTo>
                    <a:pt x="132008" y="620862"/>
                  </a:lnTo>
                  <a:lnTo>
                    <a:pt x="138294" y="608810"/>
                  </a:lnTo>
                  <a:lnTo>
                    <a:pt x="144580" y="596758"/>
                  </a:lnTo>
                  <a:lnTo>
                    <a:pt x="150866" y="584706"/>
                  </a:lnTo>
                  <a:lnTo>
                    <a:pt x="157152" y="572654"/>
                  </a:lnTo>
                  <a:lnTo>
                    <a:pt x="163438" y="560602"/>
                  </a:lnTo>
                  <a:lnTo>
                    <a:pt x="169724" y="548550"/>
                  </a:lnTo>
                  <a:lnTo>
                    <a:pt x="176011" y="536498"/>
                  </a:lnTo>
                  <a:lnTo>
                    <a:pt x="182297" y="524446"/>
                  </a:lnTo>
                  <a:lnTo>
                    <a:pt x="188583" y="512394"/>
                  </a:lnTo>
                  <a:lnTo>
                    <a:pt x="194869" y="500342"/>
                  </a:lnTo>
                  <a:lnTo>
                    <a:pt x="201155" y="488290"/>
                  </a:lnTo>
                  <a:lnTo>
                    <a:pt x="207441" y="476238"/>
                  </a:lnTo>
                  <a:lnTo>
                    <a:pt x="213727" y="464186"/>
                  </a:lnTo>
                  <a:lnTo>
                    <a:pt x="220013" y="452134"/>
                  </a:lnTo>
                  <a:lnTo>
                    <a:pt x="226299" y="440082"/>
                  </a:lnTo>
                  <a:lnTo>
                    <a:pt x="232585" y="428030"/>
                  </a:lnTo>
                  <a:lnTo>
                    <a:pt x="238872" y="415978"/>
                  </a:lnTo>
                  <a:lnTo>
                    <a:pt x="245158" y="403926"/>
                  </a:lnTo>
                  <a:lnTo>
                    <a:pt x="251444" y="391874"/>
                  </a:lnTo>
                  <a:lnTo>
                    <a:pt x="257730" y="379822"/>
                  </a:lnTo>
                  <a:lnTo>
                    <a:pt x="264016" y="367770"/>
                  </a:lnTo>
                  <a:lnTo>
                    <a:pt x="270302" y="355719"/>
                  </a:lnTo>
                  <a:lnTo>
                    <a:pt x="276588" y="343667"/>
                  </a:lnTo>
                  <a:lnTo>
                    <a:pt x="282874" y="331615"/>
                  </a:lnTo>
                  <a:lnTo>
                    <a:pt x="289160" y="319563"/>
                  </a:lnTo>
                  <a:lnTo>
                    <a:pt x="295447" y="307511"/>
                  </a:lnTo>
                  <a:lnTo>
                    <a:pt x="301733" y="295459"/>
                  </a:lnTo>
                  <a:lnTo>
                    <a:pt x="308019" y="283407"/>
                  </a:lnTo>
                  <a:lnTo>
                    <a:pt x="314305" y="271355"/>
                  </a:lnTo>
                  <a:lnTo>
                    <a:pt x="320591" y="259303"/>
                  </a:lnTo>
                  <a:lnTo>
                    <a:pt x="326877" y="247251"/>
                  </a:lnTo>
                  <a:lnTo>
                    <a:pt x="333163" y="235199"/>
                  </a:lnTo>
                  <a:lnTo>
                    <a:pt x="339449" y="223147"/>
                  </a:lnTo>
                  <a:lnTo>
                    <a:pt x="345735" y="211095"/>
                  </a:lnTo>
                  <a:lnTo>
                    <a:pt x="352022" y="199043"/>
                  </a:lnTo>
                  <a:lnTo>
                    <a:pt x="358308" y="186991"/>
                  </a:lnTo>
                  <a:lnTo>
                    <a:pt x="364594" y="174939"/>
                  </a:lnTo>
                  <a:lnTo>
                    <a:pt x="370880" y="162887"/>
                  </a:lnTo>
                  <a:lnTo>
                    <a:pt x="377166" y="150835"/>
                  </a:lnTo>
                  <a:lnTo>
                    <a:pt x="383452" y="138783"/>
                  </a:lnTo>
                  <a:lnTo>
                    <a:pt x="389738" y="126731"/>
                  </a:lnTo>
                  <a:lnTo>
                    <a:pt x="396024" y="114679"/>
                  </a:lnTo>
                  <a:lnTo>
                    <a:pt x="402310" y="102627"/>
                  </a:lnTo>
                  <a:lnTo>
                    <a:pt x="408596" y="90575"/>
                  </a:lnTo>
                  <a:lnTo>
                    <a:pt x="414883" y="78523"/>
                  </a:lnTo>
                  <a:lnTo>
                    <a:pt x="421169" y="66471"/>
                  </a:lnTo>
                  <a:lnTo>
                    <a:pt x="427455" y="54419"/>
                  </a:lnTo>
                  <a:lnTo>
                    <a:pt x="433741" y="42367"/>
                  </a:lnTo>
                  <a:lnTo>
                    <a:pt x="440027" y="30316"/>
                  </a:lnTo>
                  <a:lnTo>
                    <a:pt x="446313" y="18264"/>
                  </a:lnTo>
                  <a:lnTo>
                    <a:pt x="452599" y="6212"/>
                  </a:lnTo>
                  <a:lnTo>
                    <a:pt x="4558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2204935" y="5330851"/>
              <a:ext cx="63838" cy="71933"/>
            </a:xfrm>
            <a:custGeom>
              <a:avLst/>
              <a:pathLst>
                <a:path w="63838" h="71933">
                  <a:moveTo>
                    <a:pt x="63838" y="71933"/>
                  </a:moveTo>
                  <a:lnTo>
                    <a:pt x="60755" y="0"/>
                  </a:lnTo>
                  <a:lnTo>
                    <a:pt x="0" y="3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1369696" y="4893574"/>
              <a:ext cx="704682" cy="78319"/>
            </a:xfrm>
            <a:custGeom>
              <a:avLst/>
              <a:pathLst>
                <a:path w="704682" h="78319">
                  <a:moveTo>
                    <a:pt x="0" y="0"/>
                  </a:moveTo>
                  <a:lnTo>
                    <a:pt x="10732" y="1192"/>
                  </a:lnTo>
                  <a:lnTo>
                    <a:pt x="21464" y="2385"/>
                  </a:lnTo>
                  <a:lnTo>
                    <a:pt x="32196" y="3578"/>
                  </a:lnTo>
                  <a:lnTo>
                    <a:pt x="42928" y="4771"/>
                  </a:lnTo>
                  <a:lnTo>
                    <a:pt x="53660" y="5963"/>
                  </a:lnTo>
                  <a:lnTo>
                    <a:pt x="64392" y="7156"/>
                  </a:lnTo>
                  <a:lnTo>
                    <a:pt x="75124" y="8349"/>
                  </a:lnTo>
                  <a:lnTo>
                    <a:pt x="85856" y="9542"/>
                  </a:lnTo>
                  <a:lnTo>
                    <a:pt x="96589" y="10735"/>
                  </a:lnTo>
                  <a:lnTo>
                    <a:pt x="107321" y="11927"/>
                  </a:lnTo>
                  <a:lnTo>
                    <a:pt x="118053" y="13120"/>
                  </a:lnTo>
                  <a:lnTo>
                    <a:pt x="128785" y="14313"/>
                  </a:lnTo>
                  <a:lnTo>
                    <a:pt x="139517" y="15506"/>
                  </a:lnTo>
                  <a:lnTo>
                    <a:pt x="150249" y="16698"/>
                  </a:lnTo>
                  <a:lnTo>
                    <a:pt x="160981" y="17891"/>
                  </a:lnTo>
                  <a:lnTo>
                    <a:pt x="171713" y="19084"/>
                  </a:lnTo>
                  <a:lnTo>
                    <a:pt x="182445" y="20277"/>
                  </a:lnTo>
                  <a:lnTo>
                    <a:pt x="193178" y="21470"/>
                  </a:lnTo>
                  <a:lnTo>
                    <a:pt x="203910" y="22662"/>
                  </a:lnTo>
                  <a:lnTo>
                    <a:pt x="214642" y="23855"/>
                  </a:lnTo>
                  <a:lnTo>
                    <a:pt x="225374" y="25048"/>
                  </a:lnTo>
                  <a:lnTo>
                    <a:pt x="236106" y="26241"/>
                  </a:lnTo>
                  <a:lnTo>
                    <a:pt x="246838" y="27433"/>
                  </a:lnTo>
                  <a:lnTo>
                    <a:pt x="257570" y="28626"/>
                  </a:lnTo>
                  <a:lnTo>
                    <a:pt x="268302" y="29819"/>
                  </a:lnTo>
                  <a:lnTo>
                    <a:pt x="279034" y="31012"/>
                  </a:lnTo>
                  <a:lnTo>
                    <a:pt x="289767" y="32205"/>
                  </a:lnTo>
                  <a:lnTo>
                    <a:pt x="300499" y="33397"/>
                  </a:lnTo>
                  <a:lnTo>
                    <a:pt x="311231" y="34590"/>
                  </a:lnTo>
                  <a:lnTo>
                    <a:pt x="321963" y="35783"/>
                  </a:lnTo>
                  <a:lnTo>
                    <a:pt x="332695" y="36976"/>
                  </a:lnTo>
                  <a:lnTo>
                    <a:pt x="343427" y="38169"/>
                  </a:lnTo>
                  <a:lnTo>
                    <a:pt x="354159" y="39361"/>
                  </a:lnTo>
                  <a:lnTo>
                    <a:pt x="364891" y="40554"/>
                  </a:lnTo>
                  <a:lnTo>
                    <a:pt x="375623" y="41747"/>
                  </a:lnTo>
                  <a:lnTo>
                    <a:pt x="386356" y="42940"/>
                  </a:lnTo>
                  <a:lnTo>
                    <a:pt x="397088" y="44132"/>
                  </a:lnTo>
                  <a:lnTo>
                    <a:pt x="407820" y="45325"/>
                  </a:lnTo>
                  <a:lnTo>
                    <a:pt x="418552" y="46518"/>
                  </a:lnTo>
                  <a:lnTo>
                    <a:pt x="429284" y="47711"/>
                  </a:lnTo>
                  <a:lnTo>
                    <a:pt x="440016" y="48904"/>
                  </a:lnTo>
                  <a:lnTo>
                    <a:pt x="450748" y="50096"/>
                  </a:lnTo>
                  <a:lnTo>
                    <a:pt x="461480" y="51289"/>
                  </a:lnTo>
                  <a:lnTo>
                    <a:pt x="472213" y="52482"/>
                  </a:lnTo>
                  <a:lnTo>
                    <a:pt x="482945" y="53675"/>
                  </a:lnTo>
                  <a:lnTo>
                    <a:pt x="493677" y="54867"/>
                  </a:lnTo>
                  <a:lnTo>
                    <a:pt x="504409" y="56060"/>
                  </a:lnTo>
                  <a:lnTo>
                    <a:pt x="515141" y="57253"/>
                  </a:lnTo>
                  <a:lnTo>
                    <a:pt x="525873" y="58446"/>
                  </a:lnTo>
                  <a:lnTo>
                    <a:pt x="536605" y="59639"/>
                  </a:lnTo>
                  <a:lnTo>
                    <a:pt x="547337" y="60831"/>
                  </a:lnTo>
                  <a:lnTo>
                    <a:pt x="558069" y="62024"/>
                  </a:lnTo>
                  <a:lnTo>
                    <a:pt x="568802" y="63217"/>
                  </a:lnTo>
                  <a:lnTo>
                    <a:pt x="579534" y="64410"/>
                  </a:lnTo>
                  <a:lnTo>
                    <a:pt x="590266" y="65603"/>
                  </a:lnTo>
                  <a:lnTo>
                    <a:pt x="600998" y="66795"/>
                  </a:lnTo>
                  <a:lnTo>
                    <a:pt x="611730" y="67988"/>
                  </a:lnTo>
                  <a:lnTo>
                    <a:pt x="622462" y="69181"/>
                  </a:lnTo>
                  <a:lnTo>
                    <a:pt x="633194" y="70374"/>
                  </a:lnTo>
                  <a:lnTo>
                    <a:pt x="643926" y="71566"/>
                  </a:lnTo>
                  <a:lnTo>
                    <a:pt x="654658" y="72759"/>
                  </a:lnTo>
                  <a:lnTo>
                    <a:pt x="665391" y="73952"/>
                  </a:lnTo>
                  <a:lnTo>
                    <a:pt x="676123" y="75145"/>
                  </a:lnTo>
                  <a:lnTo>
                    <a:pt x="686855" y="76338"/>
                  </a:lnTo>
                  <a:lnTo>
                    <a:pt x="697587" y="77530"/>
                  </a:lnTo>
                  <a:lnTo>
                    <a:pt x="704682" y="783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2008429" y="4929226"/>
              <a:ext cx="65948" cy="71559"/>
            </a:xfrm>
            <a:custGeom>
              <a:avLst/>
              <a:pathLst>
                <a:path w="65948" h="71559">
                  <a:moveTo>
                    <a:pt x="0" y="71559"/>
                  </a:moveTo>
                  <a:lnTo>
                    <a:pt x="65948" y="42667"/>
                  </a:lnTo>
                  <a:lnTo>
                    <a:pt x="79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2949522" y="4189505"/>
              <a:ext cx="333986" cy="660567"/>
            </a:xfrm>
            <a:custGeom>
              <a:avLst/>
              <a:pathLst>
                <a:path w="333986" h="660567">
                  <a:moveTo>
                    <a:pt x="0" y="0"/>
                  </a:moveTo>
                  <a:lnTo>
                    <a:pt x="5014" y="9917"/>
                  </a:lnTo>
                  <a:lnTo>
                    <a:pt x="10028" y="19835"/>
                  </a:lnTo>
                  <a:lnTo>
                    <a:pt x="15043" y="29752"/>
                  </a:lnTo>
                  <a:lnTo>
                    <a:pt x="20057" y="39670"/>
                  </a:lnTo>
                  <a:lnTo>
                    <a:pt x="25071" y="49587"/>
                  </a:lnTo>
                  <a:lnTo>
                    <a:pt x="30086" y="59505"/>
                  </a:lnTo>
                  <a:lnTo>
                    <a:pt x="35100" y="69422"/>
                  </a:lnTo>
                  <a:lnTo>
                    <a:pt x="40114" y="79340"/>
                  </a:lnTo>
                  <a:lnTo>
                    <a:pt x="45129" y="89257"/>
                  </a:lnTo>
                  <a:lnTo>
                    <a:pt x="50143" y="99175"/>
                  </a:lnTo>
                  <a:lnTo>
                    <a:pt x="55157" y="109093"/>
                  </a:lnTo>
                  <a:lnTo>
                    <a:pt x="60172" y="119010"/>
                  </a:lnTo>
                  <a:lnTo>
                    <a:pt x="65186" y="128928"/>
                  </a:lnTo>
                  <a:lnTo>
                    <a:pt x="70201" y="138845"/>
                  </a:lnTo>
                  <a:lnTo>
                    <a:pt x="75215" y="148763"/>
                  </a:lnTo>
                  <a:lnTo>
                    <a:pt x="80229" y="158680"/>
                  </a:lnTo>
                  <a:lnTo>
                    <a:pt x="85244" y="168598"/>
                  </a:lnTo>
                  <a:lnTo>
                    <a:pt x="90258" y="178515"/>
                  </a:lnTo>
                  <a:lnTo>
                    <a:pt x="95272" y="188433"/>
                  </a:lnTo>
                  <a:lnTo>
                    <a:pt x="100287" y="198351"/>
                  </a:lnTo>
                  <a:lnTo>
                    <a:pt x="105301" y="208268"/>
                  </a:lnTo>
                  <a:lnTo>
                    <a:pt x="110315" y="218186"/>
                  </a:lnTo>
                  <a:lnTo>
                    <a:pt x="115330" y="228103"/>
                  </a:lnTo>
                  <a:lnTo>
                    <a:pt x="120344" y="238021"/>
                  </a:lnTo>
                  <a:lnTo>
                    <a:pt x="125359" y="247938"/>
                  </a:lnTo>
                  <a:lnTo>
                    <a:pt x="130373" y="257856"/>
                  </a:lnTo>
                  <a:lnTo>
                    <a:pt x="135387" y="267773"/>
                  </a:lnTo>
                  <a:lnTo>
                    <a:pt x="140402" y="277691"/>
                  </a:lnTo>
                  <a:lnTo>
                    <a:pt x="145416" y="287609"/>
                  </a:lnTo>
                  <a:lnTo>
                    <a:pt x="150430" y="297526"/>
                  </a:lnTo>
                  <a:lnTo>
                    <a:pt x="155445" y="307444"/>
                  </a:lnTo>
                  <a:lnTo>
                    <a:pt x="160459" y="317361"/>
                  </a:lnTo>
                  <a:lnTo>
                    <a:pt x="165473" y="327279"/>
                  </a:lnTo>
                  <a:lnTo>
                    <a:pt x="170488" y="337196"/>
                  </a:lnTo>
                  <a:lnTo>
                    <a:pt x="175502" y="347114"/>
                  </a:lnTo>
                  <a:lnTo>
                    <a:pt x="180517" y="357031"/>
                  </a:lnTo>
                  <a:lnTo>
                    <a:pt x="185531" y="366949"/>
                  </a:lnTo>
                  <a:lnTo>
                    <a:pt x="190545" y="376867"/>
                  </a:lnTo>
                  <a:lnTo>
                    <a:pt x="195560" y="386784"/>
                  </a:lnTo>
                  <a:lnTo>
                    <a:pt x="200574" y="396702"/>
                  </a:lnTo>
                  <a:lnTo>
                    <a:pt x="205588" y="406619"/>
                  </a:lnTo>
                  <a:lnTo>
                    <a:pt x="210603" y="416537"/>
                  </a:lnTo>
                  <a:lnTo>
                    <a:pt x="215617" y="426454"/>
                  </a:lnTo>
                  <a:lnTo>
                    <a:pt x="220631" y="436372"/>
                  </a:lnTo>
                  <a:lnTo>
                    <a:pt x="225646" y="446289"/>
                  </a:lnTo>
                  <a:lnTo>
                    <a:pt x="230660" y="456207"/>
                  </a:lnTo>
                  <a:lnTo>
                    <a:pt x="235674" y="466125"/>
                  </a:lnTo>
                  <a:lnTo>
                    <a:pt x="240689" y="476042"/>
                  </a:lnTo>
                  <a:lnTo>
                    <a:pt x="245703" y="485960"/>
                  </a:lnTo>
                  <a:lnTo>
                    <a:pt x="250718" y="495877"/>
                  </a:lnTo>
                  <a:lnTo>
                    <a:pt x="255732" y="505795"/>
                  </a:lnTo>
                  <a:lnTo>
                    <a:pt x="260746" y="515712"/>
                  </a:lnTo>
                  <a:lnTo>
                    <a:pt x="265761" y="525630"/>
                  </a:lnTo>
                  <a:lnTo>
                    <a:pt x="270775" y="535547"/>
                  </a:lnTo>
                  <a:lnTo>
                    <a:pt x="275789" y="545465"/>
                  </a:lnTo>
                  <a:lnTo>
                    <a:pt x="280804" y="555383"/>
                  </a:lnTo>
                  <a:lnTo>
                    <a:pt x="285818" y="565300"/>
                  </a:lnTo>
                  <a:lnTo>
                    <a:pt x="290832" y="575218"/>
                  </a:lnTo>
                  <a:lnTo>
                    <a:pt x="295847" y="585135"/>
                  </a:lnTo>
                  <a:lnTo>
                    <a:pt x="300861" y="595053"/>
                  </a:lnTo>
                  <a:lnTo>
                    <a:pt x="305876" y="604970"/>
                  </a:lnTo>
                  <a:lnTo>
                    <a:pt x="310890" y="614888"/>
                  </a:lnTo>
                  <a:lnTo>
                    <a:pt x="315904" y="624805"/>
                  </a:lnTo>
                  <a:lnTo>
                    <a:pt x="320919" y="634723"/>
                  </a:lnTo>
                  <a:lnTo>
                    <a:pt x="325933" y="644641"/>
                  </a:lnTo>
                  <a:lnTo>
                    <a:pt x="330947" y="654558"/>
                  </a:lnTo>
                  <a:lnTo>
                    <a:pt x="333986" y="660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223246" y="4778184"/>
              <a:ext cx="64254" cy="71889"/>
            </a:xfrm>
            <a:custGeom>
              <a:avLst/>
              <a:pathLst>
                <a:path w="64254" h="71889">
                  <a:moveTo>
                    <a:pt x="0" y="32487"/>
                  </a:moveTo>
                  <a:lnTo>
                    <a:pt x="60261" y="71889"/>
                  </a:lnTo>
                  <a:lnTo>
                    <a:pt x="64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623907" y="4189505"/>
              <a:ext cx="325615" cy="517459"/>
            </a:xfrm>
            <a:custGeom>
              <a:avLst/>
              <a:pathLst>
                <a:path w="325615" h="517459">
                  <a:moveTo>
                    <a:pt x="325615" y="0"/>
                  </a:moveTo>
                  <a:lnTo>
                    <a:pt x="320389" y="8304"/>
                  </a:lnTo>
                  <a:lnTo>
                    <a:pt x="315163" y="16609"/>
                  </a:lnTo>
                  <a:lnTo>
                    <a:pt x="309937" y="24913"/>
                  </a:lnTo>
                  <a:lnTo>
                    <a:pt x="304712" y="33218"/>
                  </a:lnTo>
                  <a:lnTo>
                    <a:pt x="299486" y="41522"/>
                  </a:lnTo>
                  <a:lnTo>
                    <a:pt x="294260" y="49827"/>
                  </a:lnTo>
                  <a:lnTo>
                    <a:pt x="289034" y="58132"/>
                  </a:lnTo>
                  <a:lnTo>
                    <a:pt x="283809" y="66436"/>
                  </a:lnTo>
                  <a:lnTo>
                    <a:pt x="278583" y="74741"/>
                  </a:lnTo>
                  <a:lnTo>
                    <a:pt x="273357" y="83045"/>
                  </a:lnTo>
                  <a:lnTo>
                    <a:pt x="268132" y="91350"/>
                  </a:lnTo>
                  <a:lnTo>
                    <a:pt x="262906" y="99655"/>
                  </a:lnTo>
                  <a:lnTo>
                    <a:pt x="257680" y="107959"/>
                  </a:lnTo>
                  <a:lnTo>
                    <a:pt x="252454" y="116264"/>
                  </a:lnTo>
                  <a:lnTo>
                    <a:pt x="247229" y="124568"/>
                  </a:lnTo>
                  <a:lnTo>
                    <a:pt x="242003" y="132873"/>
                  </a:lnTo>
                  <a:lnTo>
                    <a:pt x="236777" y="141178"/>
                  </a:lnTo>
                  <a:lnTo>
                    <a:pt x="231552" y="149482"/>
                  </a:lnTo>
                  <a:lnTo>
                    <a:pt x="226326" y="157787"/>
                  </a:lnTo>
                  <a:lnTo>
                    <a:pt x="221100" y="166091"/>
                  </a:lnTo>
                  <a:lnTo>
                    <a:pt x="215874" y="174396"/>
                  </a:lnTo>
                  <a:lnTo>
                    <a:pt x="210649" y="182700"/>
                  </a:lnTo>
                  <a:lnTo>
                    <a:pt x="205423" y="191005"/>
                  </a:lnTo>
                  <a:lnTo>
                    <a:pt x="200197" y="199310"/>
                  </a:lnTo>
                  <a:lnTo>
                    <a:pt x="194971" y="207614"/>
                  </a:lnTo>
                  <a:lnTo>
                    <a:pt x="189746" y="215919"/>
                  </a:lnTo>
                  <a:lnTo>
                    <a:pt x="184520" y="224223"/>
                  </a:lnTo>
                  <a:lnTo>
                    <a:pt x="179294" y="232528"/>
                  </a:lnTo>
                  <a:lnTo>
                    <a:pt x="174069" y="240833"/>
                  </a:lnTo>
                  <a:lnTo>
                    <a:pt x="168843" y="249137"/>
                  </a:lnTo>
                  <a:lnTo>
                    <a:pt x="163617" y="257442"/>
                  </a:lnTo>
                  <a:lnTo>
                    <a:pt x="158391" y="265746"/>
                  </a:lnTo>
                  <a:lnTo>
                    <a:pt x="153166" y="274051"/>
                  </a:lnTo>
                  <a:lnTo>
                    <a:pt x="147940" y="282356"/>
                  </a:lnTo>
                  <a:lnTo>
                    <a:pt x="142714" y="290660"/>
                  </a:lnTo>
                  <a:lnTo>
                    <a:pt x="137489" y="298965"/>
                  </a:lnTo>
                  <a:lnTo>
                    <a:pt x="132263" y="307269"/>
                  </a:lnTo>
                  <a:lnTo>
                    <a:pt x="127037" y="315574"/>
                  </a:lnTo>
                  <a:lnTo>
                    <a:pt x="121811" y="323879"/>
                  </a:lnTo>
                  <a:lnTo>
                    <a:pt x="116586" y="332183"/>
                  </a:lnTo>
                  <a:lnTo>
                    <a:pt x="111360" y="340488"/>
                  </a:lnTo>
                  <a:lnTo>
                    <a:pt x="106134" y="348792"/>
                  </a:lnTo>
                  <a:lnTo>
                    <a:pt x="100908" y="357097"/>
                  </a:lnTo>
                  <a:lnTo>
                    <a:pt x="95683" y="365401"/>
                  </a:lnTo>
                  <a:lnTo>
                    <a:pt x="90457" y="373706"/>
                  </a:lnTo>
                  <a:lnTo>
                    <a:pt x="85231" y="382011"/>
                  </a:lnTo>
                  <a:lnTo>
                    <a:pt x="80006" y="390315"/>
                  </a:lnTo>
                  <a:lnTo>
                    <a:pt x="74780" y="398620"/>
                  </a:lnTo>
                  <a:lnTo>
                    <a:pt x="69554" y="406924"/>
                  </a:lnTo>
                  <a:lnTo>
                    <a:pt x="64328" y="415229"/>
                  </a:lnTo>
                  <a:lnTo>
                    <a:pt x="59103" y="423534"/>
                  </a:lnTo>
                  <a:lnTo>
                    <a:pt x="53877" y="431838"/>
                  </a:lnTo>
                  <a:lnTo>
                    <a:pt x="48651" y="440143"/>
                  </a:lnTo>
                  <a:lnTo>
                    <a:pt x="43426" y="448447"/>
                  </a:lnTo>
                  <a:lnTo>
                    <a:pt x="38200" y="456752"/>
                  </a:lnTo>
                  <a:lnTo>
                    <a:pt x="32974" y="465057"/>
                  </a:lnTo>
                  <a:lnTo>
                    <a:pt x="27748" y="473361"/>
                  </a:lnTo>
                  <a:lnTo>
                    <a:pt x="22523" y="481666"/>
                  </a:lnTo>
                  <a:lnTo>
                    <a:pt x="17297" y="489970"/>
                  </a:lnTo>
                  <a:lnTo>
                    <a:pt x="12071" y="498275"/>
                  </a:lnTo>
                  <a:lnTo>
                    <a:pt x="6845" y="506579"/>
                  </a:lnTo>
                  <a:lnTo>
                    <a:pt x="1620" y="514884"/>
                  </a:lnTo>
                  <a:lnTo>
                    <a:pt x="0" y="5174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2623907" y="4635017"/>
              <a:ext cx="63678" cy="71947"/>
            </a:xfrm>
            <a:custGeom>
              <a:avLst/>
              <a:pathLst>
                <a:path w="63678" h="71947">
                  <a:moveTo>
                    <a:pt x="2739" y="0"/>
                  </a:moveTo>
                  <a:lnTo>
                    <a:pt x="0" y="71947"/>
                  </a:lnTo>
                  <a:lnTo>
                    <a:pt x="63678" y="38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851609" y="4485816"/>
              <a:ext cx="313743" cy="284171"/>
            </a:xfrm>
            <a:custGeom>
              <a:avLst/>
              <a:pathLst>
                <a:path w="313743" h="284171">
                  <a:moveTo>
                    <a:pt x="0" y="0"/>
                  </a:moveTo>
                  <a:lnTo>
                    <a:pt x="5864" y="5311"/>
                  </a:lnTo>
                  <a:lnTo>
                    <a:pt x="11728" y="10623"/>
                  </a:lnTo>
                  <a:lnTo>
                    <a:pt x="17592" y="15934"/>
                  </a:lnTo>
                  <a:lnTo>
                    <a:pt x="23457" y="21246"/>
                  </a:lnTo>
                  <a:lnTo>
                    <a:pt x="29321" y="26557"/>
                  </a:lnTo>
                  <a:lnTo>
                    <a:pt x="35185" y="31869"/>
                  </a:lnTo>
                  <a:lnTo>
                    <a:pt x="41050" y="37180"/>
                  </a:lnTo>
                  <a:lnTo>
                    <a:pt x="46914" y="42492"/>
                  </a:lnTo>
                  <a:lnTo>
                    <a:pt x="52778" y="47803"/>
                  </a:lnTo>
                  <a:lnTo>
                    <a:pt x="58643" y="53115"/>
                  </a:lnTo>
                  <a:lnTo>
                    <a:pt x="64507" y="58427"/>
                  </a:lnTo>
                  <a:lnTo>
                    <a:pt x="70371" y="63738"/>
                  </a:lnTo>
                  <a:lnTo>
                    <a:pt x="76235" y="69050"/>
                  </a:lnTo>
                  <a:lnTo>
                    <a:pt x="82100" y="74361"/>
                  </a:lnTo>
                  <a:lnTo>
                    <a:pt x="87964" y="79673"/>
                  </a:lnTo>
                  <a:lnTo>
                    <a:pt x="93828" y="84984"/>
                  </a:lnTo>
                  <a:lnTo>
                    <a:pt x="99693" y="90296"/>
                  </a:lnTo>
                  <a:lnTo>
                    <a:pt x="105557" y="95607"/>
                  </a:lnTo>
                  <a:lnTo>
                    <a:pt x="111421" y="100919"/>
                  </a:lnTo>
                  <a:lnTo>
                    <a:pt x="117286" y="106231"/>
                  </a:lnTo>
                  <a:lnTo>
                    <a:pt x="123150" y="111542"/>
                  </a:lnTo>
                  <a:lnTo>
                    <a:pt x="129014" y="116854"/>
                  </a:lnTo>
                  <a:lnTo>
                    <a:pt x="134879" y="122165"/>
                  </a:lnTo>
                  <a:lnTo>
                    <a:pt x="140743" y="127477"/>
                  </a:lnTo>
                  <a:lnTo>
                    <a:pt x="146607" y="132788"/>
                  </a:lnTo>
                  <a:lnTo>
                    <a:pt x="152471" y="138100"/>
                  </a:lnTo>
                  <a:lnTo>
                    <a:pt x="158336" y="143411"/>
                  </a:lnTo>
                  <a:lnTo>
                    <a:pt x="164200" y="148723"/>
                  </a:lnTo>
                  <a:lnTo>
                    <a:pt x="170064" y="154035"/>
                  </a:lnTo>
                  <a:lnTo>
                    <a:pt x="175929" y="159346"/>
                  </a:lnTo>
                  <a:lnTo>
                    <a:pt x="181793" y="164658"/>
                  </a:lnTo>
                  <a:lnTo>
                    <a:pt x="187657" y="169969"/>
                  </a:lnTo>
                  <a:lnTo>
                    <a:pt x="193522" y="175281"/>
                  </a:lnTo>
                  <a:lnTo>
                    <a:pt x="199386" y="180592"/>
                  </a:lnTo>
                  <a:lnTo>
                    <a:pt x="205250" y="185904"/>
                  </a:lnTo>
                  <a:lnTo>
                    <a:pt x="211115" y="191215"/>
                  </a:lnTo>
                  <a:lnTo>
                    <a:pt x="216979" y="196527"/>
                  </a:lnTo>
                  <a:lnTo>
                    <a:pt x="222843" y="201839"/>
                  </a:lnTo>
                  <a:lnTo>
                    <a:pt x="228707" y="207150"/>
                  </a:lnTo>
                  <a:lnTo>
                    <a:pt x="234572" y="212462"/>
                  </a:lnTo>
                  <a:lnTo>
                    <a:pt x="240436" y="217773"/>
                  </a:lnTo>
                  <a:lnTo>
                    <a:pt x="246300" y="223085"/>
                  </a:lnTo>
                  <a:lnTo>
                    <a:pt x="252165" y="228396"/>
                  </a:lnTo>
                  <a:lnTo>
                    <a:pt x="258029" y="233708"/>
                  </a:lnTo>
                  <a:lnTo>
                    <a:pt x="263893" y="239019"/>
                  </a:lnTo>
                  <a:lnTo>
                    <a:pt x="269758" y="244331"/>
                  </a:lnTo>
                  <a:lnTo>
                    <a:pt x="275622" y="249643"/>
                  </a:lnTo>
                  <a:lnTo>
                    <a:pt x="281486" y="254954"/>
                  </a:lnTo>
                  <a:lnTo>
                    <a:pt x="287351" y="260266"/>
                  </a:lnTo>
                  <a:lnTo>
                    <a:pt x="293215" y="265577"/>
                  </a:lnTo>
                  <a:lnTo>
                    <a:pt x="299079" y="270889"/>
                  </a:lnTo>
                  <a:lnTo>
                    <a:pt x="304943" y="276200"/>
                  </a:lnTo>
                  <a:lnTo>
                    <a:pt x="310808" y="281512"/>
                  </a:lnTo>
                  <a:lnTo>
                    <a:pt x="313743" y="2841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094970" y="4701446"/>
              <a:ext cx="70382" cy="68541"/>
            </a:xfrm>
            <a:custGeom>
              <a:avLst/>
              <a:pathLst>
                <a:path w="70382" h="68541">
                  <a:moveTo>
                    <a:pt x="0" y="53364"/>
                  </a:moveTo>
                  <a:lnTo>
                    <a:pt x="70382" y="68541"/>
                  </a:lnTo>
                  <a:lnTo>
                    <a:pt x="483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3209775" y="5514736"/>
              <a:ext cx="128089" cy="406972"/>
            </a:xfrm>
            <a:custGeom>
              <a:avLst/>
              <a:pathLst>
                <a:path w="128089" h="406972">
                  <a:moveTo>
                    <a:pt x="0" y="406972"/>
                  </a:moveTo>
                  <a:lnTo>
                    <a:pt x="2385" y="399392"/>
                  </a:lnTo>
                  <a:lnTo>
                    <a:pt x="4771" y="391813"/>
                  </a:lnTo>
                  <a:lnTo>
                    <a:pt x="7156" y="384233"/>
                  </a:lnTo>
                  <a:lnTo>
                    <a:pt x="9542" y="376654"/>
                  </a:lnTo>
                  <a:lnTo>
                    <a:pt x="11927" y="369074"/>
                  </a:lnTo>
                  <a:lnTo>
                    <a:pt x="14313" y="361495"/>
                  </a:lnTo>
                  <a:lnTo>
                    <a:pt x="16698" y="353916"/>
                  </a:lnTo>
                  <a:lnTo>
                    <a:pt x="19084" y="346336"/>
                  </a:lnTo>
                  <a:lnTo>
                    <a:pt x="21469" y="338757"/>
                  </a:lnTo>
                  <a:lnTo>
                    <a:pt x="23855" y="331177"/>
                  </a:lnTo>
                  <a:lnTo>
                    <a:pt x="26240" y="323598"/>
                  </a:lnTo>
                  <a:lnTo>
                    <a:pt x="28626" y="316018"/>
                  </a:lnTo>
                  <a:lnTo>
                    <a:pt x="31012" y="308439"/>
                  </a:lnTo>
                  <a:lnTo>
                    <a:pt x="33397" y="300859"/>
                  </a:lnTo>
                  <a:lnTo>
                    <a:pt x="35783" y="293280"/>
                  </a:lnTo>
                  <a:lnTo>
                    <a:pt x="38168" y="285701"/>
                  </a:lnTo>
                  <a:lnTo>
                    <a:pt x="40554" y="278121"/>
                  </a:lnTo>
                  <a:lnTo>
                    <a:pt x="42939" y="270542"/>
                  </a:lnTo>
                  <a:lnTo>
                    <a:pt x="45325" y="262962"/>
                  </a:lnTo>
                  <a:lnTo>
                    <a:pt x="47710" y="255383"/>
                  </a:lnTo>
                  <a:lnTo>
                    <a:pt x="50096" y="247803"/>
                  </a:lnTo>
                  <a:lnTo>
                    <a:pt x="52481" y="240224"/>
                  </a:lnTo>
                  <a:lnTo>
                    <a:pt x="54867" y="232644"/>
                  </a:lnTo>
                  <a:lnTo>
                    <a:pt x="57253" y="225065"/>
                  </a:lnTo>
                  <a:lnTo>
                    <a:pt x="59638" y="217485"/>
                  </a:lnTo>
                  <a:lnTo>
                    <a:pt x="62024" y="209906"/>
                  </a:lnTo>
                  <a:lnTo>
                    <a:pt x="64409" y="202327"/>
                  </a:lnTo>
                  <a:lnTo>
                    <a:pt x="66795" y="194747"/>
                  </a:lnTo>
                  <a:lnTo>
                    <a:pt x="69180" y="187168"/>
                  </a:lnTo>
                  <a:lnTo>
                    <a:pt x="71566" y="179588"/>
                  </a:lnTo>
                  <a:lnTo>
                    <a:pt x="73951" y="172009"/>
                  </a:lnTo>
                  <a:lnTo>
                    <a:pt x="76337" y="164429"/>
                  </a:lnTo>
                  <a:lnTo>
                    <a:pt x="78722" y="156850"/>
                  </a:lnTo>
                  <a:lnTo>
                    <a:pt x="81108" y="149270"/>
                  </a:lnTo>
                  <a:lnTo>
                    <a:pt x="83493" y="141691"/>
                  </a:lnTo>
                  <a:lnTo>
                    <a:pt x="85879" y="134112"/>
                  </a:lnTo>
                  <a:lnTo>
                    <a:pt x="88265" y="126532"/>
                  </a:lnTo>
                  <a:lnTo>
                    <a:pt x="90650" y="118953"/>
                  </a:lnTo>
                  <a:lnTo>
                    <a:pt x="93036" y="111373"/>
                  </a:lnTo>
                  <a:lnTo>
                    <a:pt x="95421" y="103794"/>
                  </a:lnTo>
                  <a:lnTo>
                    <a:pt x="97807" y="96214"/>
                  </a:lnTo>
                  <a:lnTo>
                    <a:pt x="100192" y="88635"/>
                  </a:lnTo>
                  <a:lnTo>
                    <a:pt x="102578" y="81055"/>
                  </a:lnTo>
                  <a:lnTo>
                    <a:pt x="104963" y="73476"/>
                  </a:lnTo>
                  <a:lnTo>
                    <a:pt x="107349" y="65897"/>
                  </a:lnTo>
                  <a:lnTo>
                    <a:pt x="109734" y="58317"/>
                  </a:lnTo>
                  <a:lnTo>
                    <a:pt x="112120" y="50738"/>
                  </a:lnTo>
                  <a:lnTo>
                    <a:pt x="114506" y="43158"/>
                  </a:lnTo>
                  <a:lnTo>
                    <a:pt x="116891" y="35579"/>
                  </a:lnTo>
                  <a:lnTo>
                    <a:pt x="119277" y="27999"/>
                  </a:lnTo>
                  <a:lnTo>
                    <a:pt x="121662" y="20420"/>
                  </a:lnTo>
                  <a:lnTo>
                    <a:pt x="124048" y="12840"/>
                  </a:lnTo>
                  <a:lnTo>
                    <a:pt x="126433" y="5261"/>
                  </a:lnTo>
                  <a:lnTo>
                    <a:pt x="1280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3284805" y="5514736"/>
              <a:ext cx="68678" cy="70285"/>
            </a:xfrm>
            <a:custGeom>
              <a:avLst/>
              <a:pathLst>
                <a:path w="68678" h="70285">
                  <a:moveTo>
                    <a:pt x="68678" y="70285"/>
                  </a:moveTo>
                  <a:lnTo>
                    <a:pt x="53059" y="0"/>
                  </a:lnTo>
                  <a:lnTo>
                    <a:pt x="0" y="486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2666036" y="5285355"/>
              <a:ext cx="543738" cy="636353"/>
            </a:xfrm>
            <a:custGeom>
              <a:avLst/>
              <a:pathLst>
                <a:path w="543738" h="636353">
                  <a:moveTo>
                    <a:pt x="543738" y="636353"/>
                  </a:moveTo>
                  <a:lnTo>
                    <a:pt x="535883" y="627161"/>
                  </a:lnTo>
                  <a:lnTo>
                    <a:pt x="528029" y="617969"/>
                  </a:lnTo>
                  <a:lnTo>
                    <a:pt x="520174" y="608776"/>
                  </a:lnTo>
                  <a:lnTo>
                    <a:pt x="512320" y="599584"/>
                  </a:lnTo>
                  <a:lnTo>
                    <a:pt x="504465" y="590391"/>
                  </a:lnTo>
                  <a:lnTo>
                    <a:pt x="496611" y="581199"/>
                  </a:lnTo>
                  <a:lnTo>
                    <a:pt x="488756" y="572007"/>
                  </a:lnTo>
                  <a:lnTo>
                    <a:pt x="480902" y="562814"/>
                  </a:lnTo>
                  <a:lnTo>
                    <a:pt x="473047" y="553622"/>
                  </a:lnTo>
                  <a:lnTo>
                    <a:pt x="465192" y="544429"/>
                  </a:lnTo>
                  <a:lnTo>
                    <a:pt x="457338" y="535237"/>
                  </a:lnTo>
                  <a:lnTo>
                    <a:pt x="449483" y="526044"/>
                  </a:lnTo>
                  <a:lnTo>
                    <a:pt x="441629" y="516852"/>
                  </a:lnTo>
                  <a:lnTo>
                    <a:pt x="433774" y="507660"/>
                  </a:lnTo>
                  <a:lnTo>
                    <a:pt x="425920" y="498467"/>
                  </a:lnTo>
                  <a:lnTo>
                    <a:pt x="418065" y="489275"/>
                  </a:lnTo>
                  <a:lnTo>
                    <a:pt x="410211" y="480082"/>
                  </a:lnTo>
                  <a:lnTo>
                    <a:pt x="402356" y="470890"/>
                  </a:lnTo>
                  <a:lnTo>
                    <a:pt x="394502" y="461698"/>
                  </a:lnTo>
                  <a:lnTo>
                    <a:pt x="386647" y="452505"/>
                  </a:lnTo>
                  <a:lnTo>
                    <a:pt x="378793" y="443313"/>
                  </a:lnTo>
                  <a:lnTo>
                    <a:pt x="370938" y="434120"/>
                  </a:lnTo>
                  <a:lnTo>
                    <a:pt x="363083" y="424928"/>
                  </a:lnTo>
                  <a:lnTo>
                    <a:pt x="355229" y="415736"/>
                  </a:lnTo>
                  <a:lnTo>
                    <a:pt x="347374" y="406543"/>
                  </a:lnTo>
                  <a:lnTo>
                    <a:pt x="339520" y="397351"/>
                  </a:lnTo>
                  <a:lnTo>
                    <a:pt x="331665" y="388158"/>
                  </a:lnTo>
                  <a:lnTo>
                    <a:pt x="323811" y="378966"/>
                  </a:lnTo>
                  <a:lnTo>
                    <a:pt x="315956" y="369773"/>
                  </a:lnTo>
                  <a:lnTo>
                    <a:pt x="308102" y="360581"/>
                  </a:lnTo>
                  <a:lnTo>
                    <a:pt x="300247" y="351389"/>
                  </a:lnTo>
                  <a:lnTo>
                    <a:pt x="292393" y="342196"/>
                  </a:lnTo>
                  <a:lnTo>
                    <a:pt x="284538" y="333004"/>
                  </a:lnTo>
                  <a:lnTo>
                    <a:pt x="276684" y="323811"/>
                  </a:lnTo>
                  <a:lnTo>
                    <a:pt x="268829" y="314619"/>
                  </a:lnTo>
                  <a:lnTo>
                    <a:pt x="260974" y="305427"/>
                  </a:lnTo>
                  <a:lnTo>
                    <a:pt x="253120" y="296234"/>
                  </a:lnTo>
                  <a:lnTo>
                    <a:pt x="245265" y="287042"/>
                  </a:lnTo>
                  <a:lnTo>
                    <a:pt x="237411" y="277849"/>
                  </a:lnTo>
                  <a:lnTo>
                    <a:pt x="229556" y="268657"/>
                  </a:lnTo>
                  <a:lnTo>
                    <a:pt x="221702" y="259464"/>
                  </a:lnTo>
                  <a:lnTo>
                    <a:pt x="213847" y="250272"/>
                  </a:lnTo>
                  <a:lnTo>
                    <a:pt x="205993" y="241080"/>
                  </a:lnTo>
                  <a:lnTo>
                    <a:pt x="198138" y="231887"/>
                  </a:lnTo>
                  <a:lnTo>
                    <a:pt x="190284" y="222695"/>
                  </a:lnTo>
                  <a:lnTo>
                    <a:pt x="182429" y="213502"/>
                  </a:lnTo>
                  <a:lnTo>
                    <a:pt x="174574" y="204310"/>
                  </a:lnTo>
                  <a:lnTo>
                    <a:pt x="166720" y="195118"/>
                  </a:lnTo>
                  <a:lnTo>
                    <a:pt x="158865" y="185925"/>
                  </a:lnTo>
                  <a:lnTo>
                    <a:pt x="151011" y="176733"/>
                  </a:lnTo>
                  <a:lnTo>
                    <a:pt x="143156" y="167540"/>
                  </a:lnTo>
                  <a:lnTo>
                    <a:pt x="135302" y="158348"/>
                  </a:lnTo>
                  <a:lnTo>
                    <a:pt x="127447" y="149156"/>
                  </a:lnTo>
                  <a:lnTo>
                    <a:pt x="119593" y="139963"/>
                  </a:lnTo>
                  <a:lnTo>
                    <a:pt x="111738" y="130771"/>
                  </a:lnTo>
                  <a:lnTo>
                    <a:pt x="103884" y="121578"/>
                  </a:lnTo>
                  <a:lnTo>
                    <a:pt x="96029" y="112386"/>
                  </a:lnTo>
                  <a:lnTo>
                    <a:pt x="88175" y="103193"/>
                  </a:lnTo>
                  <a:lnTo>
                    <a:pt x="80320" y="94001"/>
                  </a:lnTo>
                  <a:lnTo>
                    <a:pt x="72465" y="84809"/>
                  </a:lnTo>
                  <a:lnTo>
                    <a:pt x="64611" y="75616"/>
                  </a:lnTo>
                  <a:lnTo>
                    <a:pt x="56756" y="66424"/>
                  </a:lnTo>
                  <a:lnTo>
                    <a:pt x="48902" y="57231"/>
                  </a:lnTo>
                  <a:lnTo>
                    <a:pt x="41047" y="48039"/>
                  </a:lnTo>
                  <a:lnTo>
                    <a:pt x="33193" y="38847"/>
                  </a:lnTo>
                  <a:lnTo>
                    <a:pt x="25338" y="29654"/>
                  </a:lnTo>
                  <a:lnTo>
                    <a:pt x="17484" y="20462"/>
                  </a:lnTo>
                  <a:lnTo>
                    <a:pt x="9629" y="11269"/>
                  </a:lnTo>
                  <a:lnTo>
                    <a:pt x="1775" y="20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2666036" y="5285355"/>
              <a:ext cx="67875" cy="70791"/>
            </a:xfrm>
            <a:custGeom>
              <a:avLst/>
              <a:pathLst>
                <a:path w="67875" h="70791">
                  <a:moveTo>
                    <a:pt x="67875" y="24019"/>
                  </a:moveTo>
                  <a:lnTo>
                    <a:pt x="0" y="0"/>
                  </a:lnTo>
                  <a:lnTo>
                    <a:pt x="13136" y="707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2156783" y="4785607"/>
              <a:ext cx="329075" cy="91167"/>
            </a:xfrm>
            <a:custGeom>
              <a:avLst/>
              <a:pathLst>
                <a:path w="329075" h="91167">
                  <a:moveTo>
                    <a:pt x="0" y="0"/>
                  </a:moveTo>
                  <a:lnTo>
                    <a:pt x="6828" y="1891"/>
                  </a:lnTo>
                  <a:lnTo>
                    <a:pt x="13656" y="3783"/>
                  </a:lnTo>
                  <a:lnTo>
                    <a:pt x="20485" y="5675"/>
                  </a:lnTo>
                  <a:lnTo>
                    <a:pt x="27313" y="7566"/>
                  </a:lnTo>
                  <a:lnTo>
                    <a:pt x="34141" y="9458"/>
                  </a:lnTo>
                  <a:lnTo>
                    <a:pt x="40970" y="11350"/>
                  </a:lnTo>
                  <a:lnTo>
                    <a:pt x="47798" y="13242"/>
                  </a:lnTo>
                  <a:lnTo>
                    <a:pt x="54626" y="15133"/>
                  </a:lnTo>
                  <a:lnTo>
                    <a:pt x="61455" y="17025"/>
                  </a:lnTo>
                  <a:lnTo>
                    <a:pt x="68283" y="18917"/>
                  </a:lnTo>
                  <a:lnTo>
                    <a:pt x="75111" y="20809"/>
                  </a:lnTo>
                  <a:lnTo>
                    <a:pt x="81940" y="22700"/>
                  </a:lnTo>
                  <a:lnTo>
                    <a:pt x="88768" y="24592"/>
                  </a:lnTo>
                  <a:lnTo>
                    <a:pt x="95597" y="26484"/>
                  </a:lnTo>
                  <a:lnTo>
                    <a:pt x="102425" y="28376"/>
                  </a:lnTo>
                  <a:lnTo>
                    <a:pt x="109253" y="30267"/>
                  </a:lnTo>
                  <a:lnTo>
                    <a:pt x="116082" y="32159"/>
                  </a:lnTo>
                  <a:lnTo>
                    <a:pt x="122910" y="34051"/>
                  </a:lnTo>
                  <a:lnTo>
                    <a:pt x="129738" y="35943"/>
                  </a:lnTo>
                  <a:lnTo>
                    <a:pt x="136567" y="37834"/>
                  </a:lnTo>
                  <a:lnTo>
                    <a:pt x="143395" y="39726"/>
                  </a:lnTo>
                  <a:lnTo>
                    <a:pt x="150223" y="41618"/>
                  </a:lnTo>
                  <a:lnTo>
                    <a:pt x="157052" y="43510"/>
                  </a:lnTo>
                  <a:lnTo>
                    <a:pt x="163880" y="45401"/>
                  </a:lnTo>
                  <a:lnTo>
                    <a:pt x="170709" y="47293"/>
                  </a:lnTo>
                  <a:lnTo>
                    <a:pt x="177537" y="49185"/>
                  </a:lnTo>
                  <a:lnTo>
                    <a:pt x="184365" y="51077"/>
                  </a:lnTo>
                  <a:lnTo>
                    <a:pt x="191194" y="52968"/>
                  </a:lnTo>
                  <a:lnTo>
                    <a:pt x="198022" y="54860"/>
                  </a:lnTo>
                  <a:lnTo>
                    <a:pt x="204850" y="56752"/>
                  </a:lnTo>
                  <a:lnTo>
                    <a:pt x="211679" y="58644"/>
                  </a:lnTo>
                  <a:lnTo>
                    <a:pt x="218507" y="60535"/>
                  </a:lnTo>
                  <a:lnTo>
                    <a:pt x="225335" y="62427"/>
                  </a:lnTo>
                  <a:lnTo>
                    <a:pt x="232164" y="64319"/>
                  </a:lnTo>
                  <a:lnTo>
                    <a:pt x="238992" y="66211"/>
                  </a:lnTo>
                  <a:lnTo>
                    <a:pt x="245821" y="68102"/>
                  </a:lnTo>
                  <a:lnTo>
                    <a:pt x="252649" y="69994"/>
                  </a:lnTo>
                  <a:lnTo>
                    <a:pt x="259477" y="71886"/>
                  </a:lnTo>
                  <a:lnTo>
                    <a:pt x="266306" y="73777"/>
                  </a:lnTo>
                  <a:lnTo>
                    <a:pt x="273134" y="75669"/>
                  </a:lnTo>
                  <a:lnTo>
                    <a:pt x="279962" y="77561"/>
                  </a:lnTo>
                  <a:lnTo>
                    <a:pt x="286791" y="79453"/>
                  </a:lnTo>
                  <a:lnTo>
                    <a:pt x="293619" y="81344"/>
                  </a:lnTo>
                  <a:lnTo>
                    <a:pt x="300447" y="83236"/>
                  </a:lnTo>
                  <a:lnTo>
                    <a:pt x="307276" y="85128"/>
                  </a:lnTo>
                  <a:lnTo>
                    <a:pt x="314104" y="87020"/>
                  </a:lnTo>
                  <a:lnTo>
                    <a:pt x="320933" y="88911"/>
                  </a:lnTo>
                  <a:lnTo>
                    <a:pt x="327761" y="90803"/>
                  </a:lnTo>
                  <a:lnTo>
                    <a:pt x="329075" y="911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2416157" y="4825434"/>
              <a:ext cx="69701" cy="69386"/>
            </a:xfrm>
            <a:custGeom>
              <a:avLst/>
              <a:pathLst>
                <a:path w="69701" h="69386">
                  <a:moveTo>
                    <a:pt x="0" y="69386"/>
                  </a:moveTo>
                  <a:lnTo>
                    <a:pt x="69701" y="51340"/>
                  </a:lnTo>
                  <a:lnTo>
                    <a:pt x="192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1932674" y="3875588"/>
              <a:ext cx="354605" cy="806519"/>
            </a:xfrm>
            <a:custGeom>
              <a:avLst/>
              <a:pathLst>
                <a:path w="354605" h="806519">
                  <a:moveTo>
                    <a:pt x="0" y="0"/>
                  </a:moveTo>
                  <a:lnTo>
                    <a:pt x="5045" y="11475"/>
                  </a:lnTo>
                  <a:lnTo>
                    <a:pt x="10090" y="22950"/>
                  </a:lnTo>
                  <a:lnTo>
                    <a:pt x="15136" y="34426"/>
                  </a:lnTo>
                  <a:lnTo>
                    <a:pt x="20181" y="45901"/>
                  </a:lnTo>
                  <a:lnTo>
                    <a:pt x="25227" y="57377"/>
                  </a:lnTo>
                  <a:lnTo>
                    <a:pt x="30272" y="68852"/>
                  </a:lnTo>
                  <a:lnTo>
                    <a:pt x="35318" y="80328"/>
                  </a:lnTo>
                  <a:lnTo>
                    <a:pt x="40363" y="91803"/>
                  </a:lnTo>
                  <a:lnTo>
                    <a:pt x="45409" y="103279"/>
                  </a:lnTo>
                  <a:lnTo>
                    <a:pt x="50454" y="114754"/>
                  </a:lnTo>
                  <a:lnTo>
                    <a:pt x="55500" y="126230"/>
                  </a:lnTo>
                  <a:lnTo>
                    <a:pt x="60545" y="137705"/>
                  </a:lnTo>
                  <a:lnTo>
                    <a:pt x="65591" y="149181"/>
                  </a:lnTo>
                  <a:lnTo>
                    <a:pt x="70636" y="160656"/>
                  </a:lnTo>
                  <a:lnTo>
                    <a:pt x="75682" y="172132"/>
                  </a:lnTo>
                  <a:lnTo>
                    <a:pt x="80727" y="183607"/>
                  </a:lnTo>
                  <a:lnTo>
                    <a:pt x="85772" y="195083"/>
                  </a:lnTo>
                  <a:lnTo>
                    <a:pt x="90818" y="206558"/>
                  </a:lnTo>
                  <a:lnTo>
                    <a:pt x="95863" y="218034"/>
                  </a:lnTo>
                  <a:lnTo>
                    <a:pt x="100909" y="229509"/>
                  </a:lnTo>
                  <a:lnTo>
                    <a:pt x="105954" y="240985"/>
                  </a:lnTo>
                  <a:lnTo>
                    <a:pt x="111000" y="252460"/>
                  </a:lnTo>
                  <a:lnTo>
                    <a:pt x="116045" y="263935"/>
                  </a:lnTo>
                  <a:lnTo>
                    <a:pt x="121091" y="275411"/>
                  </a:lnTo>
                  <a:lnTo>
                    <a:pt x="126136" y="286886"/>
                  </a:lnTo>
                  <a:lnTo>
                    <a:pt x="131182" y="298362"/>
                  </a:lnTo>
                  <a:lnTo>
                    <a:pt x="136227" y="309837"/>
                  </a:lnTo>
                  <a:lnTo>
                    <a:pt x="141273" y="321313"/>
                  </a:lnTo>
                  <a:lnTo>
                    <a:pt x="146318" y="332788"/>
                  </a:lnTo>
                  <a:lnTo>
                    <a:pt x="151364" y="344264"/>
                  </a:lnTo>
                  <a:lnTo>
                    <a:pt x="156409" y="355739"/>
                  </a:lnTo>
                  <a:lnTo>
                    <a:pt x="161455" y="367215"/>
                  </a:lnTo>
                  <a:lnTo>
                    <a:pt x="166500" y="378690"/>
                  </a:lnTo>
                  <a:lnTo>
                    <a:pt x="171545" y="390166"/>
                  </a:lnTo>
                  <a:lnTo>
                    <a:pt x="176591" y="401641"/>
                  </a:lnTo>
                  <a:lnTo>
                    <a:pt x="181636" y="413117"/>
                  </a:lnTo>
                  <a:lnTo>
                    <a:pt x="186682" y="424592"/>
                  </a:lnTo>
                  <a:lnTo>
                    <a:pt x="191727" y="436068"/>
                  </a:lnTo>
                  <a:lnTo>
                    <a:pt x="196773" y="447543"/>
                  </a:lnTo>
                  <a:lnTo>
                    <a:pt x="201818" y="459019"/>
                  </a:lnTo>
                  <a:lnTo>
                    <a:pt x="206864" y="470494"/>
                  </a:lnTo>
                  <a:lnTo>
                    <a:pt x="211909" y="481970"/>
                  </a:lnTo>
                  <a:lnTo>
                    <a:pt x="216955" y="493445"/>
                  </a:lnTo>
                  <a:lnTo>
                    <a:pt x="222000" y="504920"/>
                  </a:lnTo>
                  <a:lnTo>
                    <a:pt x="227046" y="516396"/>
                  </a:lnTo>
                  <a:lnTo>
                    <a:pt x="232091" y="527871"/>
                  </a:lnTo>
                  <a:lnTo>
                    <a:pt x="237137" y="539347"/>
                  </a:lnTo>
                  <a:lnTo>
                    <a:pt x="242182" y="550822"/>
                  </a:lnTo>
                  <a:lnTo>
                    <a:pt x="247228" y="562298"/>
                  </a:lnTo>
                  <a:lnTo>
                    <a:pt x="252273" y="573773"/>
                  </a:lnTo>
                  <a:lnTo>
                    <a:pt x="257318" y="585249"/>
                  </a:lnTo>
                  <a:lnTo>
                    <a:pt x="262364" y="596724"/>
                  </a:lnTo>
                  <a:lnTo>
                    <a:pt x="267409" y="608200"/>
                  </a:lnTo>
                  <a:lnTo>
                    <a:pt x="272455" y="619675"/>
                  </a:lnTo>
                  <a:lnTo>
                    <a:pt x="277500" y="631151"/>
                  </a:lnTo>
                  <a:lnTo>
                    <a:pt x="282546" y="642626"/>
                  </a:lnTo>
                  <a:lnTo>
                    <a:pt x="287591" y="654102"/>
                  </a:lnTo>
                  <a:lnTo>
                    <a:pt x="292637" y="665577"/>
                  </a:lnTo>
                  <a:lnTo>
                    <a:pt x="297682" y="677053"/>
                  </a:lnTo>
                  <a:lnTo>
                    <a:pt x="302728" y="688528"/>
                  </a:lnTo>
                  <a:lnTo>
                    <a:pt x="307773" y="700004"/>
                  </a:lnTo>
                  <a:lnTo>
                    <a:pt x="312819" y="711479"/>
                  </a:lnTo>
                  <a:lnTo>
                    <a:pt x="317864" y="722955"/>
                  </a:lnTo>
                  <a:lnTo>
                    <a:pt x="322910" y="734430"/>
                  </a:lnTo>
                  <a:lnTo>
                    <a:pt x="327955" y="745905"/>
                  </a:lnTo>
                  <a:lnTo>
                    <a:pt x="333001" y="757381"/>
                  </a:lnTo>
                  <a:lnTo>
                    <a:pt x="338046" y="768856"/>
                  </a:lnTo>
                  <a:lnTo>
                    <a:pt x="343091" y="780332"/>
                  </a:lnTo>
                  <a:lnTo>
                    <a:pt x="348137" y="791807"/>
                  </a:lnTo>
                  <a:lnTo>
                    <a:pt x="353182" y="803283"/>
                  </a:lnTo>
                  <a:lnTo>
                    <a:pt x="354605" y="806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2229227" y="4610537"/>
              <a:ext cx="65910" cy="71569"/>
            </a:xfrm>
            <a:custGeom>
              <a:avLst/>
              <a:pathLst>
                <a:path w="65910" h="71569">
                  <a:moveTo>
                    <a:pt x="0" y="28979"/>
                  </a:moveTo>
                  <a:lnTo>
                    <a:pt x="58052" y="71569"/>
                  </a:lnTo>
                  <a:lnTo>
                    <a:pt x="659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981529" y="3334621"/>
              <a:ext cx="115613" cy="108814"/>
            </a:xfrm>
            <a:custGeom>
              <a:avLst/>
              <a:pathLst>
                <a:path w="115613" h="108814">
                  <a:moveTo>
                    <a:pt x="0" y="108814"/>
                  </a:moveTo>
                  <a:lnTo>
                    <a:pt x="3815" y="105222"/>
                  </a:lnTo>
                  <a:lnTo>
                    <a:pt x="7631" y="101631"/>
                  </a:lnTo>
                  <a:lnTo>
                    <a:pt x="11447" y="98039"/>
                  </a:lnTo>
                  <a:lnTo>
                    <a:pt x="15263" y="94448"/>
                  </a:lnTo>
                  <a:lnTo>
                    <a:pt x="19078" y="90857"/>
                  </a:lnTo>
                  <a:lnTo>
                    <a:pt x="22894" y="87265"/>
                  </a:lnTo>
                  <a:lnTo>
                    <a:pt x="26710" y="83674"/>
                  </a:lnTo>
                  <a:lnTo>
                    <a:pt x="30526" y="80082"/>
                  </a:lnTo>
                  <a:lnTo>
                    <a:pt x="34342" y="76491"/>
                  </a:lnTo>
                  <a:lnTo>
                    <a:pt x="38157" y="72900"/>
                  </a:lnTo>
                  <a:lnTo>
                    <a:pt x="41973" y="69308"/>
                  </a:lnTo>
                  <a:lnTo>
                    <a:pt x="45789" y="65717"/>
                  </a:lnTo>
                  <a:lnTo>
                    <a:pt x="49605" y="62126"/>
                  </a:lnTo>
                  <a:lnTo>
                    <a:pt x="53421" y="58534"/>
                  </a:lnTo>
                  <a:lnTo>
                    <a:pt x="57236" y="54943"/>
                  </a:lnTo>
                  <a:lnTo>
                    <a:pt x="61052" y="51351"/>
                  </a:lnTo>
                  <a:lnTo>
                    <a:pt x="64868" y="47760"/>
                  </a:lnTo>
                  <a:lnTo>
                    <a:pt x="68684" y="44169"/>
                  </a:lnTo>
                  <a:lnTo>
                    <a:pt x="72500" y="40577"/>
                  </a:lnTo>
                  <a:lnTo>
                    <a:pt x="76315" y="36986"/>
                  </a:lnTo>
                  <a:lnTo>
                    <a:pt x="80131" y="33394"/>
                  </a:lnTo>
                  <a:lnTo>
                    <a:pt x="83947" y="29803"/>
                  </a:lnTo>
                  <a:lnTo>
                    <a:pt x="87763" y="26212"/>
                  </a:lnTo>
                  <a:lnTo>
                    <a:pt x="91579" y="22620"/>
                  </a:lnTo>
                  <a:lnTo>
                    <a:pt x="95394" y="19029"/>
                  </a:lnTo>
                  <a:lnTo>
                    <a:pt x="99210" y="15438"/>
                  </a:lnTo>
                  <a:lnTo>
                    <a:pt x="103026" y="11846"/>
                  </a:lnTo>
                  <a:lnTo>
                    <a:pt x="106842" y="8255"/>
                  </a:lnTo>
                  <a:lnTo>
                    <a:pt x="110658" y="4663"/>
                  </a:lnTo>
                  <a:lnTo>
                    <a:pt x="114473" y="1072"/>
                  </a:lnTo>
                  <a:lnTo>
                    <a:pt x="115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027063" y="3334621"/>
              <a:ext cx="70079" cy="68950"/>
            </a:xfrm>
            <a:custGeom>
              <a:avLst/>
              <a:pathLst>
                <a:path w="70079" h="68950">
                  <a:moveTo>
                    <a:pt x="49346" y="68950"/>
                  </a:moveTo>
                  <a:lnTo>
                    <a:pt x="70079" y="0"/>
                  </a:lnTo>
                  <a:lnTo>
                    <a:pt x="0" y="165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6602345" y="3353455"/>
              <a:ext cx="692155" cy="756270"/>
            </a:xfrm>
            <a:custGeom>
              <a:avLst/>
              <a:pathLst>
                <a:path w="692155" h="756270">
                  <a:moveTo>
                    <a:pt x="692155" y="756270"/>
                  </a:moveTo>
                  <a:lnTo>
                    <a:pt x="682709" y="745949"/>
                  </a:lnTo>
                  <a:lnTo>
                    <a:pt x="673262" y="735627"/>
                  </a:lnTo>
                  <a:lnTo>
                    <a:pt x="663816" y="725306"/>
                  </a:lnTo>
                  <a:lnTo>
                    <a:pt x="654369" y="714984"/>
                  </a:lnTo>
                  <a:lnTo>
                    <a:pt x="644922" y="704662"/>
                  </a:lnTo>
                  <a:lnTo>
                    <a:pt x="635476" y="694341"/>
                  </a:lnTo>
                  <a:lnTo>
                    <a:pt x="626029" y="684019"/>
                  </a:lnTo>
                  <a:lnTo>
                    <a:pt x="616583" y="673698"/>
                  </a:lnTo>
                  <a:lnTo>
                    <a:pt x="607136" y="663376"/>
                  </a:lnTo>
                  <a:lnTo>
                    <a:pt x="597690" y="653054"/>
                  </a:lnTo>
                  <a:lnTo>
                    <a:pt x="588243" y="642733"/>
                  </a:lnTo>
                  <a:lnTo>
                    <a:pt x="578797" y="632411"/>
                  </a:lnTo>
                  <a:lnTo>
                    <a:pt x="569350" y="622090"/>
                  </a:lnTo>
                  <a:lnTo>
                    <a:pt x="559904" y="611768"/>
                  </a:lnTo>
                  <a:lnTo>
                    <a:pt x="550457" y="601446"/>
                  </a:lnTo>
                  <a:lnTo>
                    <a:pt x="541010" y="591125"/>
                  </a:lnTo>
                  <a:lnTo>
                    <a:pt x="531564" y="580803"/>
                  </a:lnTo>
                  <a:lnTo>
                    <a:pt x="522117" y="570482"/>
                  </a:lnTo>
                  <a:lnTo>
                    <a:pt x="512671" y="560160"/>
                  </a:lnTo>
                  <a:lnTo>
                    <a:pt x="503224" y="549839"/>
                  </a:lnTo>
                  <a:lnTo>
                    <a:pt x="493778" y="539517"/>
                  </a:lnTo>
                  <a:lnTo>
                    <a:pt x="484331" y="529195"/>
                  </a:lnTo>
                  <a:lnTo>
                    <a:pt x="474885" y="518874"/>
                  </a:lnTo>
                  <a:lnTo>
                    <a:pt x="465438" y="508552"/>
                  </a:lnTo>
                  <a:lnTo>
                    <a:pt x="455992" y="498231"/>
                  </a:lnTo>
                  <a:lnTo>
                    <a:pt x="446545" y="487909"/>
                  </a:lnTo>
                  <a:lnTo>
                    <a:pt x="437098" y="477587"/>
                  </a:lnTo>
                  <a:lnTo>
                    <a:pt x="427652" y="467266"/>
                  </a:lnTo>
                  <a:lnTo>
                    <a:pt x="418205" y="456944"/>
                  </a:lnTo>
                  <a:lnTo>
                    <a:pt x="408759" y="446623"/>
                  </a:lnTo>
                  <a:lnTo>
                    <a:pt x="399312" y="436301"/>
                  </a:lnTo>
                  <a:lnTo>
                    <a:pt x="389866" y="425979"/>
                  </a:lnTo>
                  <a:lnTo>
                    <a:pt x="380419" y="415658"/>
                  </a:lnTo>
                  <a:lnTo>
                    <a:pt x="370973" y="405336"/>
                  </a:lnTo>
                  <a:lnTo>
                    <a:pt x="361526" y="395015"/>
                  </a:lnTo>
                  <a:lnTo>
                    <a:pt x="352080" y="384693"/>
                  </a:lnTo>
                  <a:lnTo>
                    <a:pt x="342633" y="374372"/>
                  </a:lnTo>
                  <a:lnTo>
                    <a:pt x="333186" y="364050"/>
                  </a:lnTo>
                  <a:lnTo>
                    <a:pt x="323740" y="353728"/>
                  </a:lnTo>
                  <a:lnTo>
                    <a:pt x="314293" y="343407"/>
                  </a:lnTo>
                  <a:lnTo>
                    <a:pt x="304847" y="333085"/>
                  </a:lnTo>
                  <a:lnTo>
                    <a:pt x="295400" y="322764"/>
                  </a:lnTo>
                  <a:lnTo>
                    <a:pt x="285954" y="312442"/>
                  </a:lnTo>
                  <a:lnTo>
                    <a:pt x="276507" y="302120"/>
                  </a:lnTo>
                  <a:lnTo>
                    <a:pt x="267061" y="291799"/>
                  </a:lnTo>
                  <a:lnTo>
                    <a:pt x="257614" y="281477"/>
                  </a:lnTo>
                  <a:lnTo>
                    <a:pt x="248168" y="271156"/>
                  </a:lnTo>
                  <a:lnTo>
                    <a:pt x="238721" y="260834"/>
                  </a:lnTo>
                  <a:lnTo>
                    <a:pt x="229274" y="250512"/>
                  </a:lnTo>
                  <a:lnTo>
                    <a:pt x="219828" y="240191"/>
                  </a:lnTo>
                  <a:lnTo>
                    <a:pt x="210381" y="229869"/>
                  </a:lnTo>
                  <a:lnTo>
                    <a:pt x="200935" y="219548"/>
                  </a:lnTo>
                  <a:lnTo>
                    <a:pt x="191488" y="209226"/>
                  </a:lnTo>
                  <a:lnTo>
                    <a:pt x="182042" y="198904"/>
                  </a:lnTo>
                  <a:lnTo>
                    <a:pt x="172595" y="188583"/>
                  </a:lnTo>
                  <a:lnTo>
                    <a:pt x="163149" y="178261"/>
                  </a:lnTo>
                  <a:lnTo>
                    <a:pt x="153702" y="167940"/>
                  </a:lnTo>
                  <a:lnTo>
                    <a:pt x="144256" y="157618"/>
                  </a:lnTo>
                  <a:lnTo>
                    <a:pt x="134809" y="147297"/>
                  </a:lnTo>
                  <a:lnTo>
                    <a:pt x="125362" y="136975"/>
                  </a:lnTo>
                  <a:lnTo>
                    <a:pt x="115916" y="126653"/>
                  </a:lnTo>
                  <a:lnTo>
                    <a:pt x="106469" y="116332"/>
                  </a:lnTo>
                  <a:lnTo>
                    <a:pt x="97023" y="106010"/>
                  </a:lnTo>
                  <a:lnTo>
                    <a:pt x="87576" y="95689"/>
                  </a:lnTo>
                  <a:lnTo>
                    <a:pt x="78130" y="85367"/>
                  </a:lnTo>
                  <a:lnTo>
                    <a:pt x="68683" y="75045"/>
                  </a:lnTo>
                  <a:lnTo>
                    <a:pt x="59237" y="64724"/>
                  </a:lnTo>
                  <a:lnTo>
                    <a:pt x="49790" y="54402"/>
                  </a:lnTo>
                  <a:lnTo>
                    <a:pt x="40344" y="44081"/>
                  </a:lnTo>
                  <a:lnTo>
                    <a:pt x="30897" y="33759"/>
                  </a:lnTo>
                  <a:lnTo>
                    <a:pt x="21450" y="23437"/>
                  </a:lnTo>
                  <a:lnTo>
                    <a:pt x="12004" y="13116"/>
                  </a:lnTo>
                  <a:lnTo>
                    <a:pt x="2557" y="27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6602345" y="3353455"/>
              <a:ext cx="68654" cy="70302"/>
            </a:xfrm>
            <a:custGeom>
              <a:avLst/>
              <a:pathLst>
                <a:path w="68654" h="70302">
                  <a:moveTo>
                    <a:pt x="68654" y="21692"/>
                  </a:moveTo>
                  <a:lnTo>
                    <a:pt x="0" y="0"/>
                  </a:lnTo>
                  <a:lnTo>
                    <a:pt x="15541" y="70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6342097" y="6204316"/>
              <a:ext cx="309109" cy="140267"/>
            </a:xfrm>
            <a:custGeom>
              <a:avLst/>
              <a:pathLst>
                <a:path w="309109" h="140267">
                  <a:moveTo>
                    <a:pt x="309109" y="140267"/>
                  </a:moveTo>
                  <a:lnTo>
                    <a:pt x="302675" y="137348"/>
                  </a:lnTo>
                  <a:lnTo>
                    <a:pt x="296242" y="134428"/>
                  </a:lnTo>
                  <a:lnTo>
                    <a:pt x="289808" y="131509"/>
                  </a:lnTo>
                  <a:lnTo>
                    <a:pt x="283374" y="128589"/>
                  </a:lnTo>
                  <a:lnTo>
                    <a:pt x="276941" y="125670"/>
                  </a:lnTo>
                  <a:lnTo>
                    <a:pt x="270507" y="122750"/>
                  </a:lnTo>
                  <a:lnTo>
                    <a:pt x="264073" y="119831"/>
                  </a:lnTo>
                  <a:lnTo>
                    <a:pt x="257640" y="116911"/>
                  </a:lnTo>
                  <a:lnTo>
                    <a:pt x="251206" y="113992"/>
                  </a:lnTo>
                  <a:lnTo>
                    <a:pt x="244772" y="111073"/>
                  </a:lnTo>
                  <a:lnTo>
                    <a:pt x="238338" y="108153"/>
                  </a:lnTo>
                  <a:lnTo>
                    <a:pt x="231905" y="105234"/>
                  </a:lnTo>
                  <a:lnTo>
                    <a:pt x="225471" y="102314"/>
                  </a:lnTo>
                  <a:lnTo>
                    <a:pt x="219037" y="99395"/>
                  </a:lnTo>
                  <a:lnTo>
                    <a:pt x="212604" y="96475"/>
                  </a:lnTo>
                  <a:lnTo>
                    <a:pt x="206170" y="93556"/>
                  </a:lnTo>
                  <a:lnTo>
                    <a:pt x="199736" y="90636"/>
                  </a:lnTo>
                  <a:lnTo>
                    <a:pt x="193303" y="87717"/>
                  </a:lnTo>
                  <a:lnTo>
                    <a:pt x="186869" y="84797"/>
                  </a:lnTo>
                  <a:lnTo>
                    <a:pt x="180435" y="81878"/>
                  </a:lnTo>
                  <a:lnTo>
                    <a:pt x="174001" y="78958"/>
                  </a:lnTo>
                  <a:lnTo>
                    <a:pt x="167568" y="76039"/>
                  </a:lnTo>
                  <a:lnTo>
                    <a:pt x="161134" y="73119"/>
                  </a:lnTo>
                  <a:lnTo>
                    <a:pt x="154700" y="70200"/>
                  </a:lnTo>
                  <a:lnTo>
                    <a:pt x="148267" y="67280"/>
                  </a:lnTo>
                  <a:lnTo>
                    <a:pt x="141833" y="64361"/>
                  </a:lnTo>
                  <a:lnTo>
                    <a:pt x="135399" y="61441"/>
                  </a:lnTo>
                  <a:lnTo>
                    <a:pt x="128966" y="58522"/>
                  </a:lnTo>
                  <a:lnTo>
                    <a:pt x="122532" y="55602"/>
                  </a:lnTo>
                  <a:lnTo>
                    <a:pt x="116098" y="52683"/>
                  </a:lnTo>
                  <a:lnTo>
                    <a:pt x="109665" y="49763"/>
                  </a:lnTo>
                  <a:lnTo>
                    <a:pt x="103231" y="46844"/>
                  </a:lnTo>
                  <a:lnTo>
                    <a:pt x="96797" y="43924"/>
                  </a:lnTo>
                  <a:lnTo>
                    <a:pt x="90363" y="41005"/>
                  </a:lnTo>
                  <a:lnTo>
                    <a:pt x="83930" y="38085"/>
                  </a:lnTo>
                  <a:lnTo>
                    <a:pt x="77496" y="35166"/>
                  </a:lnTo>
                  <a:lnTo>
                    <a:pt x="71062" y="32246"/>
                  </a:lnTo>
                  <a:lnTo>
                    <a:pt x="64629" y="29327"/>
                  </a:lnTo>
                  <a:lnTo>
                    <a:pt x="58195" y="26407"/>
                  </a:lnTo>
                  <a:lnTo>
                    <a:pt x="51761" y="23488"/>
                  </a:lnTo>
                  <a:lnTo>
                    <a:pt x="45328" y="20568"/>
                  </a:lnTo>
                  <a:lnTo>
                    <a:pt x="38894" y="17649"/>
                  </a:lnTo>
                  <a:lnTo>
                    <a:pt x="32460" y="14730"/>
                  </a:lnTo>
                  <a:lnTo>
                    <a:pt x="26026" y="11810"/>
                  </a:lnTo>
                  <a:lnTo>
                    <a:pt x="19593" y="8891"/>
                  </a:lnTo>
                  <a:lnTo>
                    <a:pt x="13159" y="5971"/>
                  </a:lnTo>
                  <a:lnTo>
                    <a:pt x="6725" y="3052"/>
                  </a:lnTo>
                  <a:lnTo>
                    <a:pt x="292" y="1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6342097" y="6197300"/>
              <a:ext cx="71657" cy="65565"/>
            </a:xfrm>
            <a:custGeom>
              <a:avLst/>
              <a:pathLst>
                <a:path w="71657" h="65565">
                  <a:moveTo>
                    <a:pt x="71657" y="0"/>
                  </a:moveTo>
                  <a:lnTo>
                    <a:pt x="0" y="7016"/>
                  </a:lnTo>
                  <a:lnTo>
                    <a:pt x="41905" y="65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6651207" y="6344584"/>
              <a:ext cx="338080" cy="330141"/>
            </a:xfrm>
            <a:custGeom>
              <a:avLst/>
              <a:pathLst>
                <a:path w="338080" h="330141">
                  <a:moveTo>
                    <a:pt x="0" y="0"/>
                  </a:moveTo>
                  <a:lnTo>
                    <a:pt x="6016" y="5875"/>
                  </a:lnTo>
                  <a:lnTo>
                    <a:pt x="12033" y="11750"/>
                  </a:lnTo>
                  <a:lnTo>
                    <a:pt x="18049" y="17626"/>
                  </a:lnTo>
                  <a:lnTo>
                    <a:pt x="24066" y="23501"/>
                  </a:lnTo>
                  <a:lnTo>
                    <a:pt x="30083" y="29376"/>
                  </a:lnTo>
                  <a:lnTo>
                    <a:pt x="36099" y="35252"/>
                  </a:lnTo>
                  <a:lnTo>
                    <a:pt x="42116" y="41127"/>
                  </a:lnTo>
                  <a:lnTo>
                    <a:pt x="48132" y="47002"/>
                  </a:lnTo>
                  <a:lnTo>
                    <a:pt x="54149" y="52878"/>
                  </a:lnTo>
                  <a:lnTo>
                    <a:pt x="60166" y="58753"/>
                  </a:lnTo>
                  <a:lnTo>
                    <a:pt x="66182" y="64628"/>
                  </a:lnTo>
                  <a:lnTo>
                    <a:pt x="72199" y="70504"/>
                  </a:lnTo>
                  <a:lnTo>
                    <a:pt x="78216" y="76379"/>
                  </a:lnTo>
                  <a:lnTo>
                    <a:pt x="84232" y="82254"/>
                  </a:lnTo>
                  <a:lnTo>
                    <a:pt x="90249" y="88130"/>
                  </a:lnTo>
                  <a:lnTo>
                    <a:pt x="96265" y="94005"/>
                  </a:lnTo>
                  <a:lnTo>
                    <a:pt x="102282" y="99880"/>
                  </a:lnTo>
                  <a:lnTo>
                    <a:pt x="108299" y="105756"/>
                  </a:lnTo>
                  <a:lnTo>
                    <a:pt x="114315" y="111631"/>
                  </a:lnTo>
                  <a:lnTo>
                    <a:pt x="120332" y="117506"/>
                  </a:lnTo>
                  <a:lnTo>
                    <a:pt x="126348" y="123382"/>
                  </a:lnTo>
                  <a:lnTo>
                    <a:pt x="132365" y="129257"/>
                  </a:lnTo>
                  <a:lnTo>
                    <a:pt x="138382" y="135132"/>
                  </a:lnTo>
                  <a:lnTo>
                    <a:pt x="144398" y="141008"/>
                  </a:lnTo>
                  <a:lnTo>
                    <a:pt x="150415" y="146883"/>
                  </a:lnTo>
                  <a:lnTo>
                    <a:pt x="156432" y="152758"/>
                  </a:lnTo>
                  <a:lnTo>
                    <a:pt x="162448" y="158634"/>
                  </a:lnTo>
                  <a:lnTo>
                    <a:pt x="168465" y="164509"/>
                  </a:lnTo>
                  <a:lnTo>
                    <a:pt x="174481" y="170384"/>
                  </a:lnTo>
                  <a:lnTo>
                    <a:pt x="180498" y="176260"/>
                  </a:lnTo>
                  <a:lnTo>
                    <a:pt x="186515" y="182135"/>
                  </a:lnTo>
                  <a:lnTo>
                    <a:pt x="192531" y="188010"/>
                  </a:lnTo>
                  <a:lnTo>
                    <a:pt x="198548" y="193886"/>
                  </a:lnTo>
                  <a:lnTo>
                    <a:pt x="204565" y="199761"/>
                  </a:lnTo>
                  <a:lnTo>
                    <a:pt x="210581" y="205636"/>
                  </a:lnTo>
                  <a:lnTo>
                    <a:pt x="216598" y="211512"/>
                  </a:lnTo>
                  <a:lnTo>
                    <a:pt x="222614" y="217387"/>
                  </a:lnTo>
                  <a:lnTo>
                    <a:pt x="228631" y="223262"/>
                  </a:lnTo>
                  <a:lnTo>
                    <a:pt x="234648" y="229138"/>
                  </a:lnTo>
                  <a:lnTo>
                    <a:pt x="240664" y="235013"/>
                  </a:lnTo>
                  <a:lnTo>
                    <a:pt x="246681" y="240888"/>
                  </a:lnTo>
                  <a:lnTo>
                    <a:pt x="252697" y="246764"/>
                  </a:lnTo>
                  <a:lnTo>
                    <a:pt x="258714" y="252639"/>
                  </a:lnTo>
                  <a:lnTo>
                    <a:pt x="264731" y="258514"/>
                  </a:lnTo>
                  <a:lnTo>
                    <a:pt x="270747" y="264390"/>
                  </a:lnTo>
                  <a:lnTo>
                    <a:pt x="276764" y="270265"/>
                  </a:lnTo>
                  <a:lnTo>
                    <a:pt x="282781" y="276140"/>
                  </a:lnTo>
                  <a:lnTo>
                    <a:pt x="288797" y="282016"/>
                  </a:lnTo>
                  <a:lnTo>
                    <a:pt x="294814" y="287891"/>
                  </a:lnTo>
                  <a:lnTo>
                    <a:pt x="300830" y="293766"/>
                  </a:lnTo>
                  <a:lnTo>
                    <a:pt x="306847" y="299642"/>
                  </a:lnTo>
                  <a:lnTo>
                    <a:pt x="312864" y="305517"/>
                  </a:lnTo>
                  <a:lnTo>
                    <a:pt x="318880" y="311392"/>
                  </a:lnTo>
                  <a:lnTo>
                    <a:pt x="324897" y="317268"/>
                  </a:lnTo>
                  <a:lnTo>
                    <a:pt x="330914" y="323143"/>
                  </a:lnTo>
                  <a:lnTo>
                    <a:pt x="336930" y="329018"/>
                  </a:lnTo>
                  <a:lnTo>
                    <a:pt x="338080" y="3301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6919524" y="6605406"/>
              <a:ext cx="69763" cy="69320"/>
            </a:xfrm>
            <a:custGeom>
              <a:avLst/>
              <a:pathLst>
                <a:path w="69763" h="69320">
                  <a:moveTo>
                    <a:pt x="0" y="51512"/>
                  </a:moveTo>
                  <a:lnTo>
                    <a:pt x="69763" y="69320"/>
                  </a:lnTo>
                  <a:lnTo>
                    <a:pt x="503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6651207" y="6344584"/>
              <a:ext cx="346789" cy="29466"/>
            </a:xfrm>
            <a:custGeom>
              <a:avLst/>
              <a:pathLst>
                <a:path w="346789" h="29466">
                  <a:moveTo>
                    <a:pt x="0" y="0"/>
                  </a:moveTo>
                  <a:lnTo>
                    <a:pt x="7126" y="605"/>
                  </a:lnTo>
                  <a:lnTo>
                    <a:pt x="14252" y="1211"/>
                  </a:lnTo>
                  <a:lnTo>
                    <a:pt x="21378" y="1816"/>
                  </a:lnTo>
                  <a:lnTo>
                    <a:pt x="28504" y="2422"/>
                  </a:lnTo>
                  <a:lnTo>
                    <a:pt x="35631" y="3027"/>
                  </a:lnTo>
                  <a:lnTo>
                    <a:pt x="42757" y="3633"/>
                  </a:lnTo>
                  <a:lnTo>
                    <a:pt x="49883" y="4238"/>
                  </a:lnTo>
                  <a:lnTo>
                    <a:pt x="57009" y="4844"/>
                  </a:lnTo>
                  <a:lnTo>
                    <a:pt x="64136" y="5449"/>
                  </a:lnTo>
                  <a:lnTo>
                    <a:pt x="71262" y="6055"/>
                  </a:lnTo>
                  <a:lnTo>
                    <a:pt x="78388" y="6660"/>
                  </a:lnTo>
                  <a:lnTo>
                    <a:pt x="85514" y="7266"/>
                  </a:lnTo>
                  <a:lnTo>
                    <a:pt x="92641" y="7871"/>
                  </a:lnTo>
                  <a:lnTo>
                    <a:pt x="99767" y="8477"/>
                  </a:lnTo>
                  <a:lnTo>
                    <a:pt x="106893" y="9082"/>
                  </a:lnTo>
                  <a:lnTo>
                    <a:pt x="114019" y="9688"/>
                  </a:lnTo>
                  <a:lnTo>
                    <a:pt x="121145" y="10293"/>
                  </a:lnTo>
                  <a:lnTo>
                    <a:pt x="128272" y="10899"/>
                  </a:lnTo>
                  <a:lnTo>
                    <a:pt x="135398" y="11504"/>
                  </a:lnTo>
                  <a:lnTo>
                    <a:pt x="142524" y="12110"/>
                  </a:lnTo>
                  <a:lnTo>
                    <a:pt x="149650" y="12715"/>
                  </a:lnTo>
                  <a:lnTo>
                    <a:pt x="156777" y="13321"/>
                  </a:lnTo>
                  <a:lnTo>
                    <a:pt x="163903" y="13926"/>
                  </a:lnTo>
                  <a:lnTo>
                    <a:pt x="171029" y="14532"/>
                  </a:lnTo>
                  <a:lnTo>
                    <a:pt x="178155" y="15138"/>
                  </a:lnTo>
                  <a:lnTo>
                    <a:pt x="185282" y="15743"/>
                  </a:lnTo>
                  <a:lnTo>
                    <a:pt x="192408" y="16349"/>
                  </a:lnTo>
                  <a:lnTo>
                    <a:pt x="199534" y="16954"/>
                  </a:lnTo>
                  <a:lnTo>
                    <a:pt x="206660" y="17560"/>
                  </a:lnTo>
                  <a:lnTo>
                    <a:pt x="213786" y="18165"/>
                  </a:lnTo>
                  <a:lnTo>
                    <a:pt x="220913" y="18771"/>
                  </a:lnTo>
                  <a:lnTo>
                    <a:pt x="228039" y="19376"/>
                  </a:lnTo>
                  <a:lnTo>
                    <a:pt x="235165" y="19982"/>
                  </a:lnTo>
                  <a:lnTo>
                    <a:pt x="242291" y="20587"/>
                  </a:lnTo>
                  <a:lnTo>
                    <a:pt x="249418" y="21193"/>
                  </a:lnTo>
                  <a:lnTo>
                    <a:pt x="256544" y="21798"/>
                  </a:lnTo>
                  <a:lnTo>
                    <a:pt x="263670" y="22404"/>
                  </a:lnTo>
                  <a:lnTo>
                    <a:pt x="270796" y="23009"/>
                  </a:lnTo>
                  <a:lnTo>
                    <a:pt x="277923" y="23615"/>
                  </a:lnTo>
                  <a:lnTo>
                    <a:pt x="285049" y="24220"/>
                  </a:lnTo>
                  <a:lnTo>
                    <a:pt x="292175" y="24826"/>
                  </a:lnTo>
                  <a:lnTo>
                    <a:pt x="299301" y="25431"/>
                  </a:lnTo>
                  <a:lnTo>
                    <a:pt x="306428" y="26037"/>
                  </a:lnTo>
                  <a:lnTo>
                    <a:pt x="313554" y="26642"/>
                  </a:lnTo>
                  <a:lnTo>
                    <a:pt x="320680" y="27248"/>
                  </a:lnTo>
                  <a:lnTo>
                    <a:pt x="327806" y="27853"/>
                  </a:lnTo>
                  <a:lnTo>
                    <a:pt x="334932" y="28459"/>
                  </a:lnTo>
                  <a:lnTo>
                    <a:pt x="342059" y="29064"/>
                  </a:lnTo>
                  <a:lnTo>
                    <a:pt x="346789" y="294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6932819" y="6332901"/>
              <a:ext cx="65177" cy="71741"/>
            </a:xfrm>
            <a:custGeom>
              <a:avLst/>
              <a:pathLst>
                <a:path w="65177" h="71741">
                  <a:moveTo>
                    <a:pt x="0" y="71741"/>
                  </a:moveTo>
                  <a:lnTo>
                    <a:pt x="65177" y="41149"/>
                  </a:lnTo>
                  <a:lnTo>
                    <a:pt x="60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6651207" y="6344584"/>
              <a:ext cx="724111" cy="257184"/>
            </a:xfrm>
            <a:custGeom>
              <a:avLst/>
              <a:pathLst>
                <a:path w="724111" h="257184">
                  <a:moveTo>
                    <a:pt x="0" y="0"/>
                  </a:moveTo>
                  <a:lnTo>
                    <a:pt x="10740" y="3814"/>
                  </a:lnTo>
                  <a:lnTo>
                    <a:pt x="21481" y="7629"/>
                  </a:lnTo>
                  <a:lnTo>
                    <a:pt x="32222" y="11444"/>
                  </a:lnTo>
                  <a:lnTo>
                    <a:pt x="42963" y="15259"/>
                  </a:lnTo>
                  <a:lnTo>
                    <a:pt x="53704" y="19074"/>
                  </a:lnTo>
                  <a:lnTo>
                    <a:pt x="64445" y="22889"/>
                  </a:lnTo>
                  <a:lnTo>
                    <a:pt x="75186" y="26704"/>
                  </a:lnTo>
                  <a:lnTo>
                    <a:pt x="85927" y="30518"/>
                  </a:lnTo>
                  <a:lnTo>
                    <a:pt x="96668" y="34333"/>
                  </a:lnTo>
                  <a:lnTo>
                    <a:pt x="107409" y="38148"/>
                  </a:lnTo>
                  <a:lnTo>
                    <a:pt x="118149" y="41963"/>
                  </a:lnTo>
                  <a:lnTo>
                    <a:pt x="128890" y="45778"/>
                  </a:lnTo>
                  <a:lnTo>
                    <a:pt x="139631" y="49593"/>
                  </a:lnTo>
                  <a:lnTo>
                    <a:pt x="150372" y="53408"/>
                  </a:lnTo>
                  <a:lnTo>
                    <a:pt x="161113" y="57223"/>
                  </a:lnTo>
                  <a:lnTo>
                    <a:pt x="171854" y="61037"/>
                  </a:lnTo>
                  <a:lnTo>
                    <a:pt x="182595" y="64852"/>
                  </a:lnTo>
                  <a:lnTo>
                    <a:pt x="193336" y="68667"/>
                  </a:lnTo>
                  <a:lnTo>
                    <a:pt x="204077" y="72482"/>
                  </a:lnTo>
                  <a:lnTo>
                    <a:pt x="214818" y="76297"/>
                  </a:lnTo>
                  <a:lnTo>
                    <a:pt x="225559" y="80112"/>
                  </a:lnTo>
                  <a:lnTo>
                    <a:pt x="236299" y="83927"/>
                  </a:lnTo>
                  <a:lnTo>
                    <a:pt x="247040" y="87742"/>
                  </a:lnTo>
                  <a:lnTo>
                    <a:pt x="257781" y="91556"/>
                  </a:lnTo>
                  <a:lnTo>
                    <a:pt x="268522" y="95371"/>
                  </a:lnTo>
                  <a:lnTo>
                    <a:pt x="279263" y="99186"/>
                  </a:lnTo>
                  <a:lnTo>
                    <a:pt x="290004" y="103001"/>
                  </a:lnTo>
                  <a:lnTo>
                    <a:pt x="300745" y="106816"/>
                  </a:lnTo>
                  <a:lnTo>
                    <a:pt x="311486" y="110631"/>
                  </a:lnTo>
                  <a:lnTo>
                    <a:pt x="322227" y="114446"/>
                  </a:lnTo>
                  <a:lnTo>
                    <a:pt x="332968" y="118261"/>
                  </a:lnTo>
                  <a:lnTo>
                    <a:pt x="343709" y="122075"/>
                  </a:lnTo>
                  <a:lnTo>
                    <a:pt x="354449" y="125890"/>
                  </a:lnTo>
                  <a:lnTo>
                    <a:pt x="365190" y="129705"/>
                  </a:lnTo>
                  <a:lnTo>
                    <a:pt x="375931" y="133520"/>
                  </a:lnTo>
                  <a:lnTo>
                    <a:pt x="386672" y="137335"/>
                  </a:lnTo>
                  <a:lnTo>
                    <a:pt x="397413" y="141150"/>
                  </a:lnTo>
                  <a:lnTo>
                    <a:pt x="408154" y="144965"/>
                  </a:lnTo>
                  <a:lnTo>
                    <a:pt x="418895" y="148780"/>
                  </a:lnTo>
                  <a:lnTo>
                    <a:pt x="429636" y="152594"/>
                  </a:lnTo>
                  <a:lnTo>
                    <a:pt x="440377" y="156409"/>
                  </a:lnTo>
                  <a:lnTo>
                    <a:pt x="451118" y="160224"/>
                  </a:lnTo>
                  <a:lnTo>
                    <a:pt x="461859" y="164039"/>
                  </a:lnTo>
                  <a:lnTo>
                    <a:pt x="472599" y="167854"/>
                  </a:lnTo>
                  <a:lnTo>
                    <a:pt x="483340" y="171669"/>
                  </a:lnTo>
                  <a:lnTo>
                    <a:pt x="494081" y="175484"/>
                  </a:lnTo>
                  <a:lnTo>
                    <a:pt x="504822" y="179299"/>
                  </a:lnTo>
                  <a:lnTo>
                    <a:pt x="515563" y="183113"/>
                  </a:lnTo>
                  <a:lnTo>
                    <a:pt x="526304" y="186928"/>
                  </a:lnTo>
                  <a:lnTo>
                    <a:pt x="537045" y="190743"/>
                  </a:lnTo>
                  <a:lnTo>
                    <a:pt x="547786" y="194558"/>
                  </a:lnTo>
                  <a:lnTo>
                    <a:pt x="558527" y="198373"/>
                  </a:lnTo>
                  <a:lnTo>
                    <a:pt x="569268" y="202188"/>
                  </a:lnTo>
                  <a:lnTo>
                    <a:pt x="580009" y="206003"/>
                  </a:lnTo>
                  <a:lnTo>
                    <a:pt x="590749" y="209818"/>
                  </a:lnTo>
                  <a:lnTo>
                    <a:pt x="601490" y="213632"/>
                  </a:lnTo>
                  <a:lnTo>
                    <a:pt x="612231" y="217447"/>
                  </a:lnTo>
                  <a:lnTo>
                    <a:pt x="622972" y="221262"/>
                  </a:lnTo>
                  <a:lnTo>
                    <a:pt x="633713" y="225077"/>
                  </a:lnTo>
                  <a:lnTo>
                    <a:pt x="644454" y="228892"/>
                  </a:lnTo>
                  <a:lnTo>
                    <a:pt x="655195" y="232707"/>
                  </a:lnTo>
                  <a:lnTo>
                    <a:pt x="665936" y="236522"/>
                  </a:lnTo>
                  <a:lnTo>
                    <a:pt x="676677" y="240336"/>
                  </a:lnTo>
                  <a:lnTo>
                    <a:pt x="687418" y="244151"/>
                  </a:lnTo>
                  <a:lnTo>
                    <a:pt x="698159" y="247966"/>
                  </a:lnTo>
                  <a:lnTo>
                    <a:pt x="708899" y="251781"/>
                  </a:lnTo>
                  <a:lnTo>
                    <a:pt x="719640" y="255596"/>
                  </a:lnTo>
                  <a:lnTo>
                    <a:pt x="724111" y="257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7304512" y="6546976"/>
              <a:ext cx="70806" cy="67847"/>
            </a:xfrm>
            <a:custGeom>
              <a:avLst/>
              <a:pathLst>
                <a:path w="70806" h="67847">
                  <a:moveTo>
                    <a:pt x="0" y="67847"/>
                  </a:moveTo>
                  <a:lnTo>
                    <a:pt x="70806" y="54792"/>
                  </a:lnTo>
                  <a:lnTo>
                    <a:pt x="240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6398608" y="6344584"/>
              <a:ext cx="252598" cy="193205"/>
            </a:xfrm>
            <a:custGeom>
              <a:avLst/>
              <a:pathLst>
                <a:path w="252598" h="193205">
                  <a:moveTo>
                    <a:pt x="252598" y="0"/>
                  </a:moveTo>
                  <a:lnTo>
                    <a:pt x="247158" y="4160"/>
                  </a:lnTo>
                  <a:lnTo>
                    <a:pt x="241718" y="8321"/>
                  </a:lnTo>
                  <a:lnTo>
                    <a:pt x="236278" y="12482"/>
                  </a:lnTo>
                  <a:lnTo>
                    <a:pt x="230838" y="16643"/>
                  </a:lnTo>
                  <a:lnTo>
                    <a:pt x="225399" y="20803"/>
                  </a:lnTo>
                  <a:lnTo>
                    <a:pt x="219959" y="24964"/>
                  </a:lnTo>
                  <a:lnTo>
                    <a:pt x="214519" y="29125"/>
                  </a:lnTo>
                  <a:lnTo>
                    <a:pt x="209079" y="33286"/>
                  </a:lnTo>
                  <a:lnTo>
                    <a:pt x="203639" y="37447"/>
                  </a:lnTo>
                  <a:lnTo>
                    <a:pt x="198199" y="41607"/>
                  </a:lnTo>
                  <a:lnTo>
                    <a:pt x="192760" y="45768"/>
                  </a:lnTo>
                  <a:lnTo>
                    <a:pt x="187320" y="49929"/>
                  </a:lnTo>
                  <a:lnTo>
                    <a:pt x="181880" y="54090"/>
                  </a:lnTo>
                  <a:lnTo>
                    <a:pt x="176440" y="58250"/>
                  </a:lnTo>
                  <a:lnTo>
                    <a:pt x="171000" y="62411"/>
                  </a:lnTo>
                  <a:lnTo>
                    <a:pt x="165560" y="66572"/>
                  </a:lnTo>
                  <a:lnTo>
                    <a:pt x="160120" y="70733"/>
                  </a:lnTo>
                  <a:lnTo>
                    <a:pt x="154681" y="74894"/>
                  </a:lnTo>
                  <a:lnTo>
                    <a:pt x="149241" y="79054"/>
                  </a:lnTo>
                  <a:lnTo>
                    <a:pt x="143801" y="83215"/>
                  </a:lnTo>
                  <a:lnTo>
                    <a:pt x="138361" y="87376"/>
                  </a:lnTo>
                  <a:lnTo>
                    <a:pt x="132921" y="91537"/>
                  </a:lnTo>
                  <a:lnTo>
                    <a:pt x="127481" y="95697"/>
                  </a:lnTo>
                  <a:lnTo>
                    <a:pt x="122042" y="99858"/>
                  </a:lnTo>
                  <a:lnTo>
                    <a:pt x="116602" y="104019"/>
                  </a:lnTo>
                  <a:lnTo>
                    <a:pt x="111162" y="108180"/>
                  </a:lnTo>
                  <a:lnTo>
                    <a:pt x="105722" y="112341"/>
                  </a:lnTo>
                  <a:lnTo>
                    <a:pt x="100282" y="116501"/>
                  </a:lnTo>
                  <a:lnTo>
                    <a:pt x="94842" y="120662"/>
                  </a:lnTo>
                  <a:lnTo>
                    <a:pt x="89403" y="124823"/>
                  </a:lnTo>
                  <a:lnTo>
                    <a:pt x="83963" y="128984"/>
                  </a:lnTo>
                  <a:lnTo>
                    <a:pt x="78523" y="133144"/>
                  </a:lnTo>
                  <a:lnTo>
                    <a:pt x="73083" y="137305"/>
                  </a:lnTo>
                  <a:lnTo>
                    <a:pt x="67643" y="141466"/>
                  </a:lnTo>
                  <a:lnTo>
                    <a:pt x="62203" y="145627"/>
                  </a:lnTo>
                  <a:lnTo>
                    <a:pt x="56764" y="149788"/>
                  </a:lnTo>
                  <a:lnTo>
                    <a:pt x="51324" y="153948"/>
                  </a:lnTo>
                  <a:lnTo>
                    <a:pt x="45884" y="158109"/>
                  </a:lnTo>
                  <a:lnTo>
                    <a:pt x="40444" y="162270"/>
                  </a:lnTo>
                  <a:lnTo>
                    <a:pt x="35004" y="166431"/>
                  </a:lnTo>
                  <a:lnTo>
                    <a:pt x="29564" y="170592"/>
                  </a:lnTo>
                  <a:lnTo>
                    <a:pt x="24124" y="174752"/>
                  </a:lnTo>
                  <a:lnTo>
                    <a:pt x="18685" y="178913"/>
                  </a:lnTo>
                  <a:lnTo>
                    <a:pt x="13245" y="183074"/>
                  </a:lnTo>
                  <a:lnTo>
                    <a:pt x="7805" y="187235"/>
                  </a:lnTo>
                  <a:lnTo>
                    <a:pt x="2365" y="191395"/>
                  </a:lnTo>
                  <a:lnTo>
                    <a:pt x="0" y="1932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6398608" y="6471313"/>
              <a:ext cx="71398" cy="66476"/>
            </a:xfrm>
            <a:custGeom>
              <a:avLst/>
              <a:pathLst>
                <a:path w="71398" h="66476">
                  <a:moveTo>
                    <a:pt x="27656" y="0"/>
                  </a:moveTo>
                  <a:lnTo>
                    <a:pt x="0" y="66476"/>
                  </a:lnTo>
                  <a:lnTo>
                    <a:pt x="71398" y="57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6651207" y="6344584"/>
              <a:ext cx="388094" cy="853821"/>
            </a:xfrm>
            <a:custGeom>
              <a:avLst/>
              <a:pathLst>
                <a:path w="388094" h="853821">
                  <a:moveTo>
                    <a:pt x="0" y="0"/>
                  </a:moveTo>
                  <a:lnTo>
                    <a:pt x="5424" y="11934"/>
                  </a:lnTo>
                  <a:lnTo>
                    <a:pt x="10849" y="23869"/>
                  </a:lnTo>
                  <a:lnTo>
                    <a:pt x="16274" y="35804"/>
                  </a:lnTo>
                  <a:lnTo>
                    <a:pt x="21699" y="47739"/>
                  </a:lnTo>
                  <a:lnTo>
                    <a:pt x="27124" y="59674"/>
                  </a:lnTo>
                  <a:lnTo>
                    <a:pt x="32549" y="71609"/>
                  </a:lnTo>
                  <a:lnTo>
                    <a:pt x="37974" y="83544"/>
                  </a:lnTo>
                  <a:lnTo>
                    <a:pt x="43398" y="95479"/>
                  </a:lnTo>
                  <a:lnTo>
                    <a:pt x="48823" y="107414"/>
                  </a:lnTo>
                  <a:lnTo>
                    <a:pt x="54248" y="119348"/>
                  </a:lnTo>
                  <a:lnTo>
                    <a:pt x="59673" y="131283"/>
                  </a:lnTo>
                  <a:lnTo>
                    <a:pt x="65098" y="143218"/>
                  </a:lnTo>
                  <a:lnTo>
                    <a:pt x="70523" y="155153"/>
                  </a:lnTo>
                  <a:lnTo>
                    <a:pt x="75948" y="167088"/>
                  </a:lnTo>
                  <a:lnTo>
                    <a:pt x="81372" y="179023"/>
                  </a:lnTo>
                  <a:lnTo>
                    <a:pt x="86797" y="190958"/>
                  </a:lnTo>
                  <a:lnTo>
                    <a:pt x="92222" y="202893"/>
                  </a:lnTo>
                  <a:lnTo>
                    <a:pt x="97647" y="214828"/>
                  </a:lnTo>
                  <a:lnTo>
                    <a:pt x="103072" y="226762"/>
                  </a:lnTo>
                  <a:lnTo>
                    <a:pt x="108497" y="238697"/>
                  </a:lnTo>
                  <a:lnTo>
                    <a:pt x="113922" y="250632"/>
                  </a:lnTo>
                  <a:lnTo>
                    <a:pt x="119347" y="262567"/>
                  </a:lnTo>
                  <a:lnTo>
                    <a:pt x="124771" y="274502"/>
                  </a:lnTo>
                  <a:lnTo>
                    <a:pt x="130196" y="286437"/>
                  </a:lnTo>
                  <a:lnTo>
                    <a:pt x="135621" y="298372"/>
                  </a:lnTo>
                  <a:lnTo>
                    <a:pt x="141046" y="310307"/>
                  </a:lnTo>
                  <a:lnTo>
                    <a:pt x="146471" y="322242"/>
                  </a:lnTo>
                  <a:lnTo>
                    <a:pt x="151896" y="334176"/>
                  </a:lnTo>
                  <a:lnTo>
                    <a:pt x="157321" y="346111"/>
                  </a:lnTo>
                  <a:lnTo>
                    <a:pt x="162745" y="358046"/>
                  </a:lnTo>
                  <a:lnTo>
                    <a:pt x="168170" y="369981"/>
                  </a:lnTo>
                  <a:lnTo>
                    <a:pt x="173595" y="381916"/>
                  </a:lnTo>
                  <a:lnTo>
                    <a:pt x="179020" y="393851"/>
                  </a:lnTo>
                  <a:lnTo>
                    <a:pt x="184445" y="405786"/>
                  </a:lnTo>
                  <a:lnTo>
                    <a:pt x="189870" y="417721"/>
                  </a:lnTo>
                  <a:lnTo>
                    <a:pt x="195295" y="429656"/>
                  </a:lnTo>
                  <a:lnTo>
                    <a:pt x="200719" y="441590"/>
                  </a:lnTo>
                  <a:lnTo>
                    <a:pt x="206144" y="453525"/>
                  </a:lnTo>
                  <a:lnTo>
                    <a:pt x="211569" y="465460"/>
                  </a:lnTo>
                  <a:lnTo>
                    <a:pt x="216994" y="477395"/>
                  </a:lnTo>
                  <a:lnTo>
                    <a:pt x="222419" y="489330"/>
                  </a:lnTo>
                  <a:lnTo>
                    <a:pt x="227844" y="501265"/>
                  </a:lnTo>
                  <a:lnTo>
                    <a:pt x="233269" y="513200"/>
                  </a:lnTo>
                  <a:lnTo>
                    <a:pt x="238694" y="525135"/>
                  </a:lnTo>
                  <a:lnTo>
                    <a:pt x="244118" y="537070"/>
                  </a:lnTo>
                  <a:lnTo>
                    <a:pt x="249543" y="549004"/>
                  </a:lnTo>
                  <a:lnTo>
                    <a:pt x="254968" y="560939"/>
                  </a:lnTo>
                  <a:lnTo>
                    <a:pt x="260393" y="572874"/>
                  </a:lnTo>
                  <a:lnTo>
                    <a:pt x="265818" y="584809"/>
                  </a:lnTo>
                  <a:lnTo>
                    <a:pt x="271243" y="596744"/>
                  </a:lnTo>
                  <a:lnTo>
                    <a:pt x="276668" y="608679"/>
                  </a:lnTo>
                  <a:lnTo>
                    <a:pt x="282092" y="620614"/>
                  </a:lnTo>
                  <a:lnTo>
                    <a:pt x="287517" y="632549"/>
                  </a:lnTo>
                  <a:lnTo>
                    <a:pt x="292942" y="644484"/>
                  </a:lnTo>
                  <a:lnTo>
                    <a:pt x="298367" y="656418"/>
                  </a:lnTo>
                  <a:lnTo>
                    <a:pt x="303792" y="668353"/>
                  </a:lnTo>
                  <a:lnTo>
                    <a:pt x="309217" y="680288"/>
                  </a:lnTo>
                  <a:lnTo>
                    <a:pt x="314642" y="692223"/>
                  </a:lnTo>
                  <a:lnTo>
                    <a:pt x="320066" y="704158"/>
                  </a:lnTo>
                  <a:lnTo>
                    <a:pt x="325491" y="716093"/>
                  </a:lnTo>
                  <a:lnTo>
                    <a:pt x="330916" y="728028"/>
                  </a:lnTo>
                  <a:lnTo>
                    <a:pt x="336341" y="739963"/>
                  </a:lnTo>
                  <a:lnTo>
                    <a:pt x="341766" y="751898"/>
                  </a:lnTo>
                  <a:lnTo>
                    <a:pt x="347191" y="763832"/>
                  </a:lnTo>
                  <a:lnTo>
                    <a:pt x="352616" y="775767"/>
                  </a:lnTo>
                  <a:lnTo>
                    <a:pt x="358041" y="787702"/>
                  </a:lnTo>
                  <a:lnTo>
                    <a:pt x="363465" y="799637"/>
                  </a:lnTo>
                  <a:lnTo>
                    <a:pt x="368890" y="811572"/>
                  </a:lnTo>
                  <a:lnTo>
                    <a:pt x="374315" y="823507"/>
                  </a:lnTo>
                  <a:lnTo>
                    <a:pt x="379740" y="835442"/>
                  </a:lnTo>
                  <a:lnTo>
                    <a:pt x="385165" y="847377"/>
                  </a:lnTo>
                  <a:lnTo>
                    <a:pt x="388094" y="8538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6980726" y="7126744"/>
              <a:ext cx="65546" cy="71661"/>
            </a:xfrm>
            <a:custGeom>
              <a:avLst/>
              <a:pathLst>
                <a:path w="65546" h="71661">
                  <a:moveTo>
                    <a:pt x="0" y="29793"/>
                  </a:moveTo>
                  <a:lnTo>
                    <a:pt x="58575" y="71661"/>
                  </a:lnTo>
                  <a:lnTo>
                    <a:pt x="655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6651207" y="6344584"/>
              <a:ext cx="72522" cy="1070542"/>
            </a:xfrm>
            <a:custGeom>
              <a:avLst/>
              <a:pathLst>
                <a:path w="72522" h="1070542">
                  <a:moveTo>
                    <a:pt x="0" y="0"/>
                  </a:moveTo>
                  <a:lnTo>
                    <a:pt x="978" y="14441"/>
                  </a:lnTo>
                  <a:lnTo>
                    <a:pt x="1956" y="28883"/>
                  </a:lnTo>
                  <a:lnTo>
                    <a:pt x="2934" y="43324"/>
                  </a:lnTo>
                  <a:lnTo>
                    <a:pt x="3913" y="57766"/>
                  </a:lnTo>
                  <a:lnTo>
                    <a:pt x="4891" y="72208"/>
                  </a:lnTo>
                  <a:lnTo>
                    <a:pt x="5869" y="86649"/>
                  </a:lnTo>
                  <a:lnTo>
                    <a:pt x="6848" y="101091"/>
                  </a:lnTo>
                  <a:lnTo>
                    <a:pt x="7826" y="115532"/>
                  </a:lnTo>
                  <a:lnTo>
                    <a:pt x="8804" y="129974"/>
                  </a:lnTo>
                  <a:lnTo>
                    <a:pt x="9783" y="144416"/>
                  </a:lnTo>
                  <a:lnTo>
                    <a:pt x="10761" y="158857"/>
                  </a:lnTo>
                  <a:lnTo>
                    <a:pt x="11739" y="173299"/>
                  </a:lnTo>
                  <a:lnTo>
                    <a:pt x="12718" y="187740"/>
                  </a:lnTo>
                  <a:lnTo>
                    <a:pt x="13696" y="202182"/>
                  </a:lnTo>
                  <a:lnTo>
                    <a:pt x="14674" y="216624"/>
                  </a:lnTo>
                  <a:lnTo>
                    <a:pt x="15653" y="231065"/>
                  </a:lnTo>
                  <a:lnTo>
                    <a:pt x="16631" y="245507"/>
                  </a:lnTo>
                  <a:lnTo>
                    <a:pt x="17609" y="259948"/>
                  </a:lnTo>
                  <a:lnTo>
                    <a:pt x="18588" y="274390"/>
                  </a:lnTo>
                  <a:lnTo>
                    <a:pt x="19566" y="288832"/>
                  </a:lnTo>
                  <a:lnTo>
                    <a:pt x="20544" y="303273"/>
                  </a:lnTo>
                  <a:lnTo>
                    <a:pt x="21523" y="317715"/>
                  </a:lnTo>
                  <a:lnTo>
                    <a:pt x="22501" y="332156"/>
                  </a:lnTo>
                  <a:lnTo>
                    <a:pt x="23479" y="346598"/>
                  </a:lnTo>
                  <a:lnTo>
                    <a:pt x="24458" y="361040"/>
                  </a:lnTo>
                  <a:lnTo>
                    <a:pt x="25436" y="375481"/>
                  </a:lnTo>
                  <a:lnTo>
                    <a:pt x="26414" y="389923"/>
                  </a:lnTo>
                  <a:lnTo>
                    <a:pt x="27393" y="404364"/>
                  </a:lnTo>
                  <a:lnTo>
                    <a:pt x="28371" y="418806"/>
                  </a:lnTo>
                  <a:lnTo>
                    <a:pt x="29349" y="433248"/>
                  </a:lnTo>
                  <a:lnTo>
                    <a:pt x="30328" y="447689"/>
                  </a:lnTo>
                  <a:lnTo>
                    <a:pt x="31306" y="462131"/>
                  </a:lnTo>
                  <a:lnTo>
                    <a:pt x="32284" y="476572"/>
                  </a:lnTo>
                  <a:lnTo>
                    <a:pt x="33263" y="491014"/>
                  </a:lnTo>
                  <a:lnTo>
                    <a:pt x="34241" y="505456"/>
                  </a:lnTo>
                  <a:lnTo>
                    <a:pt x="35219" y="519897"/>
                  </a:lnTo>
                  <a:lnTo>
                    <a:pt x="36198" y="534339"/>
                  </a:lnTo>
                  <a:lnTo>
                    <a:pt x="37176" y="548780"/>
                  </a:lnTo>
                  <a:lnTo>
                    <a:pt x="38154" y="563222"/>
                  </a:lnTo>
                  <a:lnTo>
                    <a:pt x="39133" y="577664"/>
                  </a:lnTo>
                  <a:lnTo>
                    <a:pt x="40111" y="592105"/>
                  </a:lnTo>
                  <a:lnTo>
                    <a:pt x="41089" y="606547"/>
                  </a:lnTo>
                  <a:lnTo>
                    <a:pt x="42068" y="620988"/>
                  </a:lnTo>
                  <a:lnTo>
                    <a:pt x="43046" y="635430"/>
                  </a:lnTo>
                  <a:lnTo>
                    <a:pt x="44024" y="649872"/>
                  </a:lnTo>
                  <a:lnTo>
                    <a:pt x="45003" y="664313"/>
                  </a:lnTo>
                  <a:lnTo>
                    <a:pt x="45981" y="678755"/>
                  </a:lnTo>
                  <a:lnTo>
                    <a:pt x="46959" y="693197"/>
                  </a:lnTo>
                  <a:lnTo>
                    <a:pt x="47938" y="707638"/>
                  </a:lnTo>
                  <a:lnTo>
                    <a:pt x="48916" y="722080"/>
                  </a:lnTo>
                  <a:lnTo>
                    <a:pt x="49894" y="736521"/>
                  </a:lnTo>
                  <a:lnTo>
                    <a:pt x="50873" y="750963"/>
                  </a:lnTo>
                  <a:lnTo>
                    <a:pt x="51851" y="765405"/>
                  </a:lnTo>
                  <a:lnTo>
                    <a:pt x="52829" y="779846"/>
                  </a:lnTo>
                  <a:lnTo>
                    <a:pt x="53808" y="794288"/>
                  </a:lnTo>
                  <a:lnTo>
                    <a:pt x="54786" y="808729"/>
                  </a:lnTo>
                  <a:lnTo>
                    <a:pt x="55764" y="823171"/>
                  </a:lnTo>
                  <a:lnTo>
                    <a:pt x="56743" y="837613"/>
                  </a:lnTo>
                  <a:lnTo>
                    <a:pt x="57721" y="852054"/>
                  </a:lnTo>
                  <a:lnTo>
                    <a:pt x="58699" y="866496"/>
                  </a:lnTo>
                  <a:lnTo>
                    <a:pt x="59678" y="880937"/>
                  </a:lnTo>
                  <a:lnTo>
                    <a:pt x="60656" y="895379"/>
                  </a:lnTo>
                  <a:lnTo>
                    <a:pt x="61634" y="909821"/>
                  </a:lnTo>
                  <a:lnTo>
                    <a:pt x="62613" y="924262"/>
                  </a:lnTo>
                  <a:lnTo>
                    <a:pt x="63591" y="938704"/>
                  </a:lnTo>
                  <a:lnTo>
                    <a:pt x="64569" y="953145"/>
                  </a:lnTo>
                  <a:lnTo>
                    <a:pt x="65548" y="967587"/>
                  </a:lnTo>
                  <a:lnTo>
                    <a:pt x="66526" y="982029"/>
                  </a:lnTo>
                  <a:lnTo>
                    <a:pt x="67504" y="996470"/>
                  </a:lnTo>
                  <a:lnTo>
                    <a:pt x="68483" y="1010912"/>
                  </a:lnTo>
                  <a:lnTo>
                    <a:pt x="69461" y="1025353"/>
                  </a:lnTo>
                  <a:lnTo>
                    <a:pt x="70439" y="1039795"/>
                  </a:lnTo>
                  <a:lnTo>
                    <a:pt x="71418" y="1054237"/>
                  </a:lnTo>
                  <a:lnTo>
                    <a:pt x="72396" y="1068678"/>
                  </a:lnTo>
                  <a:lnTo>
                    <a:pt x="72522" y="10705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6683597" y="7350482"/>
              <a:ext cx="71835" cy="64644"/>
            </a:xfrm>
            <a:custGeom>
              <a:avLst/>
              <a:pathLst>
                <a:path w="71835" h="64644">
                  <a:moveTo>
                    <a:pt x="0" y="4866"/>
                  </a:moveTo>
                  <a:lnTo>
                    <a:pt x="40132" y="64644"/>
                  </a:lnTo>
                  <a:lnTo>
                    <a:pt x="718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2357021" y="4573540"/>
              <a:ext cx="290217" cy="42454"/>
            </a:xfrm>
            <a:custGeom>
              <a:avLst/>
              <a:pathLst>
                <a:path w="290217" h="42454">
                  <a:moveTo>
                    <a:pt x="0" y="0"/>
                  </a:moveTo>
                  <a:lnTo>
                    <a:pt x="6529" y="955"/>
                  </a:lnTo>
                  <a:lnTo>
                    <a:pt x="13059" y="1910"/>
                  </a:lnTo>
                  <a:lnTo>
                    <a:pt x="19588" y="2865"/>
                  </a:lnTo>
                  <a:lnTo>
                    <a:pt x="26118" y="3820"/>
                  </a:lnTo>
                  <a:lnTo>
                    <a:pt x="32647" y="4775"/>
                  </a:lnTo>
                  <a:lnTo>
                    <a:pt x="39177" y="5731"/>
                  </a:lnTo>
                  <a:lnTo>
                    <a:pt x="45706" y="6686"/>
                  </a:lnTo>
                  <a:lnTo>
                    <a:pt x="52236" y="7641"/>
                  </a:lnTo>
                  <a:lnTo>
                    <a:pt x="58766" y="8596"/>
                  </a:lnTo>
                  <a:lnTo>
                    <a:pt x="65295" y="9551"/>
                  </a:lnTo>
                  <a:lnTo>
                    <a:pt x="71825" y="10507"/>
                  </a:lnTo>
                  <a:lnTo>
                    <a:pt x="78354" y="11462"/>
                  </a:lnTo>
                  <a:lnTo>
                    <a:pt x="84884" y="12417"/>
                  </a:lnTo>
                  <a:lnTo>
                    <a:pt x="91413" y="13372"/>
                  </a:lnTo>
                  <a:lnTo>
                    <a:pt x="97943" y="14327"/>
                  </a:lnTo>
                  <a:lnTo>
                    <a:pt x="104472" y="15282"/>
                  </a:lnTo>
                  <a:lnTo>
                    <a:pt x="111002" y="16238"/>
                  </a:lnTo>
                  <a:lnTo>
                    <a:pt x="117532" y="17193"/>
                  </a:lnTo>
                  <a:lnTo>
                    <a:pt x="124061" y="18148"/>
                  </a:lnTo>
                  <a:lnTo>
                    <a:pt x="130591" y="19103"/>
                  </a:lnTo>
                  <a:lnTo>
                    <a:pt x="137120" y="20058"/>
                  </a:lnTo>
                  <a:lnTo>
                    <a:pt x="143650" y="21014"/>
                  </a:lnTo>
                  <a:lnTo>
                    <a:pt x="150179" y="21969"/>
                  </a:lnTo>
                  <a:lnTo>
                    <a:pt x="156709" y="22924"/>
                  </a:lnTo>
                  <a:lnTo>
                    <a:pt x="163238" y="23879"/>
                  </a:lnTo>
                  <a:lnTo>
                    <a:pt x="169768" y="24834"/>
                  </a:lnTo>
                  <a:lnTo>
                    <a:pt x="176298" y="25789"/>
                  </a:lnTo>
                  <a:lnTo>
                    <a:pt x="182827" y="26745"/>
                  </a:lnTo>
                  <a:lnTo>
                    <a:pt x="189357" y="27700"/>
                  </a:lnTo>
                  <a:lnTo>
                    <a:pt x="195886" y="28655"/>
                  </a:lnTo>
                  <a:lnTo>
                    <a:pt x="202416" y="29610"/>
                  </a:lnTo>
                  <a:lnTo>
                    <a:pt x="208945" y="30565"/>
                  </a:lnTo>
                  <a:lnTo>
                    <a:pt x="215475" y="31521"/>
                  </a:lnTo>
                  <a:lnTo>
                    <a:pt x="222004" y="32476"/>
                  </a:lnTo>
                  <a:lnTo>
                    <a:pt x="228534" y="33431"/>
                  </a:lnTo>
                  <a:lnTo>
                    <a:pt x="235064" y="34386"/>
                  </a:lnTo>
                  <a:lnTo>
                    <a:pt x="241593" y="35341"/>
                  </a:lnTo>
                  <a:lnTo>
                    <a:pt x="248123" y="36296"/>
                  </a:lnTo>
                  <a:lnTo>
                    <a:pt x="254652" y="37252"/>
                  </a:lnTo>
                  <a:lnTo>
                    <a:pt x="261182" y="38207"/>
                  </a:lnTo>
                  <a:lnTo>
                    <a:pt x="267711" y="39162"/>
                  </a:lnTo>
                  <a:lnTo>
                    <a:pt x="274241" y="40117"/>
                  </a:lnTo>
                  <a:lnTo>
                    <a:pt x="280771" y="41072"/>
                  </a:lnTo>
                  <a:lnTo>
                    <a:pt x="287300" y="42028"/>
                  </a:lnTo>
                  <a:lnTo>
                    <a:pt x="290217" y="424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2580331" y="4571349"/>
              <a:ext cx="66908" cy="71241"/>
            </a:xfrm>
            <a:custGeom>
              <a:avLst/>
              <a:pathLst>
                <a:path w="66908" h="71241">
                  <a:moveTo>
                    <a:pt x="0" y="71241"/>
                  </a:moveTo>
                  <a:lnTo>
                    <a:pt x="66908" y="44646"/>
                  </a:lnTo>
                  <a:lnTo>
                    <a:pt x="10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6640709" y="6232713"/>
              <a:ext cx="10498" cy="111871"/>
            </a:xfrm>
            <a:custGeom>
              <a:avLst/>
              <a:pathLst>
                <a:path w="10498" h="111871">
                  <a:moveTo>
                    <a:pt x="10498" y="111871"/>
                  </a:moveTo>
                  <a:lnTo>
                    <a:pt x="10052" y="107121"/>
                  </a:lnTo>
                  <a:lnTo>
                    <a:pt x="9606" y="102370"/>
                  </a:lnTo>
                  <a:lnTo>
                    <a:pt x="9160" y="97620"/>
                  </a:lnTo>
                  <a:lnTo>
                    <a:pt x="8714" y="92869"/>
                  </a:lnTo>
                  <a:lnTo>
                    <a:pt x="8269" y="88119"/>
                  </a:lnTo>
                  <a:lnTo>
                    <a:pt x="7823" y="83368"/>
                  </a:lnTo>
                  <a:lnTo>
                    <a:pt x="7377" y="78618"/>
                  </a:lnTo>
                  <a:lnTo>
                    <a:pt x="6931" y="73867"/>
                  </a:lnTo>
                  <a:lnTo>
                    <a:pt x="6486" y="69117"/>
                  </a:lnTo>
                  <a:lnTo>
                    <a:pt x="6040" y="64366"/>
                  </a:lnTo>
                  <a:lnTo>
                    <a:pt x="5594" y="59616"/>
                  </a:lnTo>
                  <a:lnTo>
                    <a:pt x="5148" y="54865"/>
                  </a:lnTo>
                  <a:lnTo>
                    <a:pt x="4702" y="50115"/>
                  </a:lnTo>
                  <a:lnTo>
                    <a:pt x="4257" y="45365"/>
                  </a:lnTo>
                  <a:lnTo>
                    <a:pt x="3811" y="40614"/>
                  </a:lnTo>
                  <a:lnTo>
                    <a:pt x="3365" y="35864"/>
                  </a:lnTo>
                  <a:lnTo>
                    <a:pt x="2919" y="31113"/>
                  </a:lnTo>
                  <a:lnTo>
                    <a:pt x="2473" y="26363"/>
                  </a:lnTo>
                  <a:lnTo>
                    <a:pt x="2028" y="21612"/>
                  </a:lnTo>
                  <a:lnTo>
                    <a:pt x="1582" y="16862"/>
                  </a:lnTo>
                  <a:lnTo>
                    <a:pt x="1136" y="12111"/>
                  </a:lnTo>
                  <a:lnTo>
                    <a:pt x="690" y="7361"/>
                  </a:lnTo>
                  <a:lnTo>
                    <a:pt x="244" y="26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6610692" y="6232713"/>
              <a:ext cx="71685" cy="65444"/>
            </a:xfrm>
            <a:custGeom>
              <a:avLst/>
              <a:pathLst>
                <a:path w="71685" h="65444">
                  <a:moveTo>
                    <a:pt x="71685" y="58717"/>
                  </a:moveTo>
                  <a:lnTo>
                    <a:pt x="30016" y="0"/>
                  </a:lnTo>
                  <a:lnTo>
                    <a:pt x="0" y="654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6631942" y="6344584"/>
              <a:ext cx="19264" cy="119892"/>
            </a:xfrm>
            <a:custGeom>
              <a:avLst/>
              <a:pathLst>
                <a:path w="19264" h="119892">
                  <a:moveTo>
                    <a:pt x="19264" y="0"/>
                  </a:moveTo>
                  <a:lnTo>
                    <a:pt x="18492" y="4801"/>
                  </a:lnTo>
                  <a:lnTo>
                    <a:pt x="17721" y="9602"/>
                  </a:lnTo>
                  <a:lnTo>
                    <a:pt x="16949" y="14404"/>
                  </a:lnTo>
                  <a:lnTo>
                    <a:pt x="16178" y="19205"/>
                  </a:lnTo>
                  <a:lnTo>
                    <a:pt x="15406" y="24006"/>
                  </a:lnTo>
                  <a:lnTo>
                    <a:pt x="14635" y="28808"/>
                  </a:lnTo>
                  <a:lnTo>
                    <a:pt x="13863" y="33609"/>
                  </a:lnTo>
                  <a:lnTo>
                    <a:pt x="13092" y="38410"/>
                  </a:lnTo>
                  <a:lnTo>
                    <a:pt x="12321" y="43212"/>
                  </a:lnTo>
                  <a:lnTo>
                    <a:pt x="11549" y="48013"/>
                  </a:lnTo>
                  <a:lnTo>
                    <a:pt x="10778" y="52814"/>
                  </a:lnTo>
                  <a:lnTo>
                    <a:pt x="10006" y="57616"/>
                  </a:lnTo>
                  <a:lnTo>
                    <a:pt x="9235" y="62417"/>
                  </a:lnTo>
                  <a:lnTo>
                    <a:pt x="8463" y="67218"/>
                  </a:lnTo>
                  <a:lnTo>
                    <a:pt x="7692" y="72020"/>
                  </a:lnTo>
                  <a:lnTo>
                    <a:pt x="6920" y="76821"/>
                  </a:lnTo>
                  <a:lnTo>
                    <a:pt x="6149" y="81622"/>
                  </a:lnTo>
                  <a:lnTo>
                    <a:pt x="5377" y="86424"/>
                  </a:lnTo>
                  <a:lnTo>
                    <a:pt x="4606" y="91225"/>
                  </a:lnTo>
                  <a:lnTo>
                    <a:pt x="3834" y="96026"/>
                  </a:lnTo>
                  <a:lnTo>
                    <a:pt x="3063" y="100828"/>
                  </a:lnTo>
                  <a:lnTo>
                    <a:pt x="2291" y="105629"/>
                  </a:lnTo>
                  <a:lnTo>
                    <a:pt x="1520" y="110430"/>
                  </a:lnTo>
                  <a:lnTo>
                    <a:pt x="748" y="115232"/>
                  </a:lnTo>
                  <a:lnTo>
                    <a:pt x="0" y="119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6606290" y="6397201"/>
              <a:ext cx="71088" cy="67275"/>
            </a:xfrm>
            <a:custGeom>
              <a:avLst/>
              <a:pathLst>
                <a:path w="71088" h="67275">
                  <a:moveTo>
                    <a:pt x="0" y="0"/>
                  </a:moveTo>
                  <a:lnTo>
                    <a:pt x="25651" y="67275"/>
                  </a:lnTo>
                  <a:lnTo>
                    <a:pt x="71088" y="114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6615854" y="6343967"/>
              <a:ext cx="35352" cy="617"/>
            </a:xfrm>
            <a:custGeom>
              <a:avLst/>
              <a:pathLst>
                <a:path w="35352" h="617">
                  <a:moveTo>
                    <a:pt x="35352" y="617"/>
                  </a:moveTo>
                  <a:lnTo>
                    <a:pt x="31359" y="547"/>
                  </a:lnTo>
                  <a:lnTo>
                    <a:pt x="27366" y="478"/>
                  </a:lnTo>
                  <a:lnTo>
                    <a:pt x="23374" y="408"/>
                  </a:lnTo>
                  <a:lnTo>
                    <a:pt x="19381" y="338"/>
                  </a:lnTo>
                  <a:lnTo>
                    <a:pt x="15388" y="268"/>
                  </a:lnTo>
                  <a:lnTo>
                    <a:pt x="11395" y="199"/>
                  </a:lnTo>
                  <a:lnTo>
                    <a:pt x="7402" y="129"/>
                  </a:lnTo>
                  <a:lnTo>
                    <a:pt x="3409" y="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6615854" y="6309061"/>
              <a:ext cx="62973" cy="71989"/>
            </a:xfrm>
            <a:custGeom>
              <a:avLst/>
              <a:pathLst>
                <a:path w="62973" h="71989">
                  <a:moveTo>
                    <a:pt x="62973" y="0"/>
                  </a:moveTo>
                  <a:lnTo>
                    <a:pt x="0" y="34905"/>
                  </a:lnTo>
                  <a:lnTo>
                    <a:pt x="61715" y="7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2479202" y="4227897"/>
              <a:ext cx="56240" cy="426847"/>
            </a:xfrm>
            <a:custGeom>
              <a:avLst/>
              <a:pathLst>
                <a:path w="56240" h="426847">
                  <a:moveTo>
                    <a:pt x="56240" y="0"/>
                  </a:moveTo>
                  <a:lnTo>
                    <a:pt x="55197" y="7916"/>
                  </a:lnTo>
                  <a:lnTo>
                    <a:pt x="54154" y="15833"/>
                  </a:lnTo>
                  <a:lnTo>
                    <a:pt x="53111" y="23750"/>
                  </a:lnTo>
                  <a:lnTo>
                    <a:pt x="52068" y="31667"/>
                  </a:lnTo>
                  <a:lnTo>
                    <a:pt x="51025" y="39583"/>
                  </a:lnTo>
                  <a:lnTo>
                    <a:pt x="49981" y="47500"/>
                  </a:lnTo>
                  <a:lnTo>
                    <a:pt x="48938" y="55417"/>
                  </a:lnTo>
                  <a:lnTo>
                    <a:pt x="47895" y="63334"/>
                  </a:lnTo>
                  <a:lnTo>
                    <a:pt x="46852" y="71251"/>
                  </a:lnTo>
                  <a:lnTo>
                    <a:pt x="45809" y="79167"/>
                  </a:lnTo>
                  <a:lnTo>
                    <a:pt x="44766" y="87084"/>
                  </a:lnTo>
                  <a:lnTo>
                    <a:pt x="43723" y="95001"/>
                  </a:lnTo>
                  <a:lnTo>
                    <a:pt x="42680" y="102918"/>
                  </a:lnTo>
                  <a:lnTo>
                    <a:pt x="41637" y="110835"/>
                  </a:lnTo>
                  <a:lnTo>
                    <a:pt x="40594" y="118751"/>
                  </a:lnTo>
                  <a:lnTo>
                    <a:pt x="39550" y="126668"/>
                  </a:lnTo>
                  <a:lnTo>
                    <a:pt x="38507" y="134585"/>
                  </a:lnTo>
                  <a:lnTo>
                    <a:pt x="37464" y="142502"/>
                  </a:lnTo>
                  <a:lnTo>
                    <a:pt x="36421" y="150419"/>
                  </a:lnTo>
                  <a:lnTo>
                    <a:pt x="35378" y="158335"/>
                  </a:lnTo>
                  <a:lnTo>
                    <a:pt x="34335" y="166252"/>
                  </a:lnTo>
                  <a:lnTo>
                    <a:pt x="33292" y="174169"/>
                  </a:lnTo>
                  <a:lnTo>
                    <a:pt x="32249" y="182086"/>
                  </a:lnTo>
                  <a:lnTo>
                    <a:pt x="31206" y="190003"/>
                  </a:lnTo>
                  <a:lnTo>
                    <a:pt x="30163" y="197919"/>
                  </a:lnTo>
                  <a:lnTo>
                    <a:pt x="29119" y="205836"/>
                  </a:lnTo>
                  <a:lnTo>
                    <a:pt x="28076" y="213753"/>
                  </a:lnTo>
                  <a:lnTo>
                    <a:pt x="27033" y="221670"/>
                  </a:lnTo>
                  <a:lnTo>
                    <a:pt x="25990" y="229586"/>
                  </a:lnTo>
                  <a:lnTo>
                    <a:pt x="24947" y="237503"/>
                  </a:lnTo>
                  <a:lnTo>
                    <a:pt x="23904" y="245420"/>
                  </a:lnTo>
                  <a:lnTo>
                    <a:pt x="22861" y="253337"/>
                  </a:lnTo>
                  <a:lnTo>
                    <a:pt x="21818" y="261254"/>
                  </a:lnTo>
                  <a:lnTo>
                    <a:pt x="20775" y="269170"/>
                  </a:lnTo>
                  <a:lnTo>
                    <a:pt x="19732" y="277087"/>
                  </a:lnTo>
                  <a:lnTo>
                    <a:pt x="18688" y="285004"/>
                  </a:lnTo>
                  <a:lnTo>
                    <a:pt x="17645" y="292921"/>
                  </a:lnTo>
                  <a:lnTo>
                    <a:pt x="16602" y="300838"/>
                  </a:lnTo>
                  <a:lnTo>
                    <a:pt x="15559" y="308754"/>
                  </a:lnTo>
                  <a:lnTo>
                    <a:pt x="14516" y="316671"/>
                  </a:lnTo>
                  <a:lnTo>
                    <a:pt x="13473" y="324588"/>
                  </a:lnTo>
                  <a:lnTo>
                    <a:pt x="12430" y="332505"/>
                  </a:lnTo>
                  <a:lnTo>
                    <a:pt x="11387" y="340422"/>
                  </a:lnTo>
                  <a:lnTo>
                    <a:pt x="10344" y="348338"/>
                  </a:lnTo>
                  <a:lnTo>
                    <a:pt x="9300" y="356255"/>
                  </a:lnTo>
                  <a:lnTo>
                    <a:pt x="8257" y="364172"/>
                  </a:lnTo>
                  <a:lnTo>
                    <a:pt x="7214" y="372089"/>
                  </a:lnTo>
                  <a:lnTo>
                    <a:pt x="6171" y="380006"/>
                  </a:lnTo>
                  <a:lnTo>
                    <a:pt x="5128" y="387922"/>
                  </a:lnTo>
                  <a:lnTo>
                    <a:pt x="4085" y="395839"/>
                  </a:lnTo>
                  <a:lnTo>
                    <a:pt x="3042" y="403756"/>
                  </a:lnTo>
                  <a:lnTo>
                    <a:pt x="1999" y="411673"/>
                  </a:lnTo>
                  <a:lnTo>
                    <a:pt x="956" y="419589"/>
                  </a:lnTo>
                  <a:lnTo>
                    <a:pt x="0" y="4268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451655" y="4588222"/>
              <a:ext cx="71383" cy="66522"/>
            </a:xfrm>
            <a:custGeom>
              <a:avLst/>
              <a:pathLst>
                <a:path w="71383" h="66522">
                  <a:moveTo>
                    <a:pt x="0" y="0"/>
                  </a:moveTo>
                  <a:lnTo>
                    <a:pt x="27546" y="66522"/>
                  </a:lnTo>
                  <a:lnTo>
                    <a:pt x="71383" y="94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2195499" y="5320945"/>
              <a:ext cx="52440" cy="88035"/>
            </a:xfrm>
            <a:custGeom>
              <a:avLst/>
              <a:pathLst>
                <a:path w="52440" h="88035">
                  <a:moveTo>
                    <a:pt x="0" y="88035"/>
                  </a:moveTo>
                  <a:lnTo>
                    <a:pt x="2390" y="84022"/>
                  </a:lnTo>
                  <a:lnTo>
                    <a:pt x="4781" y="80008"/>
                  </a:lnTo>
                  <a:lnTo>
                    <a:pt x="7172" y="75995"/>
                  </a:lnTo>
                  <a:lnTo>
                    <a:pt x="9562" y="71982"/>
                  </a:lnTo>
                  <a:lnTo>
                    <a:pt x="11953" y="67968"/>
                  </a:lnTo>
                  <a:lnTo>
                    <a:pt x="14344" y="63955"/>
                  </a:lnTo>
                  <a:lnTo>
                    <a:pt x="16734" y="59942"/>
                  </a:lnTo>
                  <a:lnTo>
                    <a:pt x="19125" y="55928"/>
                  </a:lnTo>
                  <a:lnTo>
                    <a:pt x="21516" y="51915"/>
                  </a:lnTo>
                  <a:lnTo>
                    <a:pt x="23906" y="47901"/>
                  </a:lnTo>
                  <a:lnTo>
                    <a:pt x="26297" y="43888"/>
                  </a:lnTo>
                  <a:lnTo>
                    <a:pt x="28688" y="39875"/>
                  </a:lnTo>
                  <a:lnTo>
                    <a:pt x="31078" y="35861"/>
                  </a:lnTo>
                  <a:lnTo>
                    <a:pt x="33469" y="31848"/>
                  </a:lnTo>
                  <a:lnTo>
                    <a:pt x="35860" y="27835"/>
                  </a:lnTo>
                  <a:lnTo>
                    <a:pt x="38250" y="23821"/>
                  </a:lnTo>
                  <a:lnTo>
                    <a:pt x="40641" y="19808"/>
                  </a:lnTo>
                  <a:lnTo>
                    <a:pt x="43032" y="15795"/>
                  </a:lnTo>
                  <a:lnTo>
                    <a:pt x="45422" y="11781"/>
                  </a:lnTo>
                  <a:lnTo>
                    <a:pt x="47813" y="7768"/>
                  </a:lnTo>
                  <a:lnTo>
                    <a:pt x="50204" y="3755"/>
                  </a:lnTo>
                  <a:lnTo>
                    <a:pt x="524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185101" y="5320945"/>
              <a:ext cx="62839" cy="71993"/>
            </a:xfrm>
            <a:custGeom>
              <a:avLst/>
              <a:pathLst>
                <a:path w="62839" h="71993">
                  <a:moveTo>
                    <a:pt x="61857" y="71993"/>
                  </a:moveTo>
                  <a:lnTo>
                    <a:pt x="62839" y="0"/>
                  </a:lnTo>
                  <a:lnTo>
                    <a:pt x="0" y="351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598376" y="6228906"/>
              <a:ext cx="299749" cy="621026"/>
            </a:xfrm>
            <a:custGeom>
              <a:avLst/>
              <a:pathLst>
                <a:path w="299749" h="621026">
                  <a:moveTo>
                    <a:pt x="299749" y="621026"/>
                  </a:moveTo>
                  <a:lnTo>
                    <a:pt x="295140" y="611478"/>
                  </a:lnTo>
                  <a:lnTo>
                    <a:pt x="290532" y="601930"/>
                  </a:lnTo>
                  <a:lnTo>
                    <a:pt x="285923" y="592383"/>
                  </a:lnTo>
                  <a:lnTo>
                    <a:pt x="281315" y="582835"/>
                  </a:lnTo>
                  <a:lnTo>
                    <a:pt x="276706" y="573287"/>
                  </a:lnTo>
                  <a:lnTo>
                    <a:pt x="272098" y="563739"/>
                  </a:lnTo>
                  <a:lnTo>
                    <a:pt x="267490" y="554191"/>
                  </a:lnTo>
                  <a:lnTo>
                    <a:pt x="262881" y="544643"/>
                  </a:lnTo>
                  <a:lnTo>
                    <a:pt x="258273" y="535095"/>
                  </a:lnTo>
                  <a:lnTo>
                    <a:pt x="253664" y="525548"/>
                  </a:lnTo>
                  <a:lnTo>
                    <a:pt x="249056" y="516000"/>
                  </a:lnTo>
                  <a:lnTo>
                    <a:pt x="244447" y="506452"/>
                  </a:lnTo>
                  <a:lnTo>
                    <a:pt x="239839" y="496904"/>
                  </a:lnTo>
                  <a:lnTo>
                    <a:pt x="235231" y="487356"/>
                  </a:lnTo>
                  <a:lnTo>
                    <a:pt x="230622" y="477808"/>
                  </a:lnTo>
                  <a:lnTo>
                    <a:pt x="226014" y="468261"/>
                  </a:lnTo>
                  <a:lnTo>
                    <a:pt x="221405" y="458713"/>
                  </a:lnTo>
                  <a:lnTo>
                    <a:pt x="216797" y="449165"/>
                  </a:lnTo>
                  <a:lnTo>
                    <a:pt x="212188" y="439617"/>
                  </a:lnTo>
                  <a:lnTo>
                    <a:pt x="207580" y="430069"/>
                  </a:lnTo>
                  <a:lnTo>
                    <a:pt x="202972" y="420521"/>
                  </a:lnTo>
                  <a:lnTo>
                    <a:pt x="198363" y="410973"/>
                  </a:lnTo>
                  <a:lnTo>
                    <a:pt x="193755" y="401426"/>
                  </a:lnTo>
                  <a:lnTo>
                    <a:pt x="189146" y="391878"/>
                  </a:lnTo>
                  <a:lnTo>
                    <a:pt x="184538" y="382330"/>
                  </a:lnTo>
                  <a:lnTo>
                    <a:pt x="179929" y="372782"/>
                  </a:lnTo>
                  <a:lnTo>
                    <a:pt x="175321" y="363234"/>
                  </a:lnTo>
                  <a:lnTo>
                    <a:pt x="170713" y="353686"/>
                  </a:lnTo>
                  <a:lnTo>
                    <a:pt x="166104" y="344139"/>
                  </a:lnTo>
                  <a:lnTo>
                    <a:pt x="161496" y="334591"/>
                  </a:lnTo>
                  <a:lnTo>
                    <a:pt x="156887" y="325043"/>
                  </a:lnTo>
                  <a:lnTo>
                    <a:pt x="152279" y="315495"/>
                  </a:lnTo>
                  <a:lnTo>
                    <a:pt x="147670" y="305947"/>
                  </a:lnTo>
                  <a:lnTo>
                    <a:pt x="143062" y="296399"/>
                  </a:lnTo>
                  <a:lnTo>
                    <a:pt x="138454" y="286851"/>
                  </a:lnTo>
                  <a:lnTo>
                    <a:pt x="133845" y="277304"/>
                  </a:lnTo>
                  <a:lnTo>
                    <a:pt x="129237" y="267756"/>
                  </a:lnTo>
                  <a:lnTo>
                    <a:pt x="124628" y="258208"/>
                  </a:lnTo>
                  <a:lnTo>
                    <a:pt x="120020" y="248660"/>
                  </a:lnTo>
                  <a:lnTo>
                    <a:pt x="115411" y="239112"/>
                  </a:lnTo>
                  <a:lnTo>
                    <a:pt x="110803" y="229564"/>
                  </a:lnTo>
                  <a:lnTo>
                    <a:pt x="106194" y="220017"/>
                  </a:lnTo>
                  <a:lnTo>
                    <a:pt x="101586" y="210469"/>
                  </a:lnTo>
                  <a:lnTo>
                    <a:pt x="96978" y="200921"/>
                  </a:lnTo>
                  <a:lnTo>
                    <a:pt x="92369" y="191373"/>
                  </a:lnTo>
                  <a:lnTo>
                    <a:pt x="87761" y="181825"/>
                  </a:lnTo>
                  <a:lnTo>
                    <a:pt x="83152" y="172277"/>
                  </a:lnTo>
                  <a:lnTo>
                    <a:pt x="78544" y="162729"/>
                  </a:lnTo>
                  <a:lnTo>
                    <a:pt x="73935" y="153182"/>
                  </a:lnTo>
                  <a:lnTo>
                    <a:pt x="69327" y="143634"/>
                  </a:lnTo>
                  <a:lnTo>
                    <a:pt x="64719" y="134086"/>
                  </a:lnTo>
                  <a:lnTo>
                    <a:pt x="60110" y="124538"/>
                  </a:lnTo>
                  <a:lnTo>
                    <a:pt x="55502" y="114990"/>
                  </a:lnTo>
                  <a:lnTo>
                    <a:pt x="50893" y="105442"/>
                  </a:lnTo>
                  <a:lnTo>
                    <a:pt x="46285" y="95895"/>
                  </a:lnTo>
                  <a:lnTo>
                    <a:pt x="41676" y="86347"/>
                  </a:lnTo>
                  <a:lnTo>
                    <a:pt x="37068" y="76799"/>
                  </a:lnTo>
                  <a:lnTo>
                    <a:pt x="32460" y="67251"/>
                  </a:lnTo>
                  <a:lnTo>
                    <a:pt x="27851" y="57703"/>
                  </a:lnTo>
                  <a:lnTo>
                    <a:pt x="23243" y="48155"/>
                  </a:lnTo>
                  <a:lnTo>
                    <a:pt x="18634" y="38607"/>
                  </a:lnTo>
                  <a:lnTo>
                    <a:pt x="14026" y="29060"/>
                  </a:lnTo>
                  <a:lnTo>
                    <a:pt x="9417" y="19512"/>
                  </a:lnTo>
                  <a:lnTo>
                    <a:pt x="4809" y="9964"/>
                  </a:lnTo>
                  <a:lnTo>
                    <a:pt x="201" y="4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593059" y="6228906"/>
              <a:ext cx="64842" cy="71803"/>
            </a:xfrm>
            <a:custGeom>
              <a:avLst/>
              <a:pathLst>
                <a:path w="64842" h="71803">
                  <a:moveTo>
                    <a:pt x="64842" y="40506"/>
                  </a:moveTo>
                  <a:lnTo>
                    <a:pt x="5316" y="0"/>
                  </a:lnTo>
                  <a:lnTo>
                    <a:pt x="0" y="718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898125" y="6803807"/>
              <a:ext cx="1104037" cy="46125"/>
            </a:xfrm>
            <a:custGeom>
              <a:avLst/>
              <a:pathLst>
                <a:path w="1104037" h="46125">
                  <a:moveTo>
                    <a:pt x="0" y="46125"/>
                  </a:moveTo>
                  <a:lnTo>
                    <a:pt x="14785" y="45507"/>
                  </a:lnTo>
                  <a:lnTo>
                    <a:pt x="29570" y="44890"/>
                  </a:lnTo>
                  <a:lnTo>
                    <a:pt x="44355" y="44272"/>
                  </a:lnTo>
                  <a:lnTo>
                    <a:pt x="59140" y="43654"/>
                  </a:lnTo>
                  <a:lnTo>
                    <a:pt x="73925" y="43037"/>
                  </a:lnTo>
                  <a:lnTo>
                    <a:pt x="88710" y="42419"/>
                  </a:lnTo>
                  <a:lnTo>
                    <a:pt x="103495" y="41801"/>
                  </a:lnTo>
                  <a:lnTo>
                    <a:pt x="118280" y="41183"/>
                  </a:lnTo>
                  <a:lnTo>
                    <a:pt x="133065" y="40566"/>
                  </a:lnTo>
                  <a:lnTo>
                    <a:pt x="147850" y="39948"/>
                  </a:lnTo>
                  <a:lnTo>
                    <a:pt x="162635" y="39330"/>
                  </a:lnTo>
                  <a:lnTo>
                    <a:pt x="177421" y="38713"/>
                  </a:lnTo>
                  <a:lnTo>
                    <a:pt x="192206" y="38095"/>
                  </a:lnTo>
                  <a:lnTo>
                    <a:pt x="206991" y="37477"/>
                  </a:lnTo>
                  <a:lnTo>
                    <a:pt x="221776" y="36859"/>
                  </a:lnTo>
                  <a:lnTo>
                    <a:pt x="236561" y="36242"/>
                  </a:lnTo>
                  <a:lnTo>
                    <a:pt x="251346" y="35624"/>
                  </a:lnTo>
                  <a:lnTo>
                    <a:pt x="266131" y="35006"/>
                  </a:lnTo>
                  <a:lnTo>
                    <a:pt x="280916" y="34389"/>
                  </a:lnTo>
                  <a:lnTo>
                    <a:pt x="295701" y="33771"/>
                  </a:lnTo>
                  <a:lnTo>
                    <a:pt x="310486" y="33153"/>
                  </a:lnTo>
                  <a:lnTo>
                    <a:pt x="325271" y="32536"/>
                  </a:lnTo>
                  <a:lnTo>
                    <a:pt x="340057" y="31918"/>
                  </a:lnTo>
                  <a:lnTo>
                    <a:pt x="354842" y="31300"/>
                  </a:lnTo>
                  <a:lnTo>
                    <a:pt x="369627" y="30682"/>
                  </a:lnTo>
                  <a:lnTo>
                    <a:pt x="384412" y="30065"/>
                  </a:lnTo>
                  <a:lnTo>
                    <a:pt x="399197" y="29447"/>
                  </a:lnTo>
                  <a:lnTo>
                    <a:pt x="413982" y="28829"/>
                  </a:lnTo>
                  <a:lnTo>
                    <a:pt x="428767" y="28212"/>
                  </a:lnTo>
                  <a:lnTo>
                    <a:pt x="443552" y="27594"/>
                  </a:lnTo>
                  <a:lnTo>
                    <a:pt x="458337" y="26976"/>
                  </a:lnTo>
                  <a:lnTo>
                    <a:pt x="473122" y="26358"/>
                  </a:lnTo>
                  <a:lnTo>
                    <a:pt x="487907" y="25741"/>
                  </a:lnTo>
                  <a:lnTo>
                    <a:pt x="502692" y="25123"/>
                  </a:lnTo>
                  <a:lnTo>
                    <a:pt x="517478" y="24505"/>
                  </a:lnTo>
                  <a:lnTo>
                    <a:pt x="532263" y="23888"/>
                  </a:lnTo>
                  <a:lnTo>
                    <a:pt x="547048" y="23270"/>
                  </a:lnTo>
                  <a:lnTo>
                    <a:pt x="561833" y="22652"/>
                  </a:lnTo>
                  <a:lnTo>
                    <a:pt x="576618" y="22035"/>
                  </a:lnTo>
                  <a:lnTo>
                    <a:pt x="591403" y="21417"/>
                  </a:lnTo>
                  <a:lnTo>
                    <a:pt x="606188" y="20799"/>
                  </a:lnTo>
                  <a:lnTo>
                    <a:pt x="620973" y="20181"/>
                  </a:lnTo>
                  <a:lnTo>
                    <a:pt x="635758" y="19564"/>
                  </a:lnTo>
                  <a:lnTo>
                    <a:pt x="650543" y="18946"/>
                  </a:lnTo>
                  <a:lnTo>
                    <a:pt x="665328" y="18328"/>
                  </a:lnTo>
                  <a:lnTo>
                    <a:pt x="680114" y="17711"/>
                  </a:lnTo>
                  <a:lnTo>
                    <a:pt x="694899" y="17093"/>
                  </a:lnTo>
                  <a:lnTo>
                    <a:pt x="709684" y="16475"/>
                  </a:lnTo>
                  <a:lnTo>
                    <a:pt x="724469" y="15857"/>
                  </a:lnTo>
                  <a:lnTo>
                    <a:pt x="739254" y="15240"/>
                  </a:lnTo>
                  <a:lnTo>
                    <a:pt x="754039" y="14622"/>
                  </a:lnTo>
                  <a:lnTo>
                    <a:pt x="768824" y="14004"/>
                  </a:lnTo>
                  <a:lnTo>
                    <a:pt x="783609" y="13387"/>
                  </a:lnTo>
                  <a:lnTo>
                    <a:pt x="798394" y="12769"/>
                  </a:lnTo>
                  <a:lnTo>
                    <a:pt x="813179" y="12151"/>
                  </a:lnTo>
                  <a:lnTo>
                    <a:pt x="827964" y="11534"/>
                  </a:lnTo>
                  <a:lnTo>
                    <a:pt x="842749" y="10916"/>
                  </a:lnTo>
                  <a:lnTo>
                    <a:pt x="857535" y="10298"/>
                  </a:lnTo>
                  <a:lnTo>
                    <a:pt x="872320" y="9680"/>
                  </a:lnTo>
                  <a:lnTo>
                    <a:pt x="887105" y="9063"/>
                  </a:lnTo>
                  <a:lnTo>
                    <a:pt x="901890" y="8445"/>
                  </a:lnTo>
                  <a:lnTo>
                    <a:pt x="916675" y="7827"/>
                  </a:lnTo>
                  <a:lnTo>
                    <a:pt x="931460" y="7210"/>
                  </a:lnTo>
                  <a:lnTo>
                    <a:pt x="946245" y="6592"/>
                  </a:lnTo>
                  <a:lnTo>
                    <a:pt x="961030" y="5974"/>
                  </a:lnTo>
                  <a:lnTo>
                    <a:pt x="975815" y="5356"/>
                  </a:lnTo>
                  <a:lnTo>
                    <a:pt x="990600" y="4739"/>
                  </a:lnTo>
                  <a:lnTo>
                    <a:pt x="1005385" y="4121"/>
                  </a:lnTo>
                  <a:lnTo>
                    <a:pt x="1020171" y="3503"/>
                  </a:lnTo>
                  <a:lnTo>
                    <a:pt x="1034956" y="2886"/>
                  </a:lnTo>
                  <a:lnTo>
                    <a:pt x="1049741" y="2268"/>
                  </a:lnTo>
                  <a:lnTo>
                    <a:pt x="1064526" y="1650"/>
                  </a:lnTo>
                  <a:lnTo>
                    <a:pt x="1079311" y="1033"/>
                  </a:lnTo>
                  <a:lnTo>
                    <a:pt x="1094096" y="415"/>
                  </a:lnTo>
                  <a:lnTo>
                    <a:pt x="11040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4938360" y="6770441"/>
              <a:ext cx="63802" cy="71937"/>
            </a:xfrm>
            <a:custGeom>
              <a:avLst/>
              <a:pathLst>
                <a:path w="63802" h="71937">
                  <a:moveTo>
                    <a:pt x="3005" y="71937"/>
                  </a:moveTo>
                  <a:lnTo>
                    <a:pt x="63802" y="333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6359293" y="3087889"/>
              <a:ext cx="1088347" cy="166453"/>
            </a:xfrm>
            <a:custGeom>
              <a:avLst/>
              <a:pathLst>
                <a:path w="1088347" h="166453">
                  <a:moveTo>
                    <a:pt x="0" y="0"/>
                  </a:moveTo>
                  <a:lnTo>
                    <a:pt x="14587" y="2231"/>
                  </a:lnTo>
                  <a:lnTo>
                    <a:pt x="29175" y="4462"/>
                  </a:lnTo>
                  <a:lnTo>
                    <a:pt x="43763" y="6693"/>
                  </a:lnTo>
                  <a:lnTo>
                    <a:pt x="58351" y="8924"/>
                  </a:lnTo>
                  <a:lnTo>
                    <a:pt x="72939" y="11155"/>
                  </a:lnTo>
                  <a:lnTo>
                    <a:pt x="87527" y="13386"/>
                  </a:lnTo>
                  <a:lnTo>
                    <a:pt x="102115" y="15617"/>
                  </a:lnTo>
                  <a:lnTo>
                    <a:pt x="116703" y="17848"/>
                  </a:lnTo>
                  <a:lnTo>
                    <a:pt x="131291" y="20079"/>
                  </a:lnTo>
                  <a:lnTo>
                    <a:pt x="145879" y="22311"/>
                  </a:lnTo>
                  <a:lnTo>
                    <a:pt x="160467" y="24542"/>
                  </a:lnTo>
                  <a:lnTo>
                    <a:pt x="175055" y="26773"/>
                  </a:lnTo>
                  <a:lnTo>
                    <a:pt x="189643" y="29004"/>
                  </a:lnTo>
                  <a:lnTo>
                    <a:pt x="204231" y="31235"/>
                  </a:lnTo>
                  <a:lnTo>
                    <a:pt x="218819" y="33466"/>
                  </a:lnTo>
                  <a:lnTo>
                    <a:pt x="233407" y="35697"/>
                  </a:lnTo>
                  <a:lnTo>
                    <a:pt x="247995" y="37928"/>
                  </a:lnTo>
                  <a:lnTo>
                    <a:pt x="262583" y="40159"/>
                  </a:lnTo>
                  <a:lnTo>
                    <a:pt x="277171" y="42391"/>
                  </a:lnTo>
                  <a:lnTo>
                    <a:pt x="291759" y="44622"/>
                  </a:lnTo>
                  <a:lnTo>
                    <a:pt x="306347" y="46853"/>
                  </a:lnTo>
                  <a:lnTo>
                    <a:pt x="320935" y="49084"/>
                  </a:lnTo>
                  <a:lnTo>
                    <a:pt x="335523" y="51315"/>
                  </a:lnTo>
                  <a:lnTo>
                    <a:pt x="350111" y="53546"/>
                  </a:lnTo>
                  <a:lnTo>
                    <a:pt x="364699" y="55777"/>
                  </a:lnTo>
                  <a:lnTo>
                    <a:pt x="379287" y="58008"/>
                  </a:lnTo>
                  <a:lnTo>
                    <a:pt x="393875" y="60239"/>
                  </a:lnTo>
                  <a:lnTo>
                    <a:pt x="408463" y="62471"/>
                  </a:lnTo>
                  <a:lnTo>
                    <a:pt x="423051" y="64702"/>
                  </a:lnTo>
                  <a:lnTo>
                    <a:pt x="437639" y="66933"/>
                  </a:lnTo>
                  <a:lnTo>
                    <a:pt x="452227" y="69164"/>
                  </a:lnTo>
                  <a:lnTo>
                    <a:pt x="466815" y="71395"/>
                  </a:lnTo>
                  <a:lnTo>
                    <a:pt x="481403" y="73626"/>
                  </a:lnTo>
                  <a:lnTo>
                    <a:pt x="495991" y="75857"/>
                  </a:lnTo>
                  <a:lnTo>
                    <a:pt x="510579" y="78088"/>
                  </a:lnTo>
                  <a:lnTo>
                    <a:pt x="525167" y="80319"/>
                  </a:lnTo>
                  <a:lnTo>
                    <a:pt x="539755" y="82551"/>
                  </a:lnTo>
                  <a:lnTo>
                    <a:pt x="554342" y="84782"/>
                  </a:lnTo>
                  <a:lnTo>
                    <a:pt x="568930" y="87013"/>
                  </a:lnTo>
                  <a:lnTo>
                    <a:pt x="583518" y="89244"/>
                  </a:lnTo>
                  <a:lnTo>
                    <a:pt x="598106" y="91475"/>
                  </a:lnTo>
                  <a:lnTo>
                    <a:pt x="612694" y="93706"/>
                  </a:lnTo>
                  <a:lnTo>
                    <a:pt x="627282" y="95937"/>
                  </a:lnTo>
                  <a:lnTo>
                    <a:pt x="641870" y="98168"/>
                  </a:lnTo>
                  <a:lnTo>
                    <a:pt x="656458" y="100399"/>
                  </a:lnTo>
                  <a:lnTo>
                    <a:pt x="671046" y="102631"/>
                  </a:lnTo>
                  <a:lnTo>
                    <a:pt x="685634" y="104862"/>
                  </a:lnTo>
                  <a:lnTo>
                    <a:pt x="700222" y="107093"/>
                  </a:lnTo>
                  <a:lnTo>
                    <a:pt x="714810" y="109324"/>
                  </a:lnTo>
                  <a:lnTo>
                    <a:pt x="729398" y="111555"/>
                  </a:lnTo>
                  <a:lnTo>
                    <a:pt x="743986" y="113786"/>
                  </a:lnTo>
                  <a:lnTo>
                    <a:pt x="758574" y="116017"/>
                  </a:lnTo>
                  <a:lnTo>
                    <a:pt x="773162" y="118248"/>
                  </a:lnTo>
                  <a:lnTo>
                    <a:pt x="787750" y="120479"/>
                  </a:lnTo>
                  <a:lnTo>
                    <a:pt x="802338" y="122711"/>
                  </a:lnTo>
                  <a:lnTo>
                    <a:pt x="816926" y="124942"/>
                  </a:lnTo>
                  <a:lnTo>
                    <a:pt x="831514" y="127173"/>
                  </a:lnTo>
                  <a:lnTo>
                    <a:pt x="846102" y="129404"/>
                  </a:lnTo>
                  <a:lnTo>
                    <a:pt x="860690" y="131635"/>
                  </a:lnTo>
                  <a:lnTo>
                    <a:pt x="875278" y="133866"/>
                  </a:lnTo>
                  <a:lnTo>
                    <a:pt x="889866" y="136097"/>
                  </a:lnTo>
                  <a:lnTo>
                    <a:pt x="904454" y="138328"/>
                  </a:lnTo>
                  <a:lnTo>
                    <a:pt x="919042" y="140559"/>
                  </a:lnTo>
                  <a:lnTo>
                    <a:pt x="933630" y="142791"/>
                  </a:lnTo>
                  <a:lnTo>
                    <a:pt x="948218" y="145022"/>
                  </a:lnTo>
                  <a:lnTo>
                    <a:pt x="962806" y="147253"/>
                  </a:lnTo>
                  <a:lnTo>
                    <a:pt x="977394" y="149484"/>
                  </a:lnTo>
                  <a:lnTo>
                    <a:pt x="991982" y="151715"/>
                  </a:lnTo>
                  <a:lnTo>
                    <a:pt x="1006570" y="153946"/>
                  </a:lnTo>
                  <a:lnTo>
                    <a:pt x="1021158" y="156177"/>
                  </a:lnTo>
                  <a:lnTo>
                    <a:pt x="1035746" y="158408"/>
                  </a:lnTo>
                  <a:lnTo>
                    <a:pt x="1050334" y="160639"/>
                  </a:lnTo>
                  <a:lnTo>
                    <a:pt x="1064922" y="162871"/>
                  </a:lnTo>
                  <a:lnTo>
                    <a:pt x="1079510" y="165102"/>
                  </a:lnTo>
                  <a:lnTo>
                    <a:pt x="1088347" y="1664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380561" y="3209329"/>
              <a:ext cx="67079" cy="71172"/>
            </a:xfrm>
            <a:custGeom>
              <a:avLst/>
              <a:pathLst>
                <a:path w="67079" h="71172">
                  <a:moveTo>
                    <a:pt x="0" y="71172"/>
                  </a:moveTo>
                  <a:lnTo>
                    <a:pt x="67079" y="45013"/>
                  </a:lnTo>
                  <a:lnTo>
                    <a:pt x="108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118431" y="4727489"/>
              <a:ext cx="313743" cy="284171"/>
            </a:xfrm>
            <a:custGeom>
              <a:avLst/>
              <a:pathLst>
                <a:path w="313743" h="284171">
                  <a:moveTo>
                    <a:pt x="313743" y="284171"/>
                  </a:moveTo>
                  <a:lnTo>
                    <a:pt x="307879" y="278859"/>
                  </a:lnTo>
                  <a:lnTo>
                    <a:pt x="302015" y="273548"/>
                  </a:lnTo>
                  <a:lnTo>
                    <a:pt x="296150" y="268236"/>
                  </a:lnTo>
                  <a:lnTo>
                    <a:pt x="290286" y="262924"/>
                  </a:lnTo>
                  <a:lnTo>
                    <a:pt x="284422" y="257613"/>
                  </a:lnTo>
                  <a:lnTo>
                    <a:pt x="278557" y="252301"/>
                  </a:lnTo>
                  <a:lnTo>
                    <a:pt x="272693" y="246990"/>
                  </a:lnTo>
                  <a:lnTo>
                    <a:pt x="266829" y="241678"/>
                  </a:lnTo>
                  <a:lnTo>
                    <a:pt x="260965" y="236367"/>
                  </a:lnTo>
                  <a:lnTo>
                    <a:pt x="255100" y="231055"/>
                  </a:lnTo>
                  <a:lnTo>
                    <a:pt x="249236" y="225744"/>
                  </a:lnTo>
                  <a:lnTo>
                    <a:pt x="243372" y="220432"/>
                  </a:lnTo>
                  <a:lnTo>
                    <a:pt x="237507" y="215120"/>
                  </a:lnTo>
                  <a:lnTo>
                    <a:pt x="231643" y="209809"/>
                  </a:lnTo>
                  <a:lnTo>
                    <a:pt x="225779" y="204497"/>
                  </a:lnTo>
                  <a:lnTo>
                    <a:pt x="219914" y="199186"/>
                  </a:lnTo>
                  <a:lnTo>
                    <a:pt x="214050" y="193874"/>
                  </a:lnTo>
                  <a:lnTo>
                    <a:pt x="208186" y="188563"/>
                  </a:lnTo>
                  <a:lnTo>
                    <a:pt x="202321" y="183251"/>
                  </a:lnTo>
                  <a:lnTo>
                    <a:pt x="196457" y="177940"/>
                  </a:lnTo>
                  <a:lnTo>
                    <a:pt x="190593" y="172628"/>
                  </a:lnTo>
                  <a:lnTo>
                    <a:pt x="184729" y="167317"/>
                  </a:lnTo>
                  <a:lnTo>
                    <a:pt x="178864" y="162005"/>
                  </a:lnTo>
                  <a:lnTo>
                    <a:pt x="173000" y="156693"/>
                  </a:lnTo>
                  <a:lnTo>
                    <a:pt x="167136" y="151382"/>
                  </a:lnTo>
                  <a:lnTo>
                    <a:pt x="161271" y="146070"/>
                  </a:lnTo>
                  <a:lnTo>
                    <a:pt x="155407" y="140759"/>
                  </a:lnTo>
                  <a:lnTo>
                    <a:pt x="149543" y="135447"/>
                  </a:lnTo>
                  <a:lnTo>
                    <a:pt x="143678" y="130136"/>
                  </a:lnTo>
                  <a:lnTo>
                    <a:pt x="137814" y="124824"/>
                  </a:lnTo>
                  <a:lnTo>
                    <a:pt x="131950" y="119513"/>
                  </a:lnTo>
                  <a:lnTo>
                    <a:pt x="126085" y="114201"/>
                  </a:lnTo>
                  <a:lnTo>
                    <a:pt x="120221" y="108889"/>
                  </a:lnTo>
                  <a:lnTo>
                    <a:pt x="114357" y="103578"/>
                  </a:lnTo>
                  <a:lnTo>
                    <a:pt x="108493" y="98266"/>
                  </a:lnTo>
                  <a:lnTo>
                    <a:pt x="102628" y="92955"/>
                  </a:lnTo>
                  <a:lnTo>
                    <a:pt x="96764" y="87643"/>
                  </a:lnTo>
                  <a:lnTo>
                    <a:pt x="90900" y="82332"/>
                  </a:lnTo>
                  <a:lnTo>
                    <a:pt x="85035" y="77020"/>
                  </a:lnTo>
                  <a:lnTo>
                    <a:pt x="79171" y="71709"/>
                  </a:lnTo>
                  <a:lnTo>
                    <a:pt x="73307" y="66397"/>
                  </a:lnTo>
                  <a:lnTo>
                    <a:pt x="67442" y="61085"/>
                  </a:lnTo>
                  <a:lnTo>
                    <a:pt x="61578" y="55774"/>
                  </a:lnTo>
                  <a:lnTo>
                    <a:pt x="55714" y="50462"/>
                  </a:lnTo>
                  <a:lnTo>
                    <a:pt x="49849" y="45151"/>
                  </a:lnTo>
                  <a:lnTo>
                    <a:pt x="43985" y="39839"/>
                  </a:lnTo>
                  <a:lnTo>
                    <a:pt x="38121" y="34528"/>
                  </a:lnTo>
                  <a:lnTo>
                    <a:pt x="32257" y="29216"/>
                  </a:lnTo>
                  <a:lnTo>
                    <a:pt x="26392" y="23905"/>
                  </a:lnTo>
                  <a:lnTo>
                    <a:pt x="20528" y="18593"/>
                  </a:lnTo>
                  <a:lnTo>
                    <a:pt x="14664" y="13281"/>
                  </a:lnTo>
                  <a:lnTo>
                    <a:pt x="8799" y="7970"/>
                  </a:lnTo>
                  <a:lnTo>
                    <a:pt x="2935" y="26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118431" y="4727489"/>
              <a:ext cx="70382" cy="68541"/>
            </a:xfrm>
            <a:custGeom>
              <a:avLst/>
              <a:pathLst>
                <a:path w="70382" h="68541">
                  <a:moveTo>
                    <a:pt x="70382" y="15176"/>
                  </a:moveTo>
                  <a:lnTo>
                    <a:pt x="0" y="0"/>
                  </a:lnTo>
                  <a:lnTo>
                    <a:pt x="22047" y="685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2357021" y="4573540"/>
              <a:ext cx="200030" cy="167901"/>
            </a:xfrm>
            <a:custGeom>
              <a:avLst/>
              <a:pathLst>
                <a:path w="200030" h="167901">
                  <a:moveTo>
                    <a:pt x="0" y="0"/>
                  </a:moveTo>
                  <a:lnTo>
                    <a:pt x="4805" y="4033"/>
                  </a:lnTo>
                  <a:lnTo>
                    <a:pt x="9611" y="8067"/>
                  </a:lnTo>
                  <a:lnTo>
                    <a:pt x="14417" y="12101"/>
                  </a:lnTo>
                  <a:lnTo>
                    <a:pt x="19222" y="16135"/>
                  </a:lnTo>
                  <a:lnTo>
                    <a:pt x="24028" y="20169"/>
                  </a:lnTo>
                  <a:lnTo>
                    <a:pt x="28834" y="24203"/>
                  </a:lnTo>
                  <a:lnTo>
                    <a:pt x="33640" y="28236"/>
                  </a:lnTo>
                  <a:lnTo>
                    <a:pt x="38445" y="32270"/>
                  </a:lnTo>
                  <a:lnTo>
                    <a:pt x="43251" y="36304"/>
                  </a:lnTo>
                  <a:lnTo>
                    <a:pt x="48057" y="40338"/>
                  </a:lnTo>
                  <a:lnTo>
                    <a:pt x="52863" y="44372"/>
                  </a:lnTo>
                  <a:lnTo>
                    <a:pt x="57668" y="48406"/>
                  </a:lnTo>
                  <a:lnTo>
                    <a:pt x="62474" y="52439"/>
                  </a:lnTo>
                  <a:lnTo>
                    <a:pt x="67280" y="56473"/>
                  </a:lnTo>
                  <a:lnTo>
                    <a:pt x="72086" y="60507"/>
                  </a:lnTo>
                  <a:lnTo>
                    <a:pt x="76891" y="64541"/>
                  </a:lnTo>
                  <a:lnTo>
                    <a:pt x="81697" y="68575"/>
                  </a:lnTo>
                  <a:lnTo>
                    <a:pt x="86503" y="72609"/>
                  </a:lnTo>
                  <a:lnTo>
                    <a:pt x="91309" y="76642"/>
                  </a:lnTo>
                  <a:lnTo>
                    <a:pt x="96114" y="80676"/>
                  </a:lnTo>
                  <a:lnTo>
                    <a:pt x="100920" y="84710"/>
                  </a:lnTo>
                  <a:lnTo>
                    <a:pt x="105726" y="88744"/>
                  </a:lnTo>
                  <a:lnTo>
                    <a:pt x="110532" y="92778"/>
                  </a:lnTo>
                  <a:lnTo>
                    <a:pt x="115337" y="96812"/>
                  </a:lnTo>
                  <a:lnTo>
                    <a:pt x="120143" y="100845"/>
                  </a:lnTo>
                  <a:lnTo>
                    <a:pt x="124949" y="104879"/>
                  </a:lnTo>
                  <a:lnTo>
                    <a:pt x="129755" y="108913"/>
                  </a:lnTo>
                  <a:lnTo>
                    <a:pt x="134560" y="112947"/>
                  </a:lnTo>
                  <a:lnTo>
                    <a:pt x="139366" y="116981"/>
                  </a:lnTo>
                  <a:lnTo>
                    <a:pt x="144172" y="121015"/>
                  </a:lnTo>
                  <a:lnTo>
                    <a:pt x="148978" y="125048"/>
                  </a:lnTo>
                  <a:lnTo>
                    <a:pt x="153783" y="129082"/>
                  </a:lnTo>
                  <a:lnTo>
                    <a:pt x="158589" y="133116"/>
                  </a:lnTo>
                  <a:lnTo>
                    <a:pt x="163395" y="137150"/>
                  </a:lnTo>
                  <a:lnTo>
                    <a:pt x="168201" y="141184"/>
                  </a:lnTo>
                  <a:lnTo>
                    <a:pt x="173006" y="145218"/>
                  </a:lnTo>
                  <a:lnTo>
                    <a:pt x="177812" y="149251"/>
                  </a:lnTo>
                  <a:lnTo>
                    <a:pt x="182618" y="153285"/>
                  </a:lnTo>
                  <a:lnTo>
                    <a:pt x="187424" y="157319"/>
                  </a:lnTo>
                  <a:lnTo>
                    <a:pt x="192229" y="161353"/>
                  </a:lnTo>
                  <a:lnTo>
                    <a:pt x="197035" y="165387"/>
                  </a:lnTo>
                  <a:lnTo>
                    <a:pt x="200030" y="1679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2486148" y="4673780"/>
              <a:ext cx="70904" cy="67661"/>
            </a:xfrm>
            <a:custGeom>
              <a:avLst/>
              <a:pathLst>
                <a:path w="70904" h="67661">
                  <a:moveTo>
                    <a:pt x="0" y="55147"/>
                  </a:moveTo>
                  <a:lnTo>
                    <a:pt x="70904" y="67661"/>
                  </a:lnTo>
                  <a:lnTo>
                    <a:pt x="4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690160" y="6861717"/>
              <a:ext cx="94580" cy="25012"/>
            </a:xfrm>
            <a:custGeom>
              <a:avLst/>
              <a:pathLst>
                <a:path w="94580" h="25012">
                  <a:moveTo>
                    <a:pt x="0" y="25012"/>
                  </a:moveTo>
                  <a:lnTo>
                    <a:pt x="4470" y="23830"/>
                  </a:lnTo>
                  <a:lnTo>
                    <a:pt x="8941" y="22647"/>
                  </a:lnTo>
                  <a:lnTo>
                    <a:pt x="13412" y="21465"/>
                  </a:lnTo>
                  <a:lnTo>
                    <a:pt x="17883" y="20283"/>
                  </a:lnTo>
                  <a:lnTo>
                    <a:pt x="22354" y="19100"/>
                  </a:lnTo>
                  <a:lnTo>
                    <a:pt x="26825" y="17918"/>
                  </a:lnTo>
                  <a:lnTo>
                    <a:pt x="31296" y="16736"/>
                  </a:lnTo>
                  <a:lnTo>
                    <a:pt x="35766" y="15553"/>
                  </a:lnTo>
                  <a:lnTo>
                    <a:pt x="40237" y="14371"/>
                  </a:lnTo>
                  <a:lnTo>
                    <a:pt x="44708" y="13189"/>
                  </a:lnTo>
                  <a:lnTo>
                    <a:pt x="49179" y="12006"/>
                  </a:lnTo>
                  <a:lnTo>
                    <a:pt x="53650" y="10824"/>
                  </a:lnTo>
                  <a:lnTo>
                    <a:pt x="58121" y="9641"/>
                  </a:lnTo>
                  <a:lnTo>
                    <a:pt x="62592" y="8459"/>
                  </a:lnTo>
                  <a:lnTo>
                    <a:pt x="67063" y="7277"/>
                  </a:lnTo>
                  <a:lnTo>
                    <a:pt x="71533" y="6094"/>
                  </a:lnTo>
                  <a:lnTo>
                    <a:pt x="76004" y="4912"/>
                  </a:lnTo>
                  <a:lnTo>
                    <a:pt x="80475" y="3730"/>
                  </a:lnTo>
                  <a:lnTo>
                    <a:pt x="84946" y="2547"/>
                  </a:lnTo>
                  <a:lnTo>
                    <a:pt x="89417" y="1365"/>
                  </a:lnTo>
                  <a:lnTo>
                    <a:pt x="93888" y="183"/>
                  </a:lnTo>
                  <a:lnTo>
                    <a:pt x="945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715255" y="6842855"/>
              <a:ext cx="69485" cy="69607"/>
            </a:xfrm>
            <a:custGeom>
              <a:avLst/>
              <a:pathLst>
                <a:path w="69485" h="69607">
                  <a:moveTo>
                    <a:pt x="18408" y="69607"/>
                  </a:moveTo>
                  <a:lnTo>
                    <a:pt x="69485" y="188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596436" y="6509588"/>
              <a:ext cx="212416" cy="103007"/>
            </a:xfrm>
            <a:custGeom>
              <a:avLst/>
              <a:pathLst>
                <a:path w="212416" h="103007">
                  <a:moveTo>
                    <a:pt x="0" y="0"/>
                  </a:moveTo>
                  <a:lnTo>
                    <a:pt x="5417" y="2627"/>
                  </a:lnTo>
                  <a:lnTo>
                    <a:pt x="10835" y="5254"/>
                  </a:lnTo>
                  <a:lnTo>
                    <a:pt x="16252" y="7881"/>
                  </a:lnTo>
                  <a:lnTo>
                    <a:pt x="21670" y="10508"/>
                  </a:lnTo>
                  <a:lnTo>
                    <a:pt x="27087" y="13135"/>
                  </a:lnTo>
                  <a:lnTo>
                    <a:pt x="32505" y="15762"/>
                  </a:lnTo>
                  <a:lnTo>
                    <a:pt x="37922" y="18390"/>
                  </a:lnTo>
                  <a:lnTo>
                    <a:pt x="43340" y="21017"/>
                  </a:lnTo>
                  <a:lnTo>
                    <a:pt x="48758" y="23644"/>
                  </a:lnTo>
                  <a:lnTo>
                    <a:pt x="54175" y="26271"/>
                  </a:lnTo>
                  <a:lnTo>
                    <a:pt x="59593" y="28898"/>
                  </a:lnTo>
                  <a:lnTo>
                    <a:pt x="65010" y="31525"/>
                  </a:lnTo>
                  <a:lnTo>
                    <a:pt x="70428" y="34153"/>
                  </a:lnTo>
                  <a:lnTo>
                    <a:pt x="75845" y="36780"/>
                  </a:lnTo>
                  <a:lnTo>
                    <a:pt x="81263" y="39407"/>
                  </a:lnTo>
                  <a:lnTo>
                    <a:pt x="86681" y="42034"/>
                  </a:lnTo>
                  <a:lnTo>
                    <a:pt x="92098" y="44661"/>
                  </a:lnTo>
                  <a:lnTo>
                    <a:pt x="97516" y="47288"/>
                  </a:lnTo>
                  <a:lnTo>
                    <a:pt x="102933" y="49915"/>
                  </a:lnTo>
                  <a:lnTo>
                    <a:pt x="108351" y="52543"/>
                  </a:lnTo>
                  <a:lnTo>
                    <a:pt x="113768" y="55170"/>
                  </a:lnTo>
                  <a:lnTo>
                    <a:pt x="119186" y="57797"/>
                  </a:lnTo>
                  <a:lnTo>
                    <a:pt x="124604" y="60424"/>
                  </a:lnTo>
                  <a:lnTo>
                    <a:pt x="130021" y="63051"/>
                  </a:lnTo>
                  <a:lnTo>
                    <a:pt x="135439" y="65678"/>
                  </a:lnTo>
                  <a:lnTo>
                    <a:pt x="140856" y="68306"/>
                  </a:lnTo>
                  <a:lnTo>
                    <a:pt x="146274" y="70933"/>
                  </a:lnTo>
                  <a:lnTo>
                    <a:pt x="151691" y="73560"/>
                  </a:lnTo>
                  <a:lnTo>
                    <a:pt x="157109" y="76187"/>
                  </a:lnTo>
                  <a:lnTo>
                    <a:pt x="162527" y="78814"/>
                  </a:lnTo>
                  <a:lnTo>
                    <a:pt x="167944" y="81441"/>
                  </a:lnTo>
                  <a:lnTo>
                    <a:pt x="173362" y="84068"/>
                  </a:lnTo>
                  <a:lnTo>
                    <a:pt x="178779" y="86696"/>
                  </a:lnTo>
                  <a:lnTo>
                    <a:pt x="184197" y="89323"/>
                  </a:lnTo>
                  <a:lnTo>
                    <a:pt x="189614" y="91950"/>
                  </a:lnTo>
                  <a:lnTo>
                    <a:pt x="195032" y="94577"/>
                  </a:lnTo>
                  <a:lnTo>
                    <a:pt x="200450" y="97204"/>
                  </a:lnTo>
                  <a:lnTo>
                    <a:pt x="205867" y="99831"/>
                  </a:lnTo>
                  <a:lnTo>
                    <a:pt x="211285" y="102459"/>
                  </a:lnTo>
                  <a:lnTo>
                    <a:pt x="212416" y="1030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737040" y="6552996"/>
              <a:ext cx="71813" cy="64784"/>
            </a:xfrm>
            <a:custGeom>
              <a:avLst/>
              <a:pathLst>
                <a:path w="71813" h="64784">
                  <a:moveTo>
                    <a:pt x="0" y="64784"/>
                  </a:moveTo>
                  <a:lnTo>
                    <a:pt x="71813" y="59599"/>
                  </a:lnTo>
                  <a:lnTo>
                    <a:pt x="314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423603" y="6837710"/>
              <a:ext cx="355659" cy="68446"/>
            </a:xfrm>
            <a:custGeom>
              <a:avLst/>
              <a:pathLst>
                <a:path w="355659" h="68446">
                  <a:moveTo>
                    <a:pt x="0" y="68446"/>
                  </a:moveTo>
                  <a:lnTo>
                    <a:pt x="7163" y="67068"/>
                  </a:lnTo>
                  <a:lnTo>
                    <a:pt x="14326" y="65689"/>
                  </a:lnTo>
                  <a:lnTo>
                    <a:pt x="21490" y="64310"/>
                  </a:lnTo>
                  <a:lnTo>
                    <a:pt x="28653" y="62932"/>
                  </a:lnTo>
                  <a:lnTo>
                    <a:pt x="35816" y="61553"/>
                  </a:lnTo>
                  <a:lnTo>
                    <a:pt x="42980" y="60175"/>
                  </a:lnTo>
                  <a:lnTo>
                    <a:pt x="50143" y="58796"/>
                  </a:lnTo>
                  <a:lnTo>
                    <a:pt x="57306" y="57418"/>
                  </a:lnTo>
                  <a:lnTo>
                    <a:pt x="64470" y="56039"/>
                  </a:lnTo>
                  <a:lnTo>
                    <a:pt x="71633" y="54660"/>
                  </a:lnTo>
                  <a:lnTo>
                    <a:pt x="78796" y="53282"/>
                  </a:lnTo>
                  <a:lnTo>
                    <a:pt x="85960" y="51903"/>
                  </a:lnTo>
                  <a:lnTo>
                    <a:pt x="93123" y="50525"/>
                  </a:lnTo>
                  <a:lnTo>
                    <a:pt x="100286" y="49146"/>
                  </a:lnTo>
                  <a:lnTo>
                    <a:pt x="107450" y="47767"/>
                  </a:lnTo>
                  <a:lnTo>
                    <a:pt x="114613" y="46389"/>
                  </a:lnTo>
                  <a:lnTo>
                    <a:pt x="121777" y="45010"/>
                  </a:lnTo>
                  <a:lnTo>
                    <a:pt x="128940" y="43632"/>
                  </a:lnTo>
                  <a:lnTo>
                    <a:pt x="136103" y="42253"/>
                  </a:lnTo>
                  <a:lnTo>
                    <a:pt x="143267" y="40874"/>
                  </a:lnTo>
                  <a:lnTo>
                    <a:pt x="150430" y="39496"/>
                  </a:lnTo>
                  <a:lnTo>
                    <a:pt x="157593" y="38117"/>
                  </a:lnTo>
                  <a:lnTo>
                    <a:pt x="164757" y="36739"/>
                  </a:lnTo>
                  <a:lnTo>
                    <a:pt x="171920" y="35360"/>
                  </a:lnTo>
                  <a:lnTo>
                    <a:pt x="179083" y="33981"/>
                  </a:lnTo>
                  <a:lnTo>
                    <a:pt x="186247" y="32603"/>
                  </a:lnTo>
                  <a:lnTo>
                    <a:pt x="193410" y="31224"/>
                  </a:lnTo>
                  <a:lnTo>
                    <a:pt x="200573" y="29846"/>
                  </a:lnTo>
                  <a:lnTo>
                    <a:pt x="207737" y="28467"/>
                  </a:lnTo>
                  <a:lnTo>
                    <a:pt x="214900" y="27089"/>
                  </a:lnTo>
                  <a:lnTo>
                    <a:pt x="222064" y="25710"/>
                  </a:lnTo>
                  <a:lnTo>
                    <a:pt x="229227" y="24331"/>
                  </a:lnTo>
                  <a:lnTo>
                    <a:pt x="236390" y="22953"/>
                  </a:lnTo>
                  <a:lnTo>
                    <a:pt x="243554" y="21574"/>
                  </a:lnTo>
                  <a:lnTo>
                    <a:pt x="250717" y="20196"/>
                  </a:lnTo>
                  <a:lnTo>
                    <a:pt x="257880" y="18817"/>
                  </a:lnTo>
                  <a:lnTo>
                    <a:pt x="265044" y="17438"/>
                  </a:lnTo>
                  <a:lnTo>
                    <a:pt x="272207" y="16060"/>
                  </a:lnTo>
                  <a:lnTo>
                    <a:pt x="279370" y="14681"/>
                  </a:lnTo>
                  <a:lnTo>
                    <a:pt x="286534" y="13303"/>
                  </a:lnTo>
                  <a:lnTo>
                    <a:pt x="293697" y="11924"/>
                  </a:lnTo>
                  <a:lnTo>
                    <a:pt x="300860" y="10545"/>
                  </a:lnTo>
                  <a:lnTo>
                    <a:pt x="308024" y="9167"/>
                  </a:lnTo>
                  <a:lnTo>
                    <a:pt x="315187" y="7788"/>
                  </a:lnTo>
                  <a:lnTo>
                    <a:pt x="322351" y="6410"/>
                  </a:lnTo>
                  <a:lnTo>
                    <a:pt x="329514" y="5031"/>
                  </a:lnTo>
                  <a:lnTo>
                    <a:pt x="336677" y="3653"/>
                  </a:lnTo>
                  <a:lnTo>
                    <a:pt x="343841" y="2274"/>
                  </a:lnTo>
                  <a:lnTo>
                    <a:pt x="351004" y="895"/>
                  </a:lnTo>
                  <a:lnTo>
                    <a:pt x="355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3711229" y="6814142"/>
              <a:ext cx="68033" cy="70702"/>
            </a:xfrm>
            <a:custGeom>
              <a:avLst/>
              <a:pathLst>
                <a:path w="68033" h="70702">
                  <a:moveTo>
                    <a:pt x="13606" y="70702"/>
                  </a:moveTo>
                  <a:lnTo>
                    <a:pt x="68033" y="235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3487433" y="6779961"/>
              <a:ext cx="285488" cy="8159"/>
            </a:xfrm>
            <a:custGeom>
              <a:avLst/>
              <a:pathLst>
                <a:path w="285488" h="8159">
                  <a:moveTo>
                    <a:pt x="0" y="8159"/>
                  </a:moveTo>
                  <a:lnTo>
                    <a:pt x="6518" y="7973"/>
                  </a:lnTo>
                  <a:lnTo>
                    <a:pt x="13037" y="7786"/>
                  </a:lnTo>
                  <a:lnTo>
                    <a:pt x="19555" y="7600"/>
                  </a:lnTo>
                  <a:lnTo>
                    <a:pt x="26074" y="7414"/>
                  </a:lnTo>
                  <a:lnTo>
                    <a:pt x="32593" y="7227"/>
                  </a:lnTo>
                  <a:lnTo>
                    <a:pt x="39111" y="7041"/>
                  </a:lnTo>
                  <a:lnTo>
                    <a:pt x="45630" y="6855"/>
                  </a:lnTo>
                  <a:lnTo>
                    <a:pt x="52148" y="6668"/>
                  </a:lnTo>
                  <a:lnTo>
                    <a:pt x="58667" y="6482"/>
                  </a:lnTo>
                  <a:lnTo>
                    <a:pt x="65186" y="6296"/>
                  </a:lnTo>
                  <a:lnTo>
                    <a:pt x="71704" y="6110"/>
                  </a:lnTo>
                  <a:lnTo>
                    <a:pt x="78223" y="5923"/>
                  </a:lnTo>
                  <a:lnTo>
                    <a:pt x="84741" y="5737"/>
                  </a:lnTo>
                  <a:lnTo>
                    <a:pt x="91260" y="5551"/>
                  </a:lnTo>
                  <a:lnTo>
                    <a:pt x="97779" y="5364"/>
                  </a:lnTo>
                  <a:lnTo>
                    <a:pt x="104297" y="5178"/>
                  </a:lnTo>
                  <a:lnTo>
                    <a:pt x="110816" y="4992"/>
                  </a:lnTo>
                  <a:lnTo>
                    <a:pt x="117334" y="4805"/>
                  </a:lnTo>
                  <a:lnTo>
                    <a:pt x="123853" y="4619"/>
                  </a:lnTo>
                  <a:lnTo>
                    <a:pt x="130372" y="4433"/>
                  </a:lnTo>
                  <a:lnTo>
                    <a:pt x="136890" y="4247"/>
                  </a:lnTo>
                  <a:lnTo>
                    <a:pt x="143409" y="4060"/>
                  </a:lnTo>
                  <a:lnTo>
                    <a:pt x="149927" y="3874"/>
                  </a:lnTo>
                  <a:lnTo>
                    <a:pt x="156446" y="3688"/>
                  </a:lnTo>
                  <a:lnTo>
                    <a:pt x="162965" y="3501"/>
                  </a:lnTo>
                  <a:lnTo>
                    <a:pt x="169483" y="3315"/>
                  </a:lnTo>
                  <a:lnTo>
                    <a:pt x="176002" y="3129"/>
                  </a:lnTo>
                  <a:lnTo>
                    <a:pt x="182520" y="2942"/>
                  </a:lnTo>
                  <a:lnTo>
                    <a:pt x="189039" y="2756"/>
                  </a:lnTo>
                  <a:lnTo>
                    <a:pt x="195558" y="2570"/>
                  </a:lnTo>
                  <a:lnTo>
                    <a:pt x="202076" y="2383"/>
                  </a:lnTo>
                  <a:lnTo>
                    <a:pt x="208595" y="2197"/>
                  </a:lnTo>
                  <a:lnTo>
                    <a:pt x="215114" y="2011"/>
                  </a:lnTo>
                  <a:lnTo>
                    <a:pt x="221632" y="1825"/>
                  </a:lnTo>
                  <a:lnTo>
                    <a:pt x="228151" y="1638"/>
                  </a:lnTo>
                  <a:lnTo>
                    <a:pt x="234669" y="1452"/>
                  </a:lnTo>
                  <a:lnTo>
                    <a:pt x="241188" y="1266"/>
                  </a:lnTo>
                  <a:lnTo>
                    <a:pt x="247707" y="1079"/>
                  </a:lnTo>
                  <a:lnTo>
                    <a:pt x="254225" y="893"/>
                  </a:lnTo>
                  <a:lnTo>
                    <a:pt x="260744" y="707"/>
                  </a:lnTo>
                  <a:lnTo>
                    <a:pt x="267262" y="520"/>
                  </a:lnTo>
                  <a:lnTo>
                    <a:pt x="273781" y="334"/>
                  </a:lnTo>
                  <a:lnTo>
                    <a:pt x="280300" y="148"/>
                  </a:lnTo>
                  <a:lnTo>
                    <a:pt x="2854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3709565" y="6745757"/>
              <a:ext cx="63356" cy="71970"/>
            </a:xfrm>
            <a:custGeom>
              <a:avLst/>
              <a:pathLst>
                <a:path w="63356" h="71970">
                  <a:moveTo>
                    <a:pt x="2056" y="71970"/>
                  </a:moveTo>
                  <a:lnTo>
                    <a:pt x="63356" y="342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3649229" y="6996282"/>
              <a:ext cx="203814" cy="165107"/>
            </a:xfrm>
            <a:custGeom>
              <a:avLst/>
              <a:pathLst>
                <a:path w="203814" h="165107">
                  <a:moveTo>
                    <a:pt x="0" y="165107"/>
                  </a:moveTo>
                  <a:lnTo>
                    <a:pt x="4884" y="161150"/>
                  </a:lnTo>
                  <a:lnTo>
                    <a:pt x="9768" y="157193"/>
                  </a:lnTo>
                  <a:lnTo>
                    <a:pt x="14652" y="153237"/>
                  </a:lnTo>
                  <a:lnTo>
                    <a:pt x="19537" y="149280"/>
                  </a:lnTo>
                  <a:lnTo>
                    <a:pt x="24421" y="145323"/>
                  </a:lnTo>
                  <a:lnTo>
                    <a:pt x="29305" y="141367"/>
                  </a:lnTo>
                  <a:lnTo>
                    <a:pt x="34190" y="137410"/>
                  </a:lnTo>
                  <a:lnTo>
                    <a:pt x="39074" y="133453"/>
                  </a:lnTo>
                  <a:lnTo>
                    <a:pt x="43958" y="129496"/>
                  </a:lnTo>
                  <a:lnTo>
                    <a:pt x="48843" y="125540"/>
                  </a:lnTo>
                  <a:lnTo>
                    <a:pt x="53727" y="121583"/>
                  </a:lnTo>
                  <a:lnTo>
                    <a:pt x="58611" y="117626"/>
                  </a:lnTo>
                  <a:lnTo>
                    <a:pt x="63495" y="113670"/>
                  </a:lnTo>
                  <a:lnTo>
                    <a:pt x="68380" y="109713"/>
                  </a:lnTo>
                  <a:lnTo>
                    <a:pt x="73264" y="105756"/>
                  </a:lnTo>
                  <a:lnTo>
                    <a:pt x="78148" y="101800"/>
                  </a:lnTo>
                  <a:lnTo>
                    <a:pt x="83033" y="97843"/>
                  </a:lnTo>
                  <a:lnTo>
                    <a:pt x="87917" y="93886"/>
                  </a:lnTo>
                  <a:lnTo>
                    <a:pt x="92801" y="89929"/>
                  </a:lnTo>
                  <a:lnTo>
                    <a:pt x="97686" y="85973"/>
                  </a:lnTo>
                  <a:lnTo>
                    <a:pt x="102570" y="82016"/>
                  </a:lnTo>
                  <a:lnTo>
                    <a:pt x="107454" y="78059"/>
                  </a:lnTo>
                  <a:lnTo>
                    <a:pt x="112339" y="74103"/>
                  </a:lnTo>
                  <a:lnTo>
                    <a:pt x="117223" y="70146"/>
                  </a:lnTo>
                  <a:lnTo>
                    <a:pt x="122107" y="66189"/>
                  </a:lnTo>
                  <a:lnTo>
                    <a:pt x="126991" y="62233"/>
                  </a:lnTo>
                  <a:lnTo>
                    <a:pt x="131876" y="58276"/>
                  </a:lnTo>
                  <a:lnTo>
                    <a:pt x="136760" y="54319"/>
                  </a:lnTo>
                  <a:lnTo>
                    <a:pt x="141644" y="50362"/>
                  </a:lnTo>
                  <a:lnTo>
                    <a:pt x="146529" y="46406"/>
                  </a:lnTo>
                  <a:lnTo>
                    <a:pt x="151413" y="42449"/>
                  </a:lnTo>
                  <a:lnTo>
                    <a:pt x="156297" y="38492"/>
                  </a:lnTo>
                  <a:lnTo>
                    <a:pt x="161182" y="34536"/>
                  </a:lnTo>
                  <a:lnTo>
                    <a:pt x="166066" y="30579"/>
                  </a:lnTo>
                  <a:lnTo>
                    <a:pt x="170950" y="26622"/>
                  </a:lnTo>
                  <a:lnTo>
                    <a:pt x="175834" y="22666"/>
                  </a:lnTo>
                  <a:lnTo>
                    <a:pt x="180719" y="18709"/>
                  </a:lnTo>
                  <a:lnTo>
                    <a:pt x="185603" y="14752"/>
                  </a:lnTo>
                  <a:lnTo>
                    <a:pt x="190487" y="10795"/>
                  </a:lnTo>
                  <a:lnTo>
                    <a:pt x="195372" y="6839"/>
                  </a:lnTo>
                  <a:lnTo>
                    <a:pt x="200256" y="2882"/>
                  </a:lnTo>
                  <a:lnTo>
                    <a:pt x="2038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3781932" y="6996282"/>
              <a:ext cx="71111" cy="67222"/>
            </a:xfrm>
            <a:custGeom>
              <a:avLst/>
              <a:pathLst>
                <a:path w="71111" h="67222">
                  <a:moveTo>
                    <a:pt x="45321" y="67222"/>
                  </a:moveTo>
                  <a:lnTo>
                    <a:pt x="71111" y="0"/>
                  </a:lnTo>
                  <a:lnTo>
                    <a:pt x="0" y="112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3697322" y="5569411"/>
              <a:ext cx="312676" cy="861848"/>
            </a:xfrm>
            <a:custGeom>
              <a:avLst/>
              <a:pathLst>
                <a:path w="312676" h="861848">
                  <a:moveTo>
                    <a:pt x="0" y="0"/>
                  </a:moveTo>
                  <a:lnTo>
                    <a:pt x="4398" y="12123"/>
                  </a:lnTo>
                  <a:lnTo>
                    <a:pt x="8797" y="24247"/>
                  </a:lnTo>
                  <a:lnTo>
                    <a:pt x="13195" y="36371"/>
                  </a:lnTo>
                  <a:lnTo>
                    <a:pt x="17594" y="48495"/>
                  </a:lnTo>
                  <a:lnTo>
                    <a:pt x="21992" y="60619"/>
                  </a:lnTo>
                  <a:lnTo>
                    <a:pt x="26391" y="72743"/>
                  </a:lnTo>
                  <a:lnTo>
                    <a:pt x="30789" y="84867"/>
                  </a:lnTo>
                  <a:lnTo>
                    <a:pt x="35188" y="96991"/>
                  </a:lnTo>
                  <a:lnTo>
                    <a:pt x="39586" y="109115"/>
                  </a:lnTo>
                  <a:lnTo>
                    <a:pt x="43985" y="121238"/>
                  </a:lnTo>
                  <a:lnTo>
                    <a:pt x="48383" y="133362"/>
                  </a:lnTo>
                  <a:lnTo>
                    <a:pt x="52782" y="145486"/>
                  </a:lnTo>
                  <a:lnTo>
                    <a:pt x="57180" y="157610"/>
                  </a:lnTo>
                  <a:lnTo>
                    <a:pt x="61579" y="169734"/>
                  </a:lnTo>
                  <a:lnTo>
                    <a:pt x="65977" y="181858"/>
                  </a:lnTo>
                  <a:lnTo>
                    <a:pt x="70376" y="193982"/>
                  </a:lnTo>
                  <a:lnTo>
                    <a:pt x="74774" y="206106"/>
                  </a:lnTo>
                  <a:lnTo>
                    <a:pt x="79173" y="218230"/>
                  </a:lnTo>
                  <a:lnTo>
                    <a:pt x="83571" y="230353"/>
                  </a:lnTo>
                  <a:lnTo>
                    <a:pt x="87970" y="242477"/>
                  </a:lnTo>
                  <a:lnTo>
                    <a:pt x="92368" y="254601"/>
                  </a:lnTo>
                  <a:lnTo>
                    <a:pt x="96767" y="266725"/>
                  </a:lnTo>
                  <a:lnTo>
                    <a:pt x="101166" y="278849"/>
                  </a:lnTo>
                  <a:lnTo>
                    <a:pt x="105564" y="290973"/>
                  </a:lnTo>
                  <a:lnTo>
                    <a:pt x="109963" y="303097"/>
                  </a:lnTo>
                  <a:lnTo>
                    <a:pt x="114361" y="315221"/>
                  </a:lnTo>
                  <a:lnTo>
                    <a:pt x="118760" y="327345"/>
                  </a:lnTo>
                  <a:lnTo>
                    <a:pt x="123158" y="339468"/>
                  </a:lnTo>
                  <a:lnTo>
                    <a:pt x="127557" y="351592"/>
                  </a:lnTo>
                  <a:lnTo>
                    <a:pt x="131955" y="363716"/>
                  </a:lnTo>
                  <a:lnTo>
                    <a:pt x="136354" y="375840"/>
                  </a:lnTo>
                  <a:lnTo>
                    <a:pt x="140752" y="387964"/>
                  </a:lnTo>
                  <a:lnTo>
                    <a:pt x="145151" y="400088"/>
                  </a:lnTo>
                  <a:lnTo>
                    <a:pt x="149549" y="412212"/>
                  </a:lnTo>
                  <a:lnTo>
                    <a:pt x="153948" y="424336"/>
                  </a:lnTo>
                  <a:lnTo>
                    <a:pt x="158346" y="436460"/>
                  </a:lnTo>
                  <a:lnTo>
                    <a:pt x="162745" y="448583"/>
                  </a:lnTo>
                  <a:lnTo>
                    <a:pt x="167143" y="460707"/>
                  </a:lnTo>
                  <a:lnTo>
                    <a:pt x="171542" y="472831"/>
                  </a:lnTo>
                  <a:lnTo>
                    <a:pt x="175940" y="484955"/>
                  </a:lnTo>
                  <a:lnTo>
                    <a:pt x="180339" y="497079"/>
                  </a:lnTo>
                  <a:lnTo>
                    <a:pt x="184737" y="509203"/>
                  </a:lnTo>
                  <a:lnTo>
                    <a:pt x="189136" y="521327"/>
                  </a:lnTo>
                  <a:lnTo>
                    <a:pt x="193535" y="533451"/>
                  </a:lnTo>
                  <a:lnTo>
                    <a:pt x="197933" y="545575"/>
                  </a:lnTo>
                  <a:lnTo>
                    <a:pt x="202332" y="557698"/>
                  </a:lnTo>
                  <a:lnTo>
                    <a:pt x="206730" y="569822"/>
                  </a:lnTo>
                  <a:lnTo>
                    <a:pt x="211129" y="581946"/>
                  </a:lnTo>
                  <a:lnTo>
                    <a:pt x="215527" y="594070"/>
                  </a:lnTo>
                  <a:lnTo>
                    <a:pt x="219926" y="606194"/>
                  </a:lnTo>
                  <a:lnTo>
                    <a:pt x="224324" y="618318"/>
                  </a:lnTo>
                  <a:lnTo>
                    <a:pt x="228723" y="630442"/>
                  </a:lnTo>
                  <a:lnTo>
                    <a:pt x="233121" y="642566"/>
                  </a:lnTo>
                  <a:lnTo>
                    <a:pt x="237520" y="654690"/>
                  </a:lnTo>
                  <a:lnTo>
                    <a:pt x="241918" y="666813"/>
                  </a:lnTo>
                  <a:lnTo>
                    <a:pt x="246317" y="678937"/>
                  </a:lnTo>
                  <a:lnTo>
                    <a:pt x="250715" y="691061"/>
                  </a:lnTo>
                  <a:lnTo>
                    <a:pt x="255114" y="703185"/>
                  </a:lnTo>
                  <a:lnTo>
                    <a:pt x="259512" y="715309"/>
                  </a:lnTo>
                  <a:lnTo>
                    <a:pt x="263911" y="727433"/>
                  </a:lnTo>
                  <a:lnTo>
                    <a:pt x="268309" y="739557"/>
                  </a:lnTo>
                  <a:lnTo>
                    <a:pt x="272708" y="751681"/>
                  </a:lnTo>
                  <a:lnTo>
                    <a:pt x="277106" y="763805"/>
                  </a:lnTo>
                  <a:lnTo>
                    <a:pt x="281505" y="775928"/>
                  </a:lnTo>
                  <a:lnTo>
                    <a:pt x="285903" y="788052"/>
                  </a:lnTo>
                  <a:lnTo>
                    <a:pt x="290302" y="800176"/>
                  </a:lnTo>
                  <a:lnTo>
                    <a:pt x="294701" y="812300"/>
                  </a:lnTo>
                  <a:lnTo>
                    <a:pt x="299099" y="824424"/>
                  </a:lnTo>
                  <a:lnTo>
                    <a:pt x="303498" y="836548"/>
                  </a:lnTo>
                  <a:lnTo>
                    <a:pt x="307896" y="848672"/>
                  </a:lnTo>
                  <a:lnTo>
                    <a:pt x="312295" y="860796"/>
                  </a:lnTo>
                  <a:lnTo>
                    <a:pt x="312676" y="861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3954891" y="6360366"/>
              <a:ext cx="67683" cy="70893"/>
            </a:xfrm>
            <a:custGeom>
              <a:avLst/>
              <a:pathLst>
                <a:path w="67683" h="70893">
                  <a:moveTo>
                    <a:pt x="0" y="24555"/>
                  </a:moveTo>
                  <a:lnTo>
                    <a:pt x="55107" y="70893"/>
                  </a:lnTo>
                  <a:lnTo>
                    <a:pt x="67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3627943" y="6918107"/>
              <a:ext cx="176856" cy="80039"/>
            </a:xfrm>
            <a:custGeom>
              <a:avLst/>
              <a:pathLst>
                <a:path w="176856" h="80039">
                  <a:moveTo>
                    <a:pt x="0" y="80039"/>
                  </a:moveTo>
                  <a:lnTo>
                    <a:pt x="5099" y="77731"/>
                  </a:lnTo>
                  <a:lnTo>
                    <a:pt x="10198" y="75423"/>
                  </a:lnTo>
                  <a:lnTo>
                    <a:pt x="15297" y="73115"/>
                  </a:lnTo>
                  <a:lnTo>
                    <a:pt x="20397" y="70807"/>
                  </a:lnTo>
                  <a:lnTo>
                    <a:pt x="25496" y="68500"/>
                  </a:lnTo>
                  <a:lnTo>
                    <a:pt x="30595" y="66192"/>
                  </a:lnTo>
                  <a:lnTo>
                    <a:pt x="35695" y="63884"/>
                  </a:lnTo>
                  <a:lnTo>
                    <a:pt x="40794" y="61576"/>
                  </a:lnTo>
                  <a:lnTo>
                    <a:pt x="45893" y="59269"/>
                  </a:lnTo>
                  <a:lnTo>
                    <a:pt x="50993" y="56961"/>
                  </a:lnTo>
                  <a:lnTo>
                    <a:pt x="56092" y="54653"/>
                  </a:lnTo>
                  <a:lnTo>
                    <a:pt x="61191" y="52345"/>
                  </a:lnTo>
                  <a:lnTo>
                    <a:pt x="66291" y="50037"/>
                  </a:lnTo>
                  <a:lnTo>
                    <a:pt x="71390" y="47730"/>
                  </a:lnTo>
                  <a:lnTo>
                    <a:pt x="76489" y="45422"/>
                  </a:lnTo>
                  <a:lnTo>
                    <a:pt x="81589" y="43114"/>
                  </a:lnTo>
                  <a:lnTo>
                    <a:pt x="86688" y="40806"/>
                  </a:lnTo>
                  <a:lnTo>
                    <a:pt x="91787" y="38499"/>
                  </a:lnTo>
                  <a:lnTo>
                    <a:pt x="96887" y="36191"/>
                  </a:lnTo>
                  <a:lnTo>
                    <a:pt x="101986" y="33883"/>
                  </a:lnTo>
                  <a:lnTo>
                    <a:pt x="107085" y="31575"/>
                  </a:lnTo>
                  <a:lnTo>
                    <a:pt x="112184" y="29268"/>
                  </a:lnTo>
                  <a:lnTo>
                    <a:pt x="117284" y="26960"/>
                  </a:lnTo>
                  <a:lnTo>
                    <a:pt x="122383" y="24652"/>
                  </a:lnTo>
                  <a:lnTo>
                    <a:pt x="127482" y="22344"/>
                  </a:lnTo>
                  <a:lnTo>
                    <a:pt x="132582" y="20036"/>
                  </a:lnTo>
                  <a:lnTo>
                    <a:pt x="137681" y="17729"/>
                  </a:lnTo>
                  <a:lnTo>
                    <a:pt x="142780" y="15421"/>
                  </a:lnTo>
                  <a:lnTo>
                    <a:pt x="147880" y="13113"/>
                  </a:lnTo>
                  <a:lnTo>
                    <a:pt x="152979" y="10805"/>
                  </a:lnTo>
                  <a:lnTo>
                    <a:pt x="158078" y="8498"/>
                  </a:lnTo>
                  <a:lnTo>
                    <a:pt x="163178" y="6190"/>
                  </a:lnTo>
                  <a:lnTo>
                    <a:pt x="168277" y="3882"/>
                  </a:lnTo>
                  <a:lnTo>
                    <a:pt x="173376" y="1574"/>
                  </a:lnTo>
                  <a:lnTo>
                    <a:pt x="1768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3733149" y="6911018"/>
              <a:ext cx="71650" cy="65595"/>
            </a:xfrm>
            <a:custGeom>
              <a:avLst/>
              <a:pathLst>
                <a:path w="71650" h="65595">
                  <a:moveTo>
                    <a:pt x="29686" y="65595"/>
                  </a:moveTo>
                  <a:lnTo>
                    <a:pt x="71650" y="70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3471305" y="6628916"/>
              <a:ext cx="309354" cy="65830"/>
            </a:xfrm>
            <a:custGeom>
              <a:avLst/>
              <a:pathLst>
                <a:path w="309354" h="65830">
                  <a:moveTo>
                    <a:pt x="0" y="0"/>
                  </a:moveTo>
                  <a:lnTo>
                    <a:pt x="6681" y="1421"/>
                  </a:lnTo>
                  <a:lnTo>
                    <a:pt x="13363" y="2843"/>
                  </a:lnTo>
                  <a:lnTo>
                    <a:pt x="20044" y="4265"/>
                  </a:lnTo>
                  <a:lnTo>
                    <a:pt x="26726" y="5687"/>
                  </a:lnTo>
                  <a:lnTo>
                    <a:pt x="33407" y="7109"/>
                  </a:lnTo>
                  <a:lnTo>
                    <a:pt x="40089" y="8530"/>
                  </a:lnTo>
                  <a:lnTo>
                    <a:pt x="46770" y="9952"/>
                  </a:lnTo>
                  <a:lnTo>
                    <a:pt x="53452" y="11374"/>
                  </a:lnTo>
                  <a:lnTo>
                    <a:pt x="60133" y="12796"/>
                  </a:lnTo>
                  <a:lnTo>
                    <a:pt x="66815" y="14218"/>
                  </a:lnTo>
                  <a:lnTo>
                    <a:pt x="73496" y="15640"/>
                  </a:lnTo>
                  <a:lnTo>
                    <a:pt x="80178" y="17061"/>
                  </a:lnTo>
                  <a:lnTo>
                    <a:pt x="86859" y="18483"/>
                  </a:lnTo>
                  <a:lnTo>
                    <a:pt x="93541" y="19905"/>
                  </a:lnTo>
                  <a:lnTo>
                    <a:pt x="100222" y="21327"/>
                  </a:lnTo>
                  <a:lnTo>
                    <a:pt x="106904" y="22749"/>
                  </a:lnTo>
                  <a:lnTo>
                    <a:pt x="113585" y="24170"/>
                  </a:lnTo>
                  <a:lnTo>
                    <a:pt x="120267" y="25592"/>
                  </a:lnTo>
                  <a:lnTo>
                    <a:pt x="126948" y="27014"/>
                  </a:lnTo>
                  <a:lnTo>
                    <a:pt x="133630" y="28436"/>
                  </a:lnTo>
                  <a:lnTo>
                    <a:pt x="140311" y="29858"/>
                  </a:lnTo>
                  <a:lnTo>
                    <a:pt x="146993" y="31280"/>
                  </a:lnTo>
                  <a:lnTo>
                    <a:pt x="153674" y="32701"/>
                  </a:lnTo>
                  <a:lnTo>
                    <a:pt x="160356" y="34123"/>
                  </a:lnTo>
                  <a:lnTo>
                    <a:pt x="167038" y="35545"/>
                  </a:lnTo>
                  <a:lnTo>
                    <a:pt x="173719" y="36967"/>
                  </a:lnTo>
                  <a:lnTo>
                    <a:pt x="180401" y="38389"/>
                  </a:lnTo>
                  <a:lnTo>
                    <a:pt x="187082" y="39810"/>
                  </a:lnTo>
                  <a:lnTo>
                    <a:pt x="193764" y="41232"/>
                  </a:lnTo>
                  <a:lnTo>
                    <a:pt x="200445" y="42654"/>
                  </a:lnTo>
                  <a:lnTo>
                    <a:pt x="207127" y="44076"/>
                  </a:lnTo>
                  <a:lnTo>
                    <a:pt x="213808" y="45498"/>
                  </a:lnTo>
                  <a:lnTo>
                    <a:pt x="220490" y="46920"/>
                  </a:lnTo>
                  <a:lnTo>
                    <a:pt x="227171" y="48341"/>
                  </a:lnTo>
                  <a:lnTo>
                    <a:pt x="233853" y="49763"/>
                  </a:lnTo>
                  <a:lnTo>
                    <a:pt x="240534" y="51185"/>
                  </a:lnTo>
                  <a:lnTo>
                    <a:pt x="247216" y="52607"/>
                  </a:lnTo>
                  <a:lnTo>
                    <a:pt x="253897" y="54029"/>
                  </a:lnTo>
                  <a:lnTo>
                    <a:pt x="260579" y="55450"/>
                  </a:lnTo>
                  <a:lnTo>
                    <a:pt x="267260" y="56872"/>
                  </a:lnTo>
                  <a:lnTo>
                    <a:pt x="273942" y="58294"/>
                  </a:lnTo>
                  <a:lnTo>
                    <a:pt x="280623" y="59716"/>
                  </a:lnTo>
                  <a:lnTo>
                    <a:pt x="287305" y="61138"/>
                  </a:lnTo>
                  <a:lnTo>
                    <a:pt x="293986" y="62560"/>
                  </a:lnTo>
                  <a:lnTo>
                    <a:pt x="300668" y="63981"/>
                  </a:lnTo>
                  <a:lnTo>
                    <a:pt x="307349" y="65403"/>
                  </a:lnTo>
                  <a:lnTo>
                    <a:pt x="309354" y="65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3712178" y="6646557"/>
              <a:ext cx="68481" cy="70423"/>
            </a:xfrm>
            <a:custGeom>
              <a:avLst/>
              <a:pathLst>
                <a:path w="68481" h="70423">
                  <a:moveTo>
                    <a:pt x="0" y="70423"/>
                  </a:moveTo>
                  <a:lnTo>
                    <a:pt x="68481" y="48189"/>
                  </a:lnTo>
                  <a:lnTo>
                    <a:pt x="149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3485400" y="6971647"/>
              <a:ext cx="349369" cy="236780"/>
            </a:xfrm>
            <a:custGeom>
              <a:avLst/>
              <a:pathLst>
                <a:path w="349369" h="236780">
                  <a:moveTo>
                    <a:pt x="0" y="236780"/>
                  </a:moveTo>
                  <a:lnTo>
                    <a:pt x="6539" y="232348"/>
                  </a:lnTo>
                  <a:lnTo>
                    <a:pt x="13078" y="227916"/>
                  </a:lnTo>
                  <a:lnTo>
                    <a:pt x="19617" y="223485"/>
                  </a:lnTo>
                  <a:lnTo>
                    <a:pt x="26156" y="219053"/>
                  </a:lnTo>
                  <a:lnTo>
                    <a:pt x="32695" y="214621"/>
                  </a:lnTo>
                  <a:lnTo>
                    <a:pt x="39234" y="210189"/>
                  </a:lnTo>
                  <a:lnTo>
                    <a:pt x="45774" y="205757"/>
                  </a:lnTo>
                  <a:lnTo>
                    <a:pt x="52313" y="201326"/>
                  </a:lnTo>
                  <a:lnTo>
                    <a:pt x="58852" y="196894"/>
                  </a:lnTo>
                  <a:lnTo>
                    <a:pt x="65391" y="192462"/>
                  </a:lnTo>
                  <a:lnTo>
                    <a:pt x="71930" y="188030"/>
                  </a:lnTo>
                  <a:lnTo>
                    <a:pt x="78469" y="183598"/>
                  </a:lnTo>
                  <a:lnTo>
                    <a:pt x="85008" y="179166"/>
                  </a:lnTo>
                  <a:lnTo>
                    <a:pt x="91548" y="174735"/>
                  </a:lnTo>
                  <a:lnTo>
                    <a:pt x="98087" y="170303"/>
                  </a:lnTo>
                  <a:lnTo>
                    <a:pt x="104626" y="165871"/>
                  </a:lnTo>
                  <a:lnTo>
                    <a:pt x="111165" y="161439"/>
                  </a:lnTo>
                  <a:lnTo>
                    <a:pt x="117704" y="157007"/>
                  </a:lnTo>
                  <a:lnTo>
                    <a:pt x="124243" y="152575"/>
                  </a:lnTo>
                  <a:lnTo>
                    <a:pt x="130782" y="148144"/>
                  </a:lnTo>
                  <a:lnTo>
                    <a:pt x="137322" y="143712"/>
                  </a:lnTo>
                  <a:lnTo>
                    <a:pt x="143861" y="139280"/>
                  </a:lnTo>
                  <a:lnTo>
                    <a:pt x="150400" y="134848"/>
                  </a:lnTo>
                  <a:lnTo>
                    <a:pt x="156939" y="130416"/>
                  </a:lnTo>
                  <a:lnTo>
                    <a:pt x="163478" y="125984"/>
                  </a:lnTo>
                  <a:lnTo>
                    <a:pt x="170017" y="121553"/>
                  </a:lnTo>
                  <a:lnTo>
                    <a:pt x="176557" y="117121"/>
                  </a:lnTo>
                  <a:lnTo>
                    <a:pt x="183096" y="112689"/>
                  </a:lnTo>
                  <a:lnTo>
                    <a:pt x="189635" y="108257"/>
                  </a:lnTo>
                  <a:lnTo>
                    <a:pt x="196174" y="103825"/>
                  </a:lnTo>
                  <a:lnTo>
                    <a:pt x="202713" y="99393"/>
                  </a:lnTo>
                  <a:lnTo>
                    <a:pt x="209252" y="94962"/>
                  </a:lnTo>
                  <a:lnTo>
                    <a:pt x="215791" y="90530"/>
                  </a:lnTo>
                  <a:lnTo>
                    <a:pt x="222331" y="86098"/>
                  </a:lnTo>
                  <a:lnTo>
                    <a:pt x="228870" y="81666"/>
                  </a:lnTo>
                  <a:lnTo>
                    <a:pt x="235409" y="77234"/>
                  </a:lnTo>
                  <a:lnTo>
                    <a:pt x="241948" y="72802"/>
                  </a:lnTo>
                  <a:lnTo>
                    <a:pt x="248487" y="68371"/>
                  </a:lnTo>
                  <a:lnTo>
                    <a:pt x="255026" y="63939"/>
                  </a:lnTo>
                  <a:lnTo>
                    <a:pt x="261565" y="59507"/>
                  </a:lnTo>
                  <a:lnTo>
                    <a:pt x="268105" y="55075"/>
                  </a:lnTo>
                  <a:lnTo>
                    <a:pt x="274644" y="50643"/>
                  </a:lnTo>
                  <a:lnTo>
                    <a:pt x="281183" y="46212"/>
                  </a:lnTo>
                  <a:lnTo>
                    <a:pt x="287722" y="41780"/>
                  </a:lnTo>
                  <a:lnTo>
                    <a:pt x="294261" y="37348"/>
                  </a:lnTo>
                  <a:lnTo>
                    <a:pt x="300800" y="32916"/>
                  </a:lnTo>
                  <a:lnTo>
                    <a:pt x="307339" y="28484"/>
                  </a:lnTo>
                  <a:lnTo>
                    <a:pt x="313879" y="24052"/>
                  </a:lnTo>
                  <a:lnTo>
                    <a:pt x="320418" y="19621"/>
                  </a:lnTo>
                  <a:lnTo>
                    <a:pt x="326957" y="15189"/>
                  </a:lnTo>
                  <a:lnTo>
                    <a:pt x="333496" y="10757"/>
                  </a:lnTo>
                  <a:lnTo>
                    <a:pt x="340035" y="6325"/>
                  </a:lnTo>
                  <a:lnTo>
                    <a:pt x="346574" y="1893"/>
                  </a:lnTo>
                  <a:lnTo>
                    <a:pt x="3493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3762955" y="6971647"/>
              <a:ext cx="71813" cy="64782"/>
            </a:xfrm>
            <a:custGeom>
              <a:avLst/>
              <a:pathLst>
                <a:path w="71813" h="64782">
                  <a:moveTo>
                    <a:pt x="40394" y="64782"/>
                  </a:moveTo>
                  <a:lnTo>
                    <a:pt x="71813" y="0"/>
                  </a:lnTo>
                  <a:lnTo>
                    <a:pt x="0" y="5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2195499" y="4911410"/>
              <a:ext cx="542615" cy="497570"/>
            </a:xfrm>
            <a:custGeom>
              <a:avLst/>
              <a:pathLst>
                <a:path w="542615" h="497570">
                  <a:moveTo>
                    <a:pt x="0" y="497570"/>
                  </a:moveTo>
                  <a:lnTo>
                    <a:pt x="8161" y="490086"/>
                  </a:lnTo>
                  <a:lnTo>
                    <a:pt x="16322" y="482603"/>
                  </a:lnTo>
                  <a:lnTo>
                    <a:pt x="24483" y="475119"/>
                  </a:lnTo>
                  <a:lnTo>
                    <a:pt x="32644" y="467636"/>
                  </a:lnTo>
                  <a:lnTo>
                    <a:pt x="40805" y="460152"/>
                  </a:lnTo>
                  <a:lnTo>
                    <a:pt x="48966" y="452668"/>
                  </a:lnTo>
                  <a:lnTo>
                    <a:pt x="57127" y="445185"/>
                  </a:lnTo>
                  <a:lnTo>
                    <a:pt x="65288" y="437701"/>
                  </a:lnTo>
                  <a:lnTo>
                    <a:pt x="73449" y="430217"/>
                  </a:lnTo>
                  <a:lnTo>
                    <a:pt x="81610" y="422734"/>
                  </a:lnTo>
                  <a:lnTo>
                    <a:pt x="89772" y="415250"/>
                  </a:lnTo>
                  <a:lnTo>
                    <a:pt x="97933" y="407767"/>
                  </a:lnTo>
                  <a:lnTo>
                    <a:pt x="106094" y="400283"/>
                  </a:lnTo>
                  <a:lnTo>
                    <a:pt x="114255" y="392799"/>
                  </a:lnTo>
                  <a:lnTo>
                    <a:pt x="122416" y="385316"/>
                  </a:lnTo>
                  <a:lnTo>
                    <a:pt x="130577" y="377832"/>
                  </a:lnTo>
                  <a:lnTo>
                    <a:pt x="138738" y="370349"/>
                  </a:lnTo>
                  <a:lnTo>
                    <a:pt x="146899" y="362865"/>
                  </a:lnTo>
                  <a:lnTo>
                    <a:pt x="155060" y="355381"/>
                  </a:lnTo>
                  <a:lnTo>
                    <a:pt x="163221" y="347898"/>
                  </a:lnTo>
                  <a:lnTo>
                    <a:pt x="171383" y="340414"/>
                  </a:lnTo>
                  <a:lnTo>
                    <a:pt x="179544" y="332931"/>
                  </a:lnTo>
                  <a:lnTo>
                    <a:pt x="187705" y="325447"/>
                  </a:lnTo>
                  <a:lnTo>
                    <a:pt x="195866" y="317963"/>
                  </a:lnTo>
                  <a:lnTo>
                    <a:pt x="204027" y="310480"/>
                  </a:lnTo>
                  <a:lnTo>
                    <a:pt x="212188" y="302996"/>
                  </a:lnTo>
                  <a:lnTo>
                    <a:pt x="220349" y="295513"/>
                  </a:lnTo>
                  <a:lnTo>
                    <a:pt x="228510" y="288029"/>
                  </a:lnTo>
                  <a:lnTo>
                    <a:pt x="236671" y="280545"/>
                  </a:lnTo>
                  <a:lnTo>
                    <a:pt x="244832" y="273062"/>
                  </a:lnTo>
                  <a:lnTo>
                    <a:pt x="252994" y="265578"/>
                  </a:lnTo>
                  <a:lnTo>
                    <a:pt x="261155" y="258094"/>
                  </a:lnTo>
                  <a:lnTo>
                    <a:pt x="269316" y="250611"/>
                  </a:lnTo>
                  <a:lnTo>
                    <a:pt x="277477" y="243127"/>
                  </a:lnTo>
                  <a:lnTo>
                    <a:pt x="285638" y="235644"/>
                  </a:lnTo>
                  <a:lnTo>
                    <a:pt x="293799" y="228160"/>
                  </a:lnTo>
                  <a:lnTo>
                    <a:pt x="301960" y="220676"/>
                  </a:lnTo>
                  <a:lnTo>
                    <a:pt x="310121" y="213193"/>
                  </a:lnTo>
                  <a:lnTo>
                    <a:pt x="318282" y="205709"/>
                  </a:lnTo>
                  <a:lnTo>
                    <a:pt x="326443" y="198226"/>
                  </a:lnTo>
                  <a:lnTo>
                    <a:pt x="334605" y="190742"/>
                  </a:lnTo>
                  <a:lnTo>
                    <a:pt x="342766" y="183258"/>
                  </a:lnTo>
                  <a:lnTo>
                    <a:pt x="350927" y="175775"/>
                  </a:lnTo>
                  <a:lnTo>
                    <a:pt x="359088" y="168291"/>
                  </a:lnTo>
                  <a:lnTo>
                    <a:pt x="367249" y="160808"/>
                  </a:lnTo>
                  <a:lnTo>
                    <a:pt x="375410" y="153324"/>
                  </a:lnTo>
                  <a:lnTo>
                    <a:pt x="383571" y="145840"/>
                  </a:lnTo>
                  <a:lnTo>
                    <a:pt x="391732" y="138357"/>
                  </a:lnTo>
                  <a:lnTo>
                    <a:pt x="399893" y="130873"/>
                  </a:lnTo>
                  <a:lnTo>
                    <a:pt x="408054" y="123390"/>
                  </a:lnTo>
                  <a:lnTo>
                    <a:pt x="416216" y="115906"/>
                  </a:lnTo>
                  <a:lnTo>
                    <a:pt x="424377" y="108422"/>
                  </a:lnTo>
                  <a:lnTo>
                    <a:pt x="432538" y="100939"/>
                  </a:lnTo>
                  <a:lnTo>
                    <a:pt x="440699" y="93455"/>
                  </a:lnTo>
                  <a:lnTo>
                    <a:pt x="448860" y="85971"/>
                  </a:lnTo>
                  <a:lnTo>
                    <a:pt x="457021" y="78488"/>
                  </a:lnTo>
                  <a:lnTo>
                    <a:pt x="465182" y="71004"/>
                  </a:lnTo>
                  <a:lnTo>
                    <a:pt x="473343" y="63521"/>
                  </a:lnTo>
                  <a:lnTo>
                    <a:pt x="481504" y="56037"/>
                  </a:lnTo>
                  <a:lnTo>
                    <a:pt x="489665" y="48553"/>
                  </a:lnTo>
                  <a:lnTo>
                    <a:pt x="497827" y="41070"/>
                  </a:lnTo>
                  <a:lnTo>
                    <a:pt x="505988" y="33586"/>
                  </a:lnTo>
                  <a:lnTo>
                    <a:pt x="514149" y="26103"/>
                  </a:lnTo>
                  <a:lnTo>
                    <a:pt x="522310" y="18619"/>
                  </a:lnTo>
                  <a:lnTo>
                    <a:pt x="530471" y="11135"/>
                  </a:lnTo>
                  <a:lnTo>
                    <a:pt x="538632" y="3652"/>
                  </a:lnTo>
                  <a:lnTo>
                    <a:pt x="5426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2667827" y="4911410"/>
              <a:ext cx="70287" cy="68675"/>
            </a:xfrm>
            <a:custGeom>
              <a:avLst/>
              <a:pathLst>
                <a:path w="70287" h="68675">
                  <a:moveTo>
                    <a:pt x="48661" y="68675"/>
                  </a:moveTo>
                  <a:lnTo>
                    <a:pt x="70287" y="0"/>
                  </a:lnTo>
                  <a:lnTo>
                    <a:pt x="0" y="15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761624" y="6664846"/>
              <a:ext cx="24705" cy="6977"/>
            </a:xfrm>
            <a:custGeom>
              <a:avLst/>
              <a:pathLst>
                <a:path w="24705" h="6977">
                  <a:moveTo>
                    <a:pt x="0" y="0"/>
                  </a:moveTo>
                  <a:lnTo>
                    <a:pt x="3749" y="1058"/>
                  </a:lnTo>
                  <a:lnTo>
                    <a:pt x="7498" y="2117"/>
                  </a:lnTo>
                  <a:lnTo>
                    <a:pt x="11247" y="3176"/>
                  </a:lnTo>
                  <a:lnTo>
                    <a:pt x="14996" y="4235"/>
                  </a:lnTo>
                  <a:lnTo>
                    <a:pt x="18745" y="5294"/>
                  </a:lnTo>
                  <a:lnTo>
                    <a:pt x="22494" y="6353"/>
                  </a:lnTo>
                  <a:lnTo>
                    <a:pt x="24705" y="69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716538" y="6620231"/>
              <a:ext cx="69791" cy="69289"/>
            </a:xfrm>
            <a:custGeom>
              <a:avLst/>
              <a:pathLst>
                <a:path w="69791" h="69289">
                  <a:moveTo>
                    <a:pt x="0" y="69289"/>
                  </a:moveTo>
                  <a:lnTo>
                    <a:pt x="69791" y="51593"/>
                  </a:lnTo>
                  <a:lnTo>
                    <a:pt x="195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4396430" y="7014802"/>
              <a:ext cx="222335" cy="206710"/>
            </a:xfrm>
            <a:custGeom>
              <a:avLst/>
              <a:pathLst>
                <a:path w="222335" h="206710">
                  <a:moveTo>
                    <a:pt x="222335" y="206710"/>
                  </a:moveTo>
                  <a:lnTo>
                    <a:pt x="217426" y="202146"/>
                  </a:lnTo>
                  <a:lnTo>
                    <a:pt x="212517" y="197582"/>
                  </a:lnTo>
                  <a:lnTo>
                    <a:pt x="207608" y="193018"/>
                  </a:lnTo>
                  <a:lnTo>
                    <a:pt x="202699" y="188454"/>
                  </a:lnTo>
                  <a:lnTo>
                    <a:pt x="197790" y="183890"/>
                  </a:lnTo>
                  <a:lnTo>
                    <a:pt x="192881" y="179326"/>
                  </a:lnTo>
                  <a:lnTo>
                    <a:pt x="187972" y="174762"/>
                  </a:lnTo>
                  <a:lnTo>
                    <a:pt x="183063" y="170198"/>
                  </a:lnTo>
                  <a:lnTo>
                    <a:pt x="178154" y="165634"/>
                  </a:lnTo>
                  <a:lnTo>
                    <a:pt x="173245" y="161070"/>
                  </a:lnTo>
                  <a:lnTo>
                    <a:pt x="168336" y="156506"/>
                  </a:lnTo>
                  <a:lnTo>
                    <a:pt x="163427" y="151942"/>
                  </a:lnTo>
                  <a:lnTo>
                    <a:pt x="158518" y="147378"/>
                  </a:lnTo>
                  <a:lnTo>
                    <a:pt x="153609" y="142814"/>
                  </a:lnTo>
                  <a:lnTo>
                    <a:pt x="148700" y="138250"/>
                  </a:lnTo>
                  <a:lnTo>
                    <a:pt x="143791" y="133686"/>
                  </a:lnTo>
                  <a:lnTo>
                    <a:pt x="138882" y="129122"/>
                  </a:lnTo>
                  <a:lnTo>
                    <a:pt x="133973" y="124558"/>
                  </a:lnTo>
                  <a:lnTo>
                    <a:pt x="129064" y="119994"/>
                  </a:lnTo>
                  <a:lnTo>
                    <a:pt x="124155" y="115430"/>
                  </a:lnTo>
                  <a:lnTo>
                    <a:pt x="119246" y="110866"/>
                  </a:lnTo>
                  <a:lnTo>
                    <a:pt x="114337" y="106302"/>
                  </a:lnTo>
                  <a:lnTo>
                    <a:pt x="109428" y="101738"/>
                  </a:lnTo>
                  <a:lnTo>
                    <a:pt x="104519" y="97174"/>
                  </a:lnTo>
                  <a:lnTo>
                    <a:pt x="99610" y="92610"/>
                  </a:lnTo>
                  <a:lnTo>
                    <a:pt x="94701" y="88046"/>
                  </a:lnTo>
                  <a:lnTo>
                    <a:pt x="89792" y="83482"/>
                  </a:lnTo>
                  <a:lnTo>
                    <a:pt x="84883" y="78918"/>
                  </a:lnTo>
                  <a:lnTo>
                    <a:pt x="79974" y="74354"/>
                  </a:lnTo>
                  <a:lnTo>
                    <a:pt x="75065" y="69790"/>
                  </a:lnTo>
                  <a:lnTo>
                    <a:pt x="70156" y="65226"/>
                  </a:lnTo>
                  <a:lnTo>
                    <a:pt x="65248" y="60662"/>
                  </a:lnTo>
                  <a:lnTo>
                    <a:pt x="60339" y="56098"/>
                  </a:lnTo>
                  <a:lnTo>
                    <a:pt x="55430" y="51534"/>
                  </a:lnTo>
                  <a:lnTo>
                    <a:pt x="50521" y="46970"/>
                  </a:lnTo>
                  <a:lnTo>
                    <a:pt x="45612" y="42406"/>
                  </a:lnTo>
                  <a:lnTo>
                    <a:pt x="40703" y="37842"/>
                  </a:lnTo>
                  <a:lnTo>
                    <a:pt x="35794" y="33278"/>
                  </a:lnTo>
                  <a:lnTo>
                    <a:pt x="30885" y="28714"/>
                  </a:lnTo>
                  <a:lnTo>
                    <a:pt x="25976" y="24150"/>
                  </a:lnTo>
                  <a:lnTo>
                    <a:pt x="21067" y="19586"/>
                  </a:lnTo>
                  <a:lnTo>
                    <a:pt x="16158" y="15022"/>
                  </a:lnTo>
                  <a:lnTo>
                    <a:pt x="11249" y="10458"/>
                  </a:lnTo>
                  <a:lnTo>
                    <a:pt x="6340" y="5894"/>
                  </a:lnTo>
                  <a:lnTo>
                    <a:pt x="1431" y="13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4396430" y="7014802"/>
              <a:ext cx="70178" cy="68822"/>
            </a:xfrm>
            <a:custGeom>
              <a:avLst/>
              <a:pathLst>
                <a:path w="70178" h="68822">
                  <a:moveTo>
                    <a:pt x="70178" y="16091"/>
                  </a:moveTo>
                  <a:lnTo>
                    <a:pt x="0" y="0"/>
                  </a:lnTo>
                  <a:lnTo>
                    <a:pt x="21153" y="68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787522" y="6990861"/>
              <a:ext cx="61215" cy="47669"/>
            </a:xfrm>
            <a:custGeom>
              <a:avLst/>
              <a:pathLst>
                <a:path w="61215" h="47669">
                  <a:moveTo>
                    <a:pt x="0" y="47669"/>
                  </a:moveTo>
                  <a:lnTo>
                    <a:pt x="3487" y="44954"/>
                  </a:lnTo>
                  <a:lnTo>
                    <a:pt x="6974" y="42238"/>
                  </a:lnTo>
                  <a:lnTo>
                    <a:pt x="10462" y="39522"/>
                  </a:lnTo>
                  <a:lnTo>
                    <a:pt x="13949" y="36806"/>
                  </a:lnTo>
                  <a:lnTo>
                    <a:pt x="17437" y="34091"/>
                  </a:lnTo>
                  <a:lnTo>
                    <a:pt x="20924" y="31375"/>
                  </a:lnTo>
                  <a:lnTo>
                    <a:pt x="24411" y="28659"/>
                  </a:lnTo>
                  <a:lnTo>
                    <a:pt x="27899" y="25944"/>
                  </a:lnTo>
                  <a:lnTo>
                    <a:pt x="31386" y="23228"/>
                  </a:lnTo>
                  <a:lnTo>
                    <a:pt x="34874" y="20512"/>
                  </a:lnTo>
                  <a:lnTo>
                    <a:pt x="38361" y="17797"/>
                  </a:lnTo>
                  <a:lnTo>
                    <a:pt x="41848" y="15081"/>
                  </a:lnTo>
                  <a:lnTo>
                    <a:pt x="45336" y="12365"/>
                  </a:lnTo>
                  <a:lnTo>
                    <a:pt x="48823" y="9649"/>
                  </a:lnTo>
                  <a:lnTo>
                    <a:pt x="52311" y="6934"/>
                  </a:lnTo>
                  <a:lnTo>
                    <a:pt x="55798" y="4218"/>
                  </a:lnTo>
                  <a:lnTo>
                    <a:pt x="59285" y="1502"/>
                  </a:lnTo>
                  <a:lnTo>
                    <a:pt x="612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777423" y="6990861"/>
              <a:ext cx="71315" cy="66714"/>
            </a:xfrm>
            <a:custGeom>
              <a:avLst/>
              <a:pathLst>
                <a:path w="71315" h="66714">
                  <a:moveTo>
                    <a:pt x="44236" y="66714"/>
                  </a:moveTo>
                  <a:lnTo>
                    <a:pt x="71315" y="0"/>
                  </a:lnTo>
                  <a:lnTo>
                    <a:pt x="0" y="99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672670" y="6766814"/>
              <a:ext cx="100112" cy="622"/>
            </a:xfrm>
            <a:custGeom>
              <a:avLst/>
              <a:pathLst>
                <a:path w="100112" h="622">
                  <a:moveTo>
                    <a:pt x="0" y="0"/>
                  </a:moveTo>
                  <a:lnTo>
                    <a:pt x="4647" y="28"/>
                  </a:lnTo>
                  <a:lnTo>
                    <a:pt x="9295" y="57"/>
                  </a:lnTo>
                  <a:lnTo>
                    <a:pt x="13942" y="86"/>
                  </a:lnTo>
                  <a:lnTo>
                    <a:pt x="18590" y="115"/>
                  </a:lnTo>
                  <a:lnTo>
                    <a:pt x="23237" y="144"/>
                  </a:lnTo>
                  <a:lnTo>
                    <a:pt x="27885" y="173"/>
                  </a:lnTo>
                  <a:lnTo>
                    <a:pt x="32532" y="202"/>
                  </a:lnTo>
                  <a:lnTo>
                    <a:pt x="37180" y="231"/>
                  </a:lnTo>
                  <a:lnTo>
                    <a:pt x="41827" y="260"/>
                  </a:lnTo>
                  <a:lnTo>
                    <a:pt x="46475" y="289"/>
                  </a:lnTo>
                  <a:lnTo>
                    <a:pt x="51122" y="318"/>
                  </a:lnTo>
                  <a:lnTo>
                    <a:pt x="55770" y="346"/>
                  </a:lnTo>
                  <a:lnTo>
                    <a:pt x="60417" y="375"/>
                  </a:lnTo>
                  <a:lnTo>
                    <a:pt x="65065" y="404"/>
                  </a:lnTo>
                  <a:lnTo>
                    <a:pt x="69712" y="433"/>
                  </a:lnTo>
                  <a:lnTo>
                    <a:pt x="74360" y="462"/>
                  </a:lnTo>
                  <a:lnTo>
                    <a:pt x="79007" y="491"/>
                  </a:lnTo>
                  <a:lnTo>
                    <a:pt x="83655" y="520"/>
                  </a:lnTo>
                  <a:lnTo>
                    <a:pt x="88303" y="549"/>
                  </a:lnTo>
                  <a:lnTo>
                    <a:pt x="92950" y="578"/>
                  </a:lnTo>
                  <a:lnTo>
                    <a:pt x="97598" y="607"/>
                  </a:lnTo>
                  <a:lnTo>
                    <a:pt x="100112" y="6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710206" y="6731049"/>
              <a:ext cx="62576" cy="71998"/>
            </a:xfrm>
            <a:custGeom>
              <a:avLst/>
              <a:pathLst>
                <a:path w="62576" h="71998">
                  <a:moveTo>
                    <a:pt x="0" y="71998"/>
                  </a:moveTo>
                  <a:lnTo>
                    <a:pt x="62576" y="36387"/>
                  </a:lnTo>
                  <a:lnTo>
                    <a:pt x="4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4453257" y="6497356"/>
              <a:ext cx="211715" cy="108332"/>
            </a:xfrm>
            <a:custGeom>
              <a:avLst/>
              <a:pathLst>
                <a:path w="211715" h="108332">
                  <a:moveTo>
                    <a:pt x="211715" y="0"/>
                  </a:moveTo>
                  <a:lnTo>
                    <a:pt x="206339" y="2750"/>
                  </a:lnTo>
                  <a:lnTo>
                    <a:pt x="200963" y="5501"/>
                  </a:lnTo>
                  <a:lnTo>
                    <a:pt x="195588" y="8252"/>
                  </a:lnTo>
                  <a:lnTo>
                    <a:pt x="190212" y="11002"/>
                  </a:lnTo>
                  <a:lnTo>
                    <a:pt x="184836" y="13753"/>
                  </a:lnTo>
                  <a:lnTo>
                    <a:pt x="179460" y="16504"/>
                  </a:lnTo>
                  <a:lnTo>
                    <a:pt x="174085" y="19254"/>
                  </a:lnTo>
                  <a:lnTo>
                    <a:pt x="168709" y="22005"/>
                  </a:lnTo>
                  <a:lnTo>
                    <a:pt x="163333" y="24756"/>
                  </a:lnTo>
                  <a:lnTo>
                    <a:pt x="157958" y="27507"/>
                  </a:lnTo>
                  <a:lnTo>
                    <a:pt x="152582" y="30257"/>
                  </a:lnTo>
                  <a:lnTo>
                    <a:pt x="147206" y="33008"/>
                  </a:lnTo>
                  <a:lnTo>
                    <a:pt x="141830" y="35759"/>
                  </a:lnTo>
                  <a:lnTo>
                    <a:pt x="136455" y="38509"/>
                  </a:lnTo>
                  <a:lnTo>
                    <a:pt x="131079" y="41260"/>
                  </a:lnTo>
                  <a:lnTo>
                    <a:pt x="125703" y="44011"/>
                  </a:lnTo>
                  <a:lnTo>
                    <a:pt x="120328" y="46762"/>
                  </a:lnTo>
                  <a:lnTo>
                    <a:pt x="114952" y="49512"/>
                  </a:lnTo>
                  <a:lnTo>
                    <a:pt x="109576" y="52263"/>
                  </a:lnTo>
                  <a:lnTo>
                    <a:pt x="104200" y="55014"/>
                  </a:lnTo>
                  <a:lnTo>
                    <a:pt x="98825" y="57764"/>
                  </a:lnTo>
                  <a:lnTo>
                    <a:pt x="93449" y="60515"/>
                  </a:lnTo>
                  <a:lnTo>
                    <a:pt x="88073" y="63266"/>
                  </a:lnTo>
                  <a:lnTo>
                    <a:pt x="82697" y="66016"/>
                  </a:lnTo>
                  <a:lnTo>
                    <a:pt x="77322" y="68767"/>
                  </a:lnTo>
                  <a:lnTo>
                    <a:pt x="71946" y="71518"/>
                  </a:lnTo>
                  <a:lnTo>
                    <a:pt x="66570" y="74269"/>
                  </a:lnTo>
                  <a:lnTo>
                    <a:pt x="61195" y="77019"/>
                  </a:lnTo>
                  <a:lnTo>
                    <a:pt x="55819" y="79770"/>
                  </a:lnTo>
                  <a:lnTo>
                    <a:pt x="50443" y="82521"/>
                  </a:lnTo>
                  <a:lnTo>
                    <a:pt x="45067" y="85271"/>
                  </a:lnTo>
                  <a:lnTo>
                    <a:pt x="39692" y="88022"/>
                  </a:lnTo>
                  <a:lnTo>
                    <a:pt x="34316" y="90773"/>
                  </a:lnTo>
                  <a:lnTo>
                    <a:pt x="28940" y="93524"/>
                  </a:lnTo>
                  <a:lnTo>
                    <a:pt x="23565" y="96274"/>
                  </a:lnTo>
                  <a:lnTo>
                    <a:pt x="18189" y="99025"/>
                  </a:lnTo>
                  <a:lnTo>
                    <a:pt x="12813" y="101776"/>
                  </a:lnTo>
                  <a:lnTo>
                    <a:pt x="7437" y="104526"/>
                  </a:lnTo>
                  <a:lnTo>
                    <a:pt x="2062" y="107277"/>
                  </a:lnTo>
                  <a:lnTo>
                    <a:pt x="0" y="1083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4453257" y="6545237"/>
              <a:ext cx="71907" cy="64096"/>
            </a:xfrm>
            <a:custGeom>
              <a:avLst/>
              <a:pathLst>
                <a:path w="71907" h="64096">
                  <a:moveTo>
                    <a:pt x="39110" y="0"/>
                  </a:moveTo>
                  <a:lnTo>
                    <a:pt x="0" y="60451"/>
                  </a:lnTo>
                  <a:lnTo>
                    <a:pt x="71907" y="640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1728177" y="4891452"/>
              <a:ext cx="992931" cy="785475"/>
            </a:xfrm>
            <a:custGeom>
              <a:avLst/>
              <a:pathLst>
                <a:path w="992931" h="785475">
                  <a:moveTo>
                    <a:pt x="0" y="785475"/>
                  </a:moveTo>
                  <a:lnTo>
                    <a:pt x="12881" y="775285"/>
                  </a:lnTo>
                  <a:lnTo>
                    <a:pt x="25763" y="765095"/>
                  </a:lnTo>
                  <a:lnTo>
                    <a:pt x="38644" y="754905"/>
                  </a:lnTo>
                  <a:lnTo>
                    <a:pt x="51526" y="744715"/>
                  </a:lnTo>
                  <a:lnTo>
                    <a:pt x="64407" y="734525"/>
                  </a:lnTo>
                  <a:lnTo>
                    <a:pt x="77289" y="724334"/>
                  </a:lnTo>
                  <a:lnTo>
                    <a:pt x="90170" y="714144"/>
                  </a:lnTo>
                  <a:lnTo>
                    <a:pt x="103052" y="703954"/>
                  </a:lnTo>
                  <a:lnTo>
                    <a:pt x="115933" y="693764"/>
                  </a:lnTo>
                  <a:lnTo>
                    <a:pt x="128815" y="683574"/>
                  </a:lnTo>
                  <a:lnTo>
                    <a:pt x="141696" y="673384"/>
                  </a:lnTo>
                  <a:lnTo>
                    <a:pt x="154578" y="663194"/>
                  </a:lnTo>
                  <a:lnTo>
                    <a:pt x="167459" y="653003"/>
                  </a:lnTo>
                  <a:lnTo>
                    <a:pt x="180341" y="642813"/>
                  </a:lnTo>
                  <a:lnTo>
                    <a:pt x="193222" y="632623"/>
                  </a:lnTo>
                  <a:lnTo>
                    <a:pt x="206104" y="622433"/>
                  </a:lnTo>
                  <a:lnTo>
                    <a:pt x="218985" y="612243"/>
                  </a:lnTo>
                  <a:lnTo>
                    <a:pt x="231867" y="602053"/>
                  </a:lnTo>
                  <a:lnTo>
                    <a:pt x="244748" y="591863"/>
                  </a:lnTo>
                  <a:lnTo>
                    <a:pt x="257630" y="581672"/>
                  </a:lnTo>
                  <a:lnTo>
                    <a:pt x="270511" y="571482"/>
                  </a:lnTo>
                  <a:lnTo>
                    <a:pt x="283393" y="561292"/>
                  </a:lnTo>
                  <a:lnTo>
                    <a:pt x="296274" y="551102"/>
                  </a:lnTo>
                  <a:lnTo>
                    <a:pt x="309156" y="540912"/>
                  </a:lnTo>
                  <a:lnTo>
                    <a:pt x="322038" y="530722"/>
                  </a:lnTo>
                  <a:lnTo>
                    <a:pt x="334919" y="520531"/>
                  </a:lnTo>
                  <a:lnTo>
                    <a:pt x="347801" y="510341"/>
                  </a:lnTo>
                  <a:lnTo>
                    <a:pt x="360682" y="500151"/>
                  </a:lnTo>
                  <a:lnTo>
                    <a:pt x="373564" y="489961"/>
                  </a:lnTo>
                  <a:lnTo>
                    <a:pt x="386445" y="479771"/>
                  </a:lnTo>
                  <a:lnTo>
                    <a:pt x="399327" y="469581"/>
                  </a:lnTo>
                  <a:lnTo>
                    <a:pt x="412208" y="459391"/>
                  </a:lnTo>
                  <a:lnTo>
                    <a:pt x="425090" y="449200"/>
                  </a:lnTo>
                  <a:lnTo>
                    <a:pt x="437971" y="439010"/>
                  </a:lnTo>
                  <a:lnTo>
                    <a:pt x="450853" y="428820"/>
                  </a:lnTo>
                  <a:lnTo>
                    <a:pt x="463734" y="418630"/>
                  </a:lnTo>
                  <a:lnTo>
                    <a:pt x="476616" y="408440"/>
                  </a:lnTo>
                  <a:lnTo>
                    <a:pt x="489497" y="398250"/>
                  </a:lnTo>
                  <a:lnTo>
                    <a:pt x="502379" y="388060"/>
                  </a:lnTo>
                  <a:lnTo>
                    <a:pt x="515260" y="377869"/>
                  </a:lnTo>
                  <a:lnTo>
                    <a:pt x="528142" y="367679"/>
                  </a:lnTo>
                  <a:lnTo>
                    <a:pt x="541023" y="357489"/>
                  </a:lnTo>
                  <a:lnTo>
                    <a:pt x="553905" y="347299"/>
                  </a:lnTo>
                  <a:lnTo>
                    <a:pt x="566786" y="337109"/>
                  </a:lnTo>
                  <a:lnTo>
                    <a:pt x="579668" y="326919"/>
                  </a:lnTo>
                  <a:lnTo>
                    <a:pt x="592549" y="316728"/>
                  </a:lnTo>
                  <a:lnTo>
                    <a:pt x="605431" y="306538"/>
                  </a:lnTo>
                  <a:lnTo>
                    <a:pt x="618313" y="296348"/>
                  </a:lnTo>
                  <a:lnTo>
                    <a:pt x="631194" y="286158"/>
                  </a:lnTo>
                  <a:lnTo>
                    <a:pt x="644076" y="275968"/>
                  </a:lnTo>
                  <a:lnTo>
                    <a:pt x="656957" y="265778"/>
                  </a:lnTo>
                  <a:lnTo>
                    <a:pt x="669839" y="255588"/>
                  </a:lnTo>
                  <a:lnTo>
                    <a:pt x="682720" y="245397"/>
                  </a:lnTo>
                  <a:lnTo>
                    <a:pt x="695602" y="235207"/>
                  </a:lnTo>
                  <a:lnTo>
                    <a:pt x="708483" y="225017"/>
                  </a:lnTo>
                  <a:lnTo>
                    <a:pt x="721365" y="214827"/>
                  </a:lnTo>
                  <a:lnTo>
                    <a:pt x="734246" y="204637"/>
                  </a:lnTo>
                  <a:lnTo>
                    <a:pt x="747128" y="194447"/>
                  </a:lnTo>
                  <a:lnTo>
                    <a:pt x="760009" y="184257"/>
                  </a:lnTo>
                  <a:lnTo>
                    <a:pt x="772891" y="174066"/>
                  </a:lnTo>
                  <a:lnTo>
                    <a:pt x="785772" y="163876"/>
                  </a:lnTo>
                  <a:lnTo>
                    <a:pt x="798654" y="153686"/>
                  </a:lnTo>
                  <a:lnTo>
                    <a:pt x="811535" y="143496"/>
                  </a:lnTo>
                  <a:lnTo>
                    <a:pt x="824417" y="133306"/>
                  </a:lnTo>
                  <a:lnTo>
                    <a:pt x="837298" y="123116"/>
                  </a:lnTo>
                  <a:lnTo>
                    <a:pt x="850180" y="112925"/>
                  </a:lnTo>
                  <a:lnTo>
                    <a:pt x="863061" y="102735"/>
                  </a:lnTo>
                  <a:lnTo>
                    <a:pt x="875943" y="92545"/>
                  </a:lnTo>
                  <a:lnTo>
                    <a:pt x="888824" y="82355"/>
                  </a:lnTo>
                  <a:lnTo>
                    <a:pt x="901706" y="72165"/>
                  </a:lnTo>
                  <a:lnTo>
                    <a:pt x="914588" y="61975"/>
                  </a:lnTo>
                  <a:lnTo>
                    <a:pt x="927469" y="51785"/>
                  </a:lnTo>
                  <a:lnTo>
                    <a:pt x="940351" y="41594"/>
                  </a:lnTo>
                  <a:lnTo>
                    <a:pt x="953232" y="31404"/>
                  </a:lnTo>
                  <a:lnTo>
                    <a:pt x="966114" y="21214"/>
                  </a:lnTo>
                  <a:lnTo>
                    <a:pt x="978995" y="11024"/>
                  </a:lnTo>
                  <a:lnTo>
                    <a:pt x="991877" y="834"/>
                  </a:lnTo>
                  <a:lnTo>
                    <a:pt x="9929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2649871" y="4891452"/>
              <a:ext cx="71237" cy="66919"/>
            </a:xfrm>
            <a:custGeom>
              <a:avLst/>
              <a:pathLst>
                <a:path w="71237" h="66919">
                  <a:moveTo>
                    <a:pt x="44669" y="66919"/>
                  </a:moveTo>
                  <a:lnTo>
                    <a:pt x="71237" y="0"/>
                  </a:lnTo>
                  <a:lnTo>
                    <a:pt x="0" y="104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3435134" y="6202445"/>
              <a:ext cx="227738" cy="283699"/>
            </a:xfrm>
            <a:custGeom>
              <a:avLst/>
              <a:pathLst>
                <a:path w="227738" h="283699">
                  <a:moveTo>
                    <a:pt x="227738" y="283699"/>
                  </a:moveTo>
                  <a:lnTo>
                    <a:pt x="223161" y="277997"/>
                  </a:lnTo>
                  <a:lnTo>
                    <a:pt x="218584" y="272296"/>
                  </a:lnTo>
                  <a:lnTo>
                    <a:pt x="214007" y="266595"/>
                  </a:lnTo>
                  <a:lnTo>
                    <a:pt x="209431" y="260893"/>
                  </a:lnTo>
                  <a:lnTo>
                    <a:pt x="204854" y="255192"/>
                  </a:lnTo>
                  <a:lnTo>
                    <a:pt x="200277" y="249491"/>
                  </a:lnTo>
                  <a:lnTo>
                    <a:pt x="195700" y="243789"/>
                  </a:lnTo>
                  <a:lnTo>
                    <a:pt x="191124" y="238088"/>
                  </a:lnTo>
                  <a:lnTo>
                    <a:pt x="186547" y="232386"/>
                  </a:lnTo>
                  <a:lnTo>
                    <a:pt x="181970" y="226685"/>
                  </a:lnTo>
                  <a:lnTo>
                    <a:pt x="177393" y="220984"/>
                  </a:lnTo>
                  <a:lnTo>
                    <a:pt x="172817" y="215282"/>
                  </a:lnTo>
                  <a:lnTo>
                    <a:pt x="168240" y="209581"/>
                  </a:lnTo>
                  <a:lnTo>
                    <a:pt x="163663" y="203880"/>
                  </a:lnTo>
                  <a:lnTo>
                    <a:pt x="159086" y="198178"/>
                  </a:lnTo>
                  <a:lnTo>
                    <a:pt x="154510" y="192477"/>
                  </a:lnTo>
                  <a:lnTo>
                    <a:pt x="149933" y="186775"/>
                  </a:lnTo>
                  <a:lnTo>
                    <a:pt x="145356" y="181074"/>
                  </a:lnTo>
                  <a:lnTo>
                    <a:pt x="140779" y="175373"/>
                  </a:lnTo>
                  <a:lnTo>
                    <a:pt x="136203" y="169671"/>
                  </a:lnTo>
                  <a:lnTo>
                    <a:pt x="131626" y="163970"/>
                  </a:lnTo>
                  <a:lnTo>
                    <a:pt x="127049" y="158269"/>
                  </a:lnTo>
                  <a:lnTo>
                    <a:pt x="122472" y="152567"/>
                  </a:lnTo>
                  <a:lnTo>
                    <a:pt x="117896" y="146866"/>
                  </a:lnTo>
                  <a:lnTo>
                    <a:pt x="113319" y="141164"/>
                  </a:lnTo>
                  <a:lnTo>
                    <a:pt x="108742" y="135463"/>
                  </a:lnTo>
                  <a:lnTo>
                    <a:pt x="104165" y="129762"/>
                  </a:lnTo>
                  <a:lnTo>
                    <a:pt x="99589" y="124060"/>
                  </a:lnTo>
                  <a:lnTo>
                    <a:pt x="95012" y="118359"/>
                  </a:lnTo>
                  <a:lnTo>
                    <a:pt x="90435" y="112658"/>
                  </a:lnTo>
                  <a:lnTo>
                    <a:pt x="85858" y="106956"/>
                  </a:lnTo>
                  <a:lnTo>
                    <a:pt x="81282" y="101255"/>
                  </a:lnTo>
                  <a:lnTo>
                    <a:pt x="76705" y="95554"/>
                  </a:lnTo>
                  <a:lnTo>
                    <a:pt x="72128" y="89852"/>
                  </a:lnTo>
                  <a:lnTo>
                    <a:pt x="67551" y="84151"/>
                  </a:lnTo>
                  <a:lnTo>
                    <a:pt x="62975" y="78449"/>
                  </a:lnTo>
                  <a:lnTo>
                    <a:pt x="58398" y="72748"/>
                  </a:lnTo>
                  <a:lnTo>
                    <a:pt x="53821" y="67047"/>
                  </a:lnTo>
                  <a:lnTo>
                    <a:pt x="49244" y="61345"/>
                  </a:lnTo>
                  <a:lnTo>
                    <a:pt x="44668" y="55644"/>
                  </a:lnTo>
                  <a:lnTo>
                    <a:pt x="40091" y="49943"/>
                  </a:lnTo>
                  <a:lnTo>
                    <a:pt x="35514" y="44241"/>
                  </a:lnTo>
                  <a:lnTo>
                    <a:pt x="30938" y="38540"/>
                  </a:lnTo>
                  <a:lnTo>
                    <a:pt x="26361" y="32838"/>
                  </a:lnTo>
                  <a:lnTo>
                    <a:pt x="21784" y="27137"/>
                  </a:lnTo>
                  <a:lnTo>
                    <a:pt x="17207" y="21436"/>
                  </a:lnTo>
                  <a:lnTo>
                    <a:pt x="12631" y="15734"/>
                  </a:lnTo>
                  <a:lnTo>
                    <a:pt x="8054" y="10033"/>
                  </a:lnTo>
                  <a:lnTo>
                    <a:pt x="3477" y="43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3435134" y="6202445"/>
              <a:ext cx="67107" cy="71160"/>
            </a:xfrm>
            <a:custGeom>
              <a:avLst/>
              <a:pathLst>
                <a:path w="67107" h="71160">
                  <a:moveTo>
                    <a:pt x="67107" y="26089"/>
                  </a:moveTo>
                  <a:lnTo>
                    <a:pt x="0" y="0"/>
                  </a:lnTo>
                  <a:lnTo>
                    <a:pt x="10959" y="711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3662872" y="6355058"/>
              <a:ext cx="126107" cy="131086"/>
            </a:xfrm>
            <a:custGeom>
              <a:avLst/>
              <a:pathLst>
                <a:path w="126107" h="131086">
                  <a:moveTo>
                    <a:pt x="0" y="131086"/>
                  </a:moveTo>
                  <a:lnTo>
                    <a:pt x="3794" y="127141"/>
                  </a:lnTo>
                  <a:lnTo>
                    <a:pt x="7589" y="123196"/>
                  </a:lnTo>
                  <a:lnTo>
                    <a:pt x="11384" y="119252"/>
                  </a:lnTo>
                  <a:lnTo>
                    <a:pt x="15179" y="115307"/>
                  </a:lnTo>
                  <a:lnTo>
                    <a:pt x="18974" y="111362"/>
                  </a:lnTo>
                  <a:lnTo>
                    <a:pt x="22769" y="107418"/>
                  </a:lnTo>
                  <a:lnTo>
                    <a:pt x="26564" y="103473"/>
                  </a:lnTo>
                  <a:lnTo>
                    <a:pt x="30358" y="99528"/>
                  </a:lnTo>
                  <a:lnTo>
                    <a:pt x="34153" y="95584"/>
                  </a:lnTo>
                  <a:lnTo>
                    <a:pt x="37948" y="91639"/>
                  </a:lnTo>
                  <a:lnTo>
                    <a:pt x="41743" y="87694"/>
                  </a:lnTo>
                  <a:lnTo>
                    <a:pt x="45538" y="83749"/>
                  </a:lnTo>
                  <a:lnTo>
                    <a:pt x="49333" y="79805"/>
                  </a:lnTo>
                  <a:lnTo>
                    <a:pt x="53128" y="75860"/>
                  </a:lnTo>
                  <a:lnTo>
                    <a:pt x="56922" y="71915"/>
                  </a:lnTo>
                  <a:lnTo>
                    <a:pt x="60717" y="67971"/>
                  </a:lnTo>
                  <a:lnTo>
                    <a:pt x="64512" y="64026"/>
                  </a:lnTo>
                  <a:lnTo>
                    <a:pt x="68307" y="60081"/>
                  </a:lnTo>
                  <a:lnTo>
                    <a:pt x="72102" y="56137"/>
                  </a:lnTo>
                  <a:lnTo>
                    <a:pt x="75897" y="52192"/>
                  </a:lnTo>
                  <a:lnTo>
                    <a:pt x="79692" y="48247"/>
                  </a:lnTo>
                  <a:lnTo>
                    <a:pt x="83486" y="44303"/>
                  </a:lnTo>
                  <a:lnTo>
                    <a:pt x="87281" y="40358"/>
                  </a:lnTo>
                  <a:lnTo>
                    <a:pt x="91076" y="36413"/>
                  </a:lnTo>
                  <a:lnTo>
                    <a:pt x="94871" y="32469"/>
                  </a:lnTo>
                  <a:lnTo>
                    <a:pt x="98666" y="28524"/>
                  </a:lnTo>
                  <a:lnTo>
                    <a:pt x="102461" y="24579"/>
                  </a:lnTo>
                  <a:lnTo>
                    <a:pt x="106256" y="20634"/>
                  </a:lnTo>
                  <a:lnTo>
                    <a:pt x="110050" y="16690"/>
                  </a:lnTo>
                  <a:lnTo>
                    <a:pt x="113845" y="12745"/>
                  </a:lnTo>
                  <a:lnTo>
                    <a:pt x="117640" y="8800"/>
                  </a:lnTo>
                  <a:lnTo>
                    <a:pt x="121435" y="4856"/>
                  </a:lnTo>
                  <a:lnTo>
                    <a:pt x="125230" y="911"/>
                  </a:lnTo>
                  <a:lnTo>
                    <a:pt x="1261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3719807" y="6355058"/>
              <a:ext cx="69172" cy="69894"/>
            </a:xfrm>
            <a:custGeom>
              <a:avLst/>
              <a:pathLst>
                <a:path w="69172" h="69894">
                  <a:moveTo>
                    <a:pt x="51887" y="69894"/>
                  </a:moveTo>
                  <a:lnTo>
                    <a:pt x="69172" y="0"/>
                  </a:lnTo>
                  <a:lnTo>
                    <a:pt x="0" y="199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3569785" y="6241212"/>
              <a:ext cx="93087" cy="244932"/>
            </a:xfrm>
            <a:custGeom>
              <a:avLst/>
              <a:pathLst>
                <a:path w="93087" h="244932">
                  <a:moveTo>
                    <a:pt x="93087" y="244932"/>
                  </a:moveTo>
                  <a:lnTo>
                    <a:pt x="90855" y="239059"/>
                  </a:lnTo>
                  <a:lnTo>
                    <a:pt x="88623" y="233186"/>
                  </a:lnTo>
                  <a:lnTo>
                    <a:pt x="86391" y="227312"/>
                  </a:lnTo>
                  <a:lnTo>
                    <a:pt x="84159" y="221439"/>
                  </a:lnTo>
                  <a:lnTo>
                    <a:pt x="81927" y="215566"/>
                  </a:lnTo>
                  <a:lnTo>
                    <a:pt x="79694" y="209693"/>
                  </a:lnTo>
                  <a:lnTo>
                    <a:pt x="77462" y="203820"/>
                  </a:lnTo>
                  <a:lnTo>
                    <a:pt x="75230" y="197946"/>
                  </a:lnTo>
                  <a:lnTo>
                    <a:pt x="72998" y="192073"/>
                  </a:lnTo>
                  <a:lnTo>
                    <a:pt x="70766" y="186200"/>
                  </a:lnTo>
                  <a:lnTo>
                    <a:pt x="68534" y="180327"/>
                  </a:lnTo>
                  <a:lnTo>
                    <a:pt x="66302" y="174453"/>
                  </a:lnTo>
                  <a:lnTo>
                    <a:pt x="64069" y="168580"/>
                  </a:lnTo>
                  <a:lnTo>
                    <a:pt x="61837" y="162707"/>
                  </a:lnTo>
                  <a:lnTo>
                    <a:pt x="59605" y="156834"/>
                  </a:lnTo>
                  <a:lnTo>
                    <a:pt x="57373" y="150961"/>
                  </a:lnTo>
                  <a:lnTo>
                    <a:pt x="55141" y="145087"/>
                  </a:lnTo>
                  <a:lnTo>
                    <a:pt x="52909" y="139214"/>
                  </a:lnTo>
                  <a:lnTo>
                    <a:pt x="50677" y="133341"/>
                  </a:lnTo>
                  <a:lnTo>
                    <a:pt x="48444" y="127468"/>
                  </a:lnTo>
                  <a:lnTo>
                    <a:pt x="46212" y="121594"/>
                  </a:lnTo>
                  <a:lnTo>
                    <a:pt x="43980" y="115721"/>
                  </a:lnTo>
                  <a:lnTo>
                    <a:pt x="41748" y="109848"/>
                  </a:lnTo>
                  <a:lnTo>
                    <a:pt x="39516" y="103975"/>
                  </a:lnTo>
                  <a:lnTo>
                    <a:pt x="37284" y="98102"/>
                  </a:lnTo>
                  <a:lnTo>
                    <a:pt x="35052" y="92228"/>
                  </a:lnTo>
                  <a:lnTo>
                    <a:pt x="32819" y="86355"/>
                  </a:lnTo>
                  <a:lnTo>
                    <a:pt x="30587" y="80482"/>
                  </a:lnTo>
                  <a:lnTo>
                    <a:pt x="28355" y="74609"/>
                  </a:lnTo>
                  <a:lnTo>
                    <a:pt x="26123" y="68736"/>
                  </a:lnTo>
                  <a:lnTo>
                    <a:pt x="23891" y="62862"/>
                  </a:lnTo>
                  <a:lnTo>
                    <a:pt x="21659" y="56989"/>
                  </a:lnTo>
                  <a:lnTo>
                    <a:pt x="19427" y="51116"/>
                  </a:lnTo>
                  <a:lnTo>
                    <a:pt x="17194" y="45243"/>
                  </a:lnTo>
                  <a:lnTo>
                    <a:pt x="14962" y="39369"/>
                  </a:lnTo>
                  <a:lnTo>
                    <a:pt x="12730" y="33496"/>
                  </a:lnTo>
                  <a:lnTo>
                    <a:pt x="10498" y="27623"/>
                  </a:lnTo>
                  <a:lnTo>
                    <a:pt x="8266" y="21750"/>
                  </a:lnTo>
                  <a:lnTo>
                    <a:pt x="6034" y="15877"/>
                  </a:lnTo>
                  <a:lnTo>
                    <a:pt x="3802" y="10003"/>
                  </a:lnTo>
                  <a:lnTo>
                    <a:pt x="1569" y="41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3558285" y="6241212"/>
              <a:ext cx="67303" cy="71075"/>
            </a:xfrm>
            <a:custGeom>
              <a:avLst/>
              <a:pathLst>
                <a:path w="67303" h="71075">
                  <a:moveTo>
                    <a:pt x="67303" y="45496"/>
                  </a:moveTo>
                  <a:lnTo>
                    <a:pt x="11499" y="0"/>
                  </a:lnTo>
                  <a:lnTo>
                    <a:pt x="0" y="71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662872" y="6286195"/>
              <a:ext cx="30524" cy="199949"/>
            </a:xfrm>
            <a:custGeom>
              <a:avLst/>
              <a:pathLst>
                <a:path w="30524" h="199949">
                  <a:moveTo>
                    <a:pt x="0" y="199949"/>
                  </a:moveTo>
                  <a:lnTo>
                    <a:pt x="857" y="194335"/>
                  </a:lnTo>
                  <a:lnTo>
                    <a:pt x="1714" y="188720"/>
                  </a:lnTo>
                  <a:lnTo>
                    <a:pt x="2571" y="183106"/>
                  </a:lnTo>
                  <a:lnTo>
                    <a:pt x="3428" y="177492"/>
                  </a:lnTo>
                  <a:lnTo>
                    <a:pt x="4285" y="171877"/>
                  </a:lnTo>
                  <a:lnTo>
                    <a:pt x="5142" y="166263"/>
                  </a:lnTo>
                  <a:lnTo>
                    <a:pt x="5999" y="160648"/>
                  </a:lnTo>
                  <a:lnTo>
                    <a:pt x="6856" y="155034"/>
                  </a:lnTo>
                  <a:lnTo>
                    <a:pt x="7713" y="149419"/>
                  </a:lnTo>
                  <a:lnTo>
                    <a:pt x="8571" y="143805"/>
                  </a:lnTo>
                  <a:lnTo>
                    <a:pt x="9428" y="138191"/>
                  </a:lnTo>
                  <a:lnTo>
                    <a:pt x="10285" y="132576"/>
                  </a:lnTo>
                  <a:lnTo>
                    <a:pt x="11142" y="126962"/>
                  </a:lnTo>
                  <a:lnTo>
                    <a:pt x="11999" y="121347"/>
                  </a:lnTo>
                  <a:lnTo>
                    <a:pt x="12856" y="115733"/>
                  </a:lnTo>
                  <a:lnTo>
                    <a:pt x="13713" y="110119"/>
                  </a:lnTo>
                  <a:lnTo>
                    <a:pt x="14570" y="104504"/>
                  </a:lnTo>
                  <a:lnTo>
                    <a:pt x="15427" y="98890"/>
                  </a:lnTo>
                  <a:lnTo>
                    <a:pt x="16285" y="93275"/>
                  </a:lnTo>
                  <a:lnTo>
                    <a:pt x="17142" y="87661"/>
                  </a:lnTo>
                  <a:lnTo>
                    <a:pt x="17999" y="82047"/>
                  </a:lnTo>
                  <a:lnTo>
                    <a:pt x="18856" y="76432"/>
                  </a:lnTo>
                  <a:lnTo>
                    <a:pt x="19713" y="70818"/>
                  </a:lnTo>
                  <a:lnTo>
                    <a:pt x="20570" y="65203"/>
                  </a:lnTo>
                  <a:lnTo>
                    <a:pt x="21427" y="59589"/>
                  </a:lnTo>
                  <a:lnTo>
                    <a:pt x="22284" y="53974"/>
                  </a:lnTo>
                  <a:lnTo>
                    <a:pt x="23141" y="48360"/>
                  </a:lnTo>
                  <a:lnTo>
                    <a:pt x="23998" y="42746"/>
                  </a:lnTo>
                  <a:lnTo>
                    <a:pt x="24856" y="37131"/>
                  </a:lnTo>
                  <a:lnTo>
                    <a:pt x="25713" y="31517"/>
                  </a:lnTo>
                  <a:lnTo>
                    <a:pt x="26570" y="25902"/>
                  </a:lnTo>
                  <a:lnTo>
                    <a:pt x="27427" y="20288"/>
                  </a:lnTo>
                  <a:lnTo>
                    <a:pt x="28284" y="14674"/>
                  </a:lnTo>
                  <a:lnTo>
                    <a:pt x="29141" y="9059"/>
                  </a:lnTo>
                  <a:lnTo>
                    <a:pt x="29998" y="3445"/>
                  </a:lnTo>
                  <a:lnTo>
                    <a:pt x="305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3648399" y="6286195"/>
              <a:ext cx="71175" cy="67072"/>
            </a:xfrm>
            <a:custGeom>
              <a:avLst/>
              <a:pathLst>
                <a:path w="71175" h="67072">
                  <a:moveTo>
                    <a:pt x="71175" y="67072"/>
                  </a:moveTo>
                  <a:lnTo>
                    <a:pt x="44997" y="0"/>
                  </a:lnTo>
                  <a:lnTo>
                    <a:pt x="0" y="562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359508" y="4230456"/>
              <a:ext cx="4233" cy="451581"/>
            </a:xfrm>
            <a:custGeom>
              <a:avLst/>
              <a:pathLst>
                <a:path w="4233" h="451581">
                  <a:moveTo>
                    <a:pt x="0" y="0"/>
                  </a:moveTo>
                  <a:lnTo>
                    <a:pt x="76" y="8197"/>
                  </a:lnTo>
                  <a:lnTo>
                    <a:pt x="153" y="16395"/>
                  </a:lnTo>
                  <a:lnTo>
                    <a:pt x="230" y="24592"/>
                  </a:lnTo>
                  <a:lnTo>
                    <a:pt x="307" y="32790"/>
                  </a:lnTo>
                  <a:lnTo>
                    <a:pt x="384" y="40988"/>
                  </a:lnTo>
                  <a:lnTo>
                    <a:pt x="461" y="49185"/>
                  </a:lnTo>
                  <a:lnTo>
                    <a:pt x="537" y="57383"/>
                  </a:lnTo>
                  <a:lnTo>
                    <a:pt x="614" y="65581"/>
                  </a:lnTo>
                  <a:lnTo>
                    <a:pt x="691" y="73778"/>
                  </a:lnTo>
                  <a:lnTo>
                    <a:pt x="768" y="81976"/>
                  </a:lnTo>
                  <a:lnTo>
                    <a:pt x="845" y="90173"/>
                  </a:lnTo>
                  <a:lnTo>
                    <a:pt x="922" y="98371"/>
                  </a:lnTo>
                  <a:lnTo>
                    <a:pt x="999" y="106569"/>
                  </a:lnTo>
                  <a:lnTo>
                    <a:pt x="1075" y="114766"/>
                  </a:lnTo>
                  <a:lnTo>
                    <a:pt x="1152" y="122964"/>
                  </a:lnTo>
                  <a:lnTo>
                    <a:pt x="1229" y="131162"/>
                  </a:lnTo>
                  <a:lnTo>
                    <a:pt x="1306" y="139359"/>
                  </a:lnTo>
                  <a:lnTo>
                    <a:pt x="1383" y="147557"/>
                  </a:lnTo>
                  <a:lnTo>
                    <a:pt x="1460" y="155755"/>
                  </a:lnTo>
                  <a:lnTo>
                    <a:pt x="1536" y="163952"/>
                  </a:lnTo>
                  <a:lnTo>
                    <a:pt x="1613" y="172150"/>
                  </a:lnTo>
                  <a:lnTo>
                    <a:pt x="1690" y="180347"/>
                  </a:lnTo>
                  <a:lnTo>
                    <a:pt x="1767" y="188545"/>
                  </a:lnTo>
                  <a:lnTo>
                    <a:pt x="1844" y="196743"/>
                  </a:lnTo>
                  <a:lnTo>
                    <a:pt x="1921" y="204940"/>
                  </a:lnTo>
                  <a:lnTo>
                    <a:pt x="1998" y="213138"/>
                  </a:lnTo>
                  <a:lnTo>
                    <a:pt x="2074" y="221336"/>
                  </a:lnTo>
                  <a:lnTo>
                    <a:pt x="2151" y="229533"/>
                  </a:lnTo>
                  <a:lnTo>
                    <a:pt x="2228" y="237731"/>
                  </a:lnTo>
                  <a:lnTo>
                    <a:pt x="2305" y="245928"/>
                  </a:lnTo>
                  <a:lnTo>
                    <a:pt x="2382" y="254126"/>
                  </a:lnTo>
                  <a:lnTo>
                    <a:pt x="2459" y="262324"/>
                  </a:lnTo>
                  <a:lnTo>
                    <a:pt x="2535" y="270521"/>
                  </a:lnTo>
                  <a:lnTo>
                    <a:pt x="2612" y="278719"/>
                  </a:lnTo>
                  <a:lnTo>
                    <a:pt x="2689" y="286917"/>
                  </a:lnTo>
                  <a:lnTo>
                    <a:pt x="2766" y="295114"/>
                  </a:lnTo>
                  <a:lnTo>
                    <a:pt x="2843" y="303312"/>
                  </a:lnTo>
                  <a:lnTo>
                    <a:pt x="2920" y="311510"/>
                  </a:lnTo>
                  <a:lnTo>
                    <a:pt x="2997" y="319707"/>
                  </a:lnTo>
                  <a:lnTo>
                    <a:pt x="3073" y="327905"/>
                  </a:lnTo>
                  <a:lnTo>
                    <a:pt x="3150" y="336102"/>
                  </a:lnTo>
                  <a:lnTo>
                    <a:pt x="3227" y="344300"/>
                  </a:lnTo>
                  <a:lnTo>
                    <a:pt x="3304" y="352498"/>
                  </a:lnTo>
                  <a:lnTo>
                    <a:pt x="3381" y="360695"/>
                  </a:lnTo>
                  <a:lnTo>
                    <a:pt x="3458" y="368893"/>
                  </a:lnTo>
                  <a:lnTo>
                    <a:pt x="3534" y="377091"/>
                  </a:lnTo>
                  <a:lnTo>
                    <a:pt x="3611" y="385288"/>
                  </a:lnTo>
                  <a:lnTo>
                    <a:pt x="3688" y="393486"/>
                  </a:lnTo>
                  <a:lnTo>
                    <a:pt x="3765" y="401684"/>
                  </a:lnTo>
                  <a:lnTo>
                    <a:pt x="3842" y="409881"/>
                  </a:lnTo>
                  <a:lnTo>
                    <a:pt x="3919" y="418079"/>
                  </a:lnTo>
                  <a:lnTo>
                    <a:pt x="3996" y="426276"/>
                  </a:lnTo>
                  <a:lnTo>
                    <a:pt x="4072" y="434474"/>
                  </a:lnTo>
                  <a:lnTo>
                    <a:pt x="4149" y="442672"/>
                  </a:lnTo>
                  <a:lnTo>
                    <a:pt x="4226" y="450869"/>
                  </a:lnTo>
                  <a:lnTo>
                    <a:pt x="4233" y="4515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327158" y="4619349"/>
              <a:ext cx="71996" cy="62688"/>
            </a:xfrm>
            <a:custGeom>
              <a:avLst/>
              <a:pathLst>
                <a:path w="71996" h="62688">
                  <a:moveTo>
                    <a:pt x="0" y="674"/>
                  </a:moveTo>
                  <a:lnTo>
                    <a:pt x="36582" y="62688"/>
                  </a:lnTo>
                  <a:lnTo>
                    <a:pt x="71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3662872" y="6486144"/>
              <a:ext cx="161666" cy="97546"/>
            </a:xfrm>
            <a:custGeom>
              <a:avLst/>
              <a:pathLst>
                <a:path w="161666" h="97546">
                  <a:moveTo>
                    <a:pt x="0" y="0"/>
                  </a:moveTo>
                  <a:lnTo>
                    <a:pt x="4746" y="2863"/>
                  </a:lnTo>
                  <a:lnTo>
                    <a:pt x="9492" y="5727"/>
                  </a:lnTo>
                  <a:lnTo>
                    <a:pt x="14239" y="8591"/>
                  </a:lnTo>
                  <a:lnTo>
                    <a:pt x="18985" y="11455"/>
                  </a:lnTo>
                  <a:lnTo>
                    <a:pt x="23732" y="14319"/>
                  </a:lnTo>
                  <a:lnTo>
                    <a:pt x="28478" y="17183"/>
                  </a:lnTo>
                  <a:lnTo>
                    <a:pt x="33225" y="20047"/>
                  </a:lnTo>
                  <a:lnTo>
                    <a:pt x="37971" y="22911"/>
                  </a:lnTo>
                  <a:lnTo>
                    <a:pt x="42718" y="25775"/>
                  </a:lnTo>
                  <a:lnTo>
                    <a:pt x="47464" y="28639"/>
                  </a:lnTo>
                  <a:lnTo>
                    <a:pt x="52211" y="31503"/>
                  </a:lnTo>
                  <a:lnTo>
                    <a:pt x="56957" y="34367"/>
                  </a:lnTo>
                  <a:lnTo>
                    <a:pt x="61704" y="37231"/>
                  </a:lnTo>
                  <a:lnTo>
                    <a:pt x="66450" y="40095"/>
                  </a:lnTo>
                  <a:lnTo>
                    <a:pt x="71197" y="42959"/>
                  </a:lnTo>
                  <a:lnTo>
                    <a:pt x="75943" y="45823"/>
                  </a:lnTo>
                  <a:lnTo>
                    <a:pt x="80690" y="48687"/>
                  </a:lnTo>
                  <a:lnTo>
                    <a:pt x="85436" y="51551"/>
                  </a:lnTo>
                  <a:lnTo>
                    <a:pt x="90183" y="54415"/>
                  </a:lnTo>
                  <a:lnTo>
                    <a:pt x="94929" y="57279"/>
                  </a:lnTo>
                  <a:lnTo>
                    <a:pt x="99676" y="60143"/>
                  </a:lnTo>
                  <a:lnTo>
                    <a:pt x="104422" y="63007"/>
                  </a:lnTo>
                  <a:lnTo>
                    <a:pt x="109169" y="65871"/>
                  </a:lnTo>
                  <a:lnTo>
                    <a:pt x="113915" y="68734"/>
                  </a:lnTo>
                  <a:lnTo>
                    <a:pt x="118662" y="71598"/>
                  </a:lnTo>
                  <a:lnTo>
                    <a:pt x="123408" y="74462"/>
                  </a:lnTo>
                  <a:lnTo>
                    <a:pt x="128155" y="77326"/>
                  </a:lnTo>
                  <a:lnTo>
                    <a:pt x="132901" y="80190"/>
                  </a:lnTo>
                  <a:lnTo>
                    <a:pt x="137648" y="83054"/>
                  </a:lnTo>
                  <a:lnTo>
                    <a:pt x="142394" y="85918"/>
                  </a:lnTo>
                  <a:lnTo>
                    <a:pt x="147141" y="88782"/>
                  </a:lnTo>
                  <a:lnTo>
                    <a:pt x="151887" y="91646"/>
                  </a:lnTo>
                  <a:lnTo>
                    <a:pt x="156634" y="94510"/>
                  </a:lnTo>
                  <a:lnTo>
                    <a:pt x="161380" y="97374"/>
                  </a:lnTo>
                  <a:lnTo>
                    <a:pt x="161666" y="975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752552" y="6520654"/>
              <a:ext cx="71986" cy="63037"/>
            </a:xfrm>
            <a:custGeom>
              <a:avLst/>
              <a:pathLst>
                <a:path w="71986" h="63037">
                  <a:moveTo>
                    <a:pt x="0" y="61647"/>
                  </a:moveTo>
                  <a:lnTo>
                    <a:pt x="71986" y="63037"/>
                  </a:lnTo>
                  <a:lnTo>
                    <a:pt x="371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407600" y="6222483"/>
              <a:ext cx="188835" cy="287105"/>
            </a:xfrm>
            <a:custGeom>
              <a:avLst/>
              <a:pathLst>
                <a:path w="188835" h="287105">
                  <a:moveTo>
                    <a:pt x="188835" y="287105"/>
                  </a:moveTo>
                  <a:lnTo>
                    <a:pt x="184929" y="281167"/>
                  </a:lnTo>
                  <a:lnTo>
                    <a:pt x="181024" y="275228"/>
                  </a:lnTo>
                  <a:lnTo>
                    <a:pt x="177118" y="269290"/>
                  </a:lnTo>
                  <a:lnTo>
                    <a:pt x="173212" y="263352"/>
                  </a:lnTo>
                  <a:lnTo>
                    <a:pt x="169307" y="257414"/>
                  </a:lnTo>
                  <a:lnTo>
                    <a:pt x="165401" y="251476"/>
                  </a:lnTo>
                  <a:lnTo>
                    <a:pt x="161495" y="245538"/>
                  </a:lnTo>
                  <a:lnTo>
                    <a:pt x="157590" y="239599"/>
                  </a:lnTo>
                  <a:lnTo>
                    <a:pt x="153684" y="233661"/>
                  </a:lnTo>
                  <a:lnTo>
                    <a:pt x="149778" y="227723"/>
                  </a:lnTo>
                  <a:lnTo>
                    <a:pt x="145873" y="221785"/>
                  </a:lnTo>
                  <a:lnTo>
                    <a:pt x="141967" y="215847"/>
                  </a:lnTo>
                  <a:lnTo>
                    <a:pt x="138061" y="209908"/>
                  </a:lnTo>
                  <a:lnTo>
                    <a:pt x="134156" y="203970"/>
                  </a:lnTo>
                  <a:lnTo>
                    <a:pt x="130250" y="198032"/>
                  </a:lnTo>
                  <a:lnTo>
                    <a:pt x="126344" y="192094"/>
                  </a:lnTo>
                  <a:lnTo>
                    <a:pt x="122439" y="186156"/>
                  </a:lnTo>
                  <a:lnTo>
                    <a:pt x="118533" y="180218"/>
                  </a:lnTo>
                  <a:lnTo>
                    <a:pt x="114627" y="174279"/>
                  </a:lnTo>
                  <a:lnTo>
                    <a:pt x="110722" y="168341"/>
                  </a:lnTo>
                  <a:lnTo>
                    <a:pt x="106816" y="162403"/>
                  </a:lnTo>
                  <a:lnTo>
                    <a:pt x="102910" y="156465"/>
                  </a:lnTo>
                  <a:lnTo>
                    <a:pt x="99005" y="150527"/>
                  </a:lnTo>
                  <a:lnTo>
                    <a:pt x="95099" y="144589"/>
                  </a:lnTo>
                  <a:lnTo>
                    <a:pt x="91193" y="138650"/>
                  </a:lnTo>
                  <a:lnTo>
                    <a:pt x="87288" y="132712"/>
                  </a:lnTo>
                  <a:lnTo>
                    <a:pt x="83382" y="126774"/>
                  </a:lnTo>
                  <a:lnTo>
                    <a:pt x="79476" y="120836"/>
                  </a:lnTo>
                  <a:lnTo>
                    <a:pt x="75571" y="114898"/>
                  </a:lnTo>
                  <a:lnTo>
                    <a:pt x="71665" y="108960"/>
                  </a:lnTo>
                  <a:lnTo>
                    <a:pt x="67759" y="103021"/>
                  </a:lnTo>
                  <a:lnTo>
                    <a:pt x="63854" y="97083"/>
                  </a:lnTo>
                  <a:lnTo>
                    <a:pt x="59948" y="91145"/>
                  </a:lnTo>
                  <a:lnTo>
                    <a:pt x="56042" y="85207"/>
                  </a:lnTo>
                  <a:lnTo>
                    <a:pt x="52137" y="79269"/>
                  </a:lnTo>
                  <a:lnTo>
                    <a:pt x="48231" y="73330"/>
                  </a:lnTo>
                  <a:lnTo>
                    <a:pt x="44325" y="67392"/>
                  </a:lnTo>
                  <a:lnTo>
                    <a:pt x="40420" y="61454"/>
                  </a:lnTo>
                  <a:lnTo>
                    <a:pt x="36514" y="55516"/>
                  </a:lnTo>
                  <a:lnTo>
                    <a:pt x="32608" y="49578"/>
                  </a:lnTo>
                  <a:lnTo>
                    <a:pt x="28703" y="43640"/>
                  </a:lnTo>
                  <a:lnTo>
                    <a:pt x="24797" y="37701"/>
                  </a:lnTo>
                  <a:lnTo>
                    <a:pt x="20891" y="31763"/>
                  </a:lnTo>
                  <a:lnTo>
                    <a:pt x="16986" y="25825"/>
                  </a:lnTo>
                  <a:lnTo>
                    <a:pt x="13080" y="19887"/>
                  </a:lnTo>
                  <a:lnTo>
                    <a:pt x="9174" y="13949"/>
                  </a:lnTo>
                  <a:lnTo>
                    <a:pt x="5269" y="8011"/>
                  </a:lnTo>
                  <a:lnTo>
                    <a:pt x="1363" y="207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407600" y="6222483"/>
              <a:ext cx="64341" cy="71878"/>
            </a:xfrm>
            <a:custGeom>
              <a:avLst/>
              <a:pathLst>
                <a:path w="64341" h="71878">
                  <a:moveTo>
                    <a:pt x="64341" y="32313"/>
                  </a:moveTo>
                  <a:lnTo>
                    <a:pt x="0" y="0"/>
                  </a:lnTo>
                  <a:lnTo>
                    <a:pt x="4187" y="71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596436" y="6341672"/>
              <a:ext cx="179337" cy="167915"/>
            </a:xfrm>
            <a:custGeom>
              <a:avLst/>
              <a:pathLst>
                <a:path w="179337" h="167915">
                  <a:moveTo>
                    <a:pt x="0" y="167915"/>
                  </a:moveTo>
                  <a:lnTo>
                    <a:pt x="4465" y="163733"/>
                  </a:lnTo>
                  <a:lnTo>
                    <a:pt x="8931" y="159552"/>
                  </a:lnTo>
                  <a:lnTo>
                    <a:pt x="13397" y="155370"/>
                  </a:lnTo>
                  <a:lnTo>
                    <a:pt x="17863" y="151189"/>
                  </a:lnTo>
                  <a:lnTo>
                    <a:pt x="22329" y="147007"/>
                  </a:lnTo>
                  <a:lnTo>
                    <a:pt x="26795" y="142826"/>
                  </a:lnTo>
                  <a:lnTo>
                    <a:pt x="31261" y="138644"/>
                  </a:lnTo>
                  <a:lnTo>
                    <a:pt x="35727" y="134463"/>
                  </a:lnTo>
                  <a:lnTo>
                    <a:pt x="40193" y="130281"/>
                  </a:lnTo>
                  <a:lnTo>
                    <a:pt x="44659" y="126100"/>
                  </a:lnTo>
                  <a:lnTo>
                    <a:pt x="49125" y="121919"/>
                  </a:lnTo>
                  <a:lnTo>
                    <a:pt x="53591" y="117737"/>
                  </a:lnTo>
                  <a:lnTo>
                    <a:pt x="58057" y="113556"/>
                  </a:lnTo>
                  <a:lnTo>
                    <a:pt x="62523" y="109374"/>
                  </a:lnTo>
                  <a:lnTo>
                    <a:pt x="66989" y="105193"/>
                  </a:lnTo>
                  <a:lnTo>
                    <a:pt x="71454" y="101011"/>
                  </a:lnTo>
                  <a:lnTo>
                    <a:pt x="75920" y="96830"/>
                  </a:lnTo>
                  <a:lnTo>
                    <a:pt x="80386" y="92648"/>
                  </a:lnTo>
                  <a:lnTo>
                    <a:pt x="84852" y="88467"/>
                  </a:lnTo>
                  <a:lnTo>
                    <a:pt x="89318" y="84285"/>
                  </a:lnTo>
                  <a:lnTo>
                    <a:pt x="93784" y="80104"/>
                  </a:lnTo>
                  <a:lnTo>
                    <a:pt x="98250" y="75922"/>
                  </a:lnTo>
                  <a:lnTo>
                    <a:pt x="102716" y="71741"/>
                  </a:lnTo>
                  <a:lnTo>
                    <a:pt x="107182" y="67559"/>
                  </a:lnTo>
                  <a:lnTo>
                    <a:pt x="111648" y="63378"/>
                  </a:lnTo>
                  <a:lnTo>
                    <a:pt x="116114" y="59196"/>
                  </a:lnTo>
                  <a:lnTo>
                    <a:pt x="120580" y="55015"/>
                  </a:lnTo>
                  <a:lnTo>
                    <a:pt x="125046" y="50833"/>
                  </a:lnTo>
                  <a:lnTo>
                    <a:pt x="129512" y="46652"/>
                  </a:lnTo>
                  <a:lnTo>
                    <a:pt x="133978" y="42470"/>
                  </a:lnTo>
                  <a:lnTo>
                    <a:pt x="138443" y="38289"/>
                  </a:lnTo>
                  <a:lnTo>
                    <a:pt x="142909" y="34107"/>
                  </a:lnTo>
                  <a:lnTo>
                    <a:pt x="147375" y="29926"/>
                  </a:lnTo>
                  <a:lnTo>
                    <a:pt x="151841" y="25744"/>
                  </a:lnTo>
                  <a:lnTo>
                    <a:pt x="156307" y="21563"/>
                  </a:lnTo>
                  <a:lnTo>
                    <a:pt x="160773" y="17381"/>
                  </a:lnTo>
                  <a:lnTo>
                    <a:pt x="165239" y="13200"/>
                  </a:lnTo>
                  <a:lnTo>
                    <a:pt x="169705" y="9018"/>
                  </a:lnTo>
                  <a:lnTo>
                    <a:pt x="174171" y="4837"/>
                  </a:lnTo>
                  <a:lnTo>
                    <a:pt x="178637" y="655"/>
                  </a:lnTo>
                  <a:lnTo>
                    <a:pt x="1793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705652" y="6341672"/>
              <a:ext cx="70121" cy="68896"/>
            </a:xfrm>
            <a:custGeom>
              <a:avLst/>
              <a:pathLst>
                <a:path w="70121" h="68896">
                  <a:moveTo>
                    <a:pt x="49210" y="68896"/>
                  </a:moveTo>
                  <a:lnTo>
                    <a:pt x="70121" y="0"/>
                  </a:lnTo>
                  <a:lnTo>
                    <a:pt x="0" y="16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531005" y="6253492"/>
              <a:ext cx="65430" cy="256096"/>
            </a:xfrm>
            <a:custGeom>
              <a:avLst/>
              <a:pathLst>
                <a:path w="65430" h="256096">
                  <a:moveTo>
                    <a:pt x="65430" y="256096"/>
                  </a:moveTo>
                  <a:lnTo>
                    <a:pt x="63869" y="249986"/>
                  </a:lnTo>
                  <a:lnTo>
                    <a:pt x="62308" y="243876"/>
                  </a:lnTo>
                  <a:lnTo>
                    <a:pt x="60747" y="237766"/>
                  </a:lnTo>
                  <a:lnTo>
                    <a:pt x="59186" y="231656"/>
                  </a:lnTo>
                  <a:lnTo>
                    <a:pt x="57625" y="225546"/>
                  </a:lnTo>
                  <a:lnTo>
                    <a:pt x="56064" y="219435"/>
                  </a:lnTo>
                  <a:lnTo>
                    <a:pt x="54503" y="213325"/>
                  </a:lnTo>
                  <a:lnTo>
                    <a:pt x="52942" y="207215"/>
                  </a:lnTo>
                  <a:lnTo>
                    <a:pt x="51381" y="201105"/>
                  </a:lnTo>
                  <a:lnTo>
                    <a:pt x="49820" y="194995"/>
                  </a:lnTo>
                  <a:lnTo>
                    <a:pt x="48259" y="188885"/>
                  </a:lnTo>
                  <a:lnTo>
                    <a:pt x="46697" y="182775"/>
                  </a:lnTo>
                  <a:lnTo>
                    <a:pt x="45136" y="176665"/>
                  </a:lnTo>
                  <a:lnTo>
                    <a:pt x="43575" y="170555"/>
                  </a:lnTo>
                  <a:lnTo>
                    <a:pt x="42014" y="164445"/>
                  </a:lnTo>
                  <a:lnTo>
                    <a:pt x="40453" y="158335"/>
                  </a:lnTo>
                  <a:lnTo>
                    <a:pt x="38892" y="152225"/>
                  </a:lnTo>
                  <a:lnTo>
                    <a:pt x="37331" y="146115"/>
                  </a:lnTo>
                  <a:lnTo>
                    <a:pt x="35770" y="140005"/>
                  </a:lnTo>
                  <a:lnTo>
                    <a:pt x="34209" y="133895"/>
                  </a:lnTo>
                  <a:lnTo>
                    <a:pt x="32648" y="127785"/>
                  </a:lnTo>
                  <a:lnTo>
                    <a:pt x="31087" y="121675"/>
                  </a:lnTo>
                  <a:lnTo>
                    <a:pt x="29526" y="115565"/>
                  </a:lnTo>
                  <a:lnTo>
                    <a:pt x="27965" y="109455"/>
                  </a:lnTo>
                  <a:lnTo>
                    <a:pt x="26404" y="103345"/>
                  </a:lnTo>
                  <a:lnTo>
                    <a:pt x="24843" y="97235"/>
                  </a:lnTo>
                  <a:lnTo>
                    <a:pt x="23281" y="91125"/>
                  </a:lnTo>
                  <a:lnTo>
                    <a:pt x="21720" y="85015"/>
                  </a:lnTo>
                  <a:lnTo>
                    <a:pt x="20159" y="78905"/>
                  </a:lnTo>
                  <a:lnTo>
                    <a:pt x="18598" y="72795"/>
                  </a:lnTo>
                  <a:lnTo>
                    <a:pt x="17037" y="66685"/>
                  </a:lnTo>
                  <a:lnTo>
                    <a:pt x="15476" y="60575"/>
                  </a:lnTo>
                  <a:lnTo>
                    <a:pt x="13915" y="54465"/>
                  </a:lnTo>
                  <a:lnTo>
                    <a:pt x="12354" y="48355"/>
                  </a:lnTo>
                  <a:lnTo>
                    <a:pt x="10793" y="42245"/>
                  </a:lnTo>
                  <a:lnTo>
                    <a:pt x="9232" y="36135"/>
                  </a:lnTo>
                  <a:lnTo>
                    <a:pt x="7671" y="30025"/>
                  </a:lnTo>
                  <a:lnTo>
                    <a:pt x="6110" y="23915"/>
                  </a:lnTo>
                  <a:lnTo>
                    <a:pt x="4549" y="17805"/>
                  </a:lnTo>
                  <a:lnTo>
                    <a:pt x="2988" y="11695"/>
                  </a:lnTo>
                  <a:lnTo>
                    <a:pt x="1427" y="55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511561" y="6253492"/>
              <a:ext cx="69759" cy="69324"/>
            </a:xfrm>
            <a:custGeom>
              <a:avLst/>
              <a:pathLst>
                <a:path w="69759" h="69324">
                  <a:moveTo>
                    <a:pt x="69759" y="51501"/>
                  </a:moveTo>
                  <a:lnTo>
                    <a:pt x="19444" y="0"/>
                  </a:lnTo>
                  <a:lnTo>
                    <a:pt x="0" y="693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596436" y="6278634"/>
              <a:ext cx="60318" cy="230953"/>
            </a:xfrm>
            <a:custGeom>
              <a:avLst/>
              <a:pathLst>
                <a:path w="60318" h="230953">
                  <a:moveTo>
                    <a:pt x="0" y="230953"/>
                  </a:moveTo>
                  <a:lnTo>
                    <a:pt x="1528" y="225102"/>
                  </a:lnTo>
                  <a:lnTo>
                    <a:pt x="3056" y="219251"/>
                  </a:lnTo>
                  <a:lnTo>
                    <a:pt x="4584" y="213400"/>
                  </a:lnTo>
                  <a:lnTo>
                    <a:pt x="6112" y="207548"/>
                  </a:lnTo>
                  <a:lnTo>
                    <a:pt x="7640" y="201697"/>
                  </a:lnTo>
                  <a:lnTo>
                    <a:pt x="9169" y="195846"/>
                  </a:lnTo>
                  <a:lnTo>
                    <a:pt x="10697" y="189995"/>
                  </a:lnTo>
                  <a:lnTo>
                    <a:pt x="12225" y="184143"/>
                  </a:lnTo>
                  <a:lnTo>
                    <a:pt x="13753" y="178292"/>
                  </a:lnTo>
                  <a:lnTo>
                    <a:pt x="15281" y="172441"/>
                  </a:lnTo>
                  <a:lnTo>
                    <a:pt x="16810" y="166590"/>
                  </a:lnTo>
                  <a:lnTo>
                    <a:pt x="18338" y="160739"/>
                  </a:lnTo>
                  <a:lnTo>
                    <a:pt x="19866" y="154887"/>
                  </a:lnTo>
                  <a:lnTo>
                    <a:pt x="21394" y="149036"/>
                  </a:lnTo>
                  <a:lnTo>
                    <a:pt x="22922" y="143185"/>
                  </a:lnTo>
                  <a:lnTo>
                    <a:pt x="24450" y="137334"/>
                  </a:lnTo>
                  <a:lnTo>
                    <a:pt x="25979" y="131483"/>
                  </a:lnTo>
                  <a:lnTo>
                    <a:pt x="27507" y="125631"/>
                  </a:lnTo>
                  <a:lnTo>
                    <a:pt x="29035" y="119780"/>
                  </a:lnTo>
                  <a:lnTo>
                    <a:pt x="30563" y="113929"/>
                  </a:lnTo>
                  <a:lnTo>
                    <a:pt x="32091" y="108078"/>
                  </a:lnTo>
                  <a:lnTo>
                    <a:pt x="33620" y="102226"/>
                  </a:lnTo>
                  <a:lnTo>
                    <a:pt x="35148" y="96375"/>
                  </a:lnTo>
                  <a:lnTo>
                    <a:pt x="36676" y="90524"/>
                  </a:lnTo>
                  <a:lnTo>
                    <a:pt x="38204" y="84673"/>
                  </a:lnTo>
                  <a:lnTo>
                    <a:pt x="39732" y="78822"/>
                  </a:lnTo>
                  <a:lnTo>
                    <a:pt x="41260" y="72970"/>
                  </a:lnTo>
                  <a:lnTo>
                    <a:pt x="42789" y="67119"/>
                  </a:lnTo>
                  <a:lnTo>
                    <a:pt x="44317" y="61268"/>
                  </a:lnTo>
                  <a:lnTo>
                    <a:pt x="45845" y="55417"/>
                  </a:lnTo>
                  <a:lnTo>
                    <a:pt x="47373" y="49566"/>
                  </a:lnTo>
                  <a:lnTo>
                    <a:pt x="48901" y="43714"/>
                  </a:lnTo>
                  <a:lnTo>
                    <a:pt x="50430" y="37863"/>
                  </a:lnTo>
                  <a:lnTo>
                    <a:pt x="51958" y="32012"/>
                  </a:lnTo>
                  <a:lnTo>
                    <a:pt x="53486" y="26161"/>
                  </a:lnTo>
                  <a:lnTo>
                    <a:pt x="55014" y="20310"/>
                  </a:lnTo>
                  <a:lnTo>
                    <a:pt x="56542" y="14458"/>
                  </a:lnTo>
                  <a:lnTo>
                    <a:pt x="58070" y="8607"/>
                  </a:lnTo>
                  <a:lnTo>
                    <a:pt x="59599" y="2756"/>
                  </a:lnTo>
                  <a:lnTo>
                    <a:pt x="603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606167" y="6278634"/>
              <a:ext cx="69663" cy="69427"/>
            </a:xfrm>
            <a:custGeom>
              <a:avLst/>
              <a:pathLst>
                <a:path w="69663" h="69427">
                  <a:moveTo>
                    <a:pt x="69663" y="69427"/>
                  </a:moveTo>
                  <a:lnTo>
                    <a:pt x="50588" y="0"/>
                  </a:lnTo>
                  <a:lnTo>
                    <a:pt x="0" y="512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441890" y="5531338"/>
              <a:ext cx="2063" cy="373358"/>
            </a:xfrm>
            <a:custGeom>
              <a:avLst/>
              <a:pathLst>
                <a:path w="2063" h="373358">
                  <a:moveTo>
                    <a:pt x="0" y="373358"/>
                  </a:moveTo>
                  <a:lnTo>
                    <a:pt x="40" y="365950"/>
                  </a:lnTo>
                  <a:lnTo>
                    <a:pt x="81" y="358543"/>
                  </a:lnTo>
                  <a:lnTo>
                    <a:pt x="122" y="351135"/>
                  </a:lnTo>
                  <a:lnTo>
                    <a:pt x="163" y="343727"/>
                  </a:lnTo>
                  <a:lnTo>
                    <a:pt x="204" y="336320"/>
                  </a:lnTo>
                  <a:lnTo>
                    <a:pt x="245" y="328912"/>
                  </a:lnTo>
                  <a:lnTo>
                    <a:pt x="286" y="321505"/>
                  </a:lnTo>
                  <a:lnTo>
                    <a:pt x="327" y="314097"/>
                  </a:lnTo>
                  <a:lnTo>
                    <a:pt x="368" y="306689"/>
                  </a:lnTo>
                  <a:lnTo>
                    <a:pt x="409" y="299282"/>
                  </a:lnTo>
                  <a:lnTo>
                    <a:pt x="450" y="291874"/>
                  </a:lnTo>
                  <a:lnTo>
                    <a:pt x="491" y="284467"/>
                  </a:lnTo>
                  <a:lnTo>
                    <a:pt x="532" y="277059"/>
                  </a:lnTo>
                  <a:lnTo>
                    <a:pt x="573" y="269651"/>
                  </a:lnTo>
                  <a:lnTo>
                    <a:pt x="614" y="262244"/>
                  </a:lnTo>
                  <a:lnTo>
                    <a:pt x="655" y="254836"/>
                  </a:lnTo>
                  <a:lnTo>
                    <a:pt x="695" y="247428"/>
                  </a:lnTo>
                  <a:lnTo>
                    <a:pt x="736" y="240021"/>
                  </a:lnTo>
                  <a:lnTo>
                    <a:pt x="777" y="232613"/>
                  </a:lnTo>
                  <a:lnTo>
                    <a:pt x="818" y="225206"/>
                  </a:lnTo>
                  <a:lnTo>
                    <a:pt x="859" y="217798"/>
                  </a:lnTo>
                  <a:lnTo>
                    <a:pt x="900" y="210390"/>
                  </a:lnTo>
                  <a:lnTo>
                    <a:pt x="941" y="202983"/>
                  </a:lnTo>
                  <a:lnTo>
                    <a:pt x="982" y="195575"/>
                  </a:lnTo>
                  <a:lnTo>
                    <a:pt x="1023" y="188168"/>
                  </a:lnTo>
                  <a:lnTo>
                    <a:pt x="1064" y="180760"/>
                  </a:lnTo>
                  <a:lnTo>
                    <a:pt x="1105" y="173352"/>
                  </a:lnTo>
                  <a:lnTo>
                    <a:pt x="1146" y="165945"/>
                  </a:lnTo>
                  <a:lnTo>
                    <a:pt x="1187" y="158537"/>
                  </a:lnTo>
                  <a:lnTo>
                    <a:pt x="1228" y="151130"/>
                  </a:lnTo>
                  <a:lnTo>
                    <a:pt x="1269" y="143722"/>
                  </a:lnTo>
                  <a:lnTo>
                    <a:pt x="1310" y="136314"/>
                  </a:lnTo>
                  <a:lnTo>
                    <a:pt x="1351" y="128907"/>
                  </a:lnTo>
                  <a:lnTo>
                    <a:pt x="1391" y="121499"/>
                  </a:lnTo>
                  <a:lnTo>
                    <a:pt x="1432" y="114092"/>
                  </a:lnTo>
                  <a:lnTo>
                    <a:pt x="1473" y="106684"/>
                  </a:lnTo>
                  <a:lnTo>
                    <a:pt x="1514" y="99276"/>
                  </a:lnTo>
                  <a:lnTo>
                    <a:pt x="1555" y="91869"/>
                  </a:lnTo>
                  <a:lnTo>
                    <a:pt x="1596" y="84461"/>
                  </a:lnTo>
                  <a:lnTo>
                    <a:pt x="1637" y="77054"/>
                  </a:lnTo>
                  <a:lnTo>
                    <a:pt x="1678" y="69646"/>
                  </a:lnTo>
                  <a:lnTo>
                    <a:pt x="1719" y="62238"/>
                  </a:lnTo>
                  <a:lnTo>
                    <a:pt x="1760" y="54831"/>
                  </a:lnTo>
                  <a:lnTo>
                    <a:pt x="1801" y="47423"/>
                  </a:lnTo>
                  <a:lnTo>
                    <a:pt x="1842" y="40016"/>
                  </a:lnTo>
                  <a:lnTo>
                    <a:pt x="1883" y="32608"/>
                  </a:lnTo>
                  <a:lnTo>
                    <a:pt x="1924" y="25200"/>
                  </a:lnTo>
                  <a:lnTo>
                    <a:pt x="1965" y="17793"/>
                  </a:lnTo>
                  <a:lnTo>
                    <a:pt x="2006" y="10385"/>
                  </a:lnTo>
                  <a:lnTo>
                    <a:pt x="2047" y="2978"/>
                  </a:lnTo>
                  <a:lnTo>
                    <a:pt x="20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407610" y="5531338"/>
              <a:ext cx="71998" cy="62551"/>
            </a:xfrm>
            <a:custGeom>
              <a:avLst/>
              <a:pathLst>
                <a:path w="71998" h="62551">
                  <a:moveTo>
                    <a:pt x="71998" y="62551"/>
                  </a:moveTo>
                  <a:lnTo>
                    <a:pt x="36344" y="0"/>
                  </a:lnTo>
                  <a:lnTo>
                    <a:pt x="0" y="621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2701837" y="5250160"/>
              <a:ext cx="740053" cy="654535"/>
            </a:xfrm>
            <a:custGeom>
              <a:avLst/>
              <a:pathLst>
                <a:path w="740053" h="654535">
                  <a:moveTo>
                    <a:pt x="740053" y="654535"/>
                  </a:moveTo>
                  <a:lnTo>
                    <a:pt x="729854" y="645515"/>
                  </a:lnTo>
                  <a:lnTo>
                    <a:pt x="719655" y="636494"/>
                  </a:lnTo>
                  <a:lnTo>
                    <a:pt x="709455" y="627473"/>
                  </a:lnTo>
                  <a:lnTo>
                    <a:pt x="699256" y="618453"/>
                  </a:lnTo>
                  <a:lnTo>
                    <a:pt x="689057" y="609432"/>
                  </a:lnTo>
                  <a:lnTo>
                    <a:pt x="678858" y="600412"/>
                  </a:lnTo>
                  <a:lnTo>
                    <a:pt x="668659" y="591391"/>
                  </a:lnTo>
                  <a:lnTo>
                    <a:pt x="658460" y="582371"/>
                  </a:lnTo>
                  <a:lnTo>
                    <a:pt x="648261" y="573350"/>
                  </a:lnTo>
                  <a:lnTo>
                    <a:pt x="638061" y="564329"/>
                  </a:lnTo>
                  <a:lnTo>
                    <a:pt x="627862" y="555309"/>
                  </a:lnTo>
                  <a:lnTo>
                    <a:pt x="617663" y="546288"/>
                  </a:lnTo>
                  <a:lnTo>
                    <a:pt x="607464" y="537268"/>
                  </a:lnTo>
                  <a:lnTo>
                    <a:pt x="597265" y="528247"/>
                  </a:lnTo>
                  <a:lnTo>
                    <a:pt x="587066" y="519227"/>
                  </a:lnTo>
                  <a:lnTo>
                    <a:pt x="576867" y="510206"/>
                  </a:lnTo>
                  <a:lnTo>
                    <a:pt x="566667" y="501185"/>
                  </a:lnTo>
                  <a:lnTo>
                    <a:pt x="556468" y="492165"/>
                  </a:lnTo>
                  <a:lnTo>
                    <a:pt x="546269" y="483144"/>
                  </a:lnTo>
                  <a:lnTo>
                    <a:pt x="536070" y="474124"/>
                  </a:lnTo>
                  <a:lnTo>
                    <a:pt x="525871" y="465103"/>
                  </a:lnTo>
                  <a:lnTo>
                    <a:pt x="515672" y="456083"/>
                  </a:lnTo>
                  <a:lnTo>
                    <a:pt x="505473" y="447062"/>
                  </a:lnTo>
                  <a:lnTo>
                    <a:pt x="495273" y="438041"/>
                  </a:lnTo>
                  <a:lnTo>
                    <a:pt x="485074" y="429021"/>
                  </a:lnTo>
                  <a:lnTo>
                    <a:pt x="474875" y="420000"/>
                  </a:lnTo>
                  <a:lnTo>
                    <a:pt x="464676" y="410980"/>
                  </a:lnTo>
                  <a:lnTo>
                    <a:pt x="454477" y="401959"/>
                  </a:lnTo>
                  <a:lnTo>
                    <a:pt x="444278" y="392939"/>
                  </a:lnTo>
                  <a:lnTo>
                    <a:pt x="434079" y="383918"/>
                  </a:lnTo>
                  <a:lnTo>
                    <a:pt x="423879" y="374897"/>
                  </a:lnTo>
                  <a:lnTo>
                    <a:pt x="413680" y="365877"/>
                  </a:lnTo>
                  <a:lnTo>
                    <a:pt x="403481" y="356856"/>
                  </a:lnTo>
                  <a:lnTo>
                    <a:pt x="393282" y="347836"/>
                  </a:lnTo>
                  <a:lnTo>
                    <a:pt x="383083" y="338815"/>
                  </a:lnTo>
                  <a:lnTo>
                    <a:pt x="372884" y="329795"/>
                  </a:lnTo>
                  <a:lnTo>
                    <a:pt x="362685" y="320774"/>
                  </a:lnTo>
                  <a:lnTo>
                    <a:pt x="352485" y="311754"/>
                  </a:lnTo>
                  <a:lnTo>
                    <a:pt x="342286" y="302733"/>
                  </a:lnTo>
                  <a:lnTo>
                    <a:pt x="332087" y="293712"/>
                  </a:lnTo>
                  <a:lnTo>
                    <a:pt x="321888" y="284692"/>
                  </a:lnTo>
                  <a:lnTo>
                    <a:pt x="311689" y="275671"/>
                  </a:lnTo>
                  <a:lnTo>
                    <a:pt x="301490" y="266651"/>
                  </a:lnTo>
                  <a:lnTo>
                    <a:pt x="291291" y="257630"/>
                  </a:lnTo>
                  <a:lnTo>
                    <a:pt x="281091" y="248610"/>
                  </a:lnTo>
                  <a:lnTo>
                    <a:pt x="270892" y="239589"/>
                  </a:lnTo>
                  <a:lnTo>
                    <a:pt x="260693" y="230568"/>
                  </a:lnTo>
                  <a:lnTo>
                    <a:pt x="250494" y="221548"/>
                  </a:lnTo>
                  <a:lnTo>
                    <a:pt x="240295" y="212527"/>
                  </a:lnTo>
                  <a:lnTo>
                    <a:pt x="230096" y="203507"/>
                  </a:lnTo>
                  <a:lnTo>
                    <a:pt x="219897" y="194486"/>
                  </a:lnTo>
                  <a:lnTo>
                    <a:pt x="209697" y="185466"/>
                  </a:lnTo>
                  <a:lnTo>
                    <a:pt x="199498" y="176445"/>
                  </a:lnTo>
                  <a:lnTo>
                    <a:pt x="189299" y="167424"/>
                  </a:lnTo>
                  <a:lnTo>
                    <a:pt x="179100" y="158404"/>
                  </a:lnTo>
                  <a:lnTo>
                    <a:pt x="168901" y="149383"/>
                  </a:lnTo>
                  <a:lnTo>
                    <a:pt x="158702" y="140363"/>
                  </a:lnTo>
                  <a:lnTo>
                    <a:pt x="148503" y="131342"/>
                  </a:lnTo>
                  <a:lnTo>
                    <a:pt x="138303" y="122322"/>
                  </a:lnTo>
                  <a:lnTo>
                    <a:pt x="128104" y="113301"/>
                  </a:lnTo>
                  <a:lnTo>
                    <a:pt x="117905" y="104280"/>
                  </a:lnTo>
                  <a:lnTo>
                    <a:pt x="107706" y="95260"/>
                  </a:lnTo>
                  <a:lnTo>
                    <a:pt x="97507" y="86239"/>
                  </a:lnTo>
                  <a:lnTo>
                    <a:pt x="87308" y="77219"/>
                  </a:lnTo>
                  <a:lnTo>
                    <a:pt x="77109" y="68198"/>
                  </a:lnTo>
                  <a:lnTo>
                    <a:pt x="66909" y="59178"/>
                  </a:lnTo>
                  <a:lnTo>
                    <a:pt x="56710" y="50157"/>
                  </a:lnTo>
                  <a:lnTo>
                    <a:pt x="46511" y="41136"/>
                  </a:lnTo>
                  <a:lnTo>
                    <a:pt x="36312" y="32116"/>
                  </a:lnTo>
                  <a:lnTo>
                    <a:pt x="26113" y="23095"/>
                  </a:lnTo>
                  <a:lnTo>
                    <a:pt x="15914" y="14075"/>
                  </a:lnTo>
                  <a:lnTo>
                    <a:pt x="5715" y="50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2701837" y="5250160"/>
              <a:ext cx="70556" cy="68275"/>
            </a:xfrm>
            <a:custGeom>
              <a:avLst/>
              <a:pathLst>
                <a:path w="70556" h="68275">
                  <a:moveTo>
                    <a:pt x="70556" y="14343"/>
                  </a:moveTo>
                  <a:lnTo>
                    <a:pt x="0" y="0"/>
                  </a:lnTo>
                  <a:lnTo>
                    <a:pt x="22856" y="68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2708380" y="4664737"/>
              <a:ext cx="296807" cy="50087"/>
            </a:xfrm>
            <a:custGeom>
              <a:avLst/>
              <a:pathLst>
                <a:path w="296807" h="50087">
                  <a:moveTo>
                    <a:pt x="0" y="0"/>
                  </a:moveTo>
                  <a:lnTo>
                    <a:pt x="6583" y="1111"/>
                  </a:lnTo>
                  <a:lnTo>
                    <a:pt x="13167" y="2222"/>
                  </a:lnTo>
                  <a:lnTo>
                    <a:pt x="19751" y="3333"/>
                  </a:lnTo>
                  <a:lnTo>
                    <a:pt x="26334" y="4444"/>
                  </a:lnTo>
                  <a:lnTo>
                    <a:pt x="32918" y="5555"/>
                  </a:lnTo>
                  <a:lnTo>
                    <a:pt x="39502" y="6666"/>
                  </a:lnTo>
                  <a:lnTo>
                    <a:pt x="46086" y="7777"/>
                  </a:lnTo>
                  <a:lnTo>
                    <a:pt x="52669" y="8888"/>
                  </a:lnTo>
                  <a:lnTo>
                    <a:pt x="59253" y="9999"/>
                  </a:lnTo>
                  <a:lnTo>
                    <a:pt x="65837" y="11110"/>
                  </a:lnTo>
                  <a:lnTo>
                    <a:pt x="72420" y="12221"/>
                  </a:lnTo>
                  <a:lnTo>
                    <a:pt x="79004" y="13332"/>
                  </a:lnTo>
                  <a:lnTo>
                    <a:pt x="85588" y="14443"/>
                  </a:lnTo>
                  <a:lnTo>
                    <a:pt x="92172" y="15554"/>
                  </a:lnTo>
                  <a:lnTo>
                    <a:pt x="98755" y="16665"/>
                  </a:lnTo>
                  <a:lnTo>
                    <a:pt x="105339" y="17776"/>
                  </a:lnTo>
                  <a:lnTo>
                    <a:pt x="111923" y="18887"/>
                  </a:lnTo>
                  <a:lnTo>
                    <a:pt x="118507" y="19998"/>
                  </a:lnTo>
                  <a:lnTo>
                    <a:pt x="125090" y="21109"/>
                  </a:lnTo>
                  <a:lnTo>
                    <a:pt x="131674" y="22220"/>
                  </a:lnTo>
                  <a:lnTo>
                    <a:pt x="138258" y="23331"/>
                  </a:lnTo>
                  <a:lnTo>
                    <a:pt x="144841" y="24442"/>
                  </a:lnTo>
                  <a:lnTo>
                    <a:pt x="151425" y="25553"/>
                  </a:lnTo>
                  <a:lnTo>
                    <a:pt x="158009" y="26664"/>
                  </a:lnTo>
                  <a:lnTo>
                    <a:pt x="164593" y="27775"/>
                  </a:lnTo>
                  <a:lnTo>
                    <a:pt x="171176" y="28886"/>
                  </a:lnTo>
                  <a:lnTo>
                    <a:pt x="177760" y="29997"/>
                  </a:lnTo>
                  <a:lnTo>
                    <a:pt x="184344" y="31108"/>
                  </a:lnTo>
                  <a:lnTo>
                    <a:pt x="190928" y="32219"/>
                  </a:lnTo>
                  <a:lnTo>
                    <a:pt x="197511" y="33330"/>
                  </a:lnTo>
                  <a:lnTo>
                    <a:pt x="204095" y="34441"/>
                  </a:lnTo>
                  <a:lnTo>
                    <a:pt x="210679" y="35552"/>
                  </a:lnTo>
                  <a:lnTo>
                    <a:pt x="217262" y="36663"/>
                  </a:lnTo>
                  <a:lnTo>
                    <a:pt x="223846" y="37774"/>
                  </a:lnTo>
                  <a:lnTo>
                    <a:pt x="230430" y="38885"/>
                  </a:lnTo>
                  <a:lnTo>
                    <a:pt x="237014" y="39996"/>
                  </a:lnTo>
                  <a:lnTo>
                    <a:pt x="243597" y="41107"/>
                  </a:lnTo>
                  <a:lnTo>
                    <a:pt x="250181" y="42218"/>
                  </a:lnTo>
                  <a:lnTo>
                    <a:pt x="256765" y="43329"/>
                  </a:lnTo>
                  <a:lnTo>
                    <a:pt x="263349" y="44440"/>
                  </a:lnTo>
                  <a:lnTo>
                    <a:pt x="269932" y="45551"/>
                  </a:lnTo>
                  <a:lnTo>
                    <a:pt x="276516" y="46663"/>
                  </a:lnTo>
                  <a:lnTo>
                    <a:pt x="283100" y="47774"/>
                  </a:lnTo>
                  <a:lnTo>
                    <a:pt x="289683" y="48885"/>
                  </a:lnTo>
                  <a:lnTo>
                    <a:pt x="296267" y="49996"/>
                  </a:lnTo>
                  <a:lnTo>
                    <a:pt x="296807" y="500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2937713" y="4668951"/>
              <a:ext cx="67474" cy="70996"/>
            </a:xfrm>
            <a:custGeom>
              <a:avLst/>
              <a:pathLst>
                <a:path w="67474" h="70996">
                  <a:moveTo>
                    <a:pt x="0" y="70996"/>
                  </a:moveTo>
                  <a:lnTo>
                    <a:pt x="67474" y="45873"/>
                  </a:lnTo>
                  <a:lnTo>
                    <a:pt x="1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6205411" y="3083440"/>
              <a:ext cx="153881" cy="4448"/>
            </a:xfrm>
            <a:custGeom>
              <a:avLst/>
              <a:pathLst>
                <a:path w="153881" h="4448">
                  <a:moveTo>
                    <a:pt x="153881" y="4448"/>
                  </a:moveTo>
                  <a:lnTo>
                    <a:pt x="148692" y="4298"/>
                  </a:lnTo>
                  <a:lnTo>
                    <a:pt x="143503" y="4148"/>
                  </a:lnTo>
                  <a:lnTo>
                    <a:pt x="138313" y="3998"/>
                  </a:lnTo>
                  <a:lnTo>
                    <a:pt x="133124" y="3848"/>
                  </a:lnTo>
                  <a:lnTo>
                    <a:pt x="127935" y="3698"/>
                  </a:lnTo>
                  <a:lnTo>
                    <a:pt x="122746" y="3548"/>
                  </a:lnTo>
                  <a:lnTo>
                    <a:pt x="117557" y="3398"/>
                  </a:lnTo>
                  <a:lnTo>
                    <a:pt x="112367" y="3248"/>
                  </a:lnTo>
                  <a:lnTo>
                    <a:pt x="107178" y="3098"/>
                  </a:lnTo>
                  <a:lnTo>
                    <a:pt x="101989" y="2948"/>
                  </a:lnTo>
                  <a:lnTo>
                    <a:pt x="96800" y="2798"/>
                  </a:lnTo>
                  <a:lnTo>
                    <a:pt x="91611" y="2648"/>
                  </a:lnTo>
                  <a:lnTo>
                    <a:pt x="86421" y="2498"/>
                  </a:lnTo>
                  <a:lnTo>
                    <a:pt x="81232" y="2348"/>
                  </a:lnTo>
                  <a:lnTo>
                    <a:pt x="76043" y="2198"/>
                  </a:lnTo>
                  <a:lnTo>
                    <a:pt x="70854" y="2048"/>
                  </a:lnTo>
                  <a:lnTo>
                    <a:pt x="65665" y="1898"/>
                  </a:lnTo>
                  <a:lnTo>
                    <a:pt x="60475" y="1748"/>
                  </a:lnTo>
                  <a:lnTo>
                    <a:pt x="55286" y="1598"/>
                  </a:lnTo>
                  <a:lnTo>
                    <a:pt x="50097" y="1448"/>
                  </a:lnTo>
                  <a:lnTo>
                    <a:pt x="44908" y="1298"/>
                  </a:lnTo>
                  <a:lnTo>
                    <a:pt x="39718" y="1148"/>
                  </a:lnTo>
                  <a:lnTo>
                    <a:pt x="34529" y="998"/>
                  </a:lnTo>
                  <a:lnTo>
                    <a:pt x="29340" y="848"/>
                  </a:lnTo>
                  <a:lnTo>
                    <a:pt x="24151" y="698"/>
                  </a:lnTo>
                  <a:lnTo>
                    <a:pt x="18962" y="548"/>
                  </a:lnTo>
                  <a:lnTo>
                    <a:pt x="13772" y="398"/>
                  </a:lnTo>
                  <a:lnTo>
                    <a:pt x="8583" y="248"/>
                  </a:lnTo>
                  <a:lnTo>
                    <a:pt x="3394" y="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6205411" y="3049257"/>
              <a:ext cx="63368" cy="71969"/>
            </a:xfrm>
            <a:custGeom>
              <a:avLst/>
              <a:pathLst>
                <a:path w="63368" h="71969">
                  <a:moveTo>
                    <a:pt x="63368" y="0"/>
                  </a:moveTo>
                  <a:lnTo>
                    <a:pt x="0" y="34183"/>
                  </a:lnTo>
                  <a:lnTo>
                    <a:pt x="61287" y="71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604834" y="5122407"/>
              <a:ext cx="46372" cy="1222177"/>
            </a:xfrm>
            <a:custGeom>
              <a:avLst/>
              <a:pathLst>
                <a:path w="46372" h="1222177">
                  <a:moveTo>
                    <a:pt x="46372" y="1222177"/>
                  </a:moveTo>
                  <a:lnTo>
                    <a:pt x="45766" y="1206198"/>
                  </a:lnTo>
                  <a:lnTo>
                    <a:pt x="45159" y="1190219"/>
                  </a:lnTo>
                  <a:lnTo>
                    <a:pt x="44553" y="1174240"/>
                  </a:lnTo>
                  <a:lnTo>
                    <a:pt x="43947" y="1158261"/>
                  </a:lnTo>
                  <a:lnTo>
                    <a:pt x="43341" y="1142282"/>
                  </a:lnTo>
                  <a:lnTo>
                    <a:pt x="42734" y="1126303"/>
                  </a:lnTo>
                  <a:lnTo>
                    <a:pt x="42128" y="1110324"/>
                  </a:lnTo>
                  <a:lnTo>
                    <a:pt x="41522" y="1094345"/>
                  </a:lnTo>
                  <a:lnTo>
                    <a:pt x="40915" y="1078366"/>
                  </a:lnTo>
                  <a:lnTo>
                    <a:pt x="40309" y="1062387"/>
                  </a:lnTo>
                  <a:lnTo>
                    <a:pt x="39703" y="1046408"/>
                  </a:lnTo>
                  <a:lnTo>
                    <a:pt x="39097" y="1030429"/>
                  </a:lnTo>
                  <a:lnTo>
                    <a:pt x="38490" y="1014450"/>
                  </a:lnTo>
                  <a:lnTo>
                    <a:pt x="37884" y="998471"/>
                  </a:lnTo>
                  <a:lnTo>
                    <a:pt x="37278" y="982492"/>
                  </a:lnTo>
                  <a:lnTo>
                    <a:pt x="36671" y="966513"/>
                  </a:lnTo>
                  <a:lnTo>
                    <a:pt x="36065" y="950534"/>
                  </a:lnTo>
                  <a:lnTo>
                    <a:pt x="35459" y="934555"/>
                  </a:lnTo>
                  <a:lnTo>
                    <a:pt x="34853" y="918576"/>
                  </a:lnTo>
                  <a:lnTo>
                    <a:pt x="34246" y="902597"/>
                  </a:lnTo>
                  <a:lnTo>
                    <a:pt x="33640" y="886618"/>
                  </a:lnTo>
                  <a:lnTo>
                    <a:pt x="33034" y="870640"/>
                  </a:lnTo>
                  <a:lnTo>
                    <a:pt x="32427" y="854661"/>
                  </a:lnTo>
                  <a:lnTo>
                    <a:pt x="31821" y="838682"/>
                  </a:lnTo>
                  <a:lnTo>
                    <a:pt x="31215" y="822703"/>
                  </a:lnTo>
                  <a:lnTo>
                    <a:pt x="30609" y="806724"/>
                  </a:lnTo>
                  <a:lnTo>
                    <a:pt x="30002" y="790745"/>
                  </a:lnTo>
                  <a:lnTo>
                    <a:pt x="29396" y="774766"/>
                  </a:lnTo>
                  <a:lnTo>
                    <a:pt x="28790" y="758787"/>
                  </a:lnTo>
                  <a:lnTo>
                    <a:pt x="28184" y="742808"/>
                  </a:lnTo>
                  <a:lnTo>
                    <a:pt x="27577" y="726829"/>
                  </a:lnTo>
                  <a:lnTo>
                    <a:pt x="26971" y="710850"/>
                  </a:lnTo>
                  <a:lnTo>
                    <a:pt x="26365" y="694871"/>
                  </a:lnTo>
                  <a:lnTo>
                    <a:pt x="25758" y="678892"/>
                  </a:lnTo>
                  <a:lnTo>
                    <a:pt x="25152" y="662913"/>
                  </a:lnTo>
                  <a:lnTo>
                    <a:pt x="24546" y="646934"/>
                  </a:lnTo>
                  <a:lnTo>
                    <a:pt x="23940" y="630955"/>
                  </a:lnTo>
                  <a:lnTo>
                    <a:pt x="23333" y="614976"/>
                  </a:lnTo>
                  <a:lnTo>
                    <a:pt x="22727" y="598997"/>
                  </a:lnTo>
                  <a:lnTo>
                    <a:pt x="22121" y="583018"/>
                  </a:lnTo>
                  <a:lnTo>
                    <a:pt x="21514" y="567039"/>
                  </a:lnTo>
                  <a:lnTo>
                    <a:pt x="20908" y="551060"/>
                  </a:lnTo>
                  <a:lnTo>
                    <a:pt x="20302" y="535081"/>
                  </a:lnTo>
                  <a:lnTo>
                    <a:pt x="19696" y="519102"/>
                  </a:lnTo>
                  <a:lnTo>
                    <a:pt x="19089" y="503123"/>
                  </a:lnTo>
                  <a:lnTo>
                    <a:pt x="18483" y="487144"/>
                  </a:lnTo>
                  <a:lnTo>
                    <a:pt x="17877" y="471165"/>
                  </a:lnTo>
                  <a:lnTo>
                    <a:pt x="17270" y="455186"/>
                  </a:lnTo>
                  <a:lnTo>
                    <a:pt x="16664" y="439207"/>
                  </a:lnTo>
                  <a:lnTo>
                    <a:pt x="16058" y="423228"/>
                  </a:lnTo>
                  <a:lnTo>
                    <a:pt x="15452" y="407249"/>
                  </a:lnTo>
                  <a:lnTo>
                    <a:pt x="14845" y="391270"/>
                  </a:lnTo>
                  <a:lnTo>
                    <a:pt x="14239" y="375291"/>
                  </a:lnTo>
                  <a:lnTo>
                    <a:pt x="13633" y="359312"/>
                  </a:lnTo>
                  <a:lnTo>
                    <a:pt x="13026" y="343333"/>
                  </a:lnTo>
                  <a:lnTo>
                    <a:pt x="12420" y="327354"/>
                  </a:lnTo>
                  <a:lnTo>
                    <a:pt x="11814" y="311375"/>
                  </a:lnTo>
                  <a:lnTo>
                    <a:pt x="11208" y="295396"/>
                  </a:lnTo>
                  <a:lnTo>
                    <a:pt x="10601" y="279417"/>
                  </a:lnTo>
                  <a:lnTo>
                    <a:pt x="9995" y="263438"/>
                  </a:lnTo>
                  <a:lnTo>
                    <a:pt x="9389" y="247459"/>
                  </a:lnTo>
                  <a:lnTo>
                    <a:pt x="8782" y="231480"/>
                  </a:lnTo>
                  <a:lnTo>
                    <a:pt x="8176" y="215501"/>
                  </a:lnTo>
                  <a:lnTo>
                    <a:pt x="7570" y="199523"/>
                  </a:lnTo>
                  <a:lnTo>
                    <a:pt x="6964" y="183544"/>
                  </a:lnTo>
                  <a:lnTo>
                    <a:pt x="6357" y="167565"/>
                  </a:lnTo>
                  <a:lnTo>
                    <a:pt x="5751" y="151586"/>
                  </a:lnTo>
                  <a:lnTo>
                    <a:pt x="5145" y="135607"/>
                  </a:lnTo>
                  <a:lnTo>
                    <a:pt x="4538" y="119628"/>
                  </a:lnTo>
                  <a:lnTo>
                    <a:pt x="3932" y="103649"/>
                  </a:lnTo>
                  <a:lnTo>
                    <a:pt x="3326" y="87670"/>
                  </a:lnTo>
                  <a:lnTo>
                    <a:pt x="2720" y="71691"/>
                  </a:lnTo>
                  <a:lnTo>
                    <a:pt x="2113" y="55712"/>
                  </a:lnTo>
                  <a:lnTo>
                    <a:pt x="1507" y="39733"/>
                  </a:lnTo>
                  <a:lnTo>
                    <a:pt x="901" y="23754"/>
                  </a:lnTo>
                  <a:lnTo>
                    <a:pt x="295" y="77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571224" y="5122407"/>
              <a:ext cx="71948" cy="63673"/>
            </a:xfrm>
            <a:custGeom>
              <a:avLst/>
              <a:pathLst>
                <a:path w="71948" h="63673">
                  <a:moveTo>
                    <a:pt x="71948" y="60944"/>
                  </a:moveTo>
                  <a:lnTo>
                    <a:pt x="33609" y="0"/>
                  </a:lnTo>
                  <a:lnTo>
                    <a:pt x="0" y="63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3424402" y="6210733"/>
              <a:ext cx="337221" cy="454113"/>
            </a:xfrm>
            <a:custGeom>
              <a:avLst/>
              <a:pathLst>
                <a:path w="337221" h="454113">
                  <a:moveTo>
                    <a:pt x="337221" y="454113"/>
                  </a:moveTo>
                  <a:lnTo>
                    <a:pt x="331647" y="446606"/>
                  </a:lnTo>
                  <a:lnTo>
                    <a:pt x="326073" y="439100"/>
                  </a:lnTo>
                  <a:lnTo>
                    <a:pt x="320499" y="431593"/>
                  </a:lnTo>
                  <a:lnTo>
                    <a:pt x="314924" y="424087"/>
                  </a:lnTo>
                  <a:lnTo>
                    <a:pt x="309350" y="416581"/>
                  </a:lnTo>
                  <a:lnTo>
                    <a:pt x="303776" y="409074"/>
                  </a:lnTo>
                  <a:lnTo>
                    <a:pt x="298202" y="401568"/>
                  </a:lnTo>
                  <a:lnTo>
                    <a:pt x="292627" y="394061"/>
                  </a:lnTo>
                  <a:lnTo>
                    <a:pt x="287053" y="386555"/>
                  </a:lnTo>
                  <a:lnTo>
                    <a:pt x="281479" y="379048"/>
                  </a:lnTo>
                  <a:lnTo>
                    <a:pt x="275905" y="371542"/>
                  </a:lnTo>
                  <a:lnTo>
                    <a:pt x="270330" y="364036"/>
                  </a:lnTo>
                  <a:lnTo>
                    <a:pt x="264756" y="356529"/>
                  </a:lnTo>
                  <a:lnTo>
                    <a:pt x="259182" y="349023"/>
                  </a:lnTo>
                  <a:lnTo>
                    <a:pt x="253608" y="341516"/>
                  </a:lnTo>
                  <a:lnTo>
                    <a:pt x="248033" y="334010"/>
                  </a:lnTo>
                  <a:lnTo>
                    <a:pt x="242459" y="326503"/>
                  </a:lnTo>
                  <a:lnTo>
                    <a:pt x="236885" y="318997"/>
                  </a:lnTo>
                  <a:lnTo>
                    <a:pt x="231311" y="311490"/>
                  </a:lnTo>
                  <a:lnTo>
                    <a:pt x="225737" y="303984"/>
                  </a:lnTo>
                  <a:lnTo>
                    <a:pt x="220162" y="296478"/>
                  </a:lnTo>
                  <a:lnTo>
                    <a:pt x="214588" y="288971"/>
                  </a:lnTo>
                  <a:lnTo>
                    <a:pt x="209014" y="281465"/>
                  </a:lnTo>
                  <a:lnTo>
                    <a:pt x="203440" y="273958"/>
                  </a:lnTo>
                  <a:lnTo>
                    <a:pt x="197865" y="266452"/>
                  </a:lnTo>
                  <a:lnTo>
                    <a:pt x="192291" y="258945"/>
                  </a:lnTo>
                  <a:lnTo>
                    <a:pt x="186717" y="251439"/>
                  </a:lnTo>
                  <a:lnTo>
                    <a:pt x="181143" y="243932"/>
                  </a:lnTo>
                  <a:lnTo>
                    <a:pt x="175568" y="236426"/>
                  </a:lnTo>
                  <a:lnTo>
                    <a:pt x="169994" y="228920"/>
                  </a:lnTo>
                  <a:lnTo>
                    <a:pt x="164420" y="221413"/>
                  </a:lnTo>
                  <a:lnTo>
                    <a:pt x="158846" y="213907"/>
                  </a:lnTo>
                  <a:lnTo>
                    <a:pt x="153271" y="206400"/>
                  </a:lnTo>
                  <a:lnTo>
                    <a:pt x="147697" y="198894"/>
                  </a:lnTo>
                  <a:lnTo>
                    <a:pt x="142123" y="191387"/>
                  </a:lnTo>
                  <a:lnTo>
                    <a:pt x="136549" y="183881"/>
                  </a:lnTo>
                  <a:lnTo>
                    <a:pt x="130975" y="176375"/>
                  </a:lnTo>
                  <a:lnTo>
                    <a:pt x="125400" y="168868"/>
                  </a:lnTo>
                  <a:lnTo>
                    <a:pt x="119826" y="161362"/>
                  </a:lnTo>
                  <a:lnTo>
                    <a:pt x="114252" y="153855"/>
                  </a:lnTo>
                  <a:lnTo>
                    <a:pt x="108678" y="146349"/>
                  </a:lnTo>
                  <a:lnTo>
                    <a:pt x="103103" y="138842"/>
                  </a:lnTo>
                  <a:lnTo>
                    <a:pt x="97529" y="131336"/>
                  </a:lnTo>
                  <a:lnTo>
                    <a:pt x="91955" y="123829"/>
                  </a:lnTo>
                  <a:lnTo>
                    <a:pt x="86381" y="116323"/>
                  </a:lnTo>
                  <a:lnTo>
                    <a:pt x="80806" y="108817"/>
                  </a:lnTo>
                  <a:lnTo>
                    <a:pt x="75232" y="101310"/>
                  </a:lnTo>
                  <a:lnTo>
                    <a:pt x="69658" y="93804"/>
                  </a:lnTo>
                  <a:lnTo>
                    <a:pt x="64084" y="86297"/>
                  </a:lnTo>
                  <a:lnTo>
                    <a:pt x="58509" y="78791"/>
                  </a:lnTo>
                  <a:lnTo>
                    <a:pt x="52935" y="71284"/>
                  </a:lnTo>
                  <a:lnTo>
                    <a:pt x="47361" y="63778"/>
                  </a:lnTo>
                  <a:lnTo>
                    <a:pt x="41787" y="56272"/>
                  </a:lnTo>
                  <a:lnTo>
                    <a:pt x="36213" y="48765"/>
                  </a:lnTo>
                  <a:lnTo>
                    <a:pt x="30638" y="41259"/>
                  </a:lnTo>
                  <a:lnTo>
                    <a:pt x="25064" y="33752"/>
                  </a:lnTo>
                  <a:lnTo>
                    <a:pt x="19490" y="26246"/>
                  </a:lnTo>
                  <a:lnTo>
                    <a:pt x="13916" y="18739"/>
                  </a:lnTo>
                  <a:lnTo>
                    <a:pt x="8341" y="11233"/>
                  </a:lnTo>
                  <a:lnTo>
                    <a:pt x="2767" y="3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3424402" y="6210733"/>
              <a:ext cx="66077" cy="71523"/>
            </a:xfrm>
            <a:custGeom>
              <a:avLst/>
              <a:pathLst>
                <a:path w="66077" h="71523">
                  <a:moveTo>
                    <a:pt x="66077" y="28597"/>
                  </a:moveTo>
                  <a:lnTo>
                    <a:pt x="0" y="0"/>
                  </a:lnTo>
                  <a:lnTo>
                    <a:pt x="8272" y="71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3761624" y="6419341"/>
              <a:ext cx="119443" cy="245505"/>
            </a:xfrm>
            <a:custGeom>
              <a:avLst/>
              <a:pathLst>
                <a:path w="119443" h="245505">
                  <a:moveTo>
                    <a:pt x="0" y="245505"/>
                  </a:moveTo>
                  <a:lnTo>
                    <a:pt x="2797" y="239755"/>
                  </a:lnTo>
                  <a:lnTo>
                    <a:pt x="5594" y="234005"/>
                  </a:lnTo>
                  <a:lnTo>
                    <a:pt x="8392" y="228255"/>
                  </a:lnTo>
                  <a:lnTo>
                    <a:pt x="11189" y="222506"/>
                  </a:lnTo>
                  <a:lnTo>
                    <a:pt x="13986" y="216756"/>
                  </a:lnTo>
                  <a:lnTo>
                    <a:pt x="16784" y="211006"/>
                  </a:lnTo>
                  <a:lnTo>
                    <a:pt x="19581" y="205256"/>
                  </a:lnTo>
                  <a:lnTo>
                    <a:pt x="22378" y="199507"/>
                  </a:lnTo>
                  <a:lnTo>
                    <a:pt x="25176" y="193757"/>
                  </a:lnTo>
                  <a:lnTo>
                    <a:pt x="27973" y="188007"/>
                  </a:lnTo>
                  <a:lnTo>
                    <a:pt x="30771" y="182257"/>
                  </a:lnTo>
                  <a:lnTo>
                    <a:pt x="33568" y="176508"/>
                  </a:lnTo>
                  <a:lnTo>
                    <a:pt x="36365" y="170758"/>
                  </a:lnTo>
                  <a:lnTo>
                    <a:pt x="39163" y="165008"/>
                  </a:lnTo>
                  <a:lnTo>
                    <a:pt x="41960" y="159258"/>
                  </a:lnTo>
                  <a:lnTo>
                    <a:pt x="44757" y="153509"/>
                  </a:lnTo>
                  <a:lnTo>
                    <a:pt x="47555" y="147759"/>
                  </a:lnTo>
                  <a:lnTo>
                    <a:pt x="50352" y="142009"/>
                  </a:lnTo>
                  <a:lnTo>
                    <a:pt x="53150" y="136259"/>
                  </a:lnTo>
                  <a:lnTo>
                    <a:pt x="55947" y="130510"/>
                  </a:lnTo>
                  <a:lnTo>
                    <a:pt x="58744" y="124760"/>
                  </a:lnTo>
                  <a:lnTo>
                    <a:pt x="61542" y="119010"/>
                  </a:lnTo>
                  <a:lnTo>
                    <a:pt x="64339" y="113260"/>
                  </a:lnTo>
                  <a:lnTo>
                    <a:pt x="67136" y="107511"/>
                  </a:lnTo>
                  <a:lnTo>
                    <a:pt x="69934" y="101761"/>
                  </a:lnTo>
                  <a:lnTo>
                    <a:pt x="72731" y="96011"/>
                  </a:lnTo>
                  <a:lnTo>
                    <a:pt x="75528" y="90261"/>
                  </a:lnTo>
                  <a:lnTo>
                    <a:pt x="78326" y="84512"/>
                  </a:lnTo>
                  <a:lnTo>
                    <a:pt x="81123" y="78762"/>
                  </a:lnTo>
                  <a:lnTo>
                    <a:pt x="83921" y="73012"/>
                  </a:lnTo>
                  <a:lnTo>
                    <a:pt x="86718" y="67262"/>
                  </a:lnTo>
                  <a:lnTo>
                    <a:pt x="89515" y="61513"/>
                  </a:lnTo>
                  <a:lnTo>
                    <a:pt x="92313" y="55763"/>
                  </a:lnTo>
                  <a:lnTo>
                    <a:pt x="95110" y="50013"/>
                  </a:lnTo>
                  <a:lnTo>
                    <a:pt x="97907" y="44263"/>
                  </a:lnTo>
                  <a:lnTo>
                    <a:pt x="100705" y="38514"/>
                  </a:lnTo>
                  <a:lnTo>
                    <a:pt x="103502" y="32764"/>
                  </a:lnTo>
                  <a:lnTo>
                    <a:pt x="106300" y="27014"/>
                  </a:lnTo>
                  <a:lnTo>
                    <a:pt x="109097" y="21264"/>
                  </a:lnTo>
                  <a:lnTo>
                    <a:pt x="111894" y="15515"/>
                  </a:lnTo>
                  <a:lnTo>
                    <a:pt x="114692" y="9765"/>
                  </a:lnTo>
                  <a:lnTo>
                    <a:pt x="117489" y="4015"/>
                  </a:lnTo>
                  <a:lnTo>
                    <a:pt x="1194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3821416" y="6419341"/>
              <a:ext cx="64744" cy="71819"/>
            </a:xfrm>
            <a:custGeom>
              <a:avLst/>
              <a:pathLst>
                <a:path w="64744" h="71819">
                  <a:moveTo>
                    <a:pt x="64744" y="71819"/>
                  </a:moveTo>
                  <a:lnTo>
                    <a:pt x="59651" y="0"/>
                  </a:lnTo>
                  <a:lnTo>
                    <a:pt x="0" y="403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3581469" y="6236536"/>
              <a:ext cx="180155" cy="428310"/>
            </a:xfrm>
            <a:custGeom>
              <a:avLst/>
              <a:pathLst>
                <a:path w="180155" h="428310">
                  <a:moveTo>
                    <a:pt x="180155" y="428310"/>
                  </a:moveTo>
                  <a:lnTo>
                    <a:pt x="176925" y="420631"/>
                  </a:lnTo>
                  <a:lnTo>
                    <a:pt x="173696" y="412953"/>
                  </a:lnTo>
                  <a:lnTo>
                    <a:pt x="170466" y="405275"/>
                  </a:lnTo>
                  <a:lnTo>
                    <a:pt x="167236" y="397596"/>
                  </a:lnTo>
                  <a:lnTo>
                    <a:pt x="164007" y="389918"/>
                  </a:lnTo>
                  <a:lnTo>
                    <a:pt x="160777" y="382240"/>
                  </a:lnTo>
                  <a:lnTo>
                    <a:pt x="157548" y="374562"/>
                  </a:lnTo>
                  <a:lnTo>
                    <a:pt x="154318" y="366883"/>
                  </a:lnTo>
                  <a:lnTo>
                    <a:pt x="151088" y="359205"/>
                  </a:lnTo>
                  <a:lnTo>
                    <a:pt x="147859" y="351527"/>
                  </a:lnTo>
                  <a:lnTo>
                    <a:pt x="144629" y="343848"/>
                  </a:lnTo>
                  <a:lnTo>
                    <a:pt x="141399" y="336170"/>
                  </a:lnTo>
                  <a:lnTo>
                    <a:pt x="138170" y="328492"/>
                  </a:lnTo>
                  <a:lnTo>
                    <a:pt x="134940" y="320814"/>
                  </a:lnTo>
                  <a:lnTo>
                    <a:pt x="131710" y="313135"/>
                  </a:lnTo>
                  <a:lnTo>
                    <a:pt x="128481" y="305457"/>
                  </a:lnTo>
                  <a:lnTo>
                    <a:pt x="125251" y="297779"/>
                  </a:lnTo>
                  <a:lnTo>
                    <a:pt x="122022" y="290100"/>
                  </a:lnTo>
                  <a:lnTo>
                    <a:pt x="118792" y="282422"/>
                  </a:lnTo>
                  <a:lnTo>
                    <a:pt x="115562" y="274744"/>
                  </a:lnTo>
                  <a:lnTo>
                    <a:pt x="112333" y="267066"/>
                  </a:lnTo>
                  <a:lnTo>
                    <a:pt x="109103" y="259387"/>
                  </a:lnTo>
                  <a:lnTo>
                    <a:pt x="105873" y="251709"/>
                  </a:lnTo>
                  <a:lnTo>
                    <a:pt x="102644" y="244031"/>
                  </a:lnTo>
                  <a:lnTo>
                    <a:pt x="99414" y="236352"/>
                  </a:lnTo>
                  <a:lnTo>
                    <a:pt x="96184" y="228674"/>
                  </a:lnTo>
                  <a:lnTo>
                    <a:pt x="92955" y="220996"/>
                  </a:lnTo>
                  <a:lnTo>
                    <a:pt x="89725" y="213318"/>
                  </a:lnTo>
                  <a:lnTo>
                    <a:pt x="86496" y="205639"/>
                  </a:lnTo>
                  <a:lnTo>
                    <a:pt x="83266" y="197961"/>
                  </a:lnTo>
                  <a:lnTo>
                    <a:pt x="80036" y="190283"/>
                  </a:lnTo>
                  <a:lnTo>
                    <a:pt x="76807" y="182604"/>
                  </a:lnTo>
                  <a:lnTo>
                    <a:pt x="73577" y="174926"/>
                  </a:lnTo>
                  <a:lnTo>
                    <a:pt x="70347" y="167248"/>
                  </a:lnTo>
                  <a:lnTo>
                    <a:pt x="67118" y="159570"/>
                  </a:lnTo>
                  <a:lnTo>
                    <a:pt x="63888" y="151891"/>
                  </a:lnTo>
                  <a:lnTo>
                    <a:pt x="60658" y="144213"/>
                  </a:lnTo>
                  <a:lnTo>
                    <a:pt x="57429" y="136535"/>
                  </a:lnTo>
                  <a:lnTo>
                    <a:pt x="54199" y="128856"/>
                  </a:lnTo>
                  <a:lnTo>
                    <a:pt x="50970" y="121178"/>
                  </a:lnTo>
                  <a:lnTo>
                    <a:pt x="47740" y="113500"/>
                  </a:lnTo>
                  <a:lnTo>
                    <a:pt x="44510" y="105822"/>
                  </a:lnTo>
                  <a:lnTo>
                    <a:pt x="41281" y="98143"/>
                  </a:lnTo>
                  <a:lnTo>
                    <a:pt x="38051" y="90465"/>
                  </a:lnTo>
                  <a:lnTo>
                    <a:pt x="34821" y="82787"/>
                  </a:lnTo>
                  <a:lnTo>
                    <a:pt x="31592" y="75108"/>
                  </a:lnTo>
                  <a:lnTo>
                    <a:pt x="28362" y="67430"/>
                  </a:lnTo>
                  <a:lnTo>
                    <a:pt x="25133" y="59752"/>
                  </a:lnTo>
                  <a:lnTo>
                    <a:pt x="21903" y="52074"/>
                  </a:lnTo>
                  <a:lnTo>
                    <a:pt x="18673" y="44395"/>
                  </a:lnTo>
                  <a:lnTo>
                    <a:pt x="15444" y="36717"/>
                  </a:lnTo>
                  <a:lnTo>
                    <a:pt x="12214" y="29039"/>
                  </a:lnTo>
                  <a:lnTo>
                    <a:pt x="8984" y="21360"/>
                  </a:lnTo>
                  <a:lnTo>
                    <a:pt x="5755" y="13682"/>
                  </a:lnTo>
                  <a:lnTo>
                    <a:pt x="2525" y="60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3572460" y="6236536"/>
              <a:ext cx="66368" cy="71434"/>
            </a:xfrm>
            <a:custGeom>
              <a:avLst/>
              <a:pathLst>
                <a:path w="66368" h="71434">
                  <a:moveTo>
                    <a:pt x="66368" y="43518"/>
                  </a:moveTo>
                  <a:lnTo>
                    <a:pt x="9008" y="0"/>
                  </a:lnTo>
                  <a:lnTo>
                    <a:pt x="0" y="71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3754536" y="6290253"/>
              <a:ext cx="7087" cy="374592"/>
            </a:xfrm>
            <a:custGeom>
              <a:avLst/>
              <a:pathLst>
                <a:path w="7087" h="374592">
                  <a:moveTo>
                    <a:pt x="7087" y="374592"/>
                  </a:moveTo>
                  <a:lnTo>
                    <a:pt x="6947" y="367173"/>
                  </a:lnTo>
                  <a:lnTo>
                    <a:pt x="6806" y="359753"/>
                  </a:lnTo>
                  <a:lnTo>
                    <a:pt x="6666" y="352334"/>
                  </a:lnTo>
                  <a:lnTo>
                    <a:pt x="6526" y="344914"/>
                  </a:lnTo>
                  <a:lnTo>
                    <a:pt x="6385" y="337495"/>
                  </a:lnTo>
                  <a:lnTo>
                    <a:pt x="6245" y="330075"/>
                  </a:lnTo>
                  <a:lnTo>
                    <a:pt x="6104" y="322656"/>
                  </a:lnTo>
                  <a:lnTo>
                    <a:pt x="5964" y="315236"/>
                  </a:lnTo>
                  <a:lnTo>
                    <a:pt x="5824" y="307817"/>
                  </a:lnTo>
                  <a:lnTo>
                    <a:pt x="5683" y="300397"/>
                  </a:lnTo>
                  <a:lnTo>
                    <a:pt x="5543" y="292978"/>
                  </a:lnTo>
                  <a:lnTo>
                    <a:pt x="5403" y="285558"/>
                  </a:lnTo>
                  <a:lnTo>
                    <a:pt x="5262" y="278139"/>
                  </a:lnTo>
                  <a:lnTo>
                    <a:pt x="5122" y="270720"/>
                  </a:lnTo>
                  <a:lnTo>
                    <a:pt x="4981" y="263300"/>
                  </a:lnTo>
                  <a:lnTo>
                    <a:pt x="4841" y="255881"/>
                  </a:lnTo>
                  <a:lnTo>
                    <a:pt x="4701" y="248461"/>
                  </a:lnTo>
                  <a:lnTo>
                    <a:pt x="4560" y="241042"/>
                  </a:lnTo>
                  <a:lnTo>
                    <a:pt x="4420" y="233622"/>
                  </a:lnTo>
                  <a:lnTo>
                    <a:pt x="4280" y="226203"/>
                  </a:lnTo>
                  <a:lnTo>
                    <a:pt x="4139" y="218783"/>
                  </a:lnTo>
                  <a:lnTo>
                    <a:pt x="3999" y="211364"/>
                  </a:lnTo>
                  <a:lnTo>
                    <a:pt x="3858" y="203944"/>
                  </a:lnTo>
                  <a:lnTo>
                    <a:pt x="3718" y="196525"/>
                  </a:lnTo>
                  <a:lnTo>
                    <a:pt x="3578" y="189105"/>
                  </a:lnTo>
                  <a:lnTo>
                    <a:pt x="3437" y="181686"/>
                  </a:lnTo>
                  <a:lnTo>
                    <a:pt x="3297" y="174266"/>
                  </a:lnTo>
                  <a:lnTo>
                    <a:pt x="3156" y="166847"/>
                  </a:lnTo>
                  <a:lnTo>
                    <a:pt x="3016" y="159427"/>
                  </a:lnTo>
                  <a:lnTo>
                    <a:pt x="2876" y="152008"/>
                  </a:lnTo>
                  <a:lnTo>
                    <a:pt x="2735" y="144588"/>
                  </a:lnTo>
                  <a:lnTo>
                    <a:pt x="2595" y="137169"/>
                  </a:lnTo>
                  <a:lnTo>
                    <a:pt x="2455" y="129749"/>
                  </a:lnTo>
                  <a:lnTo>
                    <a:pt x="2314" y="122330"/>
                  </a:lnTo>
                  <a:lnTo>
                    <a:pt x="2174" y="114910"/>
                  </a:lnTo>
                  <a:lnTo>
                    <a:pt x="2033" y="107491"/>
                  </a:lnTo>
                  <a:lnTo>
                    <a:pt x="1893" y="100072"/>
                  </a:lnTo>
                  <a:lnTo>
                    <a:pt x="1753" y="92652"/>
                  </a:lnTo>
                  <a:lnTo>
                    <a:pt x="1612" y="85233"/>
                  </a:lnTo>
                  <a:lnTo>
                    <a:pt x="1472" y="77813"/>
                  </a:lnTo>
                  <a:lnTo>
                    <a:pt x="1331" y="70394"/>
                  </a:lnTo>
                  <a:lnTo>
                    <a:pt x="1191" y="62974"/>
                  </a:lnTo>
                  <a:lnTo>
                    <a:pt x="1051" y="55555"/>
                  </a:lnTo>
                  <a:lnTo>
                    <a:pt x="910" y="48135"/>
                  </a:lnTo>
                  <a:lnTo>
                    <a:pt x="770" y="40716"/>
                  </a:lnTo>
                  <a:lnTo>
                    <a:pt x="630" y="33296"/>
                  </a:lnTo>
                  <a:lnTo>
                    <a:pt x="489" y="25877"/>
                  </a:lnTo>
                  <a:lnTo>
                    <a:pt x="349" y="18457"/>
                  </a:lnTo>
                  <a:lnTo>
                    <a:pt x="208" y="11038"/>
                  </a:lnTo>
                  <a:lnTo>
                    <a:pt x="68" y="36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3719722" y="6290253"/>
              <a:ext cx="71987" cy="63023"/>
            </a:xfrm>
            <a:custGeom>
              <a:avLst/>
              <a:pathLst>
                <a:path w="71987" h="63023">
                  <a:moveTo>
                    <a:pt x="71987" y="61661"/>
                  </a:moveTo>
                  <a:lnTo>
                    <a:pt x="34813" y="0"/>
                  </a:lnTo>
                  <a:lnTo>
                    <a:pt x="0" y="63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3501568" y="5569411"/>
              <a:ext cx="195753" cy="141450"/>
            </a:xfrm>
            <a:custGeom>
              <a:avLst/>
              <a:pathLst>
                <a:path w="195753" h="141450">
                  <a:moveTo>
                    <a:pt x="195753" y="0"/>
                  </a:moveTo>
                  <a:lnTo>
                    <a:pt x="190828" y="3558"/>
                  </a:lnTo>
                  <a:lnTo>
                    <a:pt x="185904" y="7117"/>
                  </a:lnTo>
                  <a:lnTo>
                    <a:pt x="180979" y="10675"/>
                  </a:lnTo>
                  <a:lnTo>
                    <a:pt x="176054" y="14234"/>
                  </a:lnTo>
                  <a:lnTo>
                    <a:pt x="171130" y="17792"/>
                  </a:lnTo>
                  <a:lnTo>
                    <a:pt x="166205" y="21351"/>
                  </a:lnTo>
                  <a:lnTo>
                    <a:pt x="161280" y="24909"/>
                  </a:lnTo>
                  <a:lnTo>
                    <a:pt x="156355" y="28468"/>
                  </a:lnTo>
                  <a:lnTo>
                    <a:pt x="151431" y="32027"/>
                  </a:lnTo>
                  <a:lnTo>
                    <a:pt x="146506" y="35585"/>
                  </a:lnTo>
                  <a:lnTo>
                    <a:pt x="141581" y="39144"/>
                  </a:lnTo>
                  <a:lnTo>
                    <a:pt x="136657" y="42702"/>
                  </a:lnTo>
                  <a:lnTo>
                    <a:pt x="131732" y="46261"/>
                  </a:lnTo>
                  <a:lnTo>
                    <a:pt x="126807" y="49819"/>
                  </a:lnTo>
                  <a:lnTo>
                    <a:pt x="121882" y="53378"/>
                  </a:lnTo>
                  <a:lnTo>
                    <a:pt x="116958" y="56936"/>
                  </a:lnTo>
                  <a:lnTo>
                    <a:pt x="112033" y="60495"/>
                  </a:lnTo>
                  <a:lnTo>
                    <a:pt x="107108" y="64054"/>
                  </a:lnTo>
                  <a:lnTo>
                    <a:pt x="102184" y="67612"/>
                  </a:lnTo>
                  <a:lnTo>
                    <a:pt x="97259" y="71171"/>
                  </a:lnTo>
                  <a:lnTo>
                    <a:pt x="92334" y="74729"/>
                  </a:lnTo>
                  <a:lnTo>
                    <a:pt x="87409" y="78288"/>
                  </a:lnTo>
                  <a:lnTo>
                    <a:pt x="82485" y="81846"/>
                  </a:lnTo>
                  <a:lnTo>
                    <a:pt x="77560" y="85405"/>
                  </a:lnTo>
                  <a:lnTo>
                    <a:pt x="72635" y="88964"/>
                  </a:lnTo>
                  <a:lnTo>
                    <a:pt x="67711" y="92522"/>
                  </a:lnTo>
                  <a:lnTo>
                    <a:pt x="62786" y="96081"/>
                  </a:lnTo>
                  <a:lnTo>
                    <a:pt x="57861" y="99639"/>
                  </a:lnTo>
                  <a:lnTo>
                    <a:pt x="52936" y="103198"/>
                  </a:lnTo>
                  <a:lnTo>
                    <a:pt x="48012" y="106756"/>
                  </a:lnTo>
                  <a:lnTo>
                    <a:pt x="43087" y="110315"/>
                  </a:lnTo>
                  <a:lnTo>
                    <a:pt x="38162" y="113873"/>
                  </a:lnTo>
                  <a:lnTo>
                    <a:pt x="33238" y="117432"/>
                  </a:lnTo>
                  <a:lnTo>
                    <a:pt x="28313" y="120991"/>
                  </a:lnTo>
                  <a:lnTo>
                    <a:pt x="23388" y="124549"/>
                  </a:lnTo>
                  <a:lnTo>
                    <a:pt x="18463" y="128108"/>
                  </a:lnTo>
                  <a:lnTo>
                    <a:pt x="13539" y="131666"/>
                  </a:lnTo>
                  <a:lnTo>
                    <a:pt x="8614" y="135225"/>
                  </a:lnTo>
                  <a:lnTo>
                    <a:pt x="3689" y="138783"/>
                  </a:lnTo>
                  <a:lnTo>
                    <a:pt x="0" y="1414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3501568" y="5645162"/>
              <a:ext cx="71624" cy="65699"/>
            </a:xfrm>
            <a:custGeom>
              <a:avLst/>
              <a:pathLst>
                <a:path w="71624" h="65699">
                  <a:moveTo>
                    <a:pt x="29455" y="0"/>
                  </a:moveTo>
                  <a:lnTo>
                    <a:pt x="0" y="65699"/>
                  </a:lnTo>
                  <a:lnTo>
                    <a:pt x="71624" y="583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3660053" y="5569411"/>
              <a:ext cx="37268" cy="48919"/>
            </a:xfrm>
            <a:custGeom>
              <a:avLst/>
              <a:pathLst>
                <a:path w="37268" h="48919">
                  <a:moveTo>
                    <a:pt x="37268" y="0"/>
                  </a:moveTo>
                  <a:lnTo>
                    <a:pt x="34688" y="3386"/>
                  </a:lnTo>
                  <a:lnTo>
                    <a:pt x="32108" y="6773"/>
                  </a:lnTo>
                  <a:lnTo>
                    <a:pt x="29528" y="10160"/>
                  </a:lnTo>
                  <a:lnTo>
                    <a:pt x="26948" y="13546"/>
                  </a:lnTo>
                  <a:lnTo>
                    <a:pt x="24368" y="16933"/>
                  </a:lnTo>
                  <a:lnTo>
                    <a:pt x="21787" y="20320"/>
                  </a:lnTo>
                  <a:lnTo>
                    <a:pt x="19207" y="23707"/>
                  </a:lnTo>
                  <a:lnTo>
                    <a:pt x="16627" y="27093"/>
                  </a:lnTo>
                  <a:lnTo>
                    <a:pt x="14047" y="30480"/>
                  </a:lnTo>
                  <a:lnTo>
                    <a:pt x="11467" y="33867"/>
                  </a:lnTo>
                  <a:lnTo>
                    <a:pt x="8887" y="37253"/>
                  </a:lnTo>
                  <a:lnTo>
                    <a:pt x="6307" y="40640"/>
                  </a:lnTo>
                  <a:lnTo>
                    <a:pt x="3727" y="44027"/>
                  </a:lnTo>
                  <a:lnTo>
                    <a:pt x="1147" y="47414"/>
                  </a:lnTo>
                  <a:lnTo>
                    <a:pt x="0" y="48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3660053" y="5546915"/>
              <a:ext cx="66423" cy="71416"/>
            </a:xfrm>
            <a:custGeom>
              <a:avLst/>
              <a:pathLst>
                <a:path w="66423" h="71416">
                  <a:moveTo>
                    <a:pt x="9150" y="0"/>
                  </a:moveTo>
                  <a:lnTo>
                    <a:pt x="0" y="71416"/>
                  </a:lnTo>
                  <a:lnTo>
                    <a:pt x="66423" y="436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697322" y="5569411"/>
              <a:ext cx="609" cy="4367"/>
            </a:xfrm>
            <a:custGeom>
              <a:avLst/>
              <a:pathLst>
                <a:path w="609" h="4367">
                  <a:moveTo>
                    <a:pt x="0" y="0"/>
                  </a:moveTo>
                  <a:lnTo>
                    <a:pt x="509" y="3645"/>
                  </a:lnTo>
                  <a:lnTo>
                    <a:pt x="609" y="4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653653" y="5507044"/>
              <a:ext cx="71307" cy="66733"/>
            </a:xfrm>
            <a:custGeom>
              <a:avLst/>
              <a:pathLst>
                <a:path w="71307" h="66733">
                  <a:moveTo>
                    <a:pt x="0" y="9958"/>
                  </a:moveTo>
                  <a:lnTo>
                    <a:pt x="44278" y="66733"/>
                  </a:lnTo>
                  <a:lnTo>
                    <a:pt x="713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3382717" y="6237448"/>
              <a:ext cx="289953" cy="529365"/>
            </a:xfrm>
            <a:custGeom>
              <a:avLst/>
              <a:pathLst>
                <a:path w="289953" h="529365">
                  <a:moveTo>
                    <a:pt x="289953" y="529365"/>
                  </a:moveTo>
                  <a:lnTo>
                    <a:pt x="285277" y="520829"/>
                  </a:lnTo>
                  <a:lnTo>
                    <a:pt x="280601" y="512293"/>
                  </a:lnTo>
                  <a:lnTo>
                    <a:pt x="275926" y="503756"/>
                  </a:lnTo>
                  <a:lnTo>
                    <a:pt x="271250" y="495220"/>
                  </a:lnTo>
                  <a:lnTo>
                    <a:pt x="266574" y="486683"/>
                  </a:lnTo>
                  <a:lnTo>
                    <a:pt x="261899" y="478147"/>
                  </a:lnTo>
                  <a:lnTo>
                    <a:pt x="257223" y="469611"/>
                  </a:lnTo>
                  <a:lnTo>
                    <a:pt x="252547" y="461074"/>
                  </a:lnTo>
                  <a:lnTo>
                    <a:pt x="247871" y="452538"/>
                  </a:lnTo>
                  <a:lnTo>
                    <a:pt x="243196" y="444001"/>
                  </a:lnTo>
                  <a:lnTo>
                    <a:pt x="238520" y="435465"/>
                  </a:lnTo>
                  <a:lnTo>
                    <a:pt x="233844" y="426928"/>
                  </a:lnTo>
                  <a:lnTo>
                    <a:pt x="229169" y="418392"/>
                  </a:lnTo>
                  <a:lnTo>
                    <a:pt x="224493" y="409856"/>
                  </a:lnTo>
                  <a:lnTo>
                    <a:pt x="219817" y="401319"/>
                  </a:lnTo>
                  <a:lnTo>
                    <a:pt x="215142" y="392783"/>
                  </a:lnTo>
                  <a:lnTo>
                    <a:pt x="210466" y="384246"/>
                  </a:lnTo>
                  <a:lnTo>
                    <a:pt x="205790" y="375710"/>
                  </a:lnTo>
                  <a:lnTo>
                    <a:pt x="201114" y="367174"/>
                  </a:lnTo>
                  <a:lnTo>
                    <a:pt x="196439" y="358637"/>
                  </a:lnTo>
                  <a:lnTo>
                    <a:pt x="191763" y="350101"/>
                  </a:lnTo>
                  <a:lnTo>
                    <a:pt x="187087" y="341564"/>
                  </a:lnTo>
                  <a:lnTo>
                    <a:pt x="182412" y="333028"/>
                  </a:lnTo>
                  <a:lnTo>
                    <a:pt x="177736" y="324492"/>
                  </a:lnTo>
                  <a:lnTo>
                    <a:pt x="173060" y="315955"/>
                  </a:lnTo>
                  <a:lnTo>
                    <a:pt x="168384" y="307419"/>
                  </a:lnTo>
                  <a:lnTo>
                    <a:pt x="163709" y="298882"/>
                  </a:lnTo>
                  <a:lnTo>
                    <a:pt x="159033" y="290346"/>
                  </a:lnTo>
                  <a:lnTo>
                    <a:pt x="154357" y="281809"/>
                  </a:lnTo>
                  <a:lnTo>
                    <a:pt x="149682" y="273273"/>
                  </a:lnTo>
                  <a:lnTo>
                    <a:pt x="145006" y="264737"/>
                  </a:lnTo>
                  <a:lnTo>
                    <a:pt x="140330" y="256200"/>
                  </a:lnTo>
                  <a:lnTo>
                    <a:pt x="135654" y="247664"/>
                  </a:lnTo>
                  <a:lnTo>
                    <a:pt x="130979" y="239127"/>
                  </a:lnTo>
                  <a:lnTo>
                    <a:pt x="126303" y="230591"/>
                  </a:lnTo>
                  <a:lnTo>
                    <a:pt x="121627" y="222055"/>
                  </a:lnTo>
                  <a:lnTo>
                    <a:pt x="116952" y="213518"/>
                  </a:lnTo>
                  <a:lnTo>
                    <a:pt x="112276" y="204982"/>
                  </a:lnTo>
                  <a:lnTo>
                    <a:pt x="107600" y="196445"/>
                  </a:lnTo>
                  <a:lnTo>
                    <a:pt x="102924" y="187909"/>
                  </a:lnTo>
                  <a:lnTo>
                    <a:pt x="98249" y="179372"/>
                  </a:lnTo>
                  <a:lnTo>
                    <a:pt x="93573" y="170836"/>
                  </a:lnTo>
                  <a:lnTo>
                    <a:pt x="88897" y="162300"/>
                  </a:lnTo>
                  <a:lnTo>
                    <a:pt x="84222" y="153763"/>
                  </a:lnTo>
                  <a:lnTo>
                    <a:pt x="79546" y="145227"/>
                  </a:lnTo>
                  <a:lnTo>
                    <a:pt x="74870" y="136690"/>
                  </a:lnTo>
                  <a:lnTo>
                    <a:pt x="70194" y="128154"/>
                  </a:lnTo>
                  <a:lnTo>
                    <a:pt x="65519" y="119618"/>
                  </a:lnTo>
                  <a:lnTo>
                    <a:pt x="60843" y="111081"/>
                  </a:lnTo>
                  <a:lnTo>
                    <a:pt x="56167" y="102545"/>
                  </a:lnTo>
                  <a:lnTo>
                    <a:pt x="51492" y="94008"/>
                  </a:lnTo>
                  <a:lnTo>
                    <a:pt x="46816" y="85472"/>
                  </a:lnTo>
                  <a:lnTo>
                    <a:pt x="42140" y="76936"/>
                  </a:lnTo>
                  <a:lnTo>
                    <a:pt x="37465" y="68399"/>
                  </a:lnTo>
                  <a:lnTo>
                    <a:pt x="32789" y="59863"/>
                  </a:lnTo>
                  <a:lnTo>
                    <a:pt x="28113" y="51326"/>
                  </a:lnTo>
                  <a:lnTo>
                    <a:pt x="23437" y="42790"/>
                  </a:lnTo>
                  <a:lnTo>
                    <a:pt x="18762" y="34253"/>
                  </a:lnTo>
                  <a:lnTo>
                    <a:pt x="14086" y="25717"/>
                  </a:lnTo>
                  <a:lnTo>
                    <a:pt x="9410" y="17181"/>
                  </a:lnTo>
                  <a:lnTo>
                    <a:pt x="4735" y="8644"/>
                  </a:lnTo>
                  <a:lnTo>
                    <a:pt x="59" y="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3381097" y="6237448"/>
              <a:ext cx="63147" cy="71981"/>
            </a:xfrm>
            <a:custGeom>
              <a:avLst/>
              <a:pathLst>
                <a:path w="63147" h="71981">
                  <a:moveTo>
                    <a:pt x="63147" y="37393"/>
                  </a:moveTo>
                  <a:lnTo>
                    <a:pt x="1619" y="0"/>
                  </a:lnTo>
                  <a:lnTo>
                    <a:pt x="0" y="719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3835235" y="6778985"/>
              <a:ext cx="62889" cy="70947"/>
            </a:xfrm>
            <a:custGeom>
              <a:avLst/>
              <a:pathLst>
                <a:path w="62889" h="70947">
                  <a:moveTo>
                    <a:pt x="62889" y="70947"/>
                  </a:moveTo>
                  <a:lnTo>
                    <a:pt x="59842" y="67509"/>
                  </a:lnTo>
                  <a:lnTo>
                    <a:pt x="56794" y="64072"/>
                  </a:lnTo>
                  <a:lnTo>
                    <a:pt x="53747" y="60634"/>
                  </a:lnTo>
                  <a:lnTo>
                    <a:pt x="50700" y="57196"/>
                  </a:lnTo>
                  <a:lnTo>
                    <a:pt x="47652" y="53758"/>
                  </a:lnTo>
                  <a:lnTo>
                    <a:pt x="44605" y="50320"/>
                  </a:lnTo>
                  <a:lnTo>
                    <a:pt x="41557" y="46882"/>
                  </a:lnTo>
                  <a:lnTo>
                    <a:pt x="38510" y="43445"/>
                  </a:lnTo>
                  <a:lnTo>
                    <a:pt x="35463" y="40007"/>
                  </a:lnTo>
                  <a:lnTo>
                    <a:pt x="32415" y="36569"/>
                  </a:lnTo>
                  <a:lnTo>
                    <a:pt x="29368" y="33131"/>
                  </a:lnTo>
                  <a:lnTo>
                    <a:pt x="26321" y="29693"/>
                  </a:lnTo>
                  <a:lnTo>
                    <a:pt x="23273" y="26255"/>
                  </a:lnTo>
                  <a:lnTo>
                    <a:pt x="20226" y="22818"/>
                  </a:lnTo>
                  <a:lnTo>
                    <a:pt x="17179" y="19380"/>
                  </a:lnTo>
                  <a:lnTo>
                    <a:pt x="14131" y="15942"/>
                  </a:lnTo>
                  <a:lnTo>
                    <a:pt x="11084" y="12504"/>
                  </a:lnTo>
                  <a:lnTo>
                    <a:pt x="8036" y="9066"/>
                  </a:lnTo>
                  <a:lnTo>
                    <a:pt x="4989" y="5628"/>
                  </a:lnTo>
                  <a:lnTo>
                    <a:pt x="1942" y="219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3835235" y="6778985"/>
              <a:ext cx="68300" cy="70540"/>
            </a:xfrm>
            <a:custGeom>
              <a:avLst/>
              <a:pathLst>
                <a:path w="68300" h="70540">
                  <a:moveTo>
                    <a:pt x="68300" y="22781"/>
                  </a:moveTo>
                  <a:lnTo>
                    <a:pt x="0" y="0"/>
                  </a:lnTo>
                  <a:lnTo>
                    <a:pt x="14421" y="705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3672670" y="6411705"/>
              <a:ext cx="193583" cy="355108"/>
            </a:xfrm>
            <a:custGeom>
              <a:avLst/>
              <a:pathLst>
                <a:path w="193583" h="355108">
                  <a:moveTo>
                    <a:pt x="0" y="355108"/>
                  </a:moveTo>
                  <a:lnTo>
                    <a:pt x="3695" y="348329"/>
                  </a:lnTo>
                  <a:lnTo>
                    <a:pt x="7391" y="341549"/>
                  </a:lnTo>
                  <a:lnTo>
                    <a:pt x="11087" y="334769"/>
                  </a:lnTo>
                  <a:lnTo>
                    <a:pt x="14783" y="327989"/>
                  </a:lnTo>
                  <a:lnTo>
                    <a:pt x="18479" y="321210"/>
                  </a:lnTo>
                  <a:lnTo>
                    <a:pt x="22175" y="314430"/>
                  </a:lnTo>
                  <a:lnTo>
                    <a:pt x="25871" y="307650"/>
                  </a:lnTo>
                  <a:lnTo>
                    <a:pt x="29567" y="300870"/>
                  </a:lnTo>
                  <a:lnTo>
                    <a:pt x="33263" y="294091"/>
                  </a:lnTo>
                  <a:lnTo>
                    <a:pt x="36958" y="287311"/>
                  </a:lnTo>
                  <a:lnTo>
                    <a:pt x="40654" y="280531"/>
                  </a:lnTo>
                  <a:lnTo>
                    <a:pt x="44350" y="273751"/>
                  </a:lnTo>
                  <a:lnTo>
                    <a:pt x="48046" y="266972"/>
                  </a:lnTo>
                  <a:lnTo>
                    <a:pt x="51742" y="260192"/>
                  </a:lnTo>
                  <a:lnTo>
                    <a:pt x="55438" y="253412"/>
                  </a:lnTo>
                  <a:lnTo>
                    <a:pt x="59134" y="246633"/>
                  </a:lnTo>
                  <a:lnTo>
                    <a:pt x="62830" y="239853"/>
                  </a:lnTo>
                  <a:lnTo>
                    <a:pt x="66526" y="233073"/>
                  </a:lnTo>
                  <a:lnTo>
                    <a:pt x="70221" y="226293"/>
                  </a:lnTo>
                  <a:lnTo>
                    <a:pt x="73917" y="219514"/>
                  </a:lnTo>
                  <a:lnTo>
                    <a:pt x="77613" y="212734"/>
                  </a:lnTo>
                  <a:lnTo>
                    <a:pt x="81309" y="205954"/>
                  </a:lnTo>
                  <a:lnTo>
                    <a:pt x="85005" y="199174"/>
                  </a:lnTo>
                  <a:lnTo>
                    <a:pt x="88701" y="192395"/>
                  </a:lnTo>
                  <a:lnTo>
                    <a:pt x="92397" y="185615"/>
                  </a:lnTo>
                  <a:lnTo>
                    <a:pt x="96093" y="178835"/>
                  </a:lnTo>
                  <a:lnTo>
                    <a:pt x="99789" y="172056"/>
                  </a:lnTo>
                  <a:lnTo>
                    <a:pt x="103485" y="165276"/>
                  </a:lnTo>
                  <a:lnTo>
                    <a:pt x="107180" y="158496"/>
                  </a:lnTo>
                  <a:lnTo>
                    <a:pt x="110876" y="151716"/>
                  </a:lnTo>
                  <a:lnTo>
                    <a:pt x="114572" y="144937"/>
                  </a:lnTo>
                  <a:lnTo>
                    <a:pt x="118268" y="138157"/>
                  </a:lnTo>
                  <a:lnTo>
                    <a:pt x="121964" y="131377"/>
                  </a:lnTo>
                  <a:lnTo>
                    <a:pt x="125660" y="124597"/>
                  </a:lnTo>
                  <a:lnTo>
                    <a:pt x="129356" y="117818"/>
                  </a:lnTo>
                  <a:lnTo>
                    <a:pt x="133052" y="111038"/>
                  </a:lnTo>
                  <a:lnTo>
                    <a:pt x="136748" y="104258"/>
                  </a:lnTo>
                  <a:lnTo>
                    <a:pt x="140443" y="97479"/>
                  </a:lnTo>
                  <a:lnTo>
                    <a:pt x="144139" y="90699"/>
                  </a:lnTo>
                  <a:lnTo>
                    <a:pt x="147835" y="83919"/>
                  </a:lnTo>
                  <a:lnTo>
                    <a:pt x="151531" y="77139"/>
                  </a:lnTo>
                  <a:lnTo>
                    <a:pt x="155227" y="70360"/>
                  </a:lnTo>
                  <a:lnTo>
                    <a:pt x="158923" y="63580"/>
                  </a:lnTo>
                  <a:lnTo>
                    <a:pt x="162619" y="56800"/>
                  </a:lnTo>
                  <a:lnTo>
                    <a:pt x="166315" y="50020"/>
                  </a:lnTo>
                  <a:lnTo>
                    <a:pt x="170011" y="43241"/>
                  </a:lnTo>
                  <a:lnTo>
                    <a:pt x="173707" y="36461"/>
                  </a:lnTo>
                  <a:lnTo>
                    <a:pt x="177402" y="29681"/>
                  </a:lnTo>
                  <a:lnTo>
                    <a:pt x="181098" y="22902"/>
                  </a:lnTo>
                  <a:lnTo>
                    <a:pt x="184794" y="16122"/>
                  </a:lnTo>
                  <a:lnTo>
                    <a:pt x="188490" y="9342"/>
                  </a:lnTo>
                  <a:lnTo>
                    <a:pt x="192186" y="2562"/>
                  </a:lnTo>
                  <a:lnTo>
                    <a:pt x="1935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3804800" y="6411705"/>
              <a:ext cx="63216" cy="71978"/>
            </a:xfrm>
            <a:custGeom>
              <a:avLst/>
              <a:pathLst>
                <a:path w="63216" h="71978">
                  <a:moveTo>
                    <a:pt x="63216" y="71978"/>
                  </a:moveTo>
                  <a:lnTo>
                    <a:pt x="61453" y="0"/>
                  </a:lnTo>
                  <a:lnTo>
                    <a:pt x="0" y="37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3534981" y="6252452"/>
              <a:ext cx="137689" cy="514361"/>
            </a:xfrm>
            <a:custGeom>
              <a:avLst/>
              <a:pathLst>
                <a:path w="137689" h="514361">
                  <a:moveTo>
                    <a:pt x="137689" y="514361"/>
                  </a:moveTo>
                  <a:lnTo>
                    <a:pt x="135358" y="505653"/>
                  </a:lnTo>
                  <a:lnTo>
                    <a:pt x="133026" y="496945"/>
                  </a:lnTo>
                  <a:lnTo>
                    <a:pt x="130695" y="488236"/>
                  </a:lnTo>
                  <a:lnTo>
                    <a:pt x="128364" y="479528"/>
                  </a:lnTo>
                  <a:lnTo>
                    <a:pt x="126033" y="470820"/>
                  </a:lnTo>
                  <a:lnTo>
                    <a:pt x="123702" y="462112"/>
                  </a:lnTo>
                  <a:lnTo>
                    <a:pt x="121371" y="453403"/>
                  </a:lnTo>
                  <a:lnTo>
                    <a:pt x="119040" y="444695"/>
                  </a:lnTo>
                  <a:lnTo>
                    <a:pt x="116709" y="435987"/>
                  </a:lnTo>
                  <a:lnTo>
                    <a:pt x="114378" y="427279"/>
                  </a:lnTo>
                  <a:lnTo>
                    <a:pt x="112046" y="418570"/>
                  </a:lnTo>
                  <a:lnTo>
                    <a:pt x="109715" y="409862"/>
                  </a:lnTo>
                  <a:lnTo>
                    <a:pt x="107384" y="401154"/>
                  </a:lnTo>
                  <a:lnTo>
                    <a:pt x="105053" y="392446"/>
                  </a:lnTo>
                  <a:lnTo>
                    <a:pt x="102722" y="383737"/>
                  </a:lnTo>
                  <a:lnTo>
                    <a:pt x="100391" y="375029"/>
                  </a:lnTo>
                  <a:lnTo>
                    <a:pt x="98060" y="366321"/>
                  </a:lnTo>
                  <a:lnTo>
                    <a:pt x="95729" y="357613"/>
                  </a:lnTo>
                  <a:lnTo>
                    <a:pt x="93398" y="348904"/>
                  </a:lnTo>
                  <a:lnTo>
                    <a:pt x="91067" y="340196"/>
                  </a:lnTo>
                  <a:lnTo>
                    <a:pt x="88735" y="331488"/>
                  </a:lnTo>
                  <a:lnTo>
                    <a:pt x="86404" y="322780"/>
                  </a:lnTo>
                  <a:lnTo>
                    <a:pt x="84073" y="314071"/>
                  </a:lnTo>
                  <a:lnTo>
                    <a:pt x="81742" y="305363"/>
                  </a:lnTo>
                  <a:lnTo>
                    <a:pt x="79411" y="296655"/>
                  </a:lnTo>
                  <a:lnTo>
                    <a:pt x="77080" y="287947"/>
                  </a:lnTo>
                  <a:lnTo>
                    <a:pt x="74749" y="279238"/>
                  </a:lnTo>
                  <a:lnTo>
                    <a:pt x="72418" y="270530"/>
                  </a:lnTo>
                  <a:lnTo>
                    <a:pt x="70087" y="261822"/>
                  </a:lnTo>
                  <a:lnTo>
                    <a:pt x="67755" y="253113"/>
                  </a:lnTo>
                  <a:lnTo>
                    <a:pt x="65424" y="244405"/>
                  </a:lnTo>
                  <a:lnTo>
                    <a:pt x="63093" y="235697"/>
                  </a:lnTo>
                  <a:lnTo>
                    <a:pt x="60762" y="226989"/>
                  </a:lnTo>
                  <a:lnTo>
                    <a:pt x="58431" y="218280"/>
                  </a:lnTo>
                  <a:lnTo>
                    <a:pt x="56100" y="209572"/>
                  </a:lnTo>
                  <a:lnTo>
                    <a:pt x="53769" y="200864"/>
                  </a:lnTo>
                  <a:lnTo>
                    <a:pt x="51438" y="192156"/>
                  </a:lnTo>
                  <a:lnTo>
                    <a:pt x="49107" y="183447"/>
                  </a:lnTo>
                  <a:lnTo>
                    <a:pt x="46775" y="174739"/>
                  </a:lnTo>
                  <a:lnTo>
                    <a:pt x="44444" y="166031"/>
                  </a:lnTo>
                  <a:lnTo>
                    <a:pt x="42113" y="157323"/>
                  </a:lnTo>
                  <a:lnTo>
                    <a:pt x="39782" y="148614"/>
                  </a:lnTo>
                  <a:lnTo>
                    <a:pt x="37451" y="139906"/>
                  </a:lnTo>
                  <a:lnTo>
                    <a:pt x="35120" y="131198"/>
                  </a:lnTo>
                  <a:lnTo>
                    <a:pt x="32789" y="122490"/>
                  </a:lnTo>
                  <a:lnTo>
                    <a:pt x="30458" y="113781"/>
                  </a:lnTo>
                  <a:lnTo>
                    <a:pt x="28127" y="105073"/>
                  </a:lnTo>
                  <a:lnTo>
                    <a:pt x="25795" y="96365"/>
                  </a:lnTo>
                  <a:lnTo>
                    <a:pt x="23464" y="87657"/>
                  </a:lnTo>
                  <a:lnTo>
                    <a:pt x="21133" y="78948"/>
                  </a:lnTo>
                  <a:lnTo>
                    <a:pt x="18802" y="70240"/>
                  </a:lnTo>
                  <a:lnTo>
                    <a:pt x="16471" y="61532"/>
                  </a:lnTo>
                  <a:lnTo>
                    <a:pt x="14140" y="52824"/>
                  </a:lnTo>
                  <a:lnTo>
                    <a:pt x="11809" y="44115"/>
                  </a:lnTo>
                  <a:lnTo>
                    <a:pt x="9478" y="35407"/>
                  </a:lnTo>
                  <a:lnTo>
                    <a:pt x="7147" y="26699"/>
                  </a:lnTo>
                  <a:lnTo>
                    <a:pt x="4816" y="17991"/>
                  </a:lnTo>
                  <a:lnTo>
                    <a:pt x="2484" y="9282"/>
                  </a:lnTo>
                  <a:lnTo>
                    <a:pt x="153" y="5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3516329" y="6252452"/>
              <a:ext cx="69551" cy="69542"/>
            </a:xfrm>
            <a:custGeom>
              <a:avLst/>
              <a:pathLst>
                <a:path w="69551" h="69542">
                  <a:moveTo>
                    <a:pt x="69551" y="50924"/>
                  </a:moveTo>
                  <a:lnTo>
                    <a:pt x="18651" y="0"/>
                  </a:lnTo>
                  <a:lnTo>
                    <a:pt x="0" y="695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672670" y="6288877"/>
              <a:ext cx="42883" cy="477936"/>
            </a:xfrm>
            <a:custGeom>
              <a:avLst/>
              <a:pathLst>
                <a:path w="42883" h="477936">
                  <a:moveTo>
                    <a:pt x="0" y="477936"/>
                  </a:moveTo>
                  <a:lnTo>
                    <a:pt x="758" y="469486"/>
                  </a:lnTo>
                  <a:lnTo>
                    <a:pt x="1516" y="461037"/>
                  </a:lnTo>
                  <a:lnTo>
                    <a:pt x="2274" y="452587"/>
                  </a:lnTo>
                  <a:lnTo>
                    <a:pt x="3032" y="444138"/>
                  </a:lnTo>
                  <a:lnTo>
                    <a:pt x="3790" y="435688"/>
                  </a:lnTo>
                  <a:lnTo>
                    <a:pt x="4548" y="427239"/>
                  </a:lnTo>
                  <a:lnTo>
                    <a:pt x="5306" y="418789"/>
                  </a:lnTo>
                  <a:lnTo>
                    <a:pt x="6065" y="410340"/>
                  </a:lnTo>
                  <a:lnTo>
                    <a:pt x="6823" y="401891"/>
                  </a:lnTo>
                  <a:lnTo>
                    <a:pt x="7581" y="393441"/>
                  </a:lnTo>
                  <a:lnTo>
                    <a:pt x="8339" y="384992"/>
                  </a:lnTo>
                  <a:lnTo>
                    <a:pt x="9097" y="376542"/>
                  </a:lnTo>
                  <a:lnTo>
                    <a:pt x="9855" y="368093"/>
                  </a:lnTo>
                  <a:lnTo>
                    <a:pt x="10613" y="359643"/>
                  </a:lnTo>
                  <a:lnTo>
                    <a:pt x="11372" y="351194"/>
                  </a:lnTo>
                  <a:lnTo>
                    <a:pt x="12130" y="342744"/>
                  </a:lnTo>
                  <a:lnTo>
                    <a:pt x="12888" y="334295"/>
                  </a:lnTo>
                  <a:lnTo>
                    <a:pt x="13646" y="325846"/>
                  </a:lnTo>
                  <a:lnTo>
                    <a:pt x="14404" y="317396"/>
                  </a:lnTo>
                  <a:lnTo>
                    <a:pt x="15162" y="308947"/>
                  </a:lnTo>
                  <a:lnTo>
                    <a:pt x="15920" y="300497"/>
                  </a:lnTo>
                  <a:lnTo>
                    <a:pt x="16679" y="292048"/>
                  </a:lnTo>
                  <a:lnTo>
                    <a:pt x="17437" y="283598"/>
                  </a:lnTo>
                  <a:lnTo>
                    <a:pt x="18195" y="275149"/>
                  </a:lnTo>
                  <a:lnTo>
                    <a:pt x="18953" y="266699"/>
                  </a:lnTo>
                  <a:lnTo>
                    <a:pt x="19711" y="258250"/>
                  </a:lnTo>
                  <a:lnTo>
                    <a:pt x="20469" y="249800"/>
                  </a:lnTo>
                  <a:lnTo>
                    <a:pt x="21227" y="241351"/>
                  </a:lnTo>
                  <a:lnTo>
                    <a:pt x="21986" y="232902"/>
                  </a:lnTo>
                  <a:lnTo>
                    <a:pt x="22744" y="224452"/>
                  </a:lnTo>
                  <a:lnTo>
                    <a:pt x="23502" y="216003"/>
                  </a:lnTo>
                  <a:lnTo>
                    <a:pt x="24260" y="207553"/>
                  </a:lnTo>
                  <a:lnTo>
                    <a:pt x="25018" y="199104"/>
                  </a:lnTo>
                  <a:lnTo>
                    <a:pt x="25776" y="190654"/>
                  </a:lnTo>
                  <a:lnTo>
                    <a:pt x="26534" y="182205"/>
                  </a:lnTo>
                  <a:lnTo>
                    <a:pt x="27293" y="173755"/>
                  </a:lnTo>
                  <a:lnTo>
                    <a:pt x="28051" y="165306"/>
                  </a:lnTo>
                  <a:lnTo>
                    <a:pt x="28809" y="156857"/>
                  </a:lnTo>
                  <a:lnTo>
                    <a:pt x="29567" y="148407"/>
                  </a:lnTo>
                  <a:lnTo>
                    <a:pt x="30325" y="139958"/>
                  </a:lnTo>
                  <a:lnTo>
                    <a:pt x="31083" y="131508"/>
                  </a:lnTo>
                  <a:lnTo>
                    <a:pt x="31841" y="123059"/>
                  </a:lnTo>
                  <a:lnTo>
                    <a:pt x="32600" y="114609"/>
                  </a:lnTo>
                  <a:lnTo>
                    <a:pt x="33358" y="106160"/>
                  </a:lnTo>
                  <a:lnTo>
                    <a:pt x="34116" y="97710"/>
                  </a:lnTo>
                  <a:lnTo>
                    <a:pt x="34874" y="89261"/>
                  </a:lnTo>
                  <a:lnTo>
                    <a:pt x="35632" y="80811"/>
                  </a:lnTo>
                  <a:lnTo>
                    <a:pt x="36390" y="72362"/>
                  </a:lnTo>
                  <a:lnTo>
                    <a:pt x="37148" y="63913"/>
                  </a:lnTo>
                  <a:lnTo>
                    <a:pt x="37907" y="55463"/>
                  </a:lnTo>
                  <a:lnTo>
                    <a:pt x="38665" y="47014"/>
                  </a:lnTo>
                  <a:lnTo>
                    <a:pt x="39423" y="38564"/>
                  </a:lnTo>
                  <a:lnTo>
                    <a:pt x="40181" y="30115"/>
                  </a:lnTo>
                  <a:lnTo>
                    <a:pt x="40939" y="21665"/>
                  </a:lnTo>
                  <a:lnTo>
                    <a:pt x="41697" y="13216"/>
                  </a:lnTo>
                  <a:lnTo>
                    <a:pt x="42455" y="4766"/>
                  </a:lnTo>
                  <a:lnTo>
                    <a:pt x="428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3674125" y="6288877"/>
              <a:ext cx="71711" cy="65321"/>
            </a:xfrm>
            <a:custGeom>
              <a:avLst/>
              <a:pathLst>
                <a:path w="71711" h="65321">
                  <a:moveTo>
                    <a:pt x="71711" y="65321"/>
                  </a:moveTo>
                  <a:lnTo>
                    <a:pt x="41428" y="0"/>
                  </a:lnTo>
                  <a:lnTo>
                    <a:pt x="0" y="58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3334640" y="6259360"/>
              <a:ext cx="136664" cy="369555"/>
            </a:xfrm>
            <a:custGeom>
              <a:avLst/>
              <a:pathLst>
                <a:path w="136664" h="369555">
                  <a:moveTo>
                    <a:pt x="136664" y="369555"/>
                  </a:moveTo>
                  <a:lnTo>
                    <a:pt x="134022" y="362412"/>
                  </a:lnTo>
                  <a:lnTo>
                    <a:pt x="131380" y="355268"/>
                  </a:lnTo>
                  <a:lnTo>
                    <a:pt x="128739" y="348125"/>
                  </a:lnTo>
                  <a:lnTo>
                    <a:pt x="126097" y="340981"/>
                  </a:lnTo>
                  <a:lnTo>
                    <a:pt x="123455" y="333838"/>
                  </a:lnTo>
                  <a:lnTo>
                    <a:pt x="120813" y="326694"/>
                  </a:lnTo>
                  <a:lnTo>
                    <a:pt x="118172" y="319551"/>
                  </a:lnTo>
                  <a:lnTo>
                    <a:pt x="115530" y="312407"/>
                  </a:lnTo>
                  <a:lnTo>
                    <a:pt x="112888" y="305264"/>
                  </a:lnTo>
                  <a:lnTo>
                    <a:pt x="110247" y="298120"/>
                  </a:lnTo>
                  <a:lnTo>
                    <a:pt x="107605" y="290977"/>
                  </a:lnTo>
                  <a:lnTo>
                    <a:pt x="104963" y="283833"/>
                  </a:lnTo>
                  <a:lnTo>
                    <a:pt x="102321" y="276690"/>
                  </a:lnTo>
                  <a:lnTo>
                    <a:pt x="99680" y="269546"/>
                  </a:lnTo>
                  <a:lnTo>
                    <a:pt x="97038" y="262403"/>
                  </a:lnTo>
                  <a:lnTo>
                    <a:pt x="94396" y="255259"/>
                  </a:lnTo>
                  <a:lnTo>
                    <a:pt x="91755" y="248116"/>
                  </a:lnTo>
                  <a:lnTo>
                    <a:pt x="89113" y="240972"/>
                  </a:lnTo>
                  <a:lnTo>
                    <a:pt x="86471" y="233829"/>
                  </a:lnTo>
                  <a:lnTo>
                    <a:pt x="83829" y="226685"/>
                  </a:lnTo>
                  <a:lnTo>
                    <a:pt x="81188" y="219542"/>
                  </a:lnTo>
                  <a:lnTo>
                    <a:pt x="78546" y="212398"/>
                  </a:lnTo>
                  <a:lnTo>
                    <a:pt x="75904" y="205255"/>
                  </a:lnTo>
                  <a:lnTo>
                    <a:pt x="73263" y="198111"/>
                  </a:lnTo>
                  <a:lnTo>
                    <a:pt x="70621" y="190968"/>
                  </a:lnTo>
                  <a:lnTo>
                    <a:pt x="67979" y="183824"/>
                  </a:lnTo>
                  <a:lnTo>
                    <a:pt x="65337" y="176681"/>
                  </a:lnTo>
                  <a:lnTo>
                    <a:pt x="62696" y="169537"/>
                  </a:lnTo>
                  <a:lnTo>
                    <a:pt x="60054" y="162394"/>
                  </a:lnTo>
                  <a:lnTo>
                    <a:pt x="57412" y="155250"/>
                  </a:lnTo>
                  <a:lnTo>
                    <a:pt x="54771" y="148107"/>
                  </a:lnTo>
                  <a:lnTo>
                    <a:pt x="52129" y="140963"/>
                  </a:lnTo>
                  <a:lnTo>
                    <a:pt x="49487" y="133820"/>
                  </a:lnTo>
                  <a:lnTo>
                    <a:pt x="46845" y="126676"/>
                  </a:lnTo>
                  <a:lnTo>
                    <a:pt x="44204" y="119533"/>
                  </a:lnTo>
                  <a:lnTo>
                    <a:pt x="41562" y="112389"/>
                  </a:lnTo>
                  <a:lnTo>
                    <a:pt x="38920" y="105246"/>
                  </a:lnTo>
                  <a:lnTo>
                    <a:pt x="36278" y="98102"/>
                  </a:lnTo>
                  <a:lnTo>
                    <a:pt x="33637" y="90959"/>
                  </a:lnTo>
                  <a:lnTo>
                    <a:pt x="30995" y="83815"/>
                  </a:lnTo>
                  <a:lnTo>
                    <a:pt x="28353" y="76672"/>
                  </a:lnTo>
                  <a:lnTo>
                    <a:pt x="25712" y="69528"/>
                  </a:lnTo>
                  <a:lnTo>
                    <a:pt x="23070" y="62385"/>
                  </a:lnTo>
                  <a:lnTo>
                    <a:pt x="20428" y="55241"/>
                  </a:lnTo>
                  <a:lnTo>
                    <a:pt x="17786" y="48098"/>
                  </a:lnTo>
                  <a:lnTo>
                    <a:pt x="15145" y="40954"/>
                  </a:lnTo>
                  <a:lnTo>
                    <a:pt x="12503" y="33810"/>
                  </a:lnTo>
                  <a:lnTo>
                    <a:pt x="9861" y="26667"/>
                  </a:lnTo>
                  <a:lnTo>
                    <a:pt x="7220" y="19523"/>
                  </a:lnTo>
                  <a:lnTo>
                    <a:pt x="4578" y="12380"/>
                  </a:lnTo>
                  <a:lnTo>
                    <a:pt x="1936" y="523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3322503" y="6259360"/>
              <a:ext cx="67530" cy="70969"/>
            </a:xfrm>
            <a:custGeom>
              <a:avLst/>
              <a:pathLst>
                <a:path w="67530" h="70969">
                  <a:moveTo>
                    <a:pt x="67530" y="45996"/>
                  </a:moveTo>
                  <a:lnTo>
                    <a:pt x="12137" y="0"/>
                  </a:lnTo>
                  <a:lnTo>
                    <a:pt x="0" y="70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3471305" y="6342206"/>
              <a:ext cx="304969" cy="286710"/>
            </a:xfrm>
            <a:custGeom>
              <a:avLst/>
              <a:pathLst>
                <a:path w="304969" h="286710">
                  <a:moveTo>
                    <a:pt x="0" y="286710"/>
                  </a:moveTo>
                  <a:lnTo>
                    <a:pt x="5729" y="281323"/>
                  </a:lnTo>
                  <a:lnTo>
                    <a:pt x="11459" y="275936"/>
                  </a:lnTo>
                  <a:lnTo>
                    <a:pt x="17189" y="270549"/>
                  </a:lnTo>
                  <a:lnTo>
                    <a:pt x="22919" y="265162"/>
                  </a:lnTo>
                  <a:lnTo>
                    <a:pt x="28649" y="259776"/>
                  </a:lnTo>
                  <a:lnTo>
                    <a:pt x="34379" y="254389"/>
                  </a:lnTo>
                  <a:lnTo>
                    <a:pt x="40109" y="249002"/>
                  </a:lnTo>
                  <a:lnTo>
                    <a:pt x="45839" y="243615"/>
                  </a:lnTo>
                  <a:lnTo>
                    <a:pt x="51568" y="238228"/>
                  </a:lnTo>
                  <a:lnTo>
                    <a:pt x="57298" y="232842"/>
                  </a:lnTo>
                  <a:lnTo>
                    <a:pt x="63028" y="227455"/>
                  </a:lnTo>
                  <a:lnTo>
                    <a:pt x="68758" y="222068"/>
                  </a:lnTo>
                  <a:lnTo>
                    <a:pt x="74488" y="216681"/>
                  </a:lnTo>
                  <a:lnTo>
                    <a:pt x="80218" y="211294"/>
                  </a:lnTo>
                  <a:lnTo>
                    <a:pt x="85948" y="205907"/>
                  </a:lnTo>
                  <a:lnTo>
                    <a:pt x="91678" y="200521"/>
                  </a:lnTo>
                  <a:lnTo>
                    <a:pt x="97408" y="195134"/>
                  </a:lnTo>
                  <a:lnTo>
                    <a:pt x="103137" y="189747"/>
                  </a:lnTo>
                  <a:lnTo>
                    <a:pt x="108867" y="184360"/>
                  </a:lnTo>
                  <a:lnTo>
                    <a:pt x="114597" y="178973"/>
                  </a:lnTo>
                  <a:lnTo>
                    <a:pt x="120327" y="173586"/>
                  </a:lnTo>
                  <a:lnTo>
                    <a:pt x="126057" y="168200"/>
                  </a:lnTo>
                  <a:lnTo>
                    <a:pt x="131787" y="162813"/>
                  </a:lnTo>
                  <a:lnTo>
                    <a:pt x="137517" y="157426"/>
                  </a:lnTo>
                  <a:lnTo>
                    <a:pt x="143247" y="152039"/>
                  </a:lnTo>
                  <a:lnTo>
                    <a:pt x="148977" y="146652"/>
                  </a:lnTo>
                  <a:lnTo>
                    <a:pt x="154706" y="141266"/>
                  </a:lnTo>
                  <a:lnTo>
                    <a:pt x="160436" y="135879"/>
                  </a:lnTo>
                  <a:lnTo>
                    <a:pt x="166166" y="130492"/>
                  </a:lnTo>
                  <a:lnTo>
                    <a:pt x="171896" y="125105"/>
                  </a:lnTo>
                  <a:lnTo>
                    <a:pt x="177626" y="119718"/>
                  </a:lnTo>
                  <a:lnTo>
                    <a:pt x="183356" y="114331"/>
                  </a:lnTo>
                  <a:lnTo>
                    <a:pt x="189086" y="108945"/>
                  </a:lnTo>
                  <a:lnTo>
                    <a:pt x="194816" y="103558"/>
                  </a:lnTo>
                  <a:lnTo>
                    <a:pt x="200546" y="98171"/>
                  </a:lnTo>
                  <a:lnTo>
                    <a:pt x="206275" y="92784"/>
                  </a:lnTo>
                  <a:lnTo>
                    <a:pt x="212005" y="87397"/>
                  </a:lnTo>
                  <a:lnTo>
                    <a:pt x="217735" y="82010"/>
                  </a:lnTo>
                  <a:lnTo>
                    <a:pt x="223465" y="76624"/>
                  </a:lnTo>
                  <a:lnTo>
                    <a:pt x="229195" y="71237"/>
                  </a:lnTo>
                  <a:lnTo>
                    <a:pt x="234925" y="65850"/>
                  </a:lnTo>
                  <a:lnTo>
                    <a:pt x="240655" y="60463"/>
                  </a:lnTo>
                  <a:lnTo>
                    <a:pt x="246385" y="55076"/>
                  </a:lnTo>
                  <a:lnTo>
                    <a:pt x="252115" y="49689"/>
                  </a:lnTo>
                  <a:lnTo>
                    <a:pt x="257844" y="44303"/>
                  </a:lnTo>
                  <a:lnTo>
                    <a:pt x="263574" y="38916"/>
                  </a:lnTo>
                  <a:lnTo>
                    <a:pt x="269304" y="33529"/>
                  </a:lnTo>
                  <a:lnTo>
                    <a:pt x="275034" y="28142"/>
                  </a:lnTo>
                  <a:lnTo>
                    <a:pt x="280764" y="22755"/>
                  </a:lnTo>
                  <a:lnTo>
                    <a:pt x="286494" y="17369"/>
                  </a:lnTo>
                  <a:lnTo>
                    <a:pt x="292224" y="11982"/>
                  </a:lnTo>
                  <a:lnTo>
                    <a:pt x="297954" y="6595"/>
                  </a:lnTo>
                  <a:lnTo>
                    <a:pt x="303683" y="1208"/>
                  </a:lnTo>
                  <a:lnTo>
                    <a:pt x="3049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3706186" y="6342206"/>
              <a:ext cx="70088" cy="68938"/>
            </a:xfrm>
            <a:custGeom>
              <a:avLst/>
              <a:pathLst>
                <a:path w="70088" h="68938">
                  <a:moveTo>
                    <a:pt x="49317" y="68938"/>
                  </a:moveTo>
                  <a:lnTo>
                    <a:pt x="70088" y="0"/>
                  </a:lnTo>
                  <a:lnTo>
                    <a:pt x="0" y="16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456500" y="6264399"/>
              <a:ext cx="14804" cy="364516"/>
            </a:xfrm>
            <a:custGeom>
              <a:avLst/>
              <a:pathLst>
                <a:path w="14804" h="364516">
                  <a:moveTo>
                    <a:pt x="14804" y="364516"/>
                  </a:moveTo>
                  <a:lnTo>
                    <a:pt x="14507" y="357201"/>
                  </a:lnTo>
                  <a:lnTo>
                    <a:pt x="14210" y="349886"/>
                  </a:lnTo>
                  <a:lnTo>
                    <a:pt x="13913" y="342570"/>
                  </a:lnTo>
                  <a:lnTo>
                    <a:pt x="13616" y="335255"/>
                  </a:lnTo>
                  <a:lnTo>
                    <a:pt x="13319" y="327939"/>
                  </a:lnTo>
                  <a:lnTo>
                    <a:pt x="13022" y="320624"/>
                  </a:lnTo>
                  <a:lnTo>
                    <a:pt x="12725" y="313309"/>
                  </a:lnTo>
                  <a:lnTo>
                    <a:pt x="12428" y="305993"/>
                  </a:lnTo>
                  <a:lnTo>
                    <a:pt x="12130" y="298678"/>
                  </a:lnTo>
                  <a:lnTo>
                    <a:pt x="11833" y="291363"/>
                  </a:lnTo>
                  <a:lnTo>
                    <a:pt x="11536" y="284047"/>
                  </a:lnTo>
                  <a:lnTo>
                    <a:pt x="11239" y="276732"/>
                  </a:lnTo>
                  <a:lnTo>
                    <a:pt x="10942" y="269417"/>
                  </a:lnTo>
                  <a:lnTo>
                    <a:pt x="10645" y="262101"/>
                  </a:lnTo>
                  <a:lnTo>
                    <a:pt x="10348" y="254786"/>
                  </a:lnTo>
                  <a:lnTo>
                    <a:pt x="10051" y="247471"/>
                  </a:lnTo>
                  <a:lnTo>
                    <a:pt x="9754" y="240155"/>
                  </a:lnTo>
                  <a:lnTo>
                    <a:pt x="9456" y="232840"/>
                  </a:lnTo>
                  <a:lnTo>
                    <a:pt x="9159" y="225525"/>
                  </a:lnTo>
                  <a:lnTo>
                    <a:pt x="8862" y="218209"/>
                  </a:lnTo>
                  <a:lnTo>
                    <a:pt x="8565" y="210894"/>
                  </a:lnTo>
                  <a:lnTo>
                    <a:pt x="8268" y="203578"/>
                  </a:lnTo>
                  <a:lnTo>
                    <a:pt x="7971" y="196263"/>
                  </a:lnTo>
                  <a:lnTo>
                    <a:pt x="7674" y="188948"/>
                  </a:lnTo>
                  <a:lnTo>
                    <a:pt x="7377" y="181632"/>
                  </a:lnTo>
                  <a:lnTo>
                    <a:pt x="7079" y="174317"/>
                  </a:lnTo>
                  <a:lnTo>
                    <a:pt x="6782" y="167002"/>
                  </a:lnTo>
                  <a:lnTo>
                    <a:pt x="6485" y="159686"/>
                  </a:lnTo>
                  <a:lnTo>
                    <a:pt x="6188" y="152371"/>
                  </a:lnTo>
                  <a:lnTo>
                    <a:pt x="5891" y="145056"/>
                  </a:lnTo>
                  <a:lnTo>
                    <a:pt x="5594" y="137740"/>
                  </a:lnTo>
                  <a:lnTo>
                    <a:pt x="5297" y="130425"/>
                  </a:lnTo>
                  <a:lnTo>
                    <a:pt x="5000" y="123110"/>
                  </a:lnTo>
                  <a:lnTo>
                    <a:pt x="4703" y="115794"/>
                  </a:lnTo>
                  <a:lnTo>
                    <a:pt x="4405" y="108479"/>
                  </a:lnTo>
                  <a:lnTo>
                    <a:pt x="4108" y="101163"/>
                  </a:lnTo>
                  <a:lnTo>
                    <a:pt x="3811" y="93848"/>
                  </a:lnTo>
                  <a:lnTo>
                    <a:pt x="3514" y="86533"/>
                  </a:lnTo>
                  <a:lnTo>
                    <a:pt x="3217" y="79217"/>
                  </a:lnTo>
                  <a:lnTo>
                    <a:pt x="2920" y="71902"/>
                  </a:lnTo>
                  <a:lnTo>
                    <a:pt x="2623" y="64587"/>
                  </a:lnTo>
                  <a:lnTo>
                    <a:pt x="2326" y="57271"/>
                  </a:lnTo>
                  <a:lnTo>
                    <a:pt x="2029" y="49956"/>
                  </a:lnTo>
                  <a:lnTo>
                    <a:pt x="1731" y="42641"/>
                  </a:lnTo>
                  <a:lnTo>
                    <a:pt x="1434" y="35325"/>
                  </a:lnTo>
                  <a:lnTo>
                    <a:pt x="1137" y="28010"/>
                  </a:lnTo>
                  <a:lnTo>
                    <a:pt x="840" y="20695"/>
                  </a:lnTo>
                  <a:lnTo>
                    <a:pt x="543" y="13379"/>
                  </a:lnTo>
                  <a:lnTo>
                    <a:pt x="246" y="60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3423060" y="6264399"/>
              <a:ext cx="71940" cy="63763"/>
            </a:xfrm>
            <a:custGeom>
              <a:avLst/>
              <a:pathLst>
                <a:path w="71940" h="63763">
                  <a:moveTo>
                    <a:pt x="71940" y="60841"/>
                  </a:moveTo>
                  <a:lnTo>
                    <a:pt x="33439" y="0"/>
                  </a:lnTo>
                  <a:lnTo>
                    <a:pt x="0" y="637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3471305" y="6265066"/>
              <a:ext cx="143968" cy="363850"/>
            </a:xfrm>
            <a:custGeom>
              <a:avLst/>
              <a:pathLst>
                <a:path w="143968" h="363850">
                  <a:moveTo>
                    <a:pt x="0" y="363850"/>
                  </a:moveTo>
                  <a:lnTo>
                    <a:pt x="2792" y="356793"/>
                  </a:lnTo>
                  <a:lnTo>
                    <a:pt x="5584" y="349737"/>
                  </a:lnTo>
                  <a:lnTo>
                    <a:pt x="8376" y="342680"/>
                  </a:lnTo>
                  <a:lnTo>
                    <a:pt x="11168" y="335624"/>
                  </a:lnTo>
                  <a:lnTo>
                    <a:pt x="13960" y="328567"/>
                  </a:lnTo>
                  <a:lnTo>
                    <a:pt x="16752" y="321511"/>
                  </a:lnTo>
                  <a:lnTo>
                    <a:pt x="19544" y="314454"/>
                  </a:lnTo>
                  <a:lnTo>
                    <a:pt x="22337" y="307397"/>
                  </a:lnTo>
                  <a:lnTo>
                    <a:pt x="25129" y="300341"/>
                  </a:lnTo>
                  <a:lnTo>
                    <a:pt x="27921" y="293284"/>
                  </a:lnTo>
                  <a:lnTo>
                    <a:pt x="30713" y="286228"/>
                  </a:lnTo>
                  <a:lnTo>
                    <a:pt x="33505" y="279171"/>
                  </a:lnTo>
                  <a:lnTo>
                    <a:pt x="36297" y="272115"/>
                  </a:lnTo>
                  <a:lnTo>
                    <a:pt x="39089" y="265058"/>
                  </a:lnTo>
                  <a:lnTo>
                    <a:pt x="41882" y="258002"/>
                  </a:lnTo>
                  <a:lnTo>
                    <a:pt x="44674" y="250945"/>
                  </a:lnTo>
                  <a:lnTo>
                    <a:pt x="47466" y="243888"/>
                  </a:lnTo>
                  <a:lnTo>
                    <a:pt x="50258" y="236832"/>
                  </a:lnTo>
                  <a:lnTo>
                    <a:pt x="53050" y="229775"/>
                  </a:lnTo>
                  <a:lnTo>
                    <a:pt x="55842" y="222719"/>
                  </a:lnTo>
                  <a:lnTo>
                    <a:pt x="58634" y="215662"/>
                  </a:lnTo>
                  <a:lnTo>
                    <a:pt x="61426" y="208606"/>
                  </a:lnTo>
                  <a:lnTo>
                    <a:pt x="64219" y="201549"/>
                  </a:lnTo>
                  <a:lnTo>
                    <a:pt x="67011" y="194493"/>
                  </a:lnTo>
                  <a:lnTo>
                    <a:pt x="69803" y="187436"/>
                  </a:lnTo>
                  <a:lnTo>
                    <a:pt x="72595" y="180380"/>
                  </a:lnTo>
                  <a:lnTo>
                    <a:pt x="75387" y="173323"/>
                  </a:lnTo>
                  <a:lnTo>
                    <a:pt x="78179" y="166266"/>
                  </a:lnTo>
                  <a:lnTo>
                    <a:pt x="80971" y="159210"/>
                  </a:lnTo>
                  <a:lnTo>
                    <a:pt x="83764" y="152153"/>
                  </a:lnTo>
                  <a:lnTo>
                    <a:pt x="86556" y="145097"/>
                  </a:lnTo>
                  <a:lnTo>
                    <a:pt x="89348" y="138040"/>
                  </a:lnTo>
                  <a:lnTo>
                    <a:pt x="92140" y="130984"/>
                  </a:lnTo>
                  <a:lnTo>
                    <a:pt x="94932" y="123927"/>
                  </a:lnTo>
                  <a:lnTo>
                    <a:pt x="97724" y="116871"/>
                  </a:lnTo>
                  <a:lnTo>
                    <a:pt x="100516" y="109814"/>
                  </a:lnTo>
                  <a:lnTo>
                    <a:pt x="103308" y="102758"/>
                  </a:lnTo>
                  <a:lnTo>
                    <a:pt x="106101" y="95701"/>
                  </a:lnTo>
                  <a:lnTo>
                    <a:pt x="108893" y="88644"/>
                  </a:lnTo>
                  <a:lnTo>
                    <a:pt x="111685" y="81588"/>
                  </a:lnTo>
                  <a:lnTo>
                    <a:pt x="114477" y="74531"/>
                  </a:lnTo>
                  <a:lnTo>
                    <a:pt x="117269" y="67475"/>
                  </a:lnTo>
                  <a:lnTo>
                    <a:pt x="120061" y="60418"/>
                  </a:lnTo>
                  <a:lnTo>
                    <a:pt x="122853" y="53362"/>
                  </a:lnTo>
                  <a:lnTo>
                    <a:pt x="125646" y="46305"/>
                  </a:lnTo>
                  <a:lnTo>
                    <a:pt x="128438" y="39249"/>
                  </a:lnTo>
                  <a:lnTo>
                    <a:pt x="131230" y="32192"/>
                  </a:lnTo>
                  <a:lnTo>
                    <a:pt x="134022" y="25135"/>
                  </a:lnTo>
                  <a:lnTo>
                    <a:pt x="136814" y="18079"/>
                  </a:lnTo>
                  <a:lnTo>
                    <a:pt x="139606" y="11022"/>
                  </a:lnTo>
                  <a:lnTo>
                    <a:pt x="142398" y="3966"/>
                  </a:lnTo>
                  <a:lnTo>
                    <a:pt x="1439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558857" y="6265066"/>
              <a:ext cx="66949" cy="71225"/>
            </a:xfrm>
            <a:custGeom>
              <a:avLst/>
              <a:pathLst>
                <a:path w="66949" h="71225">
                  <a:moveTo>
                    <a:pt x="66949" y="71225"/>
                  </a:moveTo>
                  <a:lnTo>
                    <a:pt x="56416" y="0"/>
                  </a:lnTo>
                  <a:lnTo>
                    <a:pt x="0" y="44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319640" y="6264535"/>
              <a:ext cx="167793" cy="523585"/>
            </a:xfrm>
            <a:custGeom>
              <a:avLst/>
              <a:pathLst>
                <a:path w="167793" h="523585">
                  <a:moveTo>
                    <a:pt x="167793" y="523585"/>
                  </a:moveTo>
                  <a:lnTo>
                    <a:pt x="164988" y="514834"/>
                  </a:lnTo>
                  <a:lnTo>
                    <a:pt x="162184" y="506082"/>
                  </a:lnTo>
                  <a:lnTo>
                    <a:pt x="159379" y="497330"/>
                  </a:lnTo>
                  <a:lnTo>
                    <a:pt x="156574" y="488579"/>
                  </a:lnTo>
                  <a:lnTo>
                    <a:pt x="153770" y="479827"/>
                  </a:lnTo>
                  <a:lnTo>
                    <a:pt x="150965" y="471075"/>
                  </a:lnTo>
                  <a:lnTo>
                    <a:pt x="148160" y="462324"/>
                  </a:lnTo>
                  <a:lnTo>
                    <a:pt x="145356" y="453572"/>
                  </a:lnTo>
                  <a:lnTo>
                    <a:pt x="142551" y="444821"/>
                  </a:lnTo>
                  <a:lnTo>
                    <a:pt x="139747" y="436069"/>
                  </a:lnTo>
                  <a:lnTo>
                    <a:pt x="136942" y="427317"/>
                  </a:lnTo>
                  <a:lnTo>
                    <a:pt x="134137" y="418566"/>
                  </a:lnTo>
                  <a:lnTo>
                    <a:pt x="131333" y="409814"/>
                  </a:lnTo>
                  <a:lnTo>
                    <a:pt x="128528" y="401062"/>
                  </a:lnTo>
                  <a:lnTo>
                    <a:pt x="125723" y="392311"/>
                  </a:lnTo>
                  <a:lnTo>
                    <a:pt x="122919" y="383559"/>
                  </a:lnTo>
                  <a:lnTo>
                    <a:pt x="120114" y="374808"/>
                  </a:lnTo>
                  <a:lnTo>
                    <a:pt x="117309" y="366056"/>
                  </a:lnTo>
                  <a:lnTo>
                    <a:pt x="114505" y="357304"/>
                  </a:lnTo>
                  <a:lnTo>
                    <a:pt x="111700" y="348553"/>
                  </a:lnTo>
                  <a:lnTo>
                    <a:pt x="108896" y="339801"/>
                  </a:lnTo>
                  <a:lnTo>
                    <a:pt x="106091" y="331049"/>
                  </a:lnTo>
                  <a:lnTo>
                    <a:pt x="103286" y="322298"/>
                  </a:lnTo>
                  <a:lnTo>
                    <a:pt x="100482" y="313546"/>
                  </a:lnTo>
                  <a:lnTo>
                    <a:pt x="97677" y="304794"/>
                  </a:lnTo>
                  <a:lnTo>
                    <a:pt x="94872" y="296043"/>
                  </a:lnTo>
                  <a:lnTo>
                    <a:pt x="92068" y="287291"/>
                  </a:lnTo>
                  <a:lnTo>
                    <a:pt x="89263" y="278540"/>
                  </a:lnTo>
                  <a:lnTo>
                    <a:pt x="86459" y="269788"/>
                  </a:lnTo>
                  <a:lnTo>
                    <a:pt x="83654" y="261036"/>
                  </a:lnTo>
                  <a:lnTo>
                    <a:pt x="80849" y="252285"/>
                  </a:lnTo>
                  <a:lnTo>
                    <a:pt x="78045" y="243533"/>
                  </a:lnTo>
                  <a:lnTo>
                    <a:pt x="75240" y="234781"/>
                  </a:lnTo>
                  <a:lnTo>
                    <a:pt x="72435" y="226030"/>
                  </a:lnTo>
                  <a:lnTo>
                    <a:pt x="69631" y="217278"/>
                  </a:lnTo>
                  <a:lnTo>
                    <a:pt x="66826" y="208526"/>
                  </a:lnTo>
                  <a:lnTo>
                    <a:pt x="64021" y="199775"/>
                  </a:lnTo>
                  <a:lnTo>
                    <a:pt x="61217" y="191023"/>
                  </a:lnTo>
                  <a:lnTo>
                    <a:pt x="58412" y="182272"/>
                  </a:lnTo>
                  <a:lnTo>
                    <a:pt x="55608" y="173520"/>
                  </a:lnTo>
                  <a:lnTo>
                    <a:pt x="52803" y="164768"/>
                  </a:lnTo>
                  <a:lnTo>
                    <a:pt x="49998" y="156017"/>
                  </a:lnTo>
                  <a:lnTo>
                    <a:pt x="47194" y="147265"/>
                  </a:lnTo>
                  <a:lnTo>
                    <a:pt x="44389" y="138513"/>
                  </a:lnTo>
                  <a:lnTo>
                    <a:pt x="41584" y="129762"/>
                  </a:lnTo>
                  <a:lnTo>
                    <a:pt x="38780" y="121010"/>
                  </a:lnTo>
                  <a:lnTo>
                    <a:pt x="35975" y="112259"/>
                  </a:lnTo>
                  <a:lnTo>
                    <a:pt x="33170" y="103507"/>
                  </a:lnTo>
                  <a:lnTo>
                    <a:pt x="30366" y="94755"/>
                  </a:lnTo>
                  <a:lnTo>
                    <a:pt x="27561" y="86004"/>
                  </a:lnTo>
                  <a:lnTo>
                    <a:pt x="24757" y="77252"/>
                  </a:lnTo>
                  <a:lnTo>
                    <a:pt x="21952" y="68500"/>
                  </a:lnTo>
                  <a:lnTo>
                    <a:pt x="19147" y="59749"/>
                  </a:lnTo>
                  <a:lnTo>
                    <a:pt x="16343" y="50997"/>
                  </a:lnTo>
                  <a:lnTo>
                    <a:pt x="13538" y="42245"/>
                  </a:lnTo>
                  <a:lnTo>
                    <a:pt x="10733" y="33494"/>
                  </a:lnTo>
                  <a:lnTo>
                    <a:pt x="7929" y="24742"/>
                  </a:lnTo>
                  <a:lnTo>
                    <a:pt x="5124" y="15991"/>
                  </a:lnTo>
                  <a:lnTo>
                    <a:pt x="2320" y="72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304387" y="6264535"/>
              <a:ext cx="68565" cy="70365"/>
            </a:xfrm>
            <a:custGeom>
              <a:avLst/>
              <a:pathLst>
                <a:path w="68565" h="70365">
                  <a:moveTo>
                    <a:pt x="68565" y="48392"/>
                  </a:moveTo>
                  <a:lnTo>
                    <a:pt x="15253" y="0"/>
                  </a:lnTo>
                  <a:lnTo>
                    <a:pt x="0" y="703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487433" y="6377302"/>
              <a:ext cx="326952" cy="410818"/>
            </a:xfrm>
            <a:custGeom>
              <a:avLst/>
              <a:pathLst>
                <a:path w="326952" h="410818">
                  <a:moveTo>
                    <a:pt x="0" y="410818"/>
                  </a:moveTo>
                  <a:lnTo>
                    <a:pt x="5566" y="403823"/>
                  </a:lnTo>
                  <a:lnTo>
                    <a:pt x="11133" y="396828"/>
                  </a:lnTo>
                  <a:lnTo>
                    <a:pt x="16700" y="389833"/>
                  </a:lnTo>
                  <a:lnTo>
                    <a:pt x="22267" y="382838"/>
                  </a:lnTo>
                  <a:lnTo>
                    <a:pt x="27834" y="375843"/>
                  </a:lnTo>
                  <a:lnTo>
                    <a:pt x="33401" y="368848"/>
                  </a:lnTo>
                  <a:lnTo>
                    <a:pt x="38968" y="361853"/>
                  </a:lnTo>
                  <a:lnTo>
                    <a:pt x="44535" y="354859"/>
                  </a:lnTo>
                  <a:lnTo>
                    <a:pt x="50102" y="347864"/>
                  </a:lnTo>
                  <a:lnTo>
                    <a:pt x="55669" y="340869"/>
                  </a:lnTo>
                  <a:lnTo>
                    <a:pt x="61236" y="333874"/>
                  </a:lnTo>
                  <a:lnTo>
                    <a:pt x="66803" y="326879"/>
                  </a:lnTo>
                  <a:lnTo>
                    <a:pt x="72370" y="319884"/>
                  </a:lnTo>
                  <a:lnTo>
                    <a:pt x="77937" y="312889"/>
                  </a:lnTo>
                  <a:lnTo>
                    <a:pt x="83504" y="305894"/>
                  </a:lnTo>
                  <a:lnTo>
                    <a:pt x="89071" y="298899"/>
                  </a:lnTo>
                  <a:lnTo>
                    <a:pt x="94638" y="291904"/>
                  </a:lnTo>
                  <a:lnTo>
                    <a:pt x="100205" y="284909"/>
                  </a:lnTo>
                  <a:lnTo>
                    <a:pt x="105772" y="277914"/>
                  </a:lnTo>
                  <a:lnTo>
                    <a:pt x="111339" y="270919"/>
                  </a:lnTo>
                  <a:lnTo>
                    <a:pt x="116906" y="263924"/>
                  </a:lnTo>
                  <a:lnTo>
                    <a:pt x="122473" y="256929"/>
                  </a:lnTo>
                  <a:lnTo>
                    <a:pt x="128040" y="249934"/>
                  </a:lnTo>
                  <a:lnTo>
                    <a:pt x="133607" y="242939"/>
                  </a:lnTo>
                  <a:lnTo>
                    <a:pt x="139174" y="235944"/>
                  </a:lnTo>
                  <a:lnTo>
                    <a:pt x="144741" y="228949"/>
                  </a:lnTo>
                  <a:lnTo>
                    <a:pt x="150308" y="221954"/>
                  </a:lnTo>
                  <a:lnTo>
                    <a:pt x="155875" y="214960"/>
                  </a:lnTo>
                  <a:lnTo>
                    <a:pt x="161442" y="207965"/>
                  </a:lnTo>
                  <a:lnTo>
                    <a:pt x="167009" y="200970"/>
                  </a:lnTo>
                  <a:lnTo>
                    <a:pt x="172576" y="193975"/>
                  </a:lnTo>
                  <a:lnTo>
                    <a:pt x="178143" y="186980"/>
                  </a:lnTo>
                  <a:lnTo>
                    <a:pt x="183710" y="179985"/>
                  </a:lnTo>
                  <a:lnTo>
                    <a:pt x="189277" y="172990"/>
                  </a:lnTo>
                  <a:lnTo>
                    <a:pt x="194843" y="165995"/>
                  </a:lnTo>
                  <a:lnTo>
                    <a:pt x="200410" y="159000"/>
                  </a:lnTo>
                  <a:lnTo>
                    <a:pt x="205977" y="152005"/>
                  </a:lnTo>
                  <a:lnTo>
                    <a:pt x="211544" y="145010"/>
                  </a:lnTo>
                  <a:lnTo>
                    <a:pt x="217111" y="138015"/>
                  </a:lnTo>
                  <a:lnTo>
                    <a:pt x="222678" y="131020"/>
                  </a:lnTo>
                  <a:lnTo>
                    <a:pt x="228245" y="124025"/>
                  </a:lnTo>
                  <a:lnTo>
                    <a:pt x="233812" y="117030"/>
                  </a:lnTo>
                  <a:lnTo>
                    <a:pt x="239379" y="110035"/>
                  </a:lnTo>
                  <a:lnTo>
                    <a:pt x="244946" y="103040"/>
                  </a:lnTo>
                  <a:lnTo>
                    <a:pt x="250513" y="96045"/>
                  </a:lnTo>
                  <a:lnTo>
                    <a:pt x="256080" y="89050"/>
                  </a:lnTo>
                  <a:lnTo>
                    <a:pt x="261647" y="82056"/>
                  </a:lnTo>
                  <a:lnTo>
                    <a:pt x="267214" y="75061"/>
                  </a:lnTo>
                  <a:lnTo>
                    <a:pt x="272781" y="68066"/>
                  </a:lnTo>
                  <a:lnTo>
                    <a:pt x="278348" y="61071"/>
                  </a:lnTo>
                  <a:lnTo>
                    <a:pt x="283915" y="54076"/>
                  </a:lnTo>
                  <a:lnTo>
                    <a:pt x="289482" y="47081"/>
                  </a:lnTo>
                  <a:lnTo>
                    <a:pt x="295049" y="40086"/>
                  </a:lnTo>
                  <a:lnTo>
                    <a:pt x="300616" y="33091"/>
                  </a:lnTo>
                  <a:lnTo>
                    <a:pt x="306183" y="26096"/>
                  </a:lnTo>
                  <a:lnTo>
                    <a:pt x="311750" y="19101"/>
                  </a:lnTo>
                  <a:lnTo>
                    <a:pt x="317317" y="12106"/>
                  </a:lnTo>
                  <a:lnTo>
                    <a:pt x="322884" y="5111"/>
                  </a:lnTo>
                  <a:lnTo>
                    <a:pt x="3269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3747389" y="6377302"/>
              <a:ext cx="66996" cy="71206"/>
            </a:xfrm>
            <a:custGeom>
              <a:avLst/>
              <a:pathLst>
                <a:path w="66996" h="71206">
                  <a:moveTo>
                    <a:pt x="56336" y="71206"/>
                  </a:moveTo>
                  <a:lnTo>
                    <a:pt x="66996" y="0"/>
                  </a:lnTo>
                  <a:lnTo>
                    <a:pt x="0" y="26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3460425" y="6264218"/>
              <a:ext cx="27008" cy="523901"/>
            </a:xfrm>
            <a:custGeom>
              <a:avLst/>
              <a:pathLst>
                <a:path w="27008" h="523901">
                  <a:moveTo>
                    <a:pt x="27008" y="523901"/>
                  </a:moveTo>
                  <a:lnTo>
                    <a:pt x="26548" y="514978"/>
                  </a:lnTo>
                  <a:lnTo>
                    <a:pt x="26088" y="506054"/>
                  </a:lnTo>
                  <a:lnTo>
                    <a:pt x="25628" y="497131"/>
                  </a:lnTo>
                  <a:lnTo>
                    <a:pt x="25168" y="488207"/>
                  </a:lnTo>
                  <a:lnTo>
                    <a:pt x="24708" y="479284"/>
                  </a:lnTo>
                  <a:lnTo>
                    <a:pt x="24248" y="470361"/>
                  </a:lnTo>
                  <a:lnTo>
                    <a:pt x="23788" y="461437"/>
                  </a:lnTo>
                  <a:lnTo>
                    <a:pt x="23328" y="452514"/>
                  </a:lnTo>
                  <a:lnTo>
                    <a:pt x="22868" y="443590"/>
                  </a:lnTo>
                  <a:lnTo>
                    <a:pt x="22408" y="434667"/>
                  </a:lnTo>
                  <a:lnTo>
                    <a:pt x="21948" y="425743"/>
                  </a:lnTo>
                  <a:lnTo>
                    <a:pt x="21488" y="416820"/>
                  </a:lnTo>
                  <a:lnTo>
                    <a:pt x="21028" y="407896"/>
                  </a:lnTo>
                  <a:lnTo>
                    <a:pt x="20568" y="398973"/>
                  </a:lnTo>
                  <a:lnTo>
                    <a:pt x="20108" y="390049"/>
                  </a:lnTo>
                  <a:lnTo>
                    <a:pt x="19648" y="381126"/>
                  </a:lnTo>
                  <a:lnTo>
                    <a:pt x="19188" y="372202"/>
                  </a:lnTo>
                  <a:lnTo>
                    <a:pt x="18728" y="363279"/>
                  </a:lnTo>
                  <a:lnTo>
                    <a:pt x="18268" y="354355"/>
                  </a:lnTo>
                  <a:lnTo>
                    <a:pt x="17808" y="345432"/>
                  </a:lnTo>
                  <a:lnTo>
                    <a:pt x="17348" y="336508"/>
                  </a:lnTo>
                  <a:lnTo>
                    <a:pt x="16887" y="327585"/>
                  </a:lnTo>
                  <a:lnTo>
                    <a:pt x="16427" y="318661"/>
                  </a:lnTo>
                  <a:lnTo>
                    <a:pt x="15967" y="309738"/>
                  </a:lnTo>
                  <a:lnTo>
                    <a:pt x="15507" y="300814"/>
                  </a:lnTo>
                  <a:lnTo>
                    <a:pt x="15047" y="291891"/>
                  </a:lnTo>
                  <a:lnTo>
                    <a:pt x="14587" y="282967"/>
                  </a:lnTo>
                  <a:lnTo>
                    <a:pt x="14127" y="274044"/>
                  </a:lnTo>
                  <a:lnTo>
                    <a:pt x="13667" y="265120"/>
                  </a:lnTo>
                  <a:lnTo>
                    <a:pt x="13207" y="256197"/>
                  </a:lnTo>
                  <a:lnTo>
                    <a:pt x="12747" y="247274"/>
                  </a:lnTo>
                  <a:lnTo>
                    <a:pt x="12287" y="238350"/>
                  </a:lnTo>
                  <a:lnTo>
                    <a:pt x="11827" y="229427"/>
                  </a:lnTo>
                  <a:lnTo>
                    <a:pt x="11367" y="220503"/>
                  </a:lnTo>
                  <a:lnTo>
                    <a:pt x="10907" y="211580"/>
                  </a:lnTo>
                  <a:lnTo>
                    <a:pt x="10447" y="202656"/>
                  </a:lnTo>
                  <a:lnTo>
                    <a:pt x="9987" y="193733"/>
                  </a:lnTo>
                  <a:lnTo>
                    <a:pt x="9527" y="184809"/>
                  </a:lnTo>
                  <a:lnTo>
                    <a:pt x="9067" y="175886"/>
                  </a:lnTo>
                  <a:lnTo>
                    <a:pt x="8607" y="166962"/>
                  </a:lnTo>
                  <a:lnTo>
                    <a:pt x="8147" y="158039"/>
                  </a:lnTo>
                  <a:lnTo>
                    <a:pt x="7687" y="149115"/>
                  </a:lnTo>
                  <a:lnTo>
                    <a:pt x="7227" y="140192"/>
                  </a:lnTo>
                  <a:lnTo>
                    <a:pt x="6767" y="131268"/>
                  </a:lnTo>
                  <a:lnTo>
                    <a:pt x="6307" y="122345"/>
                  </a:lnTo>
                  <a:lnTo>
                    <a:pt x="5847" y="113421"/>
                  </a:lnTo>
                  <a:lnTo>
                    <a:pt x="5387" y="104498"/>
                  </a:lnTo>
                  <a:lnTo>
                    <a:pt x="4927" y="95574"/>
                  </a:lnTo>
                  <a:lnTo>
                    <a:pt x="4467" y="86651"/>
                  </a:lnTo>
                  <a:lnTo>
                    <a:pt x="4007" y="77727"/>
                  </a:lnTo>
                  <a:lnTo>
                    <a:pt x="3547" y="68804"/>
                  </a:lnTo>
                  <a:lnTo>
                    <a:pt x="3087" y="59880"/>
                  </a:lnTo>
                  <a:lnTo>
                    <a:pt x="2627" y="50957"/>
                  </a:lnTo>
                  <a:lnTo>
                    <a:pt x="2166" y="42034"/>
                  </a:lnTo>
                  <a:lnTo>
                    <a:pt x="1706" y="33110"/>
                  </a:lnTo>
                  <a:lnTo>
                    <a:pt x="1246" y="24187"/>
                  </a:lnTo>
                  <a:lnTo>
                    <a:pt x="786" y="15263"/>
                  </a:lnTo>
                  <a:lnTo>
                    <a:pt x="326" y="6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3427683" y="6264218"/>
              <a:ext cx="71904" cy="64124"/>
            </a:xfrm>
            <a:custGeom>
              <a:avLst/>
              <a:pathLst>
                <a:path w="71904" h="64124">
                  <a:moveTo>
                    <a:pt x="71904" y="60417"/>
                  </a:moveTo>
                  <a:lnTo>
                    <a:pt x="32741" y="0"/>
                  </a:lnTo>
                  <a:lnTo>
                    <a:pt x="0" y="64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3781102" y="6849933"/>
              <a:ext cx="117022" cy="13865"/>
            </a:xfrm>
            <a:custGeom>
              <a:avLst/>
              <a:pathLst>
                <a:path w="117022" h="13865">
                  <a:moveTo>
                    <a:pt x="117022" y="0"/>
                  </a:moveTo>
                  <a:lnTo>
                    <a:pt x="112229" y="567"/>
                  </a:lnTo>
                  <a:lnTo>
                    <a:pt x="107436" y="1135"/>
                  </a:lnTo>
                  <a:lnTo>
                    <a:pt x="102643" y="1703"/>
                  </a:lnTo>
                  <a:lnTo>
                    <a:pt x="97849" y="2271"/>
                  </a:lnTo>
                  <a:lnTo>
                    <a:pt x="93056" y="2839"/>
                  </a:lnTo>
                  <a:lnTo>
                    <a:pt x="88263" y="3407"/>
                  </a:lnTo>
                  <a:lnTo>
                    <a:pt x="83470" y="3975"/>
                  </a:lnTo>
                  <a:lnTo>
                    <a:pt x="78677" y="4543"/>
                  </a:lnTo>
                  <a:lnTo>
                    <a:pt x="73884" y="5111"/>
                  </a:lnTo>
                  <a:lnTo>
                    <a:pt x="69091" y="5679"/>
                  </a:lnTo>
                  <a:lnTo>
                    <a:pt x="64297" y="6247"/>
                  </a:lnTo>
                  <a:lnTo>
                    <a:pt x="59504" y="6815"/>
                  </a:lnTo>
                  <a:lnTo>
                    <a:pt x="54711" y="7382"/>
                  </a:lnTo>
                  <a:lnTo>
                    <a:pt x="49918" y="7950"/>
                  </a:lnTo>
                  <a:lnTo>
                    <a:pt x="45125" y="8518"/>
                  </a:lnTo>
                  <a:lnTo>
                    <a:pt x="40332" y="9086"/>
                  </a:lnTo>
                  <a:lnTo>
                    <a:pt x="35538" y="9654"/>
                  </a:lnTo>
                  <a:lnTo>
                    <a:pt x="30745" y="10222"/>
                  </a:lnTo>
                  <a:lnTo>
                    <a:pt x="25952" y="10790"/>
                  </a:lnTo>
                  <a:lnTo>
                    <a:pt x="21159" y="11358"/>
                  </a:lnTo>
                  <a:lnTo>
                    <a:pt x="16366" y="11926"/>
                  </a:lnTo>
                  <a:lnTo>
                    <a:pt x="11573" y="12494"/>
                  </a:lnTo>
                  <a:lnTo>
                    <a:pt x="6780" y="13062"/>
                  </a:lnTo>
                  <a:lnTo>
                    <a:pt x="1986" y="13630"/>
                  </a:lnTo>
                  <a:lnTo>
                    <a:pt x="0" y="13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3781102" y="6820711"/>
              <a:ext cx="66156" cy="71499"/>
            </a:xfrm>
            <a:custGeom>
              <a:avLst/>
              <a:pathLst>
                <a:path w="66156" h="71499">
                  <a:moveTo>
                    <a:pt x="57684" y="0"/>
                  </a:moveTo>
                  <a:lnTo>
                    <a:pt x="0" y="43086"/>
                  </a:lnTo>
                  <a:lnTo>
                    <a:pt x="66156" y="7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3487433" y="6274807"/>
              <a:ext cx="155760" cy="513313"/>
            </a:xfrm>
            <a:custGeom>
              <a:avLst/>
              <a:pathLst>
                <a:path w="155760" h="513313">
                  <a:moveTo>
                    <a:pt x="0" y="513313"/>
                  </a:moveTo>
                  <a:lnTo>
                    <a:pt x="2629" y="504648"/>
                  </a:lnTo>
                  <a:lnTo>
                    <a:pt x="5258" y="495983"/>
                  </a:lnTo>
                  <a:lnTo>
                    <a:pt x="7887" y="487319"/>
                  </a:lnTo>
                  <a:lnTo>
                    <a:pt x="10516" y="478654"/>
                  </a:lnTo>
                  <a:lnTo>
                    <a:pt x="13146" y="469989"/>
                  </a:lnTo>
                  <a:lnTo>
                    <a:pt x="15775" y="461324"/>
                  </a:lnTo>
                  <a:lnTo>
                    <a:pt x="18404" y="452660"/>
                  </a:lnTo>
                  <a:lnTo>
                    <a:pt x="21033" y="443995"/>
                  </a:lnTo>
                  <a:lnTo>
                    <a:pt x="23662" y="435330"/>
                  </a:lnTo>
                  <a:lnTo>
                    <a:pt x="26292" y="426666"/>
                  </a:lnTo>
                  <a:lnTo>
                    <a:pt x="28921" y="418001"/>
                  </a:lnTo>
                  <a:lnTo>
                    <a:pt x="31550" y="409336"/>
                  </a:lnTo>
                  <a:lnTo>
                    <a:pt x="34179" y="400672"/>
                  </a:lnTo>
                  <a:lnTo>
                    <a:pt x="36809" y="392007"/>
                  </a:lnTo>
                  <a:lnTo>
                    <a:pt x="39438" y="383342"/>
                  </a:lnTo>
                  <a:lnTo>
                    <a:pt x="42067" y="374678"/>
                  </a:lnTo>
                  <a:lnTo>
                    <a:pt x="44696" y="366013"/>
                  </a:lnTo>
                  <a:lnTo>
                    <a:pt x="47325" y="357348"/>
                  </a:lnTo>
                  <a:lnTo>
                    <a:pt x="49955" y="348684"/>
                  </a:lnTo>
                  <a:lnTo>
                    <a:pt x="52584" y="340019"/>
                  </a:lnTo>
                  <a:lnTo>
                    <a:pt x="55213" y="331354"/>
                  </a:lnTo>
                  <a:lnTo>
                    <a:pt x="57842" y="322690"/>
                  </a:lnTo>
                  <a:lnTo>
                    <a:pt x="60472" y="314025"/>
                  </a:lnTo>
                  <a:lnTo>
                    <a:pt x="63101" y="305360"/>
                  </a:lnTo>
                  <a:lnTo>
                    <a:pt x="65730" y="296696"/>
                  </a:lnTo>
                  <a:lnTo>
                    <a:pt x="68359" y="288031"/>
                  </a:lnTo>
                  <a:lnTo>
                    <a:pt x="70988" y="279366"/>
                  </a:lnTo>
                  <a:lnTo>
                    <a:pt x="73618" y="270702"/>
                  </a:lnTo>
                  <a:lnTo>
                    <a:pt x="76247" y="262037"/>
                  </a:lnTo>
                  <a:lnTo>
                    <a:pt x="78876" y="253372"/>
                  </a:lnTo>
                  <a:lnTo>
                    <a:pt x="81505" y="244708"/>
                  </a:lnTo>
                  <a:lnTo>
                    <a:pt x="84134" y="236043"/>
                  </a:lnTo>
                  <a:lnTo>
                    <a:pt x="86764" y="227378"/>
                  </a:lnTo>
                  <a:lnTo>
                    <a:pt x="89393" y="218714"/>
                  </a:lnTo>
                  <a:lnTo>
                    <a:pt x="92022" y="210049"/>
                  </a:lnTo>
                  <a:lnTo>
                    <a:pt x="94651" y="201384"/>
                  </a:lnTo>
                  <a:lnTo>
                    <a:pt x="97281" y="192720"/>
                  </a:lnTo>
                  <a:lnTo>
                    <a:pt x="99910" y="184055"/>
                  </a:lnTo>
                  <a:lnTo>
                    <a:pt x="102539" y="175390"/>
                  </a:lnTo>
                  <a:lnTo>
                    <a:pt x="105168" y="166726"/>
                  </a:lnTo>
                  <a:lnTo>
                    <a:pt x="107797" y="158061"/>
                  </a:lnTo>
                  <a:lnTo>
                    <a:pt x="110427" y="149396"/>
                  </a:lnTo>
                  <a:lnTo>
                    <a:pt x="113056" y="140732"/>
                  </a:lnTo>
                  <a:lnTo>
                    <a:pt x="115685" y="132067"/>
                  </a:lnTo>
                  <a:lnTo>
                    <a:pt x="118314" y="123402"/>
                  </a:lnTo>
                  <a:lnTo>
                    <a:pt x="120944" y="114738"/>
                  </a:lnTo>
                  <a:lnTo>
                    <a:pt x="123573" y="106073"/>
                  </a:lnTo>
                  <a:lnTo>
                    <a:pt x="126202" y="97408"/>
                  </a:lnTo>
                  <a:lnTo>
                    <a:pt x="128831" y="88744"/>
                  </a:lnTo>
                  <a:lnTo>
                    <a:pt x="131460" y="80079"/>
                  </a:lnTo>
                  <a:lnTo>
                    <a:pt x="134090" y="71414"/>
                  </a:lnTo>
                  <a:lnTo>
                    <a:pt x="136719" y="62750"/>
                  </a:lnTo>
                  <a:lnTo>
                    <a:pt x="139348" y="54085"/>
                  </a:lnTo>
                  <a:lnTo>
                    <a:pt x="141977" y="45420"/>
                  </a:lnTo>
                  <a:lnTo>
                    <a:pt x="144607" y="36756"/>
                  </a:lnTo>
                  <a:lnTo>
                    <a:pt x="147236" y="28091"/>
                  </a:lnTo>
                  <a:lnTo>
                    <a:pt x="149865" y="19426"/>
                  </a:lnTo>
                  <a:lnTo>
                    <a:pt x="152494" y="10762"/>
                  </a:lnTo>
                  <a:lnTo>
                    <a:pt x="155123" y="2097"/>
                  </a:lnTo>
                  <a:lnTo>
                    <a:pt x="1557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590639" y="6274807"/>
              <a:ext cx="68897" cy="70120"/>
            </a:xfrm>
            <a:custGeom>
              <a:avLst/>
              <a:pathLst>
                <a:path w="68897" h="70120">
                  <a:moveTo>
                    <a:pt x="68897" y="70120"/>
                  </a:moveTo>
                  <a:lnTo>
                    <a:pt x="52554" y="0"/>
                  </a:lnTo>
                  <a:lnTo>
                    <a:pt x="0" y="492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739697" y="5425539"/>
              <a:ext cx="326969" cy="753781"/>
            </a:xfrm>
            <a:custGeom>
              <a:avLst/>
              <a:pathLst>
                <a:path w="326969" h="753781">
                  <a:moveTo>
                    <a:pt x="326969" y="0"/>
                  </a:moveTo>
                  <a:lnTo>
                    <a:pt x="322219" y="10949"/>
                  </a:lnTo>
                  <a:lnTo>
                    <a:pt x="317469" y="21899"/>
                  </a:lnTo>
                  <a:lnTo>
                    <a:pt x="312720" y="32849"/>
                  </a:lnTo>
                  <a:lnTo>
                    <a:pt x="307970" y="43799"/>
                  </a:lnTo>
                  <a:lnTo>
                    <a:pt x="303220" y="54749"/>
                  </a:lnTo>
                  <a:lnTo>
                    <a:pt x="298470" y="65699"/>
                  </a:lnTo>
                  <a:lnTo>
                    <a:pt x="293720" y="76649"/>
                  </a:lnTo>
                  <a:lnTo>
                    <a:pt x="288971" y="87599"/>
                  </a:lnTo>
                  <a:lnTo>
                    <a:pt x="284221" y="98549"/>
                  </a:lnTo>
                  <a:lnTo>
                    <a:pt x="279471" y="109499"/>
                  </a:lnTo>
                  <a:lnTo>
                    <a:pt x="274721" y="120449"/>
                  </a:lnTo>
                  <a:lnTo>
                    <a:pt x="269971" y="131399"/>
                  </a:lnTo>
                  <a:lnTo>
                    <a:pt x="265222" y="142349"/>
                  </a:lnTo>
                  <a:lnTo>
                    <a:pt x="260472" y="153299"/>
                  </a:lnTo>
                  <a:lnTo>
                    <a:pt x="255722" y="164249"/>
                  </a:lnTo>
                  <a:lnTo>
                    <a:pt x="250972" y="175199"/>
                  </a:lnTo>
                  <a:lnTo>
                    <a:pt x="246222" y="186149"/>
                  </a:lnTo>
                  <a:lnTo>
                    <a:pt x="241473" y="197099"/>
                  </a:lnTo>
                  <a:lnTo>
                    <a:pt x="236723" y="208049"/>
                  </a:lnTo>
                  <a:lnTo>
                    <a:pt x="231973" y="218999"/>
                  </a:lnTo>
                  <a:lnTo>
                    <a:pt x="227223" y="229949"/>
                  </a:lnTo>
                  <a:lnTo>
                    <a:pt x="222473" y="240899"/>
                  </a:lnTo>
                  <a:lnTo>
                    <a:pt x="217724" y="251849"/>
                  </a:lnTo>
                  <a:lnTo>
                    <a:pt x="212974" y="262799"/>
                  </a:lnTo>
                  <a:lnTo>
                    <a:pt x="208224" y="273749"/>
                  </a:lnTo>
                  <a:lnTo>
                    <a:pt x="203474" y="284699"/>
                  </a:lnTo>
                  <a:lnTo>
                    <a:pt x="198724" y="295649"/>
                  </a:lnTo>
                  <a:lnTo>
                    <a:pt x="193975" y="306599"/>
                  </a:lnTo>
                  <a:lnTo>
                    <a:pt x="189225" y="317549"/>
                  </a:lnTo>
                  <a:lnTo>
                    <a:pt x="184475" y="328499"/>
                  </a:lnTo>
                  <a:lnTo>
                    <a:pt x="179725" y="339449"/>
                  </a:lnTo>
                  <a:lnTo>
                    <a:pt x="174975" y="350399"/>
                  </a:lnTo>
                  <a:lnTo>
                    <a:pt x="170226" y="361349"/>
                  </a:lnTo>
                  <a:lnTo>
                    <a:pt x="165476" y="372299"/>
                  </a:lnTo>
                  <a:lnTo>
                    <a:pt x="160726" y="383249"/>
                  </a:lnTo>
                  <a:lnTo>
                    <a:pt x="155976" y="394199"/>
                  </a:lnTo>
                  <a:lnTo>
                    <a:pt x="151226" y="405149"/>
                  </a:lnTo>
                  <a:lnTo>
                    <a:pt x="146477" y="416099"/>
                  </a:lnTo>
                  <a:lnTo>
                    <a:pt x="141727" y="427049"/>
                  </a:lnTo>
                  <a:lnTo>
                    <a:pt x="136977" y="437999"/>
                  </a:lnTo>
                  <a:lnTo>
                    <a:pt x="132227" y="448949"/>
                  </a:lnTo>
                  <a:lnTo>
                    <a:pt x="127477" y="459899"/>
                  </a:lnTo>
                  <a:lnTo>
                    <a:pt x="122728" y="470849"/>
                  </a:lnTo>
                  <a:lnTo>
                    <a:pt x="117978" y="481799"/>
                  </a:lnTo>
                  <a:lnTo>
                    <a:pt x="113228" y="492749"/>
                  </a:lnTo>
                  <a:lnTo>
                    <a:pt x="108478" y="503699"/>
                  </a:lnTo>
                  <a:lnTo>
                    <a:pt x="103728" y="514649"/>
                  </a:lnTo>
                  <a:lnTo>
                    <a:pt x="98979" y="525599"/>
                  </a:lnTo>
                  <a:lnTo>
                    <a:pt x="94229" y="536549"/>
                  </a:lnTo>
                  <a:lnTo>
                    <a:pt x="89479" y="547499"/>
                  </a:lnTo>
                  <a:lnTo>
                    <a:pt x="84729" y="558449"/>
                  </a:lnTo>
                  <a:lnTo>
                    <a:pt x="79979" y="569399"/>
                  </a:lnTo>
                  <a:lnTo>
                    <a:pt x="75230" y="580349"/>
                  </a:lnTo>
                  <a:lnTo>
                    <a:pt x="70480" y="591299"/>
                  </a:lnTo>
                  <a:lnTo>
                    <a:pt x="65730" y="602249"/>
                  </a:lnTo>
                  <a:lnTo>
                    <a:pt x="60980" y="613199"/>
                  </a:lnTo>
                  <a:lnTo>
                    <a:pt x="56230" y="624149"/>
                  </a:lnTo>
                  <a:lnTo>
                    <a:pt x="51481" y="635099"/>
                  </a:lnTo>
                  <a:lnTo>
                    <a:pt x="46731" y="646049"/>
                  </a:lnTo>
                  <a:lnTo>
                    <a:pt x="41981" y="656999"/>
                  </a:lnTo>
                  <a:lnTo>
                    <a:pt x="37231" y="667949"/>
                  </a:lnTo>
                  <a:lnTo>
                    <a:pt x="32481" y="678899"/>
                  </a:lnTo>
                  <a:lnTo>
                    <a:pt x="27732" y="689849"/>
                  </a:lnTo>
                  <a:lnTo>
                    <a:pt x="22982" y="700799"/>
                  </a:lnTo>
                  <a:lnTo>
                    <a:pt x="18232" y="711749"/>
                  </a:lnTo>
                  <a:lnTo>
                    <a:pt x="13482" y="722699"/>
                  </a:lnTo>
                  <a:lnTo>
                    <a:pt x="8732" y="733649"/>
                  </a:lnTo>
                  <a:lnTo>
                    <a:pt x="3983" y="744599"/>
                  </a:lnTo>
                  <a:lnTo>
                    <a:pt x="0" y="7537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731483" y="6107791"/>
              <a:ext cx="66053" cy="71530"/>
            </a:xfrm>
            <a:custGeom>
              <a:avLst/>
              <a:pathLst>
                <a:path w="66053" h="71530">
                  <a:moveTo>
                    <a:pt x="0" y="0"/>
                  </a:moveTo>
                  <a:lnTo>
                    <a:pt x="8213" y="71530"/>
                  </a:lnTo>
                  <a:lnTo>
                    <a:pt x="66053" y="286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790963" y="5425539"/>
              <a:ext cx="275703" cy="724163"/>
            </a:xfrm>
            <a:custGeom>
              <a:avLst/>
              <a:pathLst>
                <a:path w="275703" h="724163">
                  <a:moveTo>
                    <a:pt x="275703" y="0"/>
                  </a:moveTo>
                  <a:lnTo>
                    <a:pt x="271624" y="10713"/>
                  </a:lnTo>
                  <a:lnTo>
                    <a:pt x="267546" y="21426"/>
                  </a:lnTo>
                  <a:lnTo>
                    <a:pt x="263467" y="32139"/>
                  </a:lnTo>
                  <a:lnTo>
                    <a:pt x="259388" y="42852"/>
                  </a:lnTo>
                  <a:lnTo>
                    <a:pt x="255310" y="53565"/>
                  </a:lnTo>
                  <a:lnTo>
                    <a:pt x="251231" y="64279"/>
                  </a:lnTo>
                  <a:lnTo>
                    <a:pt x="247152" y="74992"/>
                  </a:lnTo>
                  <a:lnTo>
                    <a:pt x="243073" y="85705"/>
                  </a:lnTo>
                  <a:lnTo>
                    <a:pt x="238995" y="96418"/>
                  </a:lnTo>
                  <a:lnTo>
                    <a:pt x="234916" y="107131"/>
                  </a:lnTo>
                  <a:lnTo>
                    <a:pt x="230837" y="117845"/>
                  </a:lnTo>
                  <a:lnTo>
                    <a:pt x="226759" y="128558"/>
                  </a:lnTo>
                  <a:lnTo>
                    <a:pt x="222680" y="139271"/>
                  </a:lnTo>
                  <a:lnTo>
                    <a:pt x="218601" y="149984"/>
                  </a:lnTo>
                  <a:lnTo>
                    <a:pt x="214522" y="160697"/>
                  </a:lnTo>
                  <a:lnTo>
                    <a:pt x="210444" y="171410"/>
                  </a:lnTo>
                  <a:lnTo>
                    <a:pt x="206365" y="182124"/>
                  </a:lnTo>
                  <a:lnTo>
                    <a:pt x="202286" y="192837"/>
                  </a:lnTo>
                  <a:lnTo>
                    <a:pt x="198207" y="203550"/>
                  </a:lnTo>
                  <a:lnTo>
                    <a:pt x="194129" y="214263"/>
                  </a:lnTo>
                  <a:lnTo>
                    <a:pt x="190050" y="224976"/>
                  </a:lnTo>
                  <a:lnTo>
                    <a:pt x="185971" y="235690"/>
                  </a:lnTo>
                  <a:lnTo>
                    <a:pt x="181893" y="246403"/>
                  </a:lnTo>
                  <a:lnTo>
                    <a:pt x="177814" y="257116"/>
                  </a:lnTo>
                  <a:lnTo>
                    <a:pt x="173735" y="267829"/>
                  </a:lnTo>
                  <a:lnTo>
                    <a:pt x="169656" y="278542"/>
                  </a:lnTo>
                  <a:lnTo>
                    <a:pt x="165578" y="289256"/>
                  </a:lnTo>
                  <a:lnTo>
                    <a:pt x="161499" y="299969"/>
                  </a:lnTo>
                  <a:lnTo>
                    <a:pt x="157420" y="310682"/>
                  </a:lnTo>
                  <a:lnTo>
                    <a:pt x="153341" y="321395"/>
                  </a:lnTo>
                  <a:lnTo>
                    <a:pt x="149263" y="332108"/>
                  </a:lnTo>
                  <a:lnTo>
                    <a:pt x="145184" y="342821"/>
                  </a:lnTo>
                  <a:lnTo>
                    <a:pt x="141105" y="353535"/>
                  </a:lnTo>
                  <a:lnTo>
                    <a:pt x="137027" y="364248"/>
                  </a:lnTo>
                  <a:lnTo>
                    <a:pt x="132948" y="374961"/>
                  </a:lnTo>
                  <a:lnTo>
                    <a:pt x="128869" y="385674"/>
                  </a:lnTo>
                  <a:lnTo>
                    <a:pt x="124790" y="396387"/>
                  </a:lnTo>
                  <a:lnTo>
                    <a:pt x="120712" y="407101"/>
                  </a:lnTo>
                  <a:lnTo>
                    <a:pt x="116633" y="417814"/>
                  </a:lnTo>
                  <a:lnTo>
                    <a:pt x="112554" y="428527"/>
                  </a:lnTo>
                  <a:lnTo>
                    <a:pt x="108475" y="439240"/>
                  </a:lnTo>
                  <a:lnTo>
                    <a:pt x="104397" y="449953"/>
                  </a:lnTo>
                  <a:lnTo>
                    <a:pt x="100318" y="460667"/>
                  </a:lnTo>
                  <a:lnTo>
                    <a:pt x="96239" y="471380"/>
                  </a:lnTo>
                  <a:lnTo>
                    <a:pt x="92161" y="482093"/>
                  </a:lnTo>
                  <a:lnTo>
                    <a:pt x="88082" y="492806"/>
                  </a:lnTo>
                  <a:lnTo>
                    <a:pt x="84003" y="503519"/>
                  </a:lnTo>
                  <a:lnTo>
                    <a:pt x="79924" y="514232"/>
                  </a:lnTo>
                  <a:lnTo>
                    <a:pt x="75846" y="524946"/>
                  </a:lnTo>
                  <a:lnTo>
                    <a:pt x="71767" y="535659"/>
                  </a:lnTo>
                  <a:lnTo>
                    <a:pt x="67688" y="546372"/>
                  </a:lnTo>
                  <a:lnTo>
                    <a:pt x="63610" y="557085"/>
                  </a:lnTo>
                  <a:lnTo>
                    <a:pt x="59531" y="567798"/>
                  </a:lnTo>
                  <a:lnTo>
                    <a:pt x="55452" y="578512"/>
                  </a:lnTo>
                  <a:lnTo>
                    <a:pt x="51373" y="589225"/>
                  </a:lnTo>
                  <a:lnTo>
                    <a:pt x="47295" y="599938"/>
                  </a:lnTo>
                  <a:lnTo>
                    <a:pt x="43216" y="610651"/>
                  </a:lnTo>
                  <a:lnTo>
                    <a:pt x="39137" y="621364"/>
                  </a:lnTo>
                  <a:lnTo>
                    <a:pt x="35058" y="632078"/>
                  </a:lnTo>
                  <a:lnTo>
                    <a:pt x="30980" y="642791"/>
                  </a:lnTo>
                  <a:lnTo>
                    <a:pt x="26901" y="653504"/>
                  </a:lnTo>
                  <a:lnTo>
                    <a:pt x="22822" y="664217"/>
                  </a:lnTo>
                  <a:lnTo>
                    <a:pt x="18744" y="674930"/>
                  </a:lnTo>
                  <a:lnTo>
                    <a:pt x="14665" y="685643"/>
                  </a:lnTo>
                  <a:lnTo>
                    <a:pt x="10586" y="696357"/>
                  </a:lnTo>
                  <a:lnTo>
                    <a:pt x="6507" y="707070"/>
                  </a:lnTo>
                  <a:lnTo>
                    <a:pt x="2429" y="717783"/>
                  </a:lnTo>
                  <a:lnTo>
                    <a:pt x="0" y="7241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3779504" y="6078620"/>
              <a:ext cx="67288" cy="71082"/>
            </a:xfrm>
            <a:custGeom>
              <a:avLst/>
              <a:pathLst>
                <a:path w="67288" h="71082">
                  <a:moveTo>
                    <a:pt x="0" y="0"/>
                  </a:moveTo>
                  <a:lnTo>
                    <a:pt x="11458" y="71082"/>
                  </a:lnTo>
                  <a:lnTo>
                    <a:pt x="67288" y="256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3858361" y="6788443"/>
              <a:ext cx="39763" cy="61489"/>
            </a:xfrm>
            <a:custGeom>
              <a:avLst/>
              <a:pathLst>
                <a:path w="39763" h="61489">
                  <a:moveTo>
                    <a:pt x="39763" y="61489"/>
                  </a:moveTo>
                  <a:lnTo>
                    <a:pt x="37387" y="57815"/>
                  </a:lnTo>
                  <a:lnTo>
                    <a:pt x="35011" y="54140"/>
                  </a:lnTo>
                  <a:lnTo>
                    <a:pt x="32635" y="50466"/>
                  </a:lnTo>
                  <a:lnTo>
                    <a:pt x="30258" y="46791"/>
                  </a:lnTo>
                  <a:lnTo>
                    <a:pt x="27882" y="43116"/>
                  </a:lnTo>
                  <a:lnTo>
                    <a:pt x="25506" y="39442"/>
                  </a:lnTo>
                  <a:lnTo>
                    <a:pt x="23129" y="35767"/>
                  </a:lnTo>
                  <a:lnTo>
                    <a:pt x="20753" y="32092"/>
                  </a:lnTo>
                  <a:lnTo>
                    <a:pt x="18377" y="28418"/>
                  </a:lnTo>
                  <a:lnTo>
                    <a:pt x="16001" y="24743"/>
                  </a:lnTo>
                  <a:lnTo>
                    <a:pt x="13624" y="21069"/>
                  </a:lnTo>
                  <a:lnTo>
                    <a:pt x="11248" y="17394"/>
                  </a:lnTo>
                  <a:lnTo>
                    <a:pt x="8872" y="13719"/>
                  </a:lnTo>
                  <a:lnTo>
                    <a:pt x="6495" y="10045"/>
                  </a:lnTo>
                  <a:lnTo>
                    <a:pt x="4119" y="6370"/>
                  </a:lnTo>
                  <a:lnTo>
                    <a:pt x="1743" y="2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3858361" y="6788443"/>
              <a:ext cx="64089" cy="71908"/>
            </a:xfrm>
            <a:custGeom>
              <a:avLst/>
              <a:pathLst>
                <a:path w="64089" h="71908">
                  <a:moveTo>
                    <a:pt x="64089" y="32810"/>
                  </a:moveTo>
                  <a:lnTo>
                    <a:pt x="0" y="0"/>
                  </a:lnTo>
                  <a:lnTo>
                    <a:pt x="3629" y="71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3843424" y="6841700"/>
              <a:ext cx="54701" cy="8232"/>
            </a:xfrm>
            <a:custGeom>
              <a:avLst/>
              <a:pathLst>
                <a:path w="54701" h="8232">
                  <a:moveTo>
                    <a:pt x="54701" y="8232"/>
                  </a:moveTo>
                  <a:lnTo>
                    <a:pt x="50552" y="7608"/>
                  </a:lnTo>
                  <a:lnTo>
                    <a:pt x="46404" y="6984"/>
                  </a:lnTo>
                  <a:lnTo>
                    <a:pt x="42255" y="6359"/>
                  </a:lnTo>
                  <a:lnTo>
                    <a:pt x="38107" y="5735"/>
                  </a:lnTo>
                  <a:lnTo>
                    <a:pt x="33959" y="5111"/>
                  </a:lnTo>
                  <a:lnTo>
                    <a:pt x="29810" y="4486"/>
                  </a:lnTo>
                  <a:lnTo>
                    <a:pt x="25662" y="3862"/>
                  </a:lnTo>
                  <a:lnTo>
                    <a:pt x="21513" y="3238"/>
                  </a:lnTo>
                  <a:lnTo>
                    <a:pt x="17365" y="2613"/>
                  </a:lnTo>
                  <a:lnTo>
                    <a:pt x="13217" y="1989"/>
                  </a:lnTo>
                  <a:lnTo>
                    <a:pt x="9068" y="1364"/>
                  </a:lnTo>
                  <a:lnTo>
                    <a:pt x="4920" y="740"/>
                  </a:lnTo>
                  <a:lnTo>
                    <a:pt x="771" y="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843424" y="6815381"/>
              <a:ext cx="67017" cy="71198"/>
            </a:xfrm>
            <a:custGeom>
              <a:avLst/>
              <a:pathLst>
                <a:path w="67017" h="71198">
                  <a:moveTo>
                    <a:pt x="67017" y="0"/>
                  </a:moveTo>
                  <a:lnTo>
                    <a:pt x="0" y="26318"/>
                  </a:lnTo>
                  <a:lnTo>
                    <a:pt x="56301" y="711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3873971" y="6849933"/>
              <a:ext cx="24154" cy="30225"/>
            </a:xfrm>
            <a:custGeom>
              <a:avLst/>
              <a:pathLst>
                <a:path w="24154" h="30225">
                  <a:moveTo>
                    <a:pt x="24154" y="0"/>
                  </a:moveTo>
                  <a:lnTo>
                    <a:pt x="21639" y="3146"/>
                  </a:lnTo>
                  <a:lnTo>
                    <a:pt x="19125" y="6292"/>
                  </a:lnTo>
                  <a:lnTo>
                    <a:pt x="16611" y="9438"/>
                  </a:lnTo>
                  <a:lnTo>
                    <a:pt x="14097" y="12584"/>
                  </a:lnTo>
                  <a:lnTo>
                    <a:pt x="11583" y="15730"/>
                  </a:lnTo>
                  <a:lnTo>
                    <a:pt x="9069" y="18876"/>
                  </a:lnTo>
                  <a:lnTo>
                    <a:pt x="6555" y="22022"/>
                  </a:lnTo>
                  <a:lnTo>
                    <a:pt x="4041" y="25168"/>
                  </a:lnTo>
                  <a:lnTo>
                    <a:pt x="1527" y="28314"/>
                  </a:lnTo>
                  <a:lnTo>
                    <a:pt x="0" y="302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873971" y="6808973"/>
              <a:ext cx="67049" cy="71184"/>
            </a:xfrm>
            <a:custGeom>
              <a:avLst/>
              <a:pathLst>
                <a:path w="67049" h="71184">
                  <a:moveTo>
                    <a:pt x="10803" y="0"/>
                  </a:moveTo>
                  <a:lnTo>
                    <a:pt x="0" y="71184"/>
                  </a:lnTo>
                  <a:lnTo>
                    <a:pt x="67049" y="44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790987" y="6794455"/>
              <a:ext cx="107137" cy="55478"/>
            </a:xfrm>
            <a:custGeom>
              <a:avLst/>
              <a:pathLst>
                <a:path w="107137" h="55478">
                  <a:moveTo>
                    <a:pt x="107137" y="55478"/>
                  </a:moveTo>
                  <a:lnTo>
                    <a:pt x="102826" y="53245"/>
                  </a:lnTo>
                  <a:lnTo>
                    <a:pt x="98514" y="51013"/>
                  </a:lnTo>
                  <a:lnTo>
                    <a:pt x="94203" y="48780"/>
                  </a:lnTo>
                  <a:lnTo>
                    <a:pt x="89892" y="46548"/>
                  </a:lnTo>
                  <a:lnTo>
                    <a:pt x="85580" y="44315"/>
                  </a:lnTo>
                  <a:lnTo>
                    <a:pt x="81269" y="42083"/>
                  </a:lnTo>
                  <a:lnTo>
                    <a:pt x="76958" y="39850"/>
                  </a:lnTo>
                  <a:lnTo>
                    <a:pt x="72647" y="37618"/>
                  </a:lnTo>
                  <a:lnTo>
                    <a:pt x="68335" y="35385"/>
                  </a:lnTo>
                  <a:lnTo>
                    <a:pt x="64024" y="33153"/>
                  </a:lnTo>
                  <a:lnTo>
                    <a:pt x="59713" y="30920"/>
                  </a:lnTo>
                  <a:lnTo>
                    <a:pt x="55401" y="28688"/>
                  </a:lnTo>
                  <a:lnTo>
                    <a:pt x="51090" y="26455"/>
                  </a:lnTo>
                  <a:lnTo>
                    <a:pt x="46779" y="24223"/>
                  </a:lnTo>
                  <a:lnTo>
                    <a:pt x="42467" y="21990"/>
                  </a:lnTo>
                  <a:lnTo>
                    <a:pt x="38156" y="19758"/>
                  </a:lnTo>
                  <a:lnTo>
                    <a:pt x="33845" y="17525"/>
                  </a:lnTo>
                  <a:lnTo>
                    <a:pt x="29533" y="15293"/>
                  </a:lnTo>
                  <a:lnTo>
                    <a:pt x="25222" y="13060"/>
                  </a:lnTo>
                  <a:lnTo>
                    <a:pt x="20911" y="10828"/>
                  </a:lnTo>
                  <a:lnTo>
                    <a:pt x="16599" y="8595"/>
                  </a:lnTo>
                  <a:lnTo>
                    <a:pt x="12288" y="6363"/>
                  </a:lnTo>
                  <a:lnTo>
                    <a:pt x="7977" y="4130"/>
                  </a:lnTo>
                  <a:lnTo>
                    <a:pt x="3665" y="18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790987" y="6791158"/>
              <a:ext cx="71924" cy="63936"/>
            </a:xfrm>
            <a:custGeom>
              <a:avLst/>
              <a:pathLst>
                <a:path w="71924" h="63936">
                  <a:moveTo>
                    <a:pt x="71924" y="0"/>
                  </a:moveTo>
                  <a:lnTo>
                    <a:pt x="0" y="3296"/>
                  </a:lnTo>
                  <a:lnTo>
                    <a:pt x="38816" y="639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757187" y="6849933"/>
              <a:ext cx="140937" cy="122419"/>
            </a:xfrm>
            <a:custGeom>
              <a:avLst/>
              <a:pathLst>
                <a:path w="140937" h="122419">
                  <a:moveTo>
                    <a:pt x="140937" y="0"/>
                  </a:moveTo>
                  <a:lnTo>
                    <a:pt x="136768" y="3621"/>
                  </a:lnTo>
                  <a:lnTo>
                    <a:pt x="132600" y="7242"/>
                  </a:lnTo>
                  <a:lnTo>
                    <a:pt x="128431" y="10863"/>
                  </a:lnTo>
                  <a:lnTo>
                    <a:pt x="124262" y="14484"/>
                  </a:lnTo>
                  <a:lnTo>
                    <a:pt x="120093" y="18105"/>
                  </a:lnTo>
                  <a:lnTo>
                    <a:pt x="115924" y="21726"/>
                  </a:lnTo>
                  <a:lnTo>
                    <a:pt x="111755" y="25348"/>
                  </a:lnTo>
                  <a:lnTo>
                    <a:pt x="107586" y="28969"/>
                  </a:lnTo>
                  <a:lnTo>
                    <a:pt x="103417" y="32590"/>
                  </a:lnTo>
                  <a:lnTo>
                    <a:pt x="99248" y="36211"/>
                  </a:lnTo>
                  <a:lnTo>
                    <a:pt x="95079" y="39832"/>
                  </a:lnTo>
                  <a:lnTo>
                    <a:pt x="90910" y="43453"/>
                  </a:lnTo>
                  <a:lnTo>
                    <a:pt x="86741" y="47075"/>
                  </a:lnTo>
                  <a:lnTo>
                    <a:pt x="82572" y="50696"/>
                  </a:lnTo>
                  <a:lnTo>
                    <a:pt x="78403" y="54317"/>
                  </a:lnTo>
                  <a:lnTo>
                    <a:pt x="74234" y="57938"/>
                  </a:lnTo>
                  <a:lnTo>
                    <a:pt x="70065" y="61559"/>
                  </a:lnTo>
                  <a:lnTo>
                    <a:pt x="65896" y="65180"/>
                  </a:lnTo>
                  <a:lnTo>
                    <a:pt x="61727" y="68801"/>
                  </a:lnTo>
                  <a:lnTo>
                    <a:pt x="57559" y="72423"/>
                  </a:lnTo>
                  <a:lnTo>
                    <a:pt x="53390" y="76044"/>
                  </a:lnTo>
                  <a:lnTo>
                    <a:pt x="49221" y="79665"/>
                  </a:lnTo>
                  <a:lnTo>
                    <a:pt x="45052" y="83286"/>
                  </a:lnTo>
                  <a:lnTo>
                    <a:pt x="40883" y="86907"/>
                  </a:lnTo>
                  <a:lnTo>
                    <a:pt x="36714" y="90528"/>
                  </a:lnTo>
                  <a:lnTo>
                    <a:pt x="32545" y="94150"/>
                  </a:lnTo>
                  <a:lnTo>
                    <a:pt x="28376" y="97771"/>
                  </a:lnTo>
                  <a:lnTo>
                    <a:pt x="24207" y="101392"/>
                  </a:lnTo>
                  <a:lnTo>
                    <a:pt x="20038" y="105013"/>
                  </a:lnTo>
                  <a:lnTo>
                    <a:pt x="15869" y="108634"/>
                  </a:lnTo>
                  <a:lnTo>
                    <a:pt x="11700" y="112255"/>
                  </a:lnTo>
                  <a:lnTo>
                    <a:pt x="7531" y="115877"/>
                  </a:lnTo>
                  <a:lnTo>
                    <a:pt x="3362" y="119498"/>
                  </a:lnTo>
                  <a:lnTo>
                    <a:pt x="0" y="122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3757187" y="6904284"/>
              <a:ext cx="70682" cy="68068"/>
            </a:xfrm>
            <a:custGeom>
              <a:avLst/>
              <a:pathLst>
                <a:path w="70682" h="68068">
                  <a:moveTo>
                    <a:pt x="23467" y="0"/>
                  </a:moveTo>
                  <a:lnTo>
                    <a:pt x="0" y="68068"/>
                  </a:lnTo>
                  <a:lnTo>
                    <a:pt x="70682" y="54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546709" y="4363627"/>
              <a:ext cx="210898" cy="366390"/>
            </a:xfrm>
            <a:custGeom>
              <a:avLst/>
              <a:pathLst>
                <a:path w="210898" h="366390">
                  <a:moveTo>
                    <a:pt x="210898" y="0"/>
                  </a:moveTo>
                  <a:lnTo>
                    <a:pt x="206954" y="6852"/>
                  </a:lnTo>
                  <a:lnTo>
                    <a:pt x="203009" y="13704"/>
                  </a:lnTo>
                  <a:lnTo>
                    <a:pt x="199065" y="20557"/>
                  </a:lnTo>
                  <a:lnTo>
                    <a:pt x="195121" y="27409"/>
                  </a:lnTo>
                  <a:lnTo>
                    <a:pt x="191176" y="34262"/>
                  </a:lnTo>
                  <a:lnTo>
                    <a:pt x="187232" y="41114"/>
                  </a:lnTo>
                  <a:lnTo>
                    <a:pt x="183288" y="47967"/>
                  </a:lnTo>
                  <a:lnTo>
                    <a:pt x="179343" y="54819"/>
                  </a:lnTo>
                  <a:lnTo>
                    <a:pt x="175399" y="61672"/>
                  </a:lnTo>
                  <a:lnTo>
                    <a:pt x="171455" y="68524"/>
                  </a:lnTo>
                  <a:lnTo>
                    <a:pt x="167510" y="75377"/>
                  </a:lnTo>
                  <a:lnTo>
                    <a:pt x="163566" y="82229"/>
                  </a:lnTo>
                  <a:lnTo>
                    <a:pt x="159621" y="89082"/>
                  </a:lnTo>
                  <a:lnTo>
                    <a:pt x="155677" y="95934"/>
                  </a:lnTo>
                  <a:lnTo>
                    <a:pt x="151733" y="102787"/>
                  </a:lnTo>
                  <a:lnTo>
                    <a:pt x="147788" y="109639"/>
                  </a:lnTo>
                  <a:lnTo>
                    <a:pt x="143844" y="116491"/>
                  </a:lnTo>
                  <a:lnTo>
                    <a:pt x="139900" y="123344"/>
                  </a:lnTo>
                  <a:lnTo>
                    <a:pt x="135955" y="130196"/>
                  </a:lnTo>
                  <a:lnTo>
                    <a:pt x="132011" y="137049"/>
                  </a:lnTo>
                  <a:lnTo>
                    <a:pt x="128067" y="143901"/>
                  </a:lnTo>
                  <a:lnTo>
                    <a:pt x="124122" y="150754"/>
                  </a:lnTo>
                  <a:lnTo>
                    <a:pt x="120178" y="157606"/>
                  </a:lnTo>
                  <a:lnTo>
                    <a:pt x="116234" y="164459"/>
                  </a:lnTo>
                  <a:lnTo>
                    <a:pt x="112289" y="171311"/>
                  </a:lnTo>
                  <a:lnTo>
                    <a:pt x="108345" y="178164"/>
                  </a:lnTo>
                  <a:lnTo>
                    <a:pt x="104400" y="185016"/>
                  </a:lnTo>
                  <a:lnTo>
                    <a:pt x="100456" y="191869"/>
                  </a:lnTo>
                  <a:lnTo>
                    <a:pt x="96512" y="198721"/>
                  </a:lnTo>
                  <a:lnTo>
                    <a:pt x="92567" y="205574"/>
                  </a:lnTo>
                  <a:lnTo>
                    <a:pt x="88623" y="212426"/>
                  </a:lnTo>
                  <a:lnTo>
                    <a:pt x="84679" y="219279"/>
                  </a:lnTo>
                  <a:lnTo>
                    <a:pt x="80734" y="226131"/>
                  </a:lnTo>
                  <a:lnTo>
                    <a:pt x="76790" y="232983"/>
                  </a:lnTo>
                  <a:lnTo>
                    <a:pt x="72846" y="239836"/>
                  </a:lnTo>
                  <a:lnTo>
                    <a:pt x="68901" y="246688"/>
                  </a:lnTo>
                  <a:lnTo>
                    <a:pt x="64957" y="253541"/>
                  </a:lnTo>
                  <a:lnTo>
                    <a:pt x="61012" y="260393"/>
                  </a:lnTo>
                  <a:lnTo>
                    <a:pt x="57068" y="267246"/>
                  </a:lnTo>
                  <a:lnTo>
                    <a:pt x="53124" y="274098"/>
                  </a:lnTo>
                  <a:lnTo>
                    <a:pt x="49179" y="280951"/>
                  </a:lnTo>
                  <a:lnTo>
                    <a:pt x="45235" y="287803"/>
                  </a:lnTo>
                  <a:lnTo>
                    <a:pt x="41291" y="294656"/>
                  </a:lnTo>
                  <a:lnTo>
                    <a:pt x="37346" y="301508"/>
                  </a:lnTo>
                  <a:lnTo>
                    <a:pt x="33402" y="308361"/>
                  </a:lnTo>
                  <a:lnTo>
                    <a:pt x="29458" y="315213"/>
                  </a:lnTo>
                  <a:lnTo>
                    <a:pt x="25513" y="322066"/>
                  </a:lnTo>
                  <a:lnTo>
                    <a:pt x="21569" y="328918"/>
                  </a:lnTo>
                  <a:lnTo>
                    <a:pt x="17625" y="335770"/>
                  </a:lnTo>
                  <a:lnTo>
                    <a:pt x="13680" y="342623"/>
                  </a:lnTo>
                  <a:lnTo>
                    <a:pt x="9736" y="349475"/>
                  </a:lnTo>
                  <a:lnTo>
                    <a:pt x="5791" y="356328"/>
                  </a:lnTo>
                  <a:lnTo>
                    <a:pt x="1847" y="363180"/>
                  </a:lnTo>
                  <a:lnTo>
                    <a:pt x="0" y="3663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6546615" y="4658018"/>
              <a:ext cx="62400" cy="71999"/>
            </a:xfrm>
            <a:custGeom>
              <a:avLst/>
              <a:pathLst>
                <a:path w="62400" h="71999">
                  <a:moveTo>
                    <a:pt x="0" y="0"/>
                  </a:moveTo>
                  <a:lnTo>
                    <a:pt x="93" y="71999"/>
                  </a:lnTo>
                  <a:lnTo>
                    <a:pt x="62400" y="359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866815" y="3087889"/>
              <a:ext cx="492477" cy="1015711"/>
            </a:xfrm>
            <a:custGeom>
              <a:avLst/>
              <a:pathLst>
                <a:path w="492477" h="1015711">
                  <a:moveTo>
                    <a:pt x="492477" y="0"/>
                  </a:moveTo>
                  <a:lnTo>
                    <a:pt x="485916" y="13531"/>
                  </a:lnTo>
                  <a:lnTo>
                    <a:pt x="479355" y="27063"/>
                  </a:lnTo>
                  <a:lnTo>
                    <a:pt x="472794" y="40595"/>
                  </a:lnTo>
                  <a:lnTo>
                    <a:pt x="466233" y="54126"/>
                  </a:lnTo>
                  <a:lnTo>
                    <a:pt x="459672" y="67658"/>
                  </a:lnTo>
                  <a:lnTo>
                    <a:pt x="453111" y="81190"/>
                  </a:lnTo>
                  <a:lnTo>
                    <a:pt x="446550" y="94722"/>
                  </a:lnTo>
                  <a:lnTo>
                    <a:pt x="439989" y="108253"/>
                  </a:lnTo>
                  <a:lnTo>
                    <a:pt x="433428" y="121785"/>
                  </a:lnTo>
                  <a:lnTo>
                    <a:pt x="426867" y="135317"/>
                  </a:lnTo>
                  <a:lnTo>
                    <a:pt x="420306" y="148849"/>
                  </a:lnTo>
                  <a:lnTo>
                    <a:pt x="413745" y="162380"/>
                  </a:lnTo>
                  <a:lnTo>
                    <a:pt x="407184" y="175912"/>
                  </a:lnTo>
                  <a:lnTo>
                    <a:pt x="400623" y="189444"/>
                  </a:lnTo>
                  <a:lnTo>
                    <a:pt x="394062" y="202976"/>
                  </a:lnTo>
                  <a:lnTo>
                    <a:pt x="387501" y="216507"/>
                  </a:lnTo>
                  <a:lnTo>
                    <a:pt x="380940" y="230039"/>
                  </a:lnTo>
                  <a:lnTo>
                    <a:pt x="374379" y="243571"/>
                  </a:lnTo>
                  <a:lnTo>
                    <a:pt x="367818" y="257103"/>
                  </a:lnTo>
                  <a:lnTo>
                    <a:pt x="361257" y="270634"/>
                  </a:lnTo>
                  <a:lnTo>
                    <a:pt x="354696" y="284166"/>
                  </a:lnTo>
                  <a:lnTo>
                    <a:pt x="348135" y="297698"/>
                  </a:lnTo>
                  <a:lnTo>
                    <a:pt x="341574" y="311230"/>
                  </a:lnTo>
                  <a:lnTo>
                    <a:pt x="335013" y="324761"/>
                  </a:lnTo>
                  <a:lnTo>
                    <a:pt x="328452" y="338293"/>
                  </a:lnTo>
                  <a:lnTo>
                    <a:pt x="321891" y="351825"/>
                  </a:lnTo>
                  <a:lnTo>
                    <a:pt x="315330" y="365357"/>
                  </a:lnTo>
                  <a:lnTo>
                    <a:pt x="308769" y="378888"/>
                  </a:lnTo>
                  <a:lnTo>
                    <a:pt x="302208" y="392420"/>
                  </a:lnTo>
                  <a:lnTo>
                    <a:pt x="295647" y="405952"/>
                  </a:lnTo>
                  <a:lnTo>
                    <a:pt x="289086" y="419484"/>
                  </a:lnTo>
                  <a:lnTo>
                    <a:pt x="282525" y="433015"/>
                  </a:lnTo>
                  <a:lnTo>
                    <a:pt x="275964" y="446547"/>
                  </a:lnTo>
                  <a:lnTo>
                    <a:pt x="269403" y="460079"/>
                  </a:lnTo>
                  <a:lnTo>
                    <a:pt x="262842" y="473611"/>
                  </a:lnTo>
                  <a:lnTo>
                    <a:pt x="256281" y="487142"/>
                  </a:lnTo>
                  <a:lnTo>
                    <a:pt x="249720" y="500674"/>
                  </a:lnTo>
                  <a:lnTo>
                    <a:pt x="243159" y="514206"/>
                  </a:lnTo>
                  <a:lnTo>
                    <a:pt x="236598" y="527738"/>
                  </a:lnTo>
                  <a:lnTo>
                    <a:pt x="230037" y="541269"/>
                  </a:lnTo>
                  <a:lnTo>
                    <a:pt x="223476" y="554801"/>
                  </a:lnTo>
                  <a:lnTo>
                    <a:pt x="216915" y="568333"/>
                  </a:lnTo>
                  <a:lnTo>
                    <a:pt x="210354" y="581865"/>
                  </a:lnTo>
                  <a:lnTo>
                    <a:pt x="203793" y="595396"/>
                  </a:lnTo>
                  <a:lnTo>
                    <a:pt x="197232" y="608928"/>
                  </a:lnTo>
                  <a:lnTo>
                    <a:pt x="190671" y="622460"/>
                  </a:lnTo>
                  <a:lnTo>
                    <a:pt x="184110" y="635992"/>
                  </a:lnTo>
                  <a:lnTo>
                    <a:pt x="177549" y="649523"/>
                  </a:lnTo>
                  <a:lnTo>
                    <a:pt x="170988" y="663055"/>
                  </a:lnTo>
                  <a:lnTo>
                    <a:pt x="164427" y="676587"/>
                  </a:lnTo>
                  <a:lnTo>
                    <a:pt x="157866" y="690119"/>
                  </a:lnTo>
                  <a:lnTo>
                    <a:pt x="151305" y="703650"/>
                  </a:lnTo>
                  <a:lnTo>
                    <a:pt x="144744" y="717182"/>
                  </a:lnTo>
                  <a:lnTo>
                    <a:pt x="138183" y="730714"/>
                  </a:lnTo>
                  <a:lnTo>
                    <a:pt x="131622" y="744246"/>
                  </a:lnTo>
                  <a:lnTo>
                    <a:pt x="125061" y="757777"/>
                  </a:lnTo>
                  <a:lnTo>
                    <a:pt x="118500" y="771309"/>
                  </a:lnTo>
                  <a:lnTo>
                    <a:pt x="111939" y="784841"/>
                  </a:lnTo>
                  <a:lnTo>
                    <a:pt x="105378" y="798373"/>
                  </a:lnTo>
                  <a:lnTo>
                    <a:pt x="98817" y="811904"/>
                  </a:lnTo>
                  <a:lnTo>
                    <a:pt x="92256" y="825436"/>
                  </a:lnTo>
                  <a:lnTo>
                    <a:pt x="85695" y="838968"/>
                  </a:lnTo>
                  <a:lnTo>
                    <a:pt x="79134" y="852500"/>
                  </a:lnTo>
                  <a:lnTo>
                    <a:pt x="72573" y="866031"/>
                  </a:lnTo>
                  <a:lnTo>
                    <a:pt x="66012" y="879563"/>
                  </a:lnTo>
                  <a:lnTo>
                    <a:pt x="59451" y="893095"/>
                  </a:lnTo>
                  <a:lnTo>
                    <a:pt x="52890" y="906626"/>
                  </a:lnTo>
                  <a:lnTo>
                    <a:pt x="46329" y="920158"/>
                  </a:lnTo>
                  <a:lnTo>
                    <a:pt x="39768" y="933690"/>
                  </a:lnTo>
                  <a:lnTo>
                    <a:pt x="33207" y="947222"/>
                  </a:lnTo>
                  <a:lnTo>
                    <a:pt x="26646" y="960753"/>
                  </a:lnTo>
                  <a:lnTo>
                    <a:pt x="20085" y="974285"/>
                  </a:lnTo>
                  <a:lnTo>
                    <a:pt x="13524" y="987817"/>
                  </a:lnTo>
                  <a:lnTo>
                    <a:pt x="6963" y="1001349"/>
                  </a:lnTo>
                  <a:lnTo>
                    <a:pt x="402" y="1014880"/>
                  </a:lnTo>
                  <a:lnTo>
                    <a:pt x="0" y="10157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861626" y="4031787"/>
              <a:ext cx="64786" cy="71812"/>
            </a:xfrm>
            <a:custGeom>
              <a:avLst/>
              <a:pathLst>
                <a:path w="64786" h="71812">
                  <a:moveTo>
                    <a:pt x="0" y="0"/>
                  </a:moveTo>
                  <a:lnTo>
                    <a:pt x="5189" y="71812"/>
                  </a:lnTo>
                  <a:lnTo>
                    <a:pt x="64786" y="31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007846" y="3087889"/>
              <a:ext cx="1351446" cy="1489985"/>
            </a:xfrm>
            <a:custGeom>
              <a:avLst/>
              <a:pathLst>
                <a:path w="1351446" h="1489985">
                  <a:moveTo>
                    <a:pt x="1351446" y="0"/>
                  </a:moveTo>
                  <a:lnTo>
                    <a:pt x="1335352" y="17743"/>
                  </a:lnTo>
                  <a:lnTo>
                    <a:pt x="1319258" y="35487"/>
                  </a:lnTo>
                  <a:lnTo>
                    <a:pt x="1303164" y="53231"/>
                  </a:lnTo>
                  <a:lnTo>
                    <a:pt x="1287070" y="70975"/>
                  </a:lnTo>
                  <a:lnTo>
                    <a:pt x="1270976" y="88719"/>
                  </a:lnTo>
                  <a:lnTo>
                    <a:pt x="1254882" y="106462"/>
                  </a:lnTo>
                  <a:lnTo>
                    <a:pt x="1238788" y="124206"/>
                  </a:lnTo>
                  <a:lnTo>
                    <a:pt x="1222694" y="141950"/>
                  </a:lnTo>
                  <a:lnTo>
                    <a:pt x="1206600" y="159694"/>
                  </a:lnTo>
                  <a:lnTo>
                    <a:pt x="1190506" y="177438"/>
                  </a:lnTo>
                  <a:lnTo>
                    <a:pt x="1174412" y="195182"/>
                  </a:lnTo>
                  <a:lnTo>
                    <a:pt x="1158318" y="212925"/>
                  </a:lnTo>
                  <a:lnTo>
                    <a:pt x="1142224" y="230669"/>
                  </a:lnTo>
                  <a:lnTo>
                    <a:pt x="1126130" y="248413"/>
                  </a:lnTo>
                  <a:lnTo>
                    <a:pt x="1110036" y="266157"/>
                  </a:lnTo>
                  <a:lnTo>
                    <a:pt x="1093942" y="283901"/>
                  </a:lnTo>
                  <a:lnTo>
                    <a:pt x="1077848" y="301644"/>
                  </a:lnTo>
                  <a:lnTo>
                    <a:pt x="1061754" y="319388"/>
                  </a:lnTo>
                  <a:lnTo>
                    <a:pt x="1045660" y="337132"/>
                  </a:lnTo>
                  <a:lnTo>
                    <a:pt x="1029566" y="354876"/>
                  </a:lnTo>
                  <a:lnTo>
                    <a:pt x="1013472" y="372620"/>
                  </a:lnTo>
                  <a:lnTo>
                    <a:pt x="997378" y="390364"/>
                  </a:lnTo>
                  <a:lnTo>
                    <a:pt x="981284" y="408107"/>
                  </a:lnTo>
                  <a:lnTo>
                    <a:pt x="965190" y="425851"/>
                  </a:lnTo>
                  <a:lnTo>
                    <a:pt x="949096" y="443595"/>
                  </a:lnTo>
                  <a:lnTo>
                    <a:pt x="933002" y="461339"/>
                  </a:lnTo>
                  <a:lnTo>
                    <a:pt x="916908" y="479083"/>
                  </a:lnTo>
                  <a:lnTo>
                    <a:pt x="900814" y="496827"/>
                  </a:lnTo>
                  <a:lnTo>
                    <a:pt x="884720" y="514570"/>
                  </a:lnTo>
                  <a:lnTo>
                    <a:pt x="868626" y="532314"/>
                  </a:lnTo>
                  <a:lnTo>
                    <a:pt x="852532" y="550058"/>
                  </a:lnTo>
                  <a:lnTo>
                    <a:pt x="836438" y="567802"/>
                  </a:lnTo>
                  <a:lnTo>
                    <a:pt x="820344" y="585546"/>
                  </a:lnTo>
                  <a:lnTo>
                    <a:pt x="804250" y="603289"/>
                  </a:lnTo>
                  <a:lnTo>
                    <a:pt x="788156" y="621033"/>
                  </a:lnTo>
                  <a:lnTo>
                    <a:pt x="772062" y="638777"/>
                  </a:lnTo>
                  <a:lnTo>
                    <a:pt x="755968" y="656521"/>
                  </a:lnTo>
                  <a:lnTo>
                    <a:pt x="739874" y="674265"/>
                  </a:lnTo>
                  <a:lnTo>
                    <a:pt x="723780" y="692009"/>
                  </a:lnTo>
                  <a:lnTo>
                    <a:pt x="707686" y="709752"/>
                  </a:lnTo>
                  <a:lnTo>
                    <a:pt x="691592" y="727496"/>
                  </a:lnTo>
                  <a:lnTo>
                    <a:pt x="675498" y="745240"/>
                  </a:lnTo>
                  <a:lnTo>
                    <a:pt x="659404" y="762984"/>
                  </a:lnTo>
                  <a:lnTo>
                    <a:pt x="643310" y="780728"/>
                  </a:lnTo>
                  <a:lnTo>
                    <a:pt x="627216" y="798472"/>
                  </a:lnTo>
                  <a:lnTo>
                    <a:pt x="611122" y="816215"/>
                  </a:lnTo>
                  <a:lnTo>
                    <a:pt x="595028" y="833959"/>
                  </a:lnTo>
                  <a:lnTo>
                    <a:pt x="578934" y="851703"/>
                  </a:lnTo>
                  <a:lnTo>
                    <a:pt x="562840" y="869447"/>
                  </a:lnTo>
                  <a:lnTo>
                    <a:pt x="546746" y="887191"/>
                  </a:lnTo>
                  <a:lnTo>
                    <a:pt x="530652" y="904934"/>
                  </a:lnTo>
                  <a:lnTo>
                    <a:pt x="514558" y="922678"/>
                  </a:lnTo>
                  <a:lnTo>
                    <a:pt x="498464" y="940422"/>
                  </a:lnTo>
                  <a:lnTo>
                    <a:pt x="482370" y="958166"/>
                  </a:lnTo>
                  <a:lnTo>
                    <a:pt x="466276" y="975910"/>
                  </a:lnTo>
                  <a:lnTo>
                    <a:pt x="450182" y="993654"/>
                  </a:lnTo>
                  <a:lnTo>
                    <a:pt x="434088" y="1011397"/>
                  </a:lnTo>
                  <a:lnTo>
                    <a:pt x="417994" y="1029141"/>
                  </a:lnTo>
                  <a:lnTo>
                    <a:pt x="401900" y="1046885"/>
                  </a:lnTo>
                  <a:lnTo>
                    <a:pt x="385806" y="1064629"/>
                  </a:lnTo>
                  <a:lnTo>
                    <a:pt x="369712" y="1082373"/>
                  </a:lnTo>
                  <a:lnTo>
                    <a:pt x="353618" y="1100116"/>
                  </a:lnTo>
                  <a:lnTo>
                    <a:pt x="337524" y="1117860"/>
                  </a:lnTo>
                  <a:lnTo>
                    <a:pt x="321430" y="1135604"/>
                  </a:lnTo>
                  <a:lnTo>
                    <a:pt x="305336" y="1153348"/>
                  </a:lnTo>
                  <a:lnTo>
                    <a:pt x="289242" y="1171092"/>
                  </a:lnTo>
                  <a:lnTo>
                    <a:pt x="273148" y="1188836"/>
                  </a:lnTo>
                  <a:lnTo>
                    <a:pt x="257054" y="1206579"/>
                  </a:lnTo>
                  <a:lnTo>
                    <a:pt x="240960" y="1224323"/>
                  </a:lnTo>
                  <a:lnTo>
                    <a:pt x="224866" y="1242067"/>
                  </a:lnTo>
                  <a:lnTo>
                    <a:pt x="208772" y="1259811"/>
                  </a:lnTo>
                  <a:lnTo>
                    <a:pt x="192678" y="1277555"/>
                  </a:lnTo>
                  <a:lnTo>
                    <a:pt x="176584" y="1295299"/>
                  </a:lnTo>
                  <a:lnTo>
                    <a:pt x="160490" y="1313042"/>
                  </a:lnTo>
                  <a:lnTo>
                    <a:pt x="144396" y="1330786"/>
                  </a:lnTo>
                  <a:lnTo>
                    <a:pt x="128302" y="1348530"/>
                  </a:lnTo>
                  <a:lnTo>
                    <a:pt x="112208" y="1366274"/>
                  </a:lnTo>
                  <a:lnTo>
                    <a:pt x="96114" y="1384018"/>
                  </a:lnTo>
                  <a:lnTo>
                    <a:pt x="80020" y="1401761"/>
                  </a:lnTo>
                  <a:lnTo>
                    <a:pt x="63926" y="1419505"/>
                  </a:lnTo>
                  <a:lnTo>
                    <a:pt x="47832" y="1437249"/>
                  </a:lnTo>
                  <a:lnTo>
                    <a:pt x="31738" y="1454993"/>
                  </a:lnTo>
                  <a:lnTo>
                    <a:pt x="15644" y="1472737"/>
                  </a:lnTo>
                  <a:lnTo>
                    <a:pt x="0" y="1489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007846" y="4507502"/>
              <a:ext cx="68556" cy="70371"/>
            </a:xfrm>
            <a:custGeom>
              <a:avLst/>
              <a:pathLst>
                <a:path w="68556" h="70371">
                  <a:moveTo>
                    <a:pt x="15226" y="0"/>
                  </a:moveTo>
                  <a:lnTo>
                    <a:pt x="0" y="70371"/>
                  </a:lnTo>
                  <a:lnTo>
                    <a:pt x="68556" y="483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095276" y="4427531"/>
              <a:ext cx="614477" cy="271501"/>
            </a:xfrm>
            <a:custGeom>
              <a:avLst/>
              <a:pathLst>
                <a:path w="614477" h="271501">
                  <a:moveTo>
                    <a:pt x="614477" y="0"/>
                  </a:moveTo>
                  <a:lnTo>
                    <a:pt x="604944" y="4212"/>
                  </a:lnTo>
                  <a:lnTo>
                    <a:pt x="595411" y="8424"/>
                  </a:lnTo>
                  <a:lnTo>
                    <a:pt x="585878" y="12636"/>
                  </a:lnTo>
                  <a:lnTo>
                    <a:pt x="576345" y="16848"/>
                  </a:lnTo>
                  <a:lnTo>
                    <a:pt x="566812" y="21060"/>
                  </a:lnTo>
                  <a:lnTo>
                    <a:pt x="557279" y="25272"/>
                  </a:lnTo>
                  <a:lnTo>
                    <a:pt x="547746" y="29484"/>
                  </a:lnTo>
                  <a:lnTo>
                    <a:pt x="538213" y="33696"/>
                  </a:lnTo>
                  <a:lnTo>
                    <a:pt x="528680" y="37908"/>
                  </a:lnTo>
                  <a:lnTo>
                    <a:pt x="519147" y="42120"/>
                  </a:lnTo>
                  <a:lnTo>
                    <a:pt x="509614" y="46332"/>
                  </a:lnTo>
                  <a:lnTo>
                    <a:pt x="500081" y="50544"/>
                  </a:lnTo>
                  <a:lnTo>
                    <a:pt x="490548" y="54756"/>
                  </a:lnTo>
                  <a:lnTo>
                    <a:pt x="481015" y="58969"/>
                  </a:lnTo>
                  <a:lnTo>
                    <a:pt x="471482" y="63181"/>
                  </a:lnTo>
                  <a:lnTo>
                    <a:pt x="461949" y="67393"/>
                  </a:lnTo>
                  <a:lnTo>
                    <a:pt x="452416" y="71605"/>
                  </a:lnTo>
                  <a:lnTo>
                    <a:pt x="442883" y="75817"/>
                  </a:lnTo>
                  <a:lnTo>
                    <a:pt x="433350" y="80029"/>
                  </a:lnTo>
                  <a:lnTo>
                    <a:pt x="423817" y="84241"/>
                  </a:lnTo>
                  <a:lnTo>
                    <a:pt x="414284" y="88453"/>
                  </a:lnTo>
                  <a:lnTo>
                    <a:pt x="404751" y="92665"/>
                  </a:lnTo>
                  <a:lnTo>
                    <a:pt x="395218" y="96877"/>
                  </a:lnTo>
                  <a:lnTo>
                    <a:pt x="385685" y="101089"/>
                  </a:lnTo>
                  <a:lnTo>
                    <a:pt x="376152" y="105301"/>
                  </a:lnTo>
                  <a:lnTo>
                    <a:pt x="366619" y="109513"/>
                  </a:lnTo>
                  <a:lnTo>
                    <a:pt x="357086" y="113726"/>
                  </a:lnTo>
                  <a:lnTo>
                    <a:pt x="347553" y="117938"/>
                  </a:lnTo>
                  <a:lnTo>
                    <a:pt x="338020" y="122150"/>
                  </a:lnTo>
                  <a:lnTo>
                    <a:pt x="328487" y="126362"/>
                  </a:lnTo>
                  <a:lnTo>
                    <a:pt x="318954" y="130574"/>
                  </a:lnTo>
                  <a:lnTo>
                    <a:pt x="309421" y="134786"/>
                  </a:lnTo>
                  <a:lnTo>
                    <a:pt x="299888" y="138998"/>
                  </a:lnTo>
                  <a:lnTo>
                    <a:pt x="290355" y="143210"/>
                  </a:lnTo>
                  <a:lnTo>
                    <a:pt x="280822" y="147422"/>
                  </a:lnTo>
                  <a:lnTo>
                    <a:pt x="271289" y="151634"/>
                  </a:lnTo>
                  <a:lnTo>
                    <a:pt x="261756" y="155846"/>
                  </a:lnTo>
                  <a:lnTo>
                    <a:pt x="252223" y="160058"/>
                  </a:lnTo>
                  <a:lnTo>
                    <a:pt x="242690" y="164270"/>
                  </a:lnTo>
                  <a:lnTo>
                    <a:pt x="233157" y="168483"/>
                  </a:lnTo>
                  <a:lnTo>
                    <a:pt x="223624" y="172695"/>
                  </a:lnTo>
                  <a:lnTo>
                    <a:pt x="214091" y="176907"/>
                  </a:lnTo>
                  <a:lnTo>
                    <a:pt x="204558" y="181119"/>
                  </a:lnTo>
                  <a:lnTo>
                    <a:pt x="195025" y="185331"/>
                  </a:lnTo>
                  <a:lnTo>
                    <a:pt x="185492" y="189543"/>
                  </a:lnTo>
                  <a:lnTo>
                    <a:pt x="175959" y="193755"/>
                  </a:lnTo>
                  <a:lnTo>
                    <a:pt x="166426" y="197967"/>
                  </a:lnTo>
                  <a:lnTo>
                    <a:pt x="156893" y="202179"/>
                  </a:lnTo>
                  <a:lnTo>
                    <a:pt x="147360" y="206391"/>
                  </a:lnTo>
                  <a:lnTo>
                    <a:pt x="137827" y="210603"/>
                  </a:lnTo>
                  <a:lnTo>
                    <a:pt x="128294" y="214815"/>
                  </a:lnTo>
                  <a:lnTo>
                    <a:pt x="118761" y="219027"/>
                  </a:lnTo>
                  <a:lnTo>
                    <a:pt x="109228" y="223240"/>
                  </a:lnTo>
                  <a:lnTo>
                    <a:pt x="99695" y="227452"/>
                  </a:lnTo>
                  <a:lnTo>
                    <a:pt x="90162" y="231664"/>
                  </a:lnTo>
                  <a:lnTo>
                    <a:pt x="80629" y="235876"/>
                  </a:lnTo>
                  <a:lnTo>
                    <a:pt x="71096" y="240088"/>
                  </a:lnTo>
                  <a:lnTo>
                    <a:pt x="61563" y="244300"/>
                  </a:lnTo>
                  <a:lnTo>
                    <a:pt x="52030" y="248512"/>
                  </a:lnTo>
                  <a:lnTo>
                    <a:pt x="42497" y="252724"/>
                  </a:lnTo>
                  <a:lnTo>
                    <a:pt x="32964" y="256936"/>
                  </a:lnTo>
                  <a:lnTo>
                    <a:pt x="23431" y="261148"/>
                  </a:lnTo>
                  <a:lnTo>
                    <a:pt x="13898" y="265360"/>
                  </a:lnTo>
                  <a:lnTo>
                    <a:pt x="4365" y="269572"/>
                  </a:lnTo>
                  <a:lnTo>
                    <a:pt x="0" y="2715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095276" y="4640904"/>
              <a:ext cx="71583" cy="65857"/>
            </a:xfrm>
            <a:custGeom>
              <a:avLst/>
              <a:pathLst>
                <a:path w="71583" h="65857">
                  <a:moveTo>
                    <a:pt x="42485" y="0"/>
                  </a:moveTo>
                  <a:lnTo>
                    <a:pt x="0" y="58129"/>
                  </a:lnTo>
                  <a:lnTo>
                    <a:pt x="71583" y="658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3533997" y="7231729"/>
              <a:ext cx="53328" cy="178912"/>
            </a:xfrm>
            <a:custGeom>
              <a:avLst/>
              <a:pathLst>
                <a:path w="53328" h="178912">
                  <a:moveTo>
                    <a:pt x="0" y="178912"/>
                  </a:moveTo>
                  <a:lnTo>
                    <a:pt x="1577" y="173620"/>
                  </a:lnTo>
                  <a:lnTo>
                    <a:pt x="3154" y="168328"/>
                  </a:lnTo>
                  <a:lnTo>
                    <a:pt x="4732" y="163036"/>
                  </a:lnTo>
                  <a:lnTo>
                    <a:pt x="6309" y="157744"/>
                  </a:lnTo>
                  <a:lnTo>
                    <a:pt x="7886" y="152452"/>
                  </a:lnTo>
                  <a:lnTo>
                    <a:pt x="9464" y="147160"/>
                  </a:lnTo>
                  <a:lnTo>
                    <a:pt x="11041" y="141868"/>
                  </a:lnTo>
                  <a:lnTo>
                    <a:pt x="12619" y="136575"/>
                  </a:lnTo>
                  <a:lnTo>
                    <a:pt x="14196" y="131283"/>
                  </a:lnTo>
                  <a:lnTo>
                    <a:pt x="15773" y="125991"/>
                  </a:lnTo>
                  <a:lnTo>
                    <a:pt x="17351" y="120699"/>
                  </a:lnTo>
                  <a:lnTo>
                    <a:pt x="18928" y="115407"/>
                  </a:lnTo>
                  <a:lnTo>
                    <a:pt x="20506" y="110115"/>
                  </a:lnTo>
                  <a:lnTo>
                    <a:pt x="22083" y="104823"/>
                  </a:lnTo>
                  <a:lnTo>
                    <a:pt x="23660" y="99531"/>
                  </a:lnTo>
                  <a:lnTo>
                    <a:pt x="25238" y="94239"/>
                  </a:lnTo>
                  <a:lnTo>
                    <a:pt x="26815" y="88947"/>
                  </a:lnTo>
                  <a:lnTo>
                    <a:pt x="28393" y="83655"/>
                  </a:lnTo>
                  <a:lnTo>
                    <a:pt x="29970" y="78363"/>
                  </a:lnTo>
                  <a:lnTo>
                    <a:pt x="31547" y="73071"/>
                  </a:lnTo>
                  <a:lnTo>
                    <a:pt x="33125" y="67779"/>
                  </a:lnTo>
                  <a:lnTo>
                    <a:pt x="34702" y="62487"/>
                  </a:lnTo>
                  <a:lnTo>
                    <a:pt x="36280" y="57195"/>
                  </a:lnTo>
                  <a:lnTo>
                    <a:pt x="37857" y="51903"/>
                  </a:lnTo>
                  <a:lnTo>
                    <a:pt x="39434" y="46611"/>
                  </a:lnTo>
                  <a:lnTo>
                    <a:pt x="41012" y="41319"/>
                  </a:lnTo>
                  <a:lnTo>
                    <a:pt x="42589" y="36027"/>
                  </a:lnTo>
                  <a:lnTo>
                    <a:pt x="44167" y="30735"/>
                  </a:lnTo>
                  <a:lnTo>
                    <a:pt x="45744" y="25443"/>
                  </a:lnTo>
                  <a:lnTo>
                    <a:pt x="47321" y="20150"/>
                  </a:lnTo>
                  <a:lnTo>
                    <a:pt x="48899" y="14858"/>
                  </a:lnTo>
                  <a:lnTo>
                    <a:pt x="50476" y="9566"/>
                  </a:lnTo>
                  <a:lnTo>
                    <a:pt x="52054" y="4274"/>
                  </a:lnTo>
                  <a:lnTo>
                    <a:pt x="533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3535014" y="7231729"/>
              <a:ext cx="69000" cy="70039"/>
            </a:xfrm>
            <a:custGeom>
              <a:avLst/>
              <a:pathLst>
                <a:path w="69000" h="70039">
                  <a:moveTo>
                    <a:pt x="69000" y="70039"/>
                  </a:moveTo>
                  <a:lnTo>
                    <a:pt x="52311" y="0"/>
                  </a:lnTo>
                  <a:lnTo>
                    <a:pt x="0" y="494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3533997" y="6868727"/>
              <a:ext cx="37552" cy="541915"/>
            </a:xfrm>
            <a:custGeom>
              <a:avLst/>
              <a:pathLst>
                <a:path w="37552" h="541915">
                  <a:moveTo>
                    <a:pt x="0" y="541915"/>
                  </a:moveTo>
                  <a:lnTo>
                    <a:pt x="630" y="532813"/>
                  </a:lnTo>
                  <a:lnTo>
                    <a:pt x="1261" y="523712"/>
                  </a:lnTo>
                  <a:lnTo>
                    <a:pt x="1892" y="514610"/>
                  </a:lnTo>
                  <a:lnTo>
                    <a:pt x="2522" y="505508"/>
                  </a:lnTo>
                  <a:lnTo>
                    <a:pt x="3153" y="496407"/>
                  </a:lnTo>
                  <a:lnTo>
                    <a:pt x="3784" y="487305"/>
                  </a:lnTo>
                  <a:lnTo>
                    <a:pt x="4414" y="478204"/>
                  </a:lnTo>
                  <a:lnTo>
                    <a:pt x="5045" y="469102"/>
                  </a:lnTo>
                  <a:lnTo>
                    <a:pt x="5676" y="460001"/>
                  </a:lnTo>
                  <a:lnTo>
                    <a:pt x="6306" y="450899"/>
                  </a:lnTo>
                  <a:lnTo>
                    <a:pt x="6937" y="441798"/>
                  </a:lnTo>
                  <a:lnTo>
                    <a:pt x="7568" y="432696"/>
                  </a:lnTo>
                  <a:lnTo>
                    <a:pt x="8199" y="423594"/>
                  </a:lnTo>
                  <a:lnTo>
                    <a:pt x="8829" y="414493"/>
                  </a:lnTo>
                  <a:lnTo>
                    <a:pt x="9460" y="405391"/>
                  </a:lnTo>
                  <a:lnTo>
                    <a:pt x="10091" y="396290"/>
                  </a:lnTo>
                  <a:lnTo>
                    <a:pt x="10721" y="387188"/>
                  </a:lnTo>
                  <a:lnTo>
                    <a:pt x="11352" y="378087"/>
                  </a:lnTo>
                  <a:lnTo>
                    <a:pt x="11983" y="368985"/>
                  </a:lnTo>
                  <a:lnTo>
                    <a:pt x="12613" y="359884"/>
                  </a:lnTo>
                  <a:lnTo>
                    <a:pt x="13244" y="350782"/>
                  </a:lnTo>
                  <a:lnTo>
                    <a:pt x="13875" y="341680"/>
                  </a:lnTo>
                  <a:lnTo>
                    <a:pt x="14506" y="332579"/>
                  </a:lnTo>
                  <a:lnTo>
                    <a:pt x="15136" y="323477"/>
                  </a:lnTo>
                  <a:lnTo>
                    <a:pt x="15767" y="314376"/>
                  </a:lnTo>
                  <a:lnTo>
                    <a:pt x="16398" y="305274"/>
                  </a:lnTo>
                  <a:lnTo>
                    <a:pt x="17028" y="296173"/>
                  </a:lnTo>
                  <a:lnTo>
                    <a:pt x="17659" y="287071"/>
                  </a:lnTo>
                  <a:lnTo>
                    <a:pt x="18290" y="277970"/>
                  </a:lnTo>
                  <a:lnTo>
                    <a:pt x="18920" y="268868"/>
                  </a:lnTo>
                  <a:lnTo>
                    <a:pt x="19551" y="259766"/>
                  </a:lnTo>
                  <a:lnTo>
                    <a:pt x="20182" y="250665"/>
                  </a:lnTo>
                  <a:lnTo>
                    <a:pt x="20813" y="241563"/>
                  </a:lnTo>
                  <a:lnTo>
                    <a:pt x="21443" y="232462"/>
                  </a:lnTo>
                  <a:lnTo>
                    <a:pt x="22074" y="223360"/>
                  </a:lnTo>
                  <a:lnTo>
                    <a:pt x="22705" y="214259"/>
                  </a:lnTo>
                  <a:lnTo>
                    <a:pt x="23335" y="205157"/>
                  </a:lnTo>
                  <a:lnTo>
                    <a:pt x="23966" y="196056"/>
                  </a:lnTo>
                  <a:lnTo>
                    <a:pt x="24597" y="186954"/>
                  </a:lnTo>
                  <a:lnTo>
                    <a:pt x="25227" y="177852"/>
                  </a:lnTo>
                  <a:lnTo>
                    <a:pt x="25858" y="168751"/>
                  </a:lnTo>
                  <a:lnTo>
                    <a:pt x="26489" y="159649"/>
                  </a:lnTo>
                  <a:lnTo>
                    <a:pt x="27119" y="150548"/>
                  </a:lnTo>
                  <a:lnTo>
                    <a:pt x="27750" y="141446"/>
                  </a:lnTo>
                  <a:lnTo>
                    <a:pt x="28381" y="132345"/>
                  </a:lnTo>
                  <a:lnTo>
                    <a:pt x="29012" y="123243"/>
                  </a:lnTo>
                  <a:lnTo>
                    <a:pt x="29642" y="114142"/>
                  </a:lnTo>
                  <a:lnTo>
                    <a:pt x="30273" y="105040"/>
                  </a:lnTo>
                  <a:lnTo>
                    <a:pt x="30904" y="95938"/>
                  </a:lnTo>
                  <a:lnTo>
                    <a:pt x="31534" y="86837"/>
                  </a:lnTo>
                  <a:lnTo>
                    <a:pt x="32165" y="77735"/>
                  </a:lnTo>
                  <a:lnTo>
                    <a:pt x="32796" y="68634"/>
                  </a:lnTo>
                  <a:lnTo>
                    <a:pt x="33426" y="59532"/>
                  </a:lnTo>
                  <a:lnTo>
                    <a:pt x="34057" y="50431"/>
                  </a:lnTo>
                  <a:lnTo>
                    <a:pt x="34688" y="41329"/>
                  </a:lnTo>
                  <a:lnTo>
                    <a:pt x="35319" y="32228"/>
                  </a:lnTo>
                  <a:lnTo>
                    <a:pt x="35949" y="23126"/>
                  </a:lnTo>
                  <a:lnTo>
                    <a:pt x="36580" y="14024"/>
                  </a:lnTo>
                  <a:lnTo>
                    <a:pt x="37211" y="4923"/>
                  </a:lnTo>
                  <a:lnTo>
                    <a:pt x="37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3531325" y="6868727"/>
              <a:ext cx="71827" cy="64693"/>
            </a:xfrm>
            <a:custGeom>
              <a:avLst/>
              <a:pathLst>
                <a:path w="71827" h="64693">
                  <a:moveTo>
                    <a:pt x="71827" y="64693"/>
                  </a:moveTo>
                  <a:lnTo>
                    <a:pt x="40224" y="0"/>
                  </a:lnTo>
                  <a:lnTo>
                    <a:pt x="0" y="597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3500559" y="7257835"/>
              <a:ext cx="33437" cy="152806"/>
            </a:xfrm>
            <a:custGeom>
              <a:avLst/>
              <a:pathLst>
                <a:path w="33437" h="152806">
                  <a:moveTo>
                    <a:pt x="33437" y="152806"/>
                  </a:moveTo>
                  <a:lnTo>
                    <a:pt x="32322" y="147710"/>
                  </a:lnTo>
                  <a:lnTo>
                    <a:pt x="31207" y="142615"/>
                  </a:lnTo>
                  <a:lnTo>
                    <a:pt x="30092" y="137519"/>
                  </a:lnTo>
                  <a:lnTo>
                    <a:pt x="28977" y="132423"/>
                  </a:lnTo>
                  <a:lnTo>
                    <a:pt x="27862" y="127327"/>
                  </a:lnTo>
                  <a:lnTo>
                    <a:pt x="26747" y="122231"/>
                  </a:lnTo>
                  <a:lnTo>
                    <a:pt x="25632" y="117136"/>
                  </a:lnTo>
                  <a:lnTo>
                    <a:pt x="24517" y="112040"/>
                  </a:lnTo>
                  <a:lnTo>
                    <a:pt x="23402" y="106944"/>
                  </a:lnTo>
                  <a:lnTo>
                    <a:pt x="22286" y="101848"/>
                  </a:lnTo>
                  <a:lnTo>
                    <a:pt x="21171" y="96752"/>
                  </a:lnTo>
                  <a:lnTo>
                    <a:pt x="20056" y="91656"/>
                  </a:lnTo>
                  <a:lnTo>
                    <a:pt x="18941" y="86561"/>
                  </a:lnTo>
                  <a:lnTo>
                    <a:pt x="17826" y="81465"/>
                  </a:lnTo>
                  <a:lnTo>
                    <a:pt x="16711" y="76369"/>
                  </a:lnTo>
                  <a:lnTo>
                    <a:pt x="15596" y="71273"/>
                  </a:lnTo>
                  <a:lnTo>
                    <a:pt x="14481" y="66177"/>
                  </a:lnTo>
                  <a:lnTo>
                    <a:pt x="13366" y="61082"/>
                  </a:lnTo>
                  <a:lnTo>
                    <a:pt x="12251" y="55986"/>
                  </a:lnTo>
                  <a:lnTo>
                    <a:pt x="11136" y="50890"/>
                  </a:lnTo>
                  <a:lnTo>
                    <a:pt x="10021" y="45794"/>
                  </a:lnTo>
                  <a:lnTo>
                    <a:pt x="8905" y="40698"/>
                  </a:lnTo>
                  <a:lnTo>
                    <a:pt x="7790" y="35603"/>
                  </a:lnTo>
                  <a:lnTo>
                    <a:pt x="6675" y="30507"/>
                  </a:lnTo>
                  <a:lnTo>
                    <a:pt x="5560" y="25411"/>
                  </a:lnTo>
                  <a:lnTo>
                    <a:pt x="4445" y="20315"/>
                  </a:lnTo>
                  <a:lnTo>
                    <a:pt x="3330" y="15219"/>
                  </a:lnTo>
                  <a:lnTo>
                    <a:pt x="2215" y="10124"/>
                  </a:lnTo>
                  <a:lnTo>
                    <a:pt x="1100" y="50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3478720" y="7257835"/>
              <a:ext cx="70335" cy="68608"/>
            </a:xfrm>
            <a:custGeom>
              <a:avLst/>
              <a:pathLst>
                <a:path w="70335" h="68608">
                  <a:moveTo>
                    <a:pt x="70335" y="53216"/>
                  </a:moveTo>
                  <a:lnTo>
                    <a:pt x="21838" y="0"/>
                  </a:lnTo>
                  <a:lnTo>
                    <a:pt x="0" y="68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3533997" y="6842697"/>
              <a:ext cx="79171" cy="567945"/>
            </a:xfrm>
            <a:custGeom>
              <a:avLst/>
              <a:pathLst>
                <a:path w="79171" h="567945">
                  <a:moveTo>
                    <a:pt x="0" y="567945"/>
                  </a:moveTo>
                  <a:lnTo>
                    <a:pt x="1301" y="558606"/>
                  </a:lnTo>
                  <a:lnTo>
                    <a:pt x="2603" y="549268"/>
                  </a:lnTo>
                  <a:lnTo>
                    <a:pt x="3905" y="539929"/>
                  </a:lnTo>
                  <a:lnTo>
                    <a:pt x="5207" y="530591"/>
                  </a:lnTo>
                  <a:lnTo>
                    <a:pt x="6508" y="521253"/>
                  </a:lnTo>
                  <a:lnTo>
                    <a:pt x="7810" y="511914"/>
                  </a:lnTo>
                  <a:lnTo>
                    <a:pt x="9112" y="502576"/>
                  </a:lnTo>
                  <a:lnTo>
                    <a:pt x="10414" y="493238"/>
                  </a:lnTo>
                  <a:lnTo>
                    <a:pt x="11715" y="483899"/>
                  </a:lnTo>
                  <a:lnTo>
                    <a:pt x="13017" y="474561"/>
                  </a:lnTo>
                  <a:lnTo>
                    <a:pt x="14319" y="465223"/>
                  </a:lnTo>
                  <a:lnTo>
                    <a:pt x="15621" y="455884"/>
                  </a:lnTo>
                  <a:lnTo>
                    <a:pt x="16923" y="446546"/>
                  </a:lnTo>
                  <a:lnTo>
                    <a:pt x="18224" y="437208"/>
                  </a:lnTo>
                  <a:lnTo>
                    <a:pt x="19526" y="427869"/>
                  </a:lnTo>
                  <a:lnTo>
                    <a:pt x="20828" y="418531"/>
                  </a:lnTo>
                  <a:lnTo>
                    <a:pt x="22130" y="409192"/>
                  </a:lnTo>
                  <a:lnTo>
                    <a:pt x="23431" y="399854"/>
                  </a:lnTo>
                  <a:lnTo>
                    <a:pt x="24733" y="390516"/>
                  </a:lnTo>
                  <a:lnTo>
                    <a:pt x="26035" y="381177"/>
                  </a:lnTo>
                  <a:lnTo>
                    <a:pt x="27337" y="371839"/>
                  </a:lnTo>
                  <a:lnTo>
                    <a:pt x="28639" y="362501"/>
                  </a:lnTo>
                  <a:lnTo>
                    <a:pt x="29940" y="353162"/>
                  </a:lnTo>
                  <a:lnTo>
                    <a:pt x="31242" y="343824"/>
                  </a:lnTo>
                  <a:lnTo>
                    <a:pt x="32544" y="334486"/>
                  </a:lnTo>
                  <a:lnTo>
                    <a:pt x="33846" y="325147"/>
                  </a:lnTo>
                  <a:lnTo>
                    <a:pt x="35147" y="315809"/>
                  </a:lnTo>
                  <a:lnTo>
                    <a:pt x="36449" y="306471"/>
                  </a:lnTo>
                  <a:lnTo>
                    <a:pt x="37751" y="297132"/>
                  </a:lnTo>
                  <a:lnTo>
                    <a:pt x="39053" y="287794"/>
                  </a:lnTo>
                  <a:lnTo>
                    <a:pt x="40354" y="278455"/>
                  </a:lnTo>
                  <a:lnTo>
                    <a:pt x="41656" y="269117"/>
                  </a:lnTo>
                  <a:lnTo>
                    <a:pt x="42958" y="259779"/>
                  </a:lnTo>
                  <a:lnTo>
                    <a:pt x="44260" y="250440"/>
                  </a:lnTo>
                  <a:lnTo>
                    <a:pt x="45562" y="241102"/>
                  </a:lnTo>
                  <a:lnTo>
                    <a:pt x="46863" y="231764"/>
                  </a:lnTo>
                  <a:lnTo>
                    <a:pt x="48165" y="222425"/>
                  </a:lnTo>
                  <a:lnTo>
                    <a:pt x="49467" y="213087"/>
                  </a:lnTo>
                  <a:lnTo>
                    <a:pt x="50769" y="203749"/>
                  </a:lnTo>
                  <a:lnTo>
                    <a:pt x="52070" y="194410"/>
                  </a:lnTo>
                  <a:lnTo>
                    <a:pt x="53372" y="185072"/>
                  </a:lnTo>
                  <a:lnTo>
                    <a:pt x="54674" y="175734"/>
                  </a:lnTo>
                  <a:lnTo>
                    <a:pt x="55976" y="166395"/>
                  </a:lnTo>
                  <a:lnTo>
                    <a:pt x="57278" y="157057"/>
                  </a:lnTo>
                  <a:lnTo>
                    <a:pt x="58579" y="147718"/>
                  </a:lnTo>
                  <a:lnTo>
                    <a:pt x="59881" y="138380"/>
                  </a:lnTo>
                  <a:lnTo>
                    <a:pt x="61183" y="129042"/>
                  </a:lnTo>
                  <a:lnTo>
                    <a:pt x="62485" y="119703"/>
                  </a:lnTo>
                  <a:lnTo>
                    <a:pt x="63786" y="110365"/>
                  </a:lnTo>
                  <a:lnTo>
                    <a:pt x="65088" y="101027"/>
                  </a:lnTo>
                  <a:lnTo>
                    <a:pt x="66390" y="91688"/>
                  </a:lnTo>
                  <a:lnTo>
                    <a:pt x="67692" y="82350"/>
                  </a:lnTo>
                  <a:lnTo>
                    <a:pt x="68993" y="73012"/>
                  </a:lnTo>
                  <a:lnTo>
                    <a:pt x="70295" y="63673"/>
                  </a:lnTo>
                  <a:lnTo>
                    <a:pt x="71597" y="54335"/>
                  </a:lnTo>
                  <a:lnTo>
                    <a:pt x="72899" y="44997"/>
                  </a:lnTo>
                  <a:lnTo>
                    <a:pt x="74201" y="35658"/>
                  </a:lnTo>
                  <a:lnTo>
                    <a:pt x="75502" y="26320"/>
                  </a:lnTo>
                  <a:lnTo>
                    <a:pt x="76804" y="16981"/>
                  </a:lnTo>
                  <a:lnTo>
                    <a:pt x="78106" y="7643"/>
                  </a:lnTo>
                  <a:lnTo>
                    <a:pt x="79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3568905" y="6842697"/>
              <a:ext cx="71310" cy="66727"/>
            </a:xfrm>
            <a:custGeom>
              <a:avLst/>
              <a:pathLst>
                <a:path w="71310" h="66727">
                  <a:moveTo>
                    <a:pt x="71310" y="66727"/>
                  </a:moveTo>
                  <a:lnTo>
                    <a:pt x="44264" y="0"/>
                  </a:lnTo>
                  <a:lnTo>
                    <a:pt x="0" y="56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5709754" y="4427531"/>
              <a:ext cx="394372" cy="368652"/>
            </a:xfrm>
            <a:custGeom>
              <a:avLst/>
              <a:pathLst>
                <a:path w="394372" h="368652">
                  <a:moveTo>
                    <a:pt x="0" y="0"/>
                  </a:moveTo>
                  <a:lnTo>
                    <a:pt x="6640" y="6206"/>
                  </a:lnTo>
                  <a:lnTo>
                    <a:pt x="13280" y="12413"/>
                  </a:lnTo>
                  <a:lnTo>
                    <a:pt x="19920" y="18620"/>
                  </a:lnTo>
                  <a:lnTo>
                    <a:pt x="26560" y="24827"/>
                  </a:lnTo>
                  <a:lnTo>
                    <a:pt x="33200" y="31034"/>
                  </a:lnTo>
                  <a:lnTo>
                    <a:pt x="39840" y="37241"/>
                  </a:lnTo>
                  <a:lnTo>
                    <a:pt x="46480" y="43448"/>
                  </a:lnTo>
                  <a:lnTo>
                    <a:pt x="53120" y="49655"/>
                  </a:lnTo>
                  <a:lnTo>
                    <a:pt x="59760" y="55862"/>
                  </a:lnTo>
                  <a:lnTo>
                    <a:pt x="66400" y="62069"/>
                  </a:lnTo>
                  <a:lnTo>
                    <a:pt x="73040" y="68276"/>
                  </a:lnTo>
                  <a:lnTo>
                    <a:pt x="79680" y="74483"/>
                  </a:lnTo>
                  <a:lnTo>
                    <a:pt x="86320" y="80690"/>
                  </a:lnTo>
                  <a:lnTo>
                    <a:pt x="92960" y="86897"/>
                  </a:lnTo>
                  <a:lnTo>
                    <a:pt x="99600" y="93104"/>
                  </a:lnTo>
                  <a:lnTo>
                    <a:pt x="106240" y="99311"/>
                  </a:lnTo>
                  <a:lnTo>
                    <a:pt x="112880" y="105518"/>
                  </a:lnTo>
                  <a:lnTo>
                    <a:pt x="119520" y="111725"/>
                  </a:lnTo>
                  <a:lnTo>
                    <a:pt x="126160" y="117932"/>
                  </a:lnTo>
                  <a:lnTo>
                    <a:pt x="132800" y="124139"/>
                  </a:lnTo>
                  <a:lnTo>
                    <a:pt x="139440" y="130346"/>
                  </a:lnTo>
                  <a:lnTo>
                    <a:pt x="146080" y="136553"/>
                  </a:lnTo>
                  <a:lnTo>
                    <a:pt x="152720" y="142760"/>
                  </a:lnTo>
                  <a:lnTo>
                    <a:pt x="159360" y="148967"/>
                  </a:lnTo>
                  <a:lnTo>
                    <a:pt x="166000" y="155174"/>
                  </a:lnTo>
                  <a:lnTo>
                    <a:pt x="172640" y="161381"/>
                  </a:lnTo>
                  <a:lnTo>
                    <a:pt x="179280" y="167588"/>
                  </a:lnTo>
                  <a:lnTo>
                    <a:pt x="185920" y="173795"/>
                  </a:lnTo>
                  <a:lnTo>
                    <a:pt x="192560" y="180002"/>
                  </a:lnTo>
                  <a:lnTo>
                    <a:pt x="199200" y="186209"/>
                  </a:lnTo>
                  <a:lnTo>
                    <a:pt x="205840" y="192416"/>
                  </a:lnTo>
                  <a:lnTo>
                    <a:pt x="212480" y="198623"/>
                  </a:lnTo>
                  <a:lnTo>
                    <a:pt x="219120" y="204830"/>
                  </a:lnTo>
                  <a:lnTo>
                    <a:pt x="225760" y="211037"/>
                  </a:lnTo>
                  <a:lnTo>
                    <a:pt x="232400" y="217244"/>
                  </a:lnTo>
                  <a:lnTo>
                    <a:pt x="239040" y="223451"/>
                  </a:lnTo>
                  <a:lnTo>
                    <a:pt x="245680" y="229658"/>
                  </a:lnTo>
                  <a:lnTo>
                    <a:pt x="252320" y="235864"/>
                  </a:lnTo>
                  <a:lnTo>
                    <a:pt x="258960" y="242071"/>
                  </a:lnTo>
                  <a:lnTo>
                    <a:pt x="265600" y="248278"/>
                  </a:lnTo>
                  <a:lnTo>
                    <a:pt x="272240" y="254485"/>
                  </a:lnTo>
                  <a:lnTo>
                    <a:pt x="278880" y="260692"/>
                  </a:lnTo>
                  <a:lnTo>
                    <a:pt x="285520" y="266899"/>
                  </a:lnTo>
                  <a:lnTo>
                    <a:pt x="292160" y="273106"/>
                  </a:lnTo>
                  <a:lnTo>
                    <a:pt x="298800" y="279313"/>
                  </a:lnTo>
                  <a:lnTo>
                    <a:pt x="305440" y="285520"/>
                  </a:lnTo>
                  <a:lnTo>
                    <a:pt x="312080" y="291727"/>
                  </a:lnTo>
                  <a:lnTo>
                    <a:pt x="318721" y="297934"/>
                  </a:lnTo>
                  <a:lnTo>
                    <a:pt x="325361" y="304141"/>
                  </a:lnTo>
                  <a:lnTo>
                    <a:pt x="332001" y="310348"/>
                  </a:lnTo>
                  <a:lnTo>
                    <a:pt x="338641" y="316555"/>
                  </a:lnTo>
                  <a:lnTo>
                    <a:pt x="345281" y="322762"/>
                  </a:lnTo>
                  <a:lnTo>
                    <a:pt x="351921" y="328969"/>
                  </a:lnTo>
                  <a:lnTo>
                    <a:pt x="358561" y="335176"/>
                  </a:lnTo>
                  <a:lnTo>
                    <a:pt x="365201" y="341383"/>
                  </a:lnTo>
                  <a:lnTo>
                    <a:pt x="371841" y="347590"/>
                  </a:lnTo>
                  <a:lnTo>
                    <a:pt x="378481" y="353797"/>
                  </a:lnTo>
                  <a:lnTo>
                    <a:pt x="385121" y="360004"/>
                  </a:lnTo>
                  <a:lnTo>
                    <a:pt x="391761" y="366211"/>
                  </a:lnTo>
                  <a:lnTo>
                    <a:pt x="394372" y="3686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6033991" y="4727304"/>
              <a:ext cx="70134" cy="68879"/>
            </a:xfrm>
            <a:custGeom>
              <a:avLst/>
              <a:pathLst>
                <a:path w="70134" h="68879">
                  <a:moveTo>
                    <a:pt x="0" y="52597"/>
                  </a:moveTo>
                  <a:lnTo>
                    <a:pt x="70134" y="68879"/>
                  </a:lnTo>
                  <a:lnTo>
                    <a:pt x="491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3514286" y="7147118"/>
              <a:ext cx="19711" cy="263524"/>
            </a:xfrm>
            <a:custGeom>
              <a:avLst/>
              <a:pathLst>
                <a:path w="19711" h="263524">
                  <a:moveTo>
                    <a:pt x="19711" y="263524"/>
                  </a:moveTo>
                  <a:lnTo>
                    <a:pt x="19240" y="257236"/>
                  </a:lnTo>
                  <a:lnTo>
                    <a:pt x="18770" y="250948"/>
                  </a:lnTo>
                  <a:lnTo>
                    <a:pt x="18300" y="244659"/>
                  </a:lnTo>
                  <a:lnTo>
                    <a:pt x="17829" y="238371"/>
                  </a:lnTo>
                  <a:lnTo>
                    <a:pt x="17359" y="232083"/>
                  </a:lnTo>
                  <a:lnTo>
                    <a:pt x="16889" y="225795"/>
                  </a:lnTo>
                  <a:lnTo>
                    <a:pt x="16418" y="219507"/>
                  </a:lnTo>
                  <a:lnTo>
                    <a:pt x="15948" y="213219"/>
                  </a:lnTo>
                  <a:lnTo>
                    <a:pt x="15478" y="206931"/>
                  </a:lnTo>
                  <a:lnTo>
                    <a:pt x="15007" y="200643"/>
                  </a:lnTo>
                  <a:lnTo>
                    <a:pt x="14537" y="194355"/>
                  </a:lnTo>
                  <a:lnTo>
                    <a:pt x="14067" y="188067"/>
                  </a:lnTo>
                  <a:lnTo>
                    <a:pt x="13596" y="181778"/>
                  </a:lnTo>
                  <a:lnTo>
                    <a:pt x="13126" y="175490"/>
                  </a:lnTo>
                  <a:lnTo>
                    <a:pt x="12656" y="169202"/>
                  </a:lnTo>
                  <a:lnTo>
                    <a:pt x="12185" y="162914"/>
                  </a:lnTo>
                  <a:lnTo>
                    <a:pt x="11715" y="156626"/>
                  </a:lnTo>
                  <a:lnTo>
                    <a:pt x="11245" y="150338"/>
                  </a:lnTo>
                  <a:lnTo>
                    <a:pt x="10774" y="144050"/>
                  </a:lnTo>
                  <a:lnTo>
                    <a:pt x="10304" y="137762"/>
                  </a:lnTo>
                  <a:lnTo>
                    <a:pt x="9834" y="131474"/>
                  </a:lnTo>
                  <a:lnTo>
                    <a:pt x="9363" y="125186"/>
                  </a:lnTo>
                  <a:lnTo>
                    <a:pt x="8893" y="118898"/>
                  </a:lnTo>
                  <a:lnTo>
                    <a:pt x="8423" y="112609"/>
                  </a:lnTo>
                  <a:lnTo>
                    <a:pt x="7952" y="106321"/>
                  </a:lnTo>
                  <a:lnTo>
                    <a:pt x="7482" y="100033"/>
                  </a:lnTo>
                  <a:lnTo>
                    <a:pt x="7012" y="93745"/>
                  </a:lnTo>
                  <a:lnTo>
                    <a:pt x="6541" y="87457"/>
                  </a:lnTo>
                  <a:lnTo>
                    <a:pt x="6071" y="81169"/>
                  </a:lnTo>
                  <a:lnTo>
                    <a:pt x="5601" y="74881"/>
                  </a:lnTo>
                  <a:lnTo>
                    <a:pt x="5130" y="68593"/>
                  </a:lnTo>
                  <a:lnTo>
                    <a:pt x="4660" y="62305"/>
                  </a:lnTo>
                  <a:lnTo>
                    <a:pt x="4189" y="56017"/>
                  </a:lnTo>
                  <a:lnTo>
                    <a:pt x="3719" y="49729"/>
                  </a:lnTo>
                  <a:lnTo>
                    <a:pt x="3249" y="43440"/>
                  </a:lnTo>
                  <a:lnTo>
                    <a:pt x="2778" y="37152"/>
                  </a:lnTo>
                  <a:lnTo>
                    <a:pt x="2308" y="30864"/>
                  </a:lnTo>
                  <a:lnTo>
                    <a:pt x="1838" y="24576"/>
                  </a:lnTo>
                  <a:lnTo>
                    <a:pt x="1367" y="18288"/>
                  </a:lnTo>
                  <a:lnTo>
                    <a:pt x="897" y="12000"/>
                  </a:lnTo>
                  <a:lnTo>
                    <a:pt x="427" y="57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3483037" y="7147118"/>
              <a:ext cx="71799" cy="64865"/>
            </a:xfrm>
            <a:custGeom>
              <a:avLst/>
              <a:pathLst>
                <a:path w="71799" h="64865">
                  <a:moveTo>
                    <a:pt x="71799" y="59494"/>
                  </a:moveTo>
                  <a:lnTo>
                    <a:pt x="31248" y="0"/>
                  </a:lnTo>
                  <a:lnTo>
                    <a:pt x="0" y="64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3533997" y="7349157"/>
              <a:ext cx="14003" cy="61484"/>
            </a:xfrm>
            <a:custGeom>
              <a:avLst/>
              <a:pathLst>
                <a:path w="14003" h="61484">
                  <a:moveTo>
                    <a:pt x="0" y="61484"/>
                  </a:moveTo>
                  <a:lnTo>
                    <a:pt x="948" y="57317"/>
                  </a:lnTo>
                  <a:lnTo>
                    <a:pt x="1897" y="53151"/>
                  </a:lnTo>
                  <a:lnTo>
                    <a:pt x="2846" y="48984"/>
                  </a:lnTo>
                  <a:lnTo>
                    <a:pt x="3795" y="44817"/>
                  </a:lnTo>
                  <a:lnTo>
                    <a:pt x="4744" y="40651"/>
                  </a:lnTo>
                  <a:lnTo>
                    <a:pt x="5693" y="36484"/>
                  </a:lnTo>
                  <a:lnTo>
                    <a:pt x="6642" y="32317"/>
                  </a:lnTo>
                  <a:lnTo>
                    <a:pt x="7591" y="28151"/>
                  </a:lnTo>
                  <a:lnTo>
                    <a:pt x="8540" y="23984"/>
                  </a:lnTo>
                  <a:lnTo>
                    <a:pt x="9489" y="19818"/>
                  </a:lnTo>
                  <a:lnTo>
                    <a:pt x="10438" y="15651"/>
                  </a:lnTo>
                  <a:lnTo>
                    <a:pt x="11387" y="11484"/>
                  </a:lnTo>
                  <a:lnTo>
                    <a:pt x="12336" y="7318"/>
                  </a:lnTo>
                  <a:lnTo>
                    <a:pt x="13285" y="3151"/>
                  </a:lnTo>
                  <a:lnTo>
                    <a:pt x="140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3499052" y="7349157"/>
              <a:ext cx="70202" cy="68791"/>
            </a:xfrm>
            <a:custGeom>
              <a:avLst/>
              <a:pathLst>
                <a:path w="70202" h="68791">
                  <a:moveTo>
                    <a:pt x="70202" y="68791"/>
                  </a:moveTo>
                  <a:lnTo>
                    <a:pt x="48947" y="0"/>
                  </a:lnTo>
                  <a:lnTo>
                    <a:pt x="0" y="52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3500083" y="6987764"/>
              <a:ext cx="33913" cy="422877"/>
            </a:xfrm>
            <a:custGeom>
              <a:avLst/>
              <a:pathLst>
                <a:path w="33913" h="422877">
                  <a:moveTo>
                    <a:pt x="33913" y="422877"/>
                  </a:moveTo>
                  <a:lnTo>
                    <a:pt x="33280" y="414981"/>
                  </a:lnTo>
                  <a:lnTo>
                    <a:pt x="32647" y="407085"/>
                  </a:lnTo>
                  <a:lnTo>
                    <a:pt x="32013" y="399189"/>
                  </a:lnTo>
                  <a:lnTo>
                    <a:pt x="31380" y="391292"/>
                  </a:lnTo>
                  <a:lnTo>
                    <a:pt x="30747" y="383396"/>
                  </a:lnTo>
                  <a:lnTo>
                    <a:pt x="30114" y="375500"/>
                  </a:lnTo>
                  <a:lnTo>
                    <a:pt x="29480" y="367604"/>
                  </a:lnTo>
                  <a:lnTo>
                    <a:pt x="28847" y="359708"/>
                  </a:lnTo>
                  <a:lnTo>
                    <a:pt x="28214" y="351811"/>
                  </a:lnTo>
                  <a:lnTo>
                    <a:pt x="27581" y="343915"/>
                  </a:lnTo>
                  <a:lnTo>
                    <a:pt x="26947" y="336019"/>
                  </a:lnTo>
                  <a:lnTo>
                    <a:pt x="26314" y="328123"/>
                  </a:lnTo>
                  <a:lnTo>
                    <a:pt x="25681" y="320226"/>
                  </a:lnTo>
                  <a:lnTo>
                    <a:pt x="25048" y="312330"/>
                  </a:lnTo>
                  <a:lnTo>
                    <a:pt x="24414" y="304434"/>
                  </a:lnTo>
                  <a:lnTo>
                    <a:pt x="23781" y="296538"/>
                  </a:lnTo>
                  <a:lnTo>
                    <a:pt x="23148" y="288642"/>
                  </a:lnTo>
                  <a:lnTo>
                    <a:pt x="22515" y="280745"/>
                  </a:lnTo>
                  <a:lnTo>
                    <a:pt x="21881" y="272849"/>
                  </a:lnTo>
                  <a:lnTo>
                    <a:pt x="21248" y="264953"/>
                  </a:lnTo>
                  <a:lnTo>
                    <a:pt x="20615" y="257057"/>
                  </a:lnTo>
                  <a:lnTo>
                    <a:pt x="19982" y="249160"/>
                  </a:lnTo>
                  <a:lnTo>
                    <a:pt x="19348" y="241264"/>
                  </a:lnTo>
                  <a:lnTo>
                    <a:pt x="18715" y="233368"/>
                  </a:lnTo>
                  <a:lnTo>
                    <a:pt x="18082" y="225472"/>
                  </a:lnTo>
                  <a:lnTo>
                    <a:pt x="17448" y="217576"/>
                  </a:lnTo>
                  <a:lnTo>
                    <a:pt x="16815" y="209679"/>
                  </a:lnTo>
                  <a:lnTo>
                    <a:pt x="16182" y="201783"/>
                  </a:lnTo>
                  <a:lnTo>
                    <a:pt x="15549" y="193887"/>
                  </a:lnTo>
                  <a:lnTo>
                    <a:pt x="14915" y="185991"/>
                  </a:lnTo>
                  <a:lnTo>
                    <a:pt x="14282" y="178095"/>
                  </a:lnTo>
                  <a:lnTo>
                    <a:pt x="13649" y="170198"/>
                  </a:lnTo>
                  <a:lnTo>
                    <a:pt x="13016" y="162302"/>
                  </a:lnTo>
                  <a:lnTo>
                    <a:pt x="12382" y="154406"/>
                  </a:lnTo>
                  <a:lnTo>
                    <a:pt x="11749" y="146510"/>
                  </a:lnTo>
                  <a:lnTo>
                    <a:pt x="11116" y="138613"/>
                  </a:lnTo>
                  <a:lnTo>
                    <a:pt x="10483" y="130717"/>
                  </a:lnTo>
                  <a:lnTo>
                    <a:pt x="9849" y="122821"/>
                  </a:lnTo>
                  <a:lnTo>
                    <a:pt x="9216" y="114925"/>
                  </a:lnTo>
                  <a:lnTo>
                    <a:pt x="8583" y="107029"/>
                  </a:lnTo>
                  <a:lnTo>
                    <a:pt x="7950" y="99132"/>
                  </a:lnTo>
                  <a:lnTo>
                    <a:pt x="7316" y="91236"/>
                  </a:lnTo>
                  <a:lnTo>
                    <a:pt x="6683" y="83340"/>
                  </a:lnTo>
                  <a:lnTo>
                    <a:pt x="6050" y="75444"/>
                  </a:lnTo>
                  <a:lnTo>
                    <a:pt x="5417" y="67547"/>
                  </a:lnTo>
                  <a:lnTo>
                    <a:pt x="4783" y="59651"/>
                  </a:lnTo>
                  <a:lnTo>
                    <a:pt x="4150" y="51755"/>
                  </a:lnTo>
                  <a:lnTo>
                    <a:pt x="3517" y="43859"/>
                  </a:lnTo>
                  <a:lnTo>
                    <a:pt x="2884" y="35963"/>
                  </a:lnTo>
                  <a:lnTo>
                    <a:pt x="2250" y="28066"/>
                  </a:lnTo>
                  <a:lnTo>
                    <a:pt x="1617" y="20170"/>
                  </a:lnTo>
                  <a:lnTo>
                    <a:pt x="984" y="12274"/>
                  </a:lnTo>
                  <a:lnTo>
                    <a:pt x="351" y="43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3469183" y="6987764"/>
              <a:ext cx="71769" cy="65032"/>
            </a:xfrm>
            <a:custGeom>
              <a:avLst/>
              <a:pathLst>
                <a:path w="71769" h="65032">
                  <a:moveTo>
                    <a:pt x="71769" y="59276"/>
                  </a:moveTo>
                  <a:lnTo>
                    <a:pt x="30900" y="0"/>
                  </a:lnTo>
                  <a:lnTo>
                    <a:pt x="0" y="65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3533997" y="7009166"/>
              <a:ext cx="122536" cy="401476"/>
            </a:xfrm>
            <a:custGeom>
              <a:avLst/>
              <a:pathLst>
                <a:path w="122536" h="401476">
                  <a:moveTo>
                    <a:pt x="0" y="401476"/>
                  </a:moveTo>
                  <a:lnTo>
                    <a:pt x="2299" y="393942"/>
                  </a:lnTo>
                  <a:lnTo>
                    <a:pt x="4598" y="386409"/>
                  </a:lnTo>
                  <a:lnTo>
                    <a:pt x="6897" y="378876"/>
                  </a:lnTo>
                  <a:lnTo>
                    <a:pt x="9197" y="371343"/>
                  </a:lnTo>
                  <a:lnTo>
                    <a:pt x="11496" y="363809"/>
                  </a:lnTo>
                  <a:lnTo>
                    <a:pt x="13795" y="356276"/>
                  </a:lnTo>
                  <a:lnTo>
                    <a:pt x="16094" y="348743"/>
                  </a:lnTo>
                  <a:lnTo>
                    <a:pt x="18394" y="341209"/>
                  </a:lnTo>
                  <a:lnTo>
                    <a:pt x="20693" y="333676"/>
                  </a:lnTo>
                  <a:lnTo>
                    <a:pt x="22992" y="326143"/>
                  </a:lnTo>
                  <a:lnTo>
                    <a:pt x="25291" y="318610"/>
                  </a:lnTo>
                  <a:lnTo>
                    <a:pt x="27591" y="311076"/>
                  </a:lnTo>
                  <a:lnTo>
                    <a:pt x="29890" y="303543"/>
                  </a:lnTo>
                  <a:lnTo>
                    <a:pt x="32189" y="296010"/>
                  </a:lnTo>
                  <a:lnTo>
                    <a:pt x="34488" y="288476"/>
                  </a:lnTo>
                  <a:lnTo>
                    <a:pt x="36788" y="280943"/>
                  </a:lnTo>
                  <a:lnTo>
                    <a:pt x="39087" y="273410"/>
                  </a:lnTo>
                  <a:lnTo>
                    <a:pt x="41386" y="265876"/>
                  </a:lnTo>
                  <a:lnTo>
                    <a:pt x="43686" y="258343"/>
                  </a:lnTo>
                  <a:lnTo>
                    <a:pt x="45985" y="250810"/>
                  </a:lnTo>
                  <a:lnTo>
                    <a:pt x="48284" y="243277"/>
                  </a:lnTo>
                  <a:lnTo>
                    <a:pt x="50583" y="235743"/>
                  </a:lnTo>
                  <a:lnTo>
                    <a:pt x="52883" y="228210"/>
                  </a:lnTo>
                  <a:lnTo>
                    <a:pt x="55182" y="220677"/>
                  </a:lnTo>
                  <a:lnTo>
                    <a:pt x="57481" y="213143"/>
                  </a:lnTo>
                  <a:lnTo>
                    <a:pt x="59780" y="205610"/>
                  </a:lnTo>
                  <a:lnTo>
                    <a:pt x="62080" y="198077"/>
                  </a:lnTo>
                  <a:lnTo>
                    <a:pt x="64379" y="190544"/>
                  </a:lnTo>
                  <a:lnTo>
                    <a:pt x="66678" y="183010"/>
                  </a:lnTo>
                  <a:lnTo>
                    <a:pt x="68977" y="175477"/>
                  </a:lnTo>
                  <a:lnTo>
                    <a:pt x="71277" y="167944"/>
                  </a:lnTo>
                  <a:lnTo>
                    <a:pt x="73576" y="160410"/>
                  </a:lnTo>
                  <a:lnTo>
                    <a:pt x="75875" y="152877"/>
                  </a:lnTo>
                  <a:lnTo>
                    <a:pt x="78174" y="145344"/>
                  </a:lnTo>
                  <a:lnTo>
                    <a:pt x="80474" y="137811"/>
                  </a:lnTo>
                  <a:lnTo>
                    <a:pt x="82773" y="130277"/>
                  </a:lnTo>
                  <a:lnTo>
                    <a:pt x="85072" y="122744"/>
                  </a:lnTo>
                  <a:lnTo>
                    <a:pt x="87372" y="115211"/>
                  </a:lnTo>
                  <a:lnTo>
                    <a:pt x="89671" y="107677"/>
                  </a:lnTo>
                  <a:lnTo>
                    <a:pt x="91970" y="100144"/>
                  </a:lnTo>
                  <a:lnTo>
                    <a:pt x="94269" y="92611"/>
                  </a:lnTo>
                  <a:lnTo>
                    <a:pt x="96569" y="85078"/>
                  </a:lnTo>
                  <a:lnTo>
                    <a:pt x="98868" y="77544"/>
                  </a:lnTo>
                  <a:lnTo>
                    <a:pt x="101167" y="70011"/>
                  </a:lnTo>
                  <a:lnTo>
                    <a:pt x="103466" y="62478"/>
                  </a:lnTo>
                  <a:lnTo>
                    <a:pt x="105766" y="54944"/>
                  </a:lnTo>
                  <a:lnTo>
                    <a:pt x="108065" y="47411"/>
                  </a:lnTo>
                  <a:lnTo>
                    <a:pt x="110364" y="39878"/>
                  </a:lnTo>
                  <a:lnTo>
                    <a:pt x="112663" y="32345"/>
                  </a:lnTo>
                  <a:lnTo>
                    <a:pt x="114963" y="24811"/>
                  </a:lnTo>
                  <a:lnTo>
                    <a:pt x="117262" y="17278"/>
                  </a:lnTo>
                  <a:lnTo>
                    <a:pt x="119561" y="9745"/>
                  </a:lnTo>
                  <a:lnTo>
                    <a:pt x="121860" y="2211"/>
                  </a:lnTo>
                  <a:lnTo>
                    <a:pt x="1225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3603899" y="7009166"/>
              <a:ext cx="68863" cy="70146"/>
            </a:xfrm>
            <a:custGeom>
              <a:avLst/>
              <a:pathLst>
                <a:path w="68863" h="70146">
                  <a:moveTo>
                    <a:pt x="68863" y="70146"/>
                  </a:moveTo>
                  <a:lnTo>
                    <a:pt x="52634" y="0"/>
                  </a:lnTo>
                  <a:lnTo>
                    <a:pt x="0" y="491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3533997" y="7336042"/>
              <a:ext cx="50825" cy="74599"/>
            </a:xfrm>
            <a:custGeom>
              <a:avLst/>
              <a:pathLst>
                <a:path w="50825" h="74599">
                  <a:moveTo>
                    <a:pt x="0" y="74599"/>
                  </a:moveTo>
                  <a:lnTo>
                    <a:pt x="2560" y="70841"/>
                  </a:lnTo>
                  <a:lnTo>
                    <a:pt x="5121" y="67082"/>
                  </a:lnTo>
                  <a:lnTo>
                    <a:pt x="7682" y="63323"/>
                  </a:lnTo>
                  <a:lnTo>
                    <a:pt x="10243" y="59564"/>
                  </a:lnTo>
                  <a:lnTo>
                    <a:pt x="12804" y="55806"/>
                  </a:lnTo>
                  <a:lnTo>
                    <a:pt x="15365" y="52047"/>
                  </a:lnTo>
                  <a:lnTo>
                    <a:pt x="17926" y="48288"/>
                  </a:lnTo>
                  <a:lnTo>
                    <a:pt x="20486" y="44530"/>
                  </a:lnTo>
                  <a:lnTo>
                    <a:pt x="23047" y="40771"/>
                  </a:lnTo>
                  <a:lnTo>
                    <a:pt x="25608" y="37012"/>
                  </a:lnTo>
                  <a:lnTo>
                    <a:pt x="28169" y="33254"/>
                  </a:lnTo>
                  <a:lnTo>
                    <a:pt x="30730" y="29495"/>
                  </a:lnTo>
                  <a:lnTo>
                    <a:pt x="33291" y="25736"/>
                  </a:lnTo>
                  <a:lnTo>
                    <a:pt x="35852" y="21977"/>
                  </a:lnTo>
                  <a:lnTo>
                    <a:pt x="38412" y="18219"/>
                  </a:lnTo>
                  <a:lnTo>
                    <a:pt x="40973" y="14460"/>
                  </a:lnTo>
                  <a:lnTo>
                    <a:pt x="43534" y="10701"/>
                  </a:lnTo>
                  <a:lnTo>
                    <a:pt x="46095" y="6943"/>
                  </a:lnTo>
                  <a:lnTo>
                    <a:pt x="48656" y="3184"/>
                  </a:lnTo>
                  <a:lnTo>
                    <a:pt x="50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3519963" y="7336042"/>
              <a:ext cx="64859" cy="71800"/>
            </a:xfrm>
            <a:custGeom>
              <a:avLst/>
              <a:pathLst>
                <a:path w="64859" h="71800">
                  <a:moveTo>
                    <a:pt x="59502" y="71800"/>
                  </a:moveTo>
                  <a:lnTo>
                    <a:pt x="64859" y="0"/>
                  </a:lnTo>
                  <a:lnTo>
                    <a:pt x="0" y="31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3533997" y="7118743"/>
              <a:ext cx="62871" cy="291899"/>
            </a:xfrm>
            <a:custGeom>
              <a:avLst/>
              <a:pathLst>
                <a:path w="62871" h="291899">
                  <a:moveTo>
                    <a:pt x="0" y="291899"/>
                  </a:moveTo>
                  <a:lnTo>
                    <a:pt x="1400" y="285395"/>
                  </a:lnTo>
                  <a:lnTo>
                    <a:pt x="2801" y="278892"/>
                  </a:lnTo>
                  <a:lnTo>
                    <a:pt x="4202" y="272389"/>
                  </a:lnTo>
                  <a:lnTo>
                    <a:pt x="5602" y="265885"/>
                  </a:lnTo>
                  <a:lnTo>
                    <a:pt x="7003" y="259382"/>
                  </a:lnTo>
                  <a:lnTo>
                    <a:pt x="8404" y="252879"/>
                  </a:lnTo>
                  <a:lnTo>
                    <a:pt x="9805" y="246375"/>
                  </a:lnTo>
                  <a:lnTo>
                    <a:pt x="11205" y="239872"/>
                  </a:lnTo>
                  <a:lnTo>
                    <a:pt x="12606" y="233369"/>
                  </a:lnTo>
                  <a:lnTo>
                    <a:pt x="14007" y="226865"/>
                  </a:lnTo>
                  <a:lnTo>
                    <a:pt x="15408" y="220362"/>
                  </a:lnTo>
                  <a:lnTo>
                    <a:pt x="16808" y="213859"/>
                  </a:lnTo>
                  <a:lnTo>
                    <a:pt x="18209" y="207355"/>
                  </a:lnTo>
                  <a:lnTo>
                    <a:pt x="19610" y="200852"/>
                  </a:lnTo>
                  <a:lnTo>
                    <a:pt x="21011" y="194349"/>
                  </a:lnTo>
                  <a:lnTo>
                    <a:pt x="22411" y="187845"/>
                  </a:lnTo>
                  <a:lnTo>
                    <a:pt x="23812" y="181342"/>
                  </a:lnTo>
                  <a:lnTo>
                    <a:pt x="25213" y="174839"/>
                  </a:lnTo>
                  <a:lnTo>
                    <a:pt x="26614" y="168336"/>
                  </a:lnTo>
                  <a:lnTo>
                    <a:pt x="28014" y="161832"/>
                  </a:lnTo>
                  <a:lnTo>
                    <a:pt x="29415" y="155329"/>
                  </a:lnTo>
                  <a:lnTo>
                    <a:pt x="30816" y="148826"/>
                  </a:lnTo>
                  <a:lnTo>
                    <a:pt x="32216" y="142322"/>
                  </a:lnTo>
                  <a:lnTo>
                    <a:pt x="33617" y="135819"/>
                  </a:lnTo>
                  <a:lnTo>
                    <a:pt x="35018" y="129316"/>
                  </a:lnTo>
                  <a:lnTo>
                    <a:pt x="36419" y="122812"/>
                  </a:lnTo>
                  <a:lnTo>
                    <a:pt x="37819" y="116309"/>
                  </a:lnTo>
                  <a:lnTo>
                    <a:pt x="39220" y="109806"/>
                  </a:lnTo>
                  <a:lnTo>
                    <a:pt x="40621" y="103302"/>
                  </a:lnTo>
                  <a:lnTo>
                    <a:pt x="42022" y="96799"/>
                  </a:lnTo>
                  <a:lnTo>
                    <a:pt x="43422" y="90296"/>
                  </a:lnTo>
                  <a:lnTo>
                    <a:pt x="44823" y="83792"/>
                  </a:lnTo>
                  <a:lnTo>
                    <a:pt x="46224" y="77289"/>
                  </a:lnTo>
                  <a:lnTo>
                    <a:pt x="47625" y="70786"/>
                  </a:lnTo>
                  <a:lnTo>
                    <a:pt x="49025" y="64283"/>
                  </a:lnTo>
                  <a:lnTo>
                    <a:pt x="50426" y="57779"/>
                  </a:lnTo>
                  <a:lnTo>
                    <a:pt x="51827" y="51276"/>
                  </a:lnTo>
                  <a:lnTo>
                    <a:pt x="53228" y="44773"/>
                  </a:lnTo>
                  <a:lnTo>
                    <a:pt x="54628" y="38269"/>
                  </a:lnTo>
                  <a:lnTo>
                    <a:pt x="56029" y="31766"/>
                  </a:lnTo>
                  <a:lnTo>
                    <a:pt x="57430" y="25263"/>
                  </a:lnTo>
                  <a:lnTo>
                    <a:pt x="58830" y="18759"/>
                  </a:lnTo>
                  <a:lnTo>
                    <a:pt x="60231" y="12256"/>
                  </a:lnTo>
                  <a:lnTo>
                    <a:pt x="61632" y="5753"/>
                  </a:lnTo>
                  <a:lnTo>
                    <a:pt x="628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3548546" y="7118743"/>
              <a:ext cx="70385" cy="68536"/>
            </a:xfrm>
            <a:custGeom>
              <a:avLst/>
              <a:pathLst>
                <a:path w="70385" h="68536">
                  <a:moveTo>
                    <a:pt x="70385" y="68536"/>
                  </a:moveTo>
                  <a:lnTo>
                    <a:pt x="48322" y="0"/>
                  </a:lnTo>
                  <a:lnTo>
                    <a:pt x="0" y="53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3948907" y="7137029"/>
              <a:ext cx="33561" cy="32465"/>
            </a:xfrm>
            <a:custGeom>
              <a:avLst/>
              <a:pathLst>
                <a:path w="33561" h="32465">
                  <a:moveTo>
                    <a:pt x="33561" y="32465"/>
                  </a:moveTo>
                  <a:lnTo>
                    <a:pt x="30608" y="29609"/>
                  </a:lnTo>
                  <a:lnTo>
                    <a:pt x="27656" y="26753"/>
                  </a:lnTo>
                  <a:lnTo>
                    <a:pt x="24703" y="23896"/>
                  </a:lnTo>
                  <a:lnTo>
                    <a:pt x="21750" y="21040"/>
                  </a:lnTo>
                  <a:lnTo>
                    <a:pt x="18798" y="18184"/>
                  </a:lnTo>
                  <a:lnTo>
                    <a:pt x="15845" y="15328"/>
                  </a:lnTo>
                  <a:lnTo>
                    <a:pt x="12893" y="12472"/>
                  </a:lnTo>
                  <a:lnTo>
                    <a:pt x="9940" y="9615"/>
                  </a:lnTo>
                  <a:lnTo>
                    <a:pt x="6987" y="6759"/>
                  </a:lnTo>
                  <a:lnTo>
                    <a:pt x="4035" y="3903"/>
                  </a:lnTo>
                  <a:lnTo>
                    <a:pt x="1082" y="10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3948907" y="7137029"/>
              <a:ext cx="69846" cy="69227"/>
            </a:xfrm>
            <a:custGeom>
              <a:avLst/>
              <a:pathLst>
                <a:path w="69846" h="69227">
                  <a:moveTo>
                    <a:pt x="69846" y="17478"/>
                  </a:moveTo>
                  <a:lnTo>
                    <a:pt x="0" y="0"/>
                  </a:lnTo>
                  <a:lnTo>
                    <a:pt x="19786" y="692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3778211" y="6820325"/>
              <a:ext cx="204256" cy="349169"/>
            </a:xfrm>
            <a:custGeom>
              <a:avLst/>
              <a:pathLst>
                <a:path w="204256" h="349169">
                  <a:moveTo>
                    <a:pt x="204256" y="349169"/>
                  </a:moveTo>
                  <a:lnTo>
                    <a:pt x="200357" y="342503"/>
                  </a:lnTo>
                  <a:lnTo>
                    <a:pt x="196458" y="335837"/>
                  </a:lnTo>
                  <a:lnTo>
                    <a:pt x="192558" y="329172"/>
                  </a:lnTo>
                  <a:lnTo>
                    <a:pt x="188659" y="322506"/>
                  </a:lnTo>
                  <a:lnTo>
                    <a:pt x="184760" y="315840"/>
                  </a:lnTo>
                  <a:lnTo>
                    <a:pt x="180860" y="309174"/>
                  </a:lnTo>
                  <a:lnTo>
                    <a:pt x="176961" y="302509"/>
                  </a:lnTo>
                  <a:lnTo>
                    <a:pt x="173062" y="295843"/>
                  </a:lnTo>
                  <a:lnTo>
                    <a:pt x="169162" y="289177"/>
                  </a:lnTo>
                  <a:lnTo>
                    <a:pt x="165263" y="282511"/>
                  </a:lnTo>
                  <a:lnTo>
                    <a:pt x="161364" y="275846"/>
                  </a:lnTo>
                  <a:lnTo>
                    <a:pt x="157465" y="269180"/>
                  </a:lnTo>
                  <a:lnTo>
                    <a:pt x="153565" y="262514"/>
                  </a:lnTo>
                  <a:lnTo>
                    <a:pt x="149666" y="255849"/>
                  </a:lnTo>
                  <a:lnTo>
                    <a:pt x="145767" y="249183"/>
                  </a:lnTo>
                  <a:lnTo>
                    <a:pt x="141867" y="242517"/>
                  </a:lnTo>
                  <a:lnTo>
                    <a:pt x="137968" y="235851"/>
                  </a:lnTo>
                  <a:lnTo>
                    <a:pt x="134069" y="229186"/>
                  </a:lnTo>
                  <a:lnTo>
                    <a:pt x="130169" y="222520"/>
                  </a:lnTo>
                  <a:lnTo>
                    <a:pt x="126270" y="215854"/>
                  </a:lnTo>
                  <a:lnTo>
                    <a:pt x="122371" y="209188"/>
                  </a:lnTo>
                  <a:lnTo>
                    <a:pt x="118471" y="202523"/>
                  </a:lnTo>
                  <a:lnTo>
                    <a:pt x="114572" y="195857"/>
                  </a:lnTo>
                  <a:lnTo>
                    <a:pt x="110673" y="189191"/>
                  </a:lnTo>
                  <a:lnTo>
                    <a:pt x="106773" y="182526"/>
                  </a:lnTo>
                  <a:lnTo>
                    <a:pt x="102874" y="175860"/>
                  </a:lnTo>
                  <a:lnTo>
                    <a:pt x="98975" y="169194"/>
                  </a:lnTo>
                  <a:lnTo>
                    <a:pt x="95076" y="162528"/>
                  </a:lnTo>
                  <a:lnTo>
                    <a:pt x="91176" y="155863"/>
                  </a:lnTo>
                  <a:lnTo>
                    <a:pt x="87277" y="149197"/>
                  </a:lnTo>
                  <a:lnTo>
                    <a:pt x="83378" y="142531"/>
                  </a:lnTo>
                  <a:lnTo>
                    <a:pt x="79478" y="135866"/>
                  </a:lnTo>
                  <a:lnTo>
                    <a:pt x="75579" y="129200"/>
                  </a:lnTo>
                  <a:lnTo>
                    <a:pt x="71680" y="122534"/>
                  </a:lnTo>
                  <a:lnTo>
                    <a:pt x="67780" y="115868"/>
                  </a:lnTo>
                  <a:lnTo>
                    <a:pt x="63881" y="109203"/>
                  </a:lnTo>
                  <a:lnTo>
                    <a:pt x="59982" y="102537"/>
                  </a:lnTo>
                  <a:lnTo>
                    <a:pt x="56082" y="95871"/>
                  </a:lnTo>
                  <a:lnTo>
                    <a:pt x="52183" y="89205"/>
                  </a:lnTo>
                  <a:lnTo>
                    <a:pt x="48284" y="82540"/>
                  </a:lnTo>
                  <a:lnTo>
                    <a:pt x="44385" y="75874"/>
                  </a:lnTo>
                  <a:lnTo>
                    <a:pt x="40485" y="69208"/>
                  </a:lnTo>
                  <a:lnTo>
                    <a:pt x="36586" y="62543"/>
                  </a:lnTo>
                  <a:lnTo>
                    <a:pt x="32687" y="55877"/>
                  </a:lnTo>
                  <a:lnTo>
                    <a:pt x="28787" y="49211"/>
                  </a:lnTo>
                  <a:lnTo>
                    <a:pt x="24888" y="42545"/>
                  </a:lnTo>
                  <a:lnTo>
                    <a:pt x="20989" y="35880"/>
                  </a:lnTo>
                  <a:lnTo>
                    <a:pt x="17089" y="29214"/>
                  </a:lnTo>
                  <a:lnTo>
                    <a:pt x="13190" y="22548"/>
                  </a:lnTo>
                  <a:lnTo>
                    <a:pt x="9291" y="15882"/>
                  </a:lnTo>
                  <a:lnTo>
                    <a:pt x="5391" y="9217"/>
                  </a:lnTo>
                  <a:lnTo>
                    <a:pt x="1492" y="2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778211" y="6820325"/>
              <a:ext cx="62558" cy="71998"/>
            </a:xfrm>
            <a:custGeom>
              <a:avLst/>
              <a:pathLst>
                <a:path w="62558" h="71998">
                  <a:moveTo>
                    <a:pt x="62558" y="35643"/>
                  </a:moveTo>
                  <a:lnTo>
                    <a:pt x="0" y="0"/>
                  </a:lnTo>
                  <a:lnTo>
                    <a:pt x="410" y="71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823473" y="5912458"/>
              <a:ext cx="827733" cy="432125"/>
            </a:xfrm>
            <a:custGeom>
              <a:avLst/>
              <a:pathLst>
                <a:path w="827733" h="432125">
                  <a:moveTo>
                    <a:pt x="827733" y="432125"/>
                  </a:moveTo>
                  <a:lnTo>
                    <a:pt x="816148" y="426078"/>
                  </a:lnTo>
                  <a:lnTo>
                    <a:pt x="804564" y="420030"/>
                  </a:lnTo>
                  <a:lnTo>
                    <a:pt x="792979" y="413982"/>
                  </a:lnTo>
                  <a:lnTo>
                    <a:pt x="781395" y="407934"/>
                  </a:lnTo>
                  <a:lnTo>
                    <a:pt x="769810" y="401887"/>
                  </a:lnTo>
                  <a:lnTo>
                    <a:pt x="758226" y="395839"/>
                  </a:lnTo>
                  <a:lnTo>
                    <a:pt x="746642" y="389791"/>
                  </a:lnTo>
                  <a:lnTo>
                    <a:pt x="735057" y="383743"/>
                  </a:lnTo>
                  <a:lnTo>
                    <a:pt x="723473" y="377695"/>
                  </a:lnTo>
                  <a:lnTo>
                    <a:pt x="711888" y="371648"/>
                  </a:lnTo>
                  <a:lnTo>
                    <a:pt x="700304" y="365600"/>
                  </a:lnTo>
                  <a:lnTo>
                    <a:pt x="688719" y="359552"/>
                  </a:lnTo>
                  <a:lnTo>
                    <a:pt x="677135" y="353504"/>
                  </a:lnTo>
                  <a:lnTo>
                    <a:pt x="665550" y="347457"/>
                  </a:lnTo>
                  <a:lnTo>
                    <a:pt x="653966" y="341409"/>
                  </a:lnTo>
                  <a:lnTo>
                    <a:pt x="642381" y="335361"/>
                  </a:lnTo>
                  <a:lnTo>
                    <a:pt x="630797" y="329313"/>
                  </a:lnTo>
                  <a:lnTo>
                    <a:pt x="619212" y="323265"/>
                  </a:lnTo>
                  <a:lnTo>
                    <a:pt x="607628" y="317218"/>
                  </a:lnTo>
                  <a:lnTo>
                    <a:pt x="596044" y="311170"/>
                  </a:lnTo>
                  <a:lnTo>
                    <a:pt x="584459" y="305122"/>
                  </a:lnTo>
                  <a:lnTo>
                    <a:pt x="572875" y="299074"/>
                  </a:lnTo>
                  <a:lnTo>
                    <a:pt x="561290" y="293027"/>
                  </a:lnTo>
                  <a:lnTo>
                    <a:pt x="549706" y="286979"/>
                  </a:lnTo>
                  <a:lnTo>
                    <a:pt x="538121" y="280931"/>
                  </a:lnTo>
                  <a:lnTo>
                    <a:pt x="526537" y="274883"/>
                  </a:lnTo>
                  <a:lnTo>
                    <a:pt x="514952" y="268835"/>
                  </a:lnTo>
                  <a:lnTo>
                    <a:pt x="503368" y="262788"/>
                  </a:lnTo>
                  <a:lnTo>
                    <a:pt x="491783" y="256740"/>
                  </a:lnTo>
                  <a:lnTo>
                    <a:pt x="480199" y="250692"/>
                  </a:lnTo>
                  <a:lnTo>
                    <a:pt x="468614" y="244644"/>
                  </a:lnTo>
                  <a:lnTo>
                    <a:pt x="457030" y="238597"/>
                  </a:lnTo>
                  <a:lnTo>
                    <a:pt x="445446" y="232549"/>
                  </a:lnTo>
                  <a:lnTo>
                    <a:pt x="433861" y="226501"/>
                  </a:lnTo>
                  <a:lnTo>
                    <a:pt x="422277" y="220453"/>
                  </a:lnTo>
                  <a:lnTo>
                    <a:pt x="410692" y="214405"/>
                  </a:lnTo>
                  <a:lnTo>
                    <a:pt x="399108" y="208358"/>
                  </a:lnTo>
                  <a:lnTo>
                    <a:pt x="387523" y="202310"/>
                  </a:lnTo>
                  <a:lnTo>
                    <a:pt x="375939" y="196262"/>
                  </a:lnTo>
                  <a:lnTo>
                    <a:pt x="364354" y="190214"/>
                  </a:lnTo>
                  <a:lnTo>
                    <a:pt x="352770" y="184167"/>
                  </a:lnTo>
                  <a:lnTo>
                    <a:pt x="341185" y="178119"/>
                  </a:lnTo>
                  <a:lnTo>
                    <a:pt x="329601" y="172071"/>
                  </a:lnTo>
                  <a:lnTo>
                    <a:pt x="318016" y="166023"/>
                  </a:lnTo>
                  <a:lnTo>
                    <a:pt x="306432" y="159975"/>
                  </a:lnTo>
                  <a:lnTo>
                    <a:pt x="294847" y="153928"/>
                  </a:lnTo>
                  <a:lnTo>
                    <a:pt x="283263" y="147880"/>
                  </a:lnTo>
                  <a:lnTo>
                    <a:pt x="271679" y="141832"/>
                  </a:lnTo>
                  <a:lnTo>
                    <a:pt x="260094" y="135784"/>
                  </a:lnTo>
                  <a:lnTo>
                    <a:pt x="248510" y="129737"/>
                  </a:lnTo>
                  <a:lnTo>
                    <a:pt x="236925" y="123689"/>
                  </a:lnTo>
                  <a:lnTo>
                    <a:pt x="225341" y="117641"/>
                  </a:lnTo>
                  <a:lnTo>
                    <a:pt x="213756" y="111593"/>
                  </a:lnTo>
                  <a:lnTo>
                    <a:pt x="202172" y="105545"/>
                  </a:lnTo>
                  <a:lnTo>
                    <a:pt x="190587" y="99498"/>
                  </a:lnTo>
                  <a:lnTo>
                    <a:pt x="179003" y="93450"/>
                  </a:lnTo>
                  <a:lnTo>
                    <a:pt x="167418" y="87402"/>
                  </a:lnTo>
                  <a:lnTo>
                    <a:pt x="155834" y="81354"/>
                  </a:lnTo>
                  <a:lnTo>
                    <a:pt x="144249" y="75307"/>
                  </a:lnTo>
                  <a:lnTo>
                    <a:pt x="132665" y="69259"/>
                  </a:lnTo>
                  <a:lnTo>
                    <a:pt x="121081" y="63211"/>
                  </a:lnTo>
                  <a:lnTo>
                    <a:pt x="109496" y="57163"/>
                  </a:lnTo>
                  <a:lnTo>
                    <a:pt x="97912" y="51115"/>
                  </a:lnTo>
                  <a:lnTo>
                    <a:pt x="86327" y="45068"/>
                  </a:lnTo>
                  <a:lnTo>
                    <a:pt x="74743" y="39020"/>
                  </a:lnTo>
                  <a:lnTo>
                    <a:pt x="63158" y="32972"/>
                  </a:lnTo>
                  <a:lnTo>
                    <a:pt x="51574" y="26924"/>
                  </a:lnTo>
                  <a:lnTo>
                    <a:pt x="39989" y="20877"/>
                  </a:lnTo>
                  <a:lnTo>
                    <a:pt x="28405" y="14829"/>
                  </a:lnTo>
                  <a:lnTo>
                    <a:pt x="16820" y="8781"/>
                  </a:lnTo>
                  <a:lnTo>
                    <a:pt x="5236" y="273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5823473" y="5909402"/>
              <a:ext cx="71935" cy="63825"/>
            </a:xfrm>
            <a:custGeom>
              <a:avLst/>
              <a:pathLst>
                <a:path w="71935" h="63825">
                  <a:moveTo>
                    <a:pt x="71935" y="0"/>
                  </a:moveTo>
                  <a:lnTo>
                    <a:pt x="0" y="3056"/>
                  </a:lnTo>
                  <a:lnTo>
                    <a:pt x="38614" y="63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3749261" y="7059607"/>
              <a:ext cx="233207" cy="109887"/>
            </a:xfrm>
            <a:custGeom>
              <a:avLst/>
              <a:pathLst>
                <a:path w="233207" h="109887">
                  <a:moveTo>
                    <a:pt x="233207" y="109887"/>
                  </a:moveTo>
                  <a:lnTo>
                    <a:pt x="227561" y="107227"/>
                  </a:lnTo>
                  <a:lnTo>
                    <a:pt x="221916" y="104567"/>
                  </a:lnTo>
                  <a:lnTo>
                    <a:pt x="216271" y="101907"/>
                  </a:lnTo>
                  <a:lnTo>
                    <a:pt x="210626" y="99247"/>
                  </a:lnTo>
                  <a:lnTo>
                    <a:pt x="204981" y="96587"/>
                  </a:lnTo>
                  <a:lnTo>
                    <a:pt x="199336" y="93927"/>
                  </a:lnTo>
                  <a:lnTo>
                    <a:pt x="193691" y="91267"/>
                  </a:lnTo>
                  <a:lnTo>
                    <a:pt x="188046" y="88607"/>
                  </a:lnTo>
                  <a:lnTo>
                    <a:pt x="182401" y="85947"/>
                  </a:lnTo>
                  <a:lnTo>
                    <a:pt x="176756" y="83287"/>
                  </a:lnTo>
                  <a:lnTo>
                    <a:pt x="171110" y="80627"/>
                  </a:lnTo>
                  <a:lnTo>
                    <a:pt x="165465" y="77967"/>
                  </a:lnTo>
                  <a:lnTo>
                    <a:pt x="159820" y="75307"/>
                  </a:lnTo>
                  <a:lnTo>
                    <a:pt x="154175" y="72647"/>
                  </a:lnTo>
                  <a:lnTo>
                    <a:pt x="148530" y="69987"/>
                  </a:lnTo>
                  <a:lnTo>
                    <a:pt x="142885" y="67327"/>
                  </a:lnTo>
                  <a:lnTo>
                    <a:pt x="137240" y="64667"/>
                  </a:lnTo>
                  <a:lnTo>
                    <a:pt x="131595" y="62007"/>
                  </a:lnTo>
                  <a:lnTo>
                    <a:pt x="125950" y="59347"/>
                  </a:lnTo>
                  <a:lnTo>
                    <a:pt x="120305" y="56687"/>
                  </a:lnTo>
                  <a:lnTo>
                    <a:pt x="114659" y="54027"/>
                  </a:lnTo>
                  <a:lnTo>
                    <a:pt x="109014" y="51367"/>
                  </a:lnTo>
                  <a:lnTo>
                    <a:pt x="103369" y="48708"/>
                  </a:lnTo>
                  <a:lnTo>
                    <a:pt x="97724" y="46048"/>
                  </a:lnTo>
                  <a:lnTo>
                    <a:pt x="92079" y="43388"/>
                  </a:lnTo>
                  <a:lnTo>
                    <a:pt x="86434" y="40728"/>
                  </a:lnTo>
                  <a:lnTo>
                    <a:pt x="80789" y="38068"/>
                  </a:lnTo>
                  <a:lnTo>
                    <a:pt x="75144" y="35408"/>
                  </a:lnTo>
                  <a:lnTo>
                    <a:pt x="69499" y="32748"/>
                  </a:lnTo>
                  <a:lnTo>
                    <a:pt x="63854" y="30088"/>
                  </a:lnTo>
                  <a:lnTo>
                    <a:pt x="58208" y="27428"/>
                  </a:lnTo>
                  <a:lnTo>
                    <a:pt x="52563" y="24768"/>
                  </a:lnTo>
                  <a:lnTo>
                    <a:pt x="46918" y="22108"/>
                  </a:lnTo>
                  <a:lnTo>
                    <a:pt x="41273" y="19448"/>
                  </a:lnTo>
                  <a:lnTo>
                    <a:pt x="35628" y="16788"/>
                  </a:lnTo>
                  <a:lnTo>
                    <a:pt x="29983" y="14128"/>
                  </a:lnTo>
                  <a:lnTo>
                    <a:pt x="24338" y="11468"/>
                  </a:lnTo>
                  <a:lnTo>
                    <a:pt x="18693" y="8808"/>
                  </a:lnTo>
                  <a:lnTo>
                    <a:pt x="13048" y="6148"/>
                  </a:lnTo>
                  <a:lnTo>
                    <a:pt x="7403" y="3488"/>
                  </a:lnTo>
                  <a:lnTo>
                    <a:pt x="1757" y="8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3749261" y="7053620"/>
              <a:ext cx="71750" cy="65131"/>
            </a:xfrm>
            <a:custGeom>
              <a:avLst/>
              <a:pathLst>
                <a:path w="71750" h="65131">
                  <a:moveTo>
                    <a:pt x="71750" y="0"/>
                  </a:moveTo>
                  <a:lnTo>
                    <a:pt x="0" y="5987"/>
                  </a:lnTo>
                  <a:lnTo>
                    <a:pt x="41060" y="65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3815385" y="6812242"/>
              <a:ext cx="167082" cy="357252"/>
            </a:xfrm>
            <a:custGeom>
              <a:avLst/>
              <a:pathLst>
                <a:path w="167082" h="357252">
                  <a:moveTo>
                    <a:pt x="167082" y="357252"/>
                  </a:moveTo>
                  <a:lnTo>
                    <a:pt x="163854" y="350349"/>
                  </a:lnTo>
                  <a:lnTo>
                    <a:pt x="160626" y="343447"/>
                  </a:lnTo>
                  <a:lnTo>
                    <a:pt x="157398" y="336544"/>
                  </a:lnTo>
                  <a:lnTo>
                    <a:pt x="154169" y="329642"/>
                  </a:lnTo>
                  <a:lnTo>
                    <a:pt x="150941" y="322739"/>
                  </a:lnTo>
                  <a:lnTo>
                    <a:pt x="147713" y="315836"/>
                  </a:lnTo>
                  <a:lnTo>
                    <a:pt x="144485" y="308934"/>
                  </a:lnTo>
                  <a:lnTo>
                    <a:pt x="141256" y="302031"/>
                  </a:lnTo>
                  <a:lnTo>
                    <a:pt x="138028" y="295129"/>
                  </a:lnTo>
                  <a:lnTo>
                    <a:pt x="134800" y="288226"/>
                  </a:lnTo>
                  <a:lnTo>
                    <a:pt x="131572" y="281324"/>
                  </a:lnTo>
                  <a:lnTo>
                    <a:pt x="128344" y="274421"/>
                  </a:lnTo>
                  <a:lnTo>
                    <a:pt x="125115" y="267519"/>
                  </a:lnTo>
                  <a:lnTo>
                    <a:pt x="121887" y="260616"/>
                  </a:lnTo>
                  <a:lnTo>
                    <a:pt x="118659" y="253714"/>
                  </a:lnTo>
                  <a:lnTo>
                    <a:pt x="115431" y="246811"/>
                  </a:lnTo>
                  <a:lnTo>
                    <a:pt x="112202" y="239909"/>
                  </a:lnTo>
                  <a:lnTo>
                    <a:pt x="108974" y="233006"/>
                  </a:lnTo>
                  <a:lnTo>
                    <a:pt x="105746" y="226104"/>
                  </a:lnTo>
                  <a:lnTo>
                    <a:pt x="102518" y="219201"/>
                  </a:lnTo>
                  <a:lnTo>
                    <a:pt x="99289" y="212299"/>
                  </a:lnTo>
                  <a:lnTo>
                    <a:pt x="96061" y="205396"/>
                  </a:lnTo>
                  <a:lnTo>
                    <a:pt x="92833" y="198493"/>
                  </a:lnTo>
                  <a:lnTo>
                    <a:pt x="89605" y="191591"/>
                  </a:lnTo>
                  <a:lnTo>
                    <a:pt x="86376" y="184688"/>
                  </a:lnTo>
                  <a:lnTo>
                    <a:pt x="83148" y="177786"/>
                  </a:lnTo>
                  <a:lnTo>
                    <a:pt x="79920" y="170883"/>
                  </a:lnTo>
                  <a:lnTo>
                    <a:pt x="76692" y="163981"/>
                  </a:lnTo>
                  <a:lnTo>
                    <a:pt x="73464" y="157078"/>
                  </a:lnTo>
                  <a:lnTo>
                    <a:pt x="70235" y="150176"/>
                  </a:lnTo>
                  <a:lnTo>
                    <a:pt x="67007" y="143273"/>
                  </a:lnTo>
                  <a:lnTo>
                    <a:pt x="63779" y="136371"/>
                  </a:lnTo>
                  <a:lnTo>
                    <a:pt x="60551" y="129468"/>
                  </a:lnTo>
                  <a:lnTo>
                    <a:pt x="57322" y="122566"/>
                  </a:lnTo>
                  <a:lnTo>
                    <a:pt x="54094" y="115663"/>
                  </a:lnTo>
                  <a:lnTo>
                    <a:pt x="50866" y="108761"/>
                  </a:lnTo>
                  <a:lnTo>
                    <a:pt x="47638" y="101858"/>
                  </a:lnTo>
                  <a:lnTo>
                    <a:pt x="44409" y="94956"/>
                  </a:lnTo>
                  <a:lnTo>
                    <a:pt x="41181" y="88053"/>
                  </a:lnTo>
                  <a:lnTo>
                    <a:pt x="37953" y="81151"/>
                  </a:lnTo>
                  <a:lnTo>
                    <a:pt x="34725" y="74248"/>
                  </a:lnTo>
                  <a:lnTo>
                    <a:pt x="31496" y="67345"/>
                  </a:lnTo>
                  <a:lnTo>
                    <a:pt x="28268" y="60443"/>
                  </a:lnTo>
                  <a:lnTo>
                    <a:pt x="25040" y="53540"/>
                  </a:lnTo>
                  <a:lnTo>
                    <a:pt x="21812" y="46638"/>
                  </a:lnTo>
                  <a:lnTo>
                    <a:pt x="18584" y="39735"/>
                  </a:lnTo>
                  <a:lnTo>
                    <a:pt x="15355" y="32833"/>
                  </a:lnTo>
                  <a:lnTo>
                    <a:pt x="12127" y="25930"/>
                  </a:lnTo>
                  <a:lnTo>
                    <a:pt x="8899" y="19028"/>
                  </a:lnTo>
                  <a:lnTo>
                    <a:pt x="5671" y="12125"/>
                  </a:lnTo>
                  <a:lnTo>
                    <a:pt x="2442" y="52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3809191" y="6812242"/>
              <a:ext cx="65219" cy="71733"/>
            </a:xfrm>
            <a:custGeom>
              <a:avLst/>
              <a:pathLst>
                <a:path w="65219" h="71733">
                  <a:moveTo>
                    <a:pt x="65219" y="41230"/>
                  </a:moveTo>
                  <a:lnTo>
                    <a:pt x="6193" y="0"/>
                  </a:lnTo>
                  <a:lnTo>
                    <a:pt x="0" y="717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3772617" y="7007826"/>
              <a:ext cx="209850" cy="161669"/>
            </a:xfrm>
            <a:custGeom>
              <a:avLst/>
              <a:pathLst>
                <a:path w="209850" h="161669">
                  <a:moveTo>
                    <a:pt x="209850" y="161669"/>
                  </a:moveTo>
                  <a:lnTo>
                    <a:pt x="204850" y="157816"/>
                  </a:lnTo>
                  <a:lnTo>
                    <a:pt x="199850" y="153964"/>
                  </a:lnTo>
                  <a:lnTo>
                    <a:pt x="194849" y="150112"/>
                  </a:lnTo>
                  <a:lnTo>
                    <a:pt x="189849" y="146259"/>
                  </a:lnTo>
                  <a:lnTo>
                    <a:pt x="184849" y="142407"/>
                  </a:lnTo>
                  <a:lnTo>
                    <a:pt x="179848" y="138555"/>
                  </a:lnTo>
                  <a:lnTo>
                    <a:pt x="174848" y="134703"/>
                  </a:lnTo>
                  <a:lnTo>
                    <a:pt x="169848" y="130850"/>
                  </a:lnTo>
                  <a:lnTo>
                    <a:pt x="164847" y="126998"/>
                  </a:lnTo>
                  <a:lnTo>
                    <a:pt x="159847" y="123146"/>
                  </a:lnTo>
                  <a:lnTo>
                    <a:pt x="154847" y="119294"/>
                  </a:lnTo>
                  <a:lnTo>
                    <a:pt x="149846" y="115441"/>
                  </a:lnTo>
                  <a:lnTo>
                    <a:pt x="144846" y="111589"/>
                  </a:lnTo>
                  <a:lnTo>
                    <a:pt x="139846" y="107737"/>
                  </a:lnTo>
                  <a:lnTo>
                    <a:pt x="134845" y="103885"/>
                  </a:lnTo>
                  <a:lnTo>
                    <a:pt x="129845" y="100032"/>
                  </a:lnTo>
                  <a:lnTo>
                    <a:pt x="124845" y="96180"/>
                  </a:lnTo>
                  <a:lnTo>
                    <a:pt x="119844" y="92328"/>
                  </a:lnTo>
                  <a:lnTo>
                    <a:pt x="114844" y="88476"/>
                  </a:lnTo>
                  <a:lnTo>
                    <a:pt x="109843" y="84623"/>
                  </a:lnTo>
                  <a:lnTo>
                    <a:pt x="104843" y="80771"/>
                  </a:lnTo>
                  <a:lnTo>
                    <a:pt x="99843" y="76919"/>
                  </a:lnTo>
                  <a:lnTo>
                    <a:pt x="94842" y="73066"/>
                  </a:lnTo>
                  <a:lnTo>
                    <a:pt x="89842" y="69214"/>
                  </a:lnTo>
                  <a:lnTo>
                    <a:pt x="84842" y="65362"/>
                  </a:lnTo>
                  <a:lnTo>
                    <a:pt x="79841" y="61510"/>
                  </a:lnTo>
                  <a:lnTo>
                    <a:pt x="74841" y="57657"/>
                  </a:lnTo>
                  <a:lnTo>
                    <a:pt x="69841" y="53805"/>
                  </a:lnTo>
                  <a:lnTo>
                    <a:pt x="64840" y="49953"/>
                  </a:lnTo>
                  <a:lnTo>
                    <a:pt x="59840" y="46101"/>
                  </a:lnTo>
                  <a:lnTo>
                    <a:pt x="54840" y="42248"/>
                  </a:lnTo>
                  <a:lnTo>
                    <a:pt x="49839" y="38396"/>
                  </a:lnTo>
                  <a:lnTo>
                    <a:pt x="44839" y="34544"/>
                  </a:lnTo>
                  <a:lnTo>
                    <a:pt x="39839" y="30692"/>
                  </a:lnTo>
                  <a:lnTo>
                    <a:pt x="34838" y="26839"/>
                  </a:lnTo>
                  <a:lnTo>
                    <a:pt x="29838" y="22987"/>
                  </a:lnTo>
                  <a:lnTo>
                    <a:pt x="24838" y="19135"/>
                  </a:lnTo>
                  <a:lnTo>
                    <a:pt x="19837" y="15282"/>
                  </a:lnTo>
                  <a:lnTo>
                    <a:pt x="14837" y="11430"/>
                  </a:lnTo>
                  <a:lnTo>
                    <a:pt x="9837" y="7578"/>
                  </a:lnTo>
                  <a:lnTo>
                    <a:pt x="4836" y="3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3772617" y="7007826"/>
              <a:ext cx="71365" cy="66572"/>
            </a:xfrm>
            <a:custGeom>
              <a:avLst/>
              <a:pathLst>
                <a:path w="71365" h="66572">
                  <a:moveTo>
                    <a:pt x="71365" y="9535"/>
                  </a:moveTo>
                  <a:lnTo>
                    <a:pt x="0" y="0"/>
                  </a:lnTo>
                  <a:lnTo>
                    <a:pt x="27424" y="665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3952070" y="7154803"/>
              <a:ext cx="30397" cy="14691"/>
            </a:xfrm>
            <a:custGeom>
              <a:avLst/>
              <a:pathLst>
                <a:path w="30397" h="14691">
                  <a:moveTo>
                    <a:pt x="30397" y="14691"/>
                  </a:moveTo>
                  <a:lnTo>
                    <a:pt x="26816" y="12960"/>
                  </a:lnTo>
                  <a:lnTo>
                    <a:pt x="23235" y="11230"/>
                  </a:lnTo>
                  <a:lnTo>
                    <a:pt x="19654" y="9499"/>
                  </a:lnTo>
                  <a:lnTo>
                    <a:pt x="16073" y="7768"/>
                  </a:lnTo>
                  <a:lnTo>
                    <a:pt x="12492" y="6037"/>
                  </a:lnTo>
                  <a:lnTo>
                    <a:pt x="8911" y="4306"/>
                  </a:lnTo>
                  <a:lnTo>
                    <a:pt x="5330" y="2576"/>
                  </a:lnTo>
                  <a:lnTo>
                    <a:pt x="1749" y="8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3952070" y="7149524"/>
              <a:ext cx="71806" cy="64825"/>
            </a:xfrm>
            <a:custGeom>
              <a:avLst/>
              <a:pathLst>
                <a:path w="71806" h="64825">
                  <a:moveTo>
                    <a:pt x="71806" y="0"/>
                  </a:moveTo>
                  <a:lnTo>
                    <a:pt x="0" y="5278"/>
                  </a:lnTo>
                  <a:lnTo>
                    <a:pt x="40474" y="64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3718647" y="6890492"/>
              <a:ext cx="263820" cy="279002"/>
            </a:xfrm>
            <a:custGeom>
              <a:avLst/>
              <a:pathLst>
                <a:path w="263820" h="279002">
                  <a:moveTo>
                    <a:pt x="263820" y="279002"/>
                  </a:moveTo>
                  <a:lnTo>
                    <a:pt x="258657" y="273542"/>
                  </a:lnTo>
                  <a:lnTo>
                    <a:pt x="253494" y="268081"/>
                  </a:lnTo>
                  <a:lnTo>
                    <a:pt x="248331" y="262621"/>
                  </a:lnTo>
                  <a:lnTo>
                    <a:pt x="243167" y="257161"/>
                  </a:lnTo>
                  <a:lnTo>
                    <a:pt x="238004" y="251700"/>
                  </a:lnTo>
                  <a:lnTo>
                    <a:pt x="232841" y="246240"/>
                  </a:lnTo>
                  <a:lnTo>
                    <a:pt x="227678" y="240780"/>
                  </a:lnTo>
                  <a:lnTo>
                    <a:pt x="222514" y="235319"/>
                  </a:lnTo>
                  <a:lnTo>
                    <a:pt x="217351" y="229859"/>
                  </a:lnTo>
                  <a:lnTo>
                    <a:pt x="212188" y="224398"/>
                  </a:lnTo>
                  <a:lnTo>
                    <a:pt x="207025" y="218938"/>
                  </a:lnTo>
                  <a:lnTo>
                    <a:pt x="201861" y="213478"/>
                  </a:lnTo>
                  <a:lnTo>
                    <a:pt x="196698" y="208017"/>
                  </a:lnTo>
                  <a:lnTo>
                    <a:pt x="191535" y="202557"/>
                  </a:lnTo>
                  <a:lnTo>
                    <a:pt x="186371" y="197096"/>
                  </a:lnTo>
                  <a:lnTo>
                    <a:pt x="181208" y="191636"/>
                  </a:lnTo>
                  <a:lnTo>
                    <a:pt x="176045" y="186176"/>
                  </a:lnTo>
                  <a:lnTo>
                    <a:pt x="170882" y="180715"/>
                  </a:lnTo>
                  <a:lnTo>
                    <a:pt x="165718" y="175255"/>
                  </a:lnTo>
                  <a:lnTo>
                    <a:pt x="160555" y="169794"/>
                  </a:lnTo>
                  <a:lnTo>
                    <a:pt x="155392" y="164334"/>
                  </a:lnTo>
                  <a:lnTo>
                    <a:pt x="150229" y="158874"/>
                  </a:lnTo>
                  <a:lnTo>
                    <a:pt x="145065" y="153413"/>
                  </a:lnTo>
                  <a:lnTo>
                    <a:pt x="139902" y="147953"/>
                  </a:lnTo>
                  <a:lnTo>
                    <a:pt x="134739" y="142493"/>
                  </a:lnTo>
                  <a:lnTo>
                    <a:pt x="129576" y="137032"/>
                  </a:lnTo>
                  <a:lnTo>
                    <a:pt x="124412" y="131572"/>
                  </a:lnTo>
                  <a:lnTo>
                    <a:pt x="119249" y="126111"/>
                  </a:lnTo>
                  <a:lnTo>
                    <a:pt x="114086" y="120651"/>
                  </a:lnTo>
                  <a:lnTo>
                    <a:pt x="108923" y="115191"/>
                  </a:lnTo>
                  <a:lnTo>
                    <a:pt x="103759" y="109730"/>
                  </a:lnTo>
                  <a:lnTo>
                    <a:pt x="98596" y="104270"/>
                  </a:lnTo>
                  <a:lnTo>
                    <a:pt x="93433" y="98809"/>
                  </a:lnTo>
                  <a:lnTo>
                    <a:pt x="88269" y="93349"/>
                  </a:lnTo>
                  <a:lnTo>
                    <a:pt x="83106" y="87889"/>
                  </a:lnTo>
                  <a:lnTo>
                    <a:pt x="77943" y="82428"/>
                  </a:lnTo>
                  <a:lnTo>
                    <a:pt x="72780" y="76968"/>
                  </a:lnTo>
                  <a:lnTo>
                    <a:pt x="67616" y="71507"/>
                  </a:lnTo>
                  <a:lnTo>
                    <a:pt x="62453" y="66047"/>
                  </a:lnTo>
                  <a:lnTo>
                    <a:pt x="57290" y="60587"/>
                  </a:lnTo>
                  <a:lnTo>
                    <a:pt x="52127" y="55126"/>
                  </a:lnTo>
                  <a:lnTo>
                    <a:pt x="46963" y="49666"/>
                  </a:lnTo>
                  <a:lnTo>
                    <a:pt x="41800" y="44206"/>
                  </a:lnTo>
                  <a:lnTo>
                    <a:pt x="36637" y="38745"/>
                  </a:lnTo>
                  <a:lnTo>
                    <a:pt x="31474" y="33285"/>
                  </a:lnTo>
                  <a:lnTo>
                    <a:pt x="26310" y="27824"/>
                  </a:lnTo>
                  <a:lnTo>
                    <a:pt x="21147" y="22364"/>
                  </a:lnTo>
                  <a:lnTo>
                    <a:pt x="15984" y="16904"/>
                  </a:lnTo>
                  <a:lnTo>
                    <a:pt x="10821" y="11443"/>
                  </a:lnTo>
                  <a:lnTo>
                    <a:pt x="5657" y="5983"/>
                  </a:lnTo>
                  <a:lnTo>
                    <a:pt x="494" y="5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3718647" y="6890492"/>
              <a:ext cx="68998" cy="70040"/>
            </a:xfrm>
            <a:custGeom>
              <a:avLst/>
              <a:pathLst>
                <a:path w="68998" h="70040">
                  <a:moveTo>
                    <a:pt x="68998" y="20572"/>
                  </a:moveTo>
                  <a:lnTo>
                    <a:pt x="0" y="0"/>
                  </a:lnTo>
                  <a:lnTo>
                    <a:pt x="16683" y="700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3844300" y="7169495"/>
              <a:ext cx="138167" cy="10821"/>
            </a:xfrm>
            <a:custGeom>
              <a:avLst/>
              <a:pathLst>
                <a:path w="138167" h="10821">
                  <a:moveTo>
                    <a:pt x="138167" y="0"/>
                  </a:moveTo>
                  <a:lnTo>
                    <a:pt x="133146" y="393"/>
                  </a:lnTo>
                  <a:lnTo>
                    <a:pt x="128125" y="786"/>
                  </a:lnTo>
                  <a:lnTo>
                    <a:pt x="123104" y="1179"/>
                  </a:lnTo>
                  <a:lnTo>
                    <a:pt x="118083" y="1573"/>
                  </a:lnTo>
                  <a:lnTo>
                    <a:pt x="113062" y="1966"/>
                  </a:lnTo>
                  <a:lnTo>
                    <a:pt x="108042" y="2359"/>
                  </a:lnTo>
                  <a:lnTo>
                    <a:pt x="103021" y="2752"/>
                  </a:lnTo>
                  <a:lnTo>
                    <a:pt x="98000" y="3146"/>
                  </a:lnTo>
                  <a:lnTo>
                    <a:pt x="92979" y="3539"/>
                  </a:lnTo>
                  <a:lnTo>
                    <a:pt x="87958" y="3932"/>
                  </a:lnTo>
                  <a:lnTo>
                    <a:pt x="82937" y="4325"/>
                  </a:lnTo>
                  <a:lnTo>
                    <a:pt x="77916" y="4719"/>
                  </a:lnTo>
                  <a:lnTo>
                    <a:pt x="72895" y="5112"/>
                  </a:lnTo>
                  <a:lnTo>
                    <a:pt x="67874" y="5505"/>
                  </a:lnTo>
                  <a:lnTo>
                    <a:pt x="62853" y="5898"/>
                  </a:lnTo>
                  <a:lnTo>
                    <a:pt x="57833" y="6292"/>
                  </a:lnTo>
                  <a:lnTo>
                    <a:pt x="52812" y="6685"/>
                  </a:lnTo>
                  <a:lnTo>
                    <a:pt x="47791" y="7078"/>
                  </a:lnTo>
                  <a:lnTo>
                    <a:pt x="42770" y="7471"/>
                  </a:lnTo>
                  <a:lnTo>
                    <a:pt x="37749" y="7865"/>
                  </a:lnTo>
                  <a:lnTo>
                    <a:pt x="32728" y="8258"/>
                  </a:lnTo>
                  <a:lnTo>
                    <a:pt x="27707" y="8651"/>
                  </a:lnTo>
                  <a:lnTo>
                    <a:pt x="22686" y="9044"/>
                  </a:lnTo>
                  <a:lnTo>
                    <a:pt x="17665" y="9438"/>
                  </a:lnTo>
                  <a:lnTo>
                    <a:pt x="12645" y="9831"/>
                  </a:lnTo>
                  <a:lnTo>
                    <a:pt x="7624" y="10224"/>
                  </a:lnTo>
                  <a:lnTo>
                    <a:pt x="2603" y="10617"/>
                  </a:lnTo>
                  <a:lnTo>
                    <a:pt x="0" y="108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3844300" y="7139557"/>
              <a:ext cx="64974" cy="71780"/>
            </a:xfrm>
            <a:custGeom>
              <a:avLst/>
              <a:pathLst>
                <a:path w="64974" h="71780">
                  <a:moveTo>
                    <a:pt x="59352" y="0"/>
                  </a:moveTo>
                  <a:lnTo>
                    <a:pt x="0" y="40758"/>
                  </a:lnTo>
                  <a:lnTo>
                    <a:pt x="64974" y="717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3905952" y="6994648"/>
              <a:ext cx="76516" cy="174846"/>
            </a:xfrm>
            <a:custGeom>
              <a:avLst/>
              <a:pathLst>
                <a:path w="76516" h="174846">
                  <a:moveTo>
                    <a:pt x="76516" y="174846"/>
                  </a:moveTo>
                  <a:lnTo>
                    <a:pt x="74285" y="169748"/>
                  </a:lnTo>
                  <a:lnTo>
                    <a:pt x="72054" y="164651"/>
                  </a:lnTo>
                  <a:lnTo>
                    <a:pt x="69823" y="159553"/>
                  </a:lnTo>
                  <a:lnTo>
                    <a:pt x="67593" y="154456"/>
                  </a:lnTo>
                  <a:lnTo>
                    <a:pt x="65362" y="149358"/>
                  </a:lnTo>
                  <a:lnTo>
                    <a:pt x="63131" y="144261"/>
                  </a:lnTo>
                  <a:lnTo>
                    <a:pt x="60900" y="139164"/>
                  </a:lnTo>
                  <a:lnTo>
                    <a:pt x="58670" y="134066"/>
                  </a:lnTo>
                  <a:lnTo>
                    <a:pt x="56439" y="128969"/>
                  </a:lnTo>
                  <a:lnTo>
                    <a:pt x="54208" y="123871"/>
                  </a:lnTo>
                  <a:lnTo>
                    <a:pt x="51977" y="118774"/>
                  </a:lnTo>
                  <a:lnTo>
                    <a:pt x="49747" y="113676"/>
                  </a:lnTo>
                  <a:lnTo>
                    <a:pt x="47516" y="108579"/>
                  </a:lnTo>
                  <a:lnTo>
                    <a:pt x="45285" y="103481"/>
                  </a:lnTo>
                  <a:lnTo>
                    <a:pt x="43054" y="98384"/>
                  </a:lnTo>
                  <a:lnTo>
                    <a:pt x="40824" y="93286"/>
                  </a:lnTo>
                  <a:lnTo>
                    <a:pt x="38593" y="88189"/>
                  </a:lnTo>
                  <a:lnTo>
                    <a:pt x="36362" y="83091"/>
                  </a:lnTo>
                  <a:lnTo>
                    <a:pt x="34131" y="77994"/>
                  </a:lnTo>
                  <a:lnTo>
                    <a:pt x="31901" y="72897"/>
                  </a:lnTo>
                  <a:lnTo>
                    <a:pt x="29670" y="67799"/>
                  </a:lnTo>
                  <a:lnTo>
                    <a:pt x="27439" y="62702"/>
                  </a:lnTo>
                  <a:lnTo>
                    <a:pt x="25208" y="57604"/>
                  </a:lnTo>
                  <a:lnTo>
                    <a:pt x="22978" y="52507"/>
                  </a:lnTo>
                  <a:lnTo>
                    <a:pt x="20747" y="47409"/>
                  </a:lnTo>
                  <a:lnTo>
                    <a:pt x="18516" y="42312"/>
                  </a:lnTo>
                  <a:lnTo>
                    <a:pt x="16285" y="37214"/>
                  </a:lnTo>
                  <a:lnTo>
                    <a:pt x="14055" y="32117"/>
                  </a:lnTo>
                  <a:lnTo>
                    <a:pt x="11824" y="27019"/>
                  </a:lnTo>
                  <a:lnTo>
                    <a:pt x="9593" y="21922"/>
                  </a:lnTo>
                  <a:lnTo>
                    <a:pt x="7362" y="16824"/>
                  </a:lnTo>
                  <a:lnTo>
                    <a:pt x="5132" y="11727"/>
                  </a:lnTo>
                  <a:lnTo>
                    <a:pt x="2901" y="6630"/>
                  </a:lnTo>
                  <a:lnTo>
                    <a:pt x="670" y="15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3897970" y="6994648"/>
              <a:ext cx="65960" cy="71556"/>
            </a:xfrm>
            <a:custGeom>
              <a:avLst/>
              <a:pathLst>
                <a:path w="65960" h="71556">
                  <a:moveTo>
                    <a:pt x="65960" y="42690"/>
                  </a:moveTo>
                  <a:lnTo>
                    <a:pt x="7981" y="0"/>
                  </a:lnTo>
                  <a:lnTo>
                    <a:pt x="0" y="71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3892185" y="7052143"/>
              <a:ext cx="90282" cy="117351"/>
            </a:xfrm>
            <a:custGeom>
              <a:avLst/>
              <a:pathLst>
                <a:path w="90282" h="117351">
                  <a:moveTo>
                    <a:pt x="90282" y="117351"/>
                  </a:moveTo>
                  <a:lnTo>
                    <a:pt x="87153" y="113283"/>
                  </a:lnTo>
                  <a:lnTo>
                    <a:pt x="84024" y="109216"/>
                  </a:lnTo>
                  <a:lnTo>
                    <a:pt x="80894" y="105148"/>
                  </a:lnTo>
                  <a:lnTo>
                    <a:pt x="77765" y="101081"/>
                  </a:lnTo>
                  <a:lnTo>
                    <a:pt x="74636" y="97013"/>
                  </a:lnTo>
                  <a:lnTo>
                    <a:pt x="71507" y="92946"/>
                  </a:lnTo>
                  <a:lnTo>
                    <a:pt x="68377" y="88878"/>
                  </a:lnTo>
                  <a:lnTo>
                    <a:pt x="65248" y="84811"/>
                  </a:lnTo>
                  <a:lnTo>
                    <a:pt x="62119" y="80743"/>
                  </a:lnTo>
                  <a:lnTo>
                    <a:pt x="58990" y="76676"/>
                  </a:lnTo>
                  <a:lnTo>
                    <a:pt x="55860" y="72608"/>
                  </a:lnTo>
                  <a:lnTo>
                    <a:pt x="52731" y="68541"/>
                  </a:lnTo>
                  <a:lnTo>
                    <a:pt x="49602" y="64473"/>
                  </a:lnTo>
                  <a:lnTo>
                    <a:pt x="46472" y="60406"/>
                  </a:lnTo>
                  <a:lnTo>
                    <a:pt x="43343" y="56338"/>
                  </a:lnTo>
                  <a:lnTo>
                    <a:pt x="40214" y="52271"/>
                  </a:lnTo>
                  <a:lnTo>
                    <a:pt x="37085" y="48203"/>
                  </a:lnTo>
                  <a:lnTo>
                    <a:pt x="33955" y="44136"/>
                  </a:lnTo>
                  <a:lnTo>
                    <a:pt x="30826" y="40068"/>
                  </a:lnTo>
                  <a:lnTo>
                    <a:pt x="27697" y="36001"/>
                  </a:lnTo>
                  <a:lnTo>
                    <a:pt x="24568" y="31934"/>
                  </a:lnTo>
                  <a:lnTo>
                    <a:pt x="21438" y="27866"/>
                  </a:lnTo>
                  <a:lnTo>
                    <a:pt x="18309" y="23799"/>
                  </a:lnTo>
                  <a:lnTo>
                    <a:pt x="15180" y="19731"/>
                  </a:lnTo>
                  <a:lnTo>
                    <a:pt x="12050" y="15664"/>
                  </a:lnTo>
                  <a:lnTo>
                    <a:pt x="8921" y="11596"/>
                  </a:lnTo>
                  <a:lnTo>
                    <a:pt x="5792" y="7529"/>
                  </a:lnTo>
                  <a:lnTo>
                    <a:pt x="2663" y="34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3892185" y="7052143"/>
              <a:ext cx="66554" cy="71372"/>
            </a:xfrm>
            <a:custGeom>
              <a:avLst/>
              <a:pathLst>
                <a:path w="66554" h="71372">
                  <a:moveTo>
                    <a:pt x="66554" y="27469"/>
                  </a:moveTo>
                  <a:lnTo>
                    <a:pt x="0" y="0"/>
                  </a:lnTo>
                  <a:lnTo>
                    <a:pt x="9488" y="713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651207" y="5727868"/>
              <a:ext cx="360148" cy="616715"/>
            </a:xfrm>
            <a:custGeom>
              <a:avLst/>
              <a:pathLst>
                <a:path w="360148" h="616715">
                  <a:moveTo>
                    <a:pt x="0" y="616715"/>
                  </a:moveTo>
                  <a:lnTo>
                    <a:pt x="5471" y="607346"/>
                  </a:lnTo>
                  <a:lnTo>
                    <a:pt x="10943" y="597976"/>
                  </a:lnTo>
                  <a:lnTo>
                    <a:pt x="16414" y="588607"/>
                  </a:lnTo>
                  <a:lnTo>
                    <a:pt x="21886" y="579237"/>
                  </a:lnTo>
                  <a:lnTo>
                    <a:pt x="27358" y="569868"/>
                  </a:lnTo>
                  <a:lnTo>
                    <a:pt x="32829" y="560498"/>
                  </a:lnTo>
                  <a:lnTo>
                    <a:pt x="38301" y="551128"/>
                  </a:lnTo>
                  <a:lnTo>
                    <a:pt x="43773" y="541759"/>
                  </a:lnTo>
                  <a:lnTo>
                    <a:pt x="49244" y="532389"/>
                  </a:lnTo>
                  <a:lnTo>
                    <a:pt x="54716" y="523020"/>
                  </a:lnTo>
                  <a:lnTo>
                    <a:pt x="60188" y="513650"/>
                  </a:lnTo>
                  <a:lnTo>
                    <a:pt x="65659" y="504280"/>
                  </a:lnTo>
                  <a:lnTo>
                    <a:pt x="71131" y="494911"/>
                  </a:lnTo>
                  <a:lnTo>
                    <a:pt x="76602" y="485541"/>
                  </a:lnTo>
                  <a:lnTo>
                    <a:pt x="82074" y="476172"/>
                  </a:lnTo>
                  <a:lnTo>
                    <a:pt x="87546" y="466802"/>
                  </a:lnTo>
                  <a:lnTo>
                    <a:pt x="93017" y="457432"/>
                  </a:lnTo>
                  <a:lnTo>
                    <a:pt x="98489" y="448063"/>
                  </a:lnTo>
                  <a:lnTo>
                    <a:pt x="103961" y="438693"/>
                  </a:lnTo>
                  <a:lnTo>
                    <a:pt x="109432" y="429324"/>
                  </a:lnTo>
                  <a:lnTo>
                    <a:pt x="114904" y="419954"/>
                  </a:lnTo>
                  <a:lnTo>
                    <a:pt x="120376" y="410585"/>
                  </a:lnTo>
                  <a:lnTo>
                    <a:pt x="125847" y="401215"/>
                  </a:lnTo>
                  <a:lnTo>
                    <a:pt x="131319" y="391845"/>
                  </a:lnTo>
                  <a:lnTo>
                    <a:pt x="136790" y="382476"/>
                  </a:lnTo>
                  <a:lnTo>
                    <a:pt x="142262" y="373106"/>
                  </a:lnTo>
                  <a:lnTo>
                    <a:pt x="147734" y="363737"/>
                  </a:lnTo>
                  <a:lnTo>
                    <a:pt x="153205" y="354367"/>
                  </a:lnTo>
                  <a:lnTo>
                    <a:pt x="158677" y="344997"/>
                  </a:lnTo>
                  <a:lnTo>
                    <a:pt x="164149" y="335628"/>
                  </a:lnTo>
                  <a:lnTo>
                    <a:pt x="169620" y="326258"/>
                  </a:lnTo>
                  <a:lnTo>
                    <a:pt x="175092" y="316889"/>
                  </a:lnTo>
                  <a:lnTo>
                    <a:pt x="180564" y="307519"/>
                  </a:lnTo>
                  <a:lnTo>
                    <a:pt x="186035" y="298150"/>
                  </a:lnTo>
                  <a:lnTo>
                    <a:pt x="191507" y="288780"/>
                  </a:lnTo>
                  <a:lnTo>
                    <a:pt x="196978" y="279410"/>
                  </a:lnTo>
                  <a:lnTo>
                    <a:pt x="202450" y="270041"/>
                  </a:lnTo>
                  <a:lnTo>
                    <a:pt x="207922" y="260671"/>
                  </a:lnTo>
                  <a:lnTo>
                    <a:pt x="213393" y="251302"/>
                  </a:lnTo>
                  <a:lnTo>
                    <a:pt x="218865" y="241932"/>
                  </a:lnTo>
                  <a:lnTo>
                    <a:pt x="224337" y="232562"/>
                  </a:lnTo>
                  <a:lnTo>
                    <a:pt x="229808" y="223193"/>
                  </a:lnTo>
                  <a:lnTo>
                    <a:pt x="235280" y="213823"/>
                  </a:lnTo>
                  <a:lnTo>
                    <a:pt x="240752" y="204454"/>
                  </a:lnTo>
                  <a:lnTo>
                    <a:pt x="246223" y="195084"/>
                  </a:lnTo>
                  <a:lnTo>
                    <a:pt x="251695" y="185714"/>
                  </a:lnTo>
                  <a:lnTo>
                    <a:pt x="257166" y="176345"/>
                  </a:lnTo>
                  <a:lnTo>
                    <a:pt x="262638" y="166975"/>
                  </a:lnTo>
                  <a:lnTo>
                    <a:pt x="268110" y="157606"/>
                  </a:lnTo>
                  <a:lnTo>
                    <a:pt x="273581" y="148236"/>
                  </a:lnTo>
                  <a:lnTo>
                    <a:pt x="279053" y="138867"/>
                  </a:lnTo>
                  <a:lnTo>
                    <a:pt x="284525" y="129497"/>
                  </a:lnTo>
                  <a:lnTo>
                    <a:pt x="289996" y="120127"/>
                  </a:lnTo>
                  <a:lnTo>
                    <a:pt x="295468" y="110758"/>
                  </a:lnTo>
                  <a:lnTo>
                    <a:pt x="300940" y="101388"/>
                  </a:lnTo>
                  <a:lnTo>
                    <a:pt x="306411" y="92019"/>
                  </a:lnTo>
                  <a:lnTo>
                    <a:pt x="311883" y="82649"/>
                  </a:lnTo>
                  <a:lnTo>
                    <a:pt x="317354" y="73279"/>
                  </a:lnTo>
                  <a:lnTo>
                    <a:pt x="322826" y="63910"/>
                  </a:lnTo>
                  <a:lnTo>
                    <a:pt x="328298" y="54540"/>
                  </a:lnTo>
                  <a:lnTo>
                    <a:pt x="333769" y="45171"/>
                  </a:lnTo>
                  <a:lnTo>
                    <a:pt x="339241" y="35801"/>
                  </a:lnTo>
                  <a:lnTo>
                    <a:pt x="344713" y="26432"/>
                  </a:lnTo>
                  <a:lnTo>
                    <a:pt x="350184" y="17062"/>
                  </a:lnTo>
                  <a:lnTo>
                    <a:pt x="355656" y="7692"/>
                  </a:lnTo>
                  <a:lnTo>
                    <a:pt x="3601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948824" y="5727868"/>
              <a:ext cx="62531" cy="71999"/>
            </a:xfrm>
            <a:custGeom>
              <a:avLst/>
              <a:pathLst>
                <a:path w="62531" h="71999">
                  <a:moveTo>
                    <a:pt x="62174" y="71999"/>
                  </a:moveTo>
                  <a:lnTo>
                    <a:pt x="62531" y="0"/>
                  </a:lnTo>
                  <a:lnTo>
                    <a:pt x="0" y="35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3841309" y="6416688"/>
              <a:ext cx="66296" cy="143308"/>
            </a:xfrm>
            <a:custGeom>
              <a:avLst/>
              <a:pathLst>
                <a:path w="66296" h="143308">
                  <a:moveTo>
                    <a:pt x="66296" y="0"/>
                  </a:moveTo>
                  <a:lnTo>
                    <a:pt x="64099" y="4747"/>
                  </a:lnTo>
                  <a:lnTo>
                    <a:pt x="61903" y="9495"/>
                  </a:lnTo>
                  <a:lnTo>
                    <a:pt x="59706" y="14243"/>
                  </a:lnTo>
                  <a:lnTo>
                    <a:pt x="57510" y="18991"/>
                  </a:lnTo>
                  <a:lnTo>
                    <a:pt x="55314" y="23739"/>
                  </a:lnTo>
                  <a:lnTo>
                    <a:pt x="53117" y="28487"/>
                  </a:lnTo>
                  <a:lnTo>
                    <a:pt x="50921" y="33235"/>
                  </a:lnTo>
                  <a:lnTo>
                    <a:pt x="48724" y="37983"/>
                  </a:lnTo>
                  <a:lnTo>
                    <a:pt x="46528" y="42730"/>
                  </a:lnTo>
                  <a:lnTo>
                    <a:pt x="44331" y="47478"/>
                  </a:lnTo>
                  <a:lnTo>
                    <a:pt x="42135" y="52226"/>
                  </a:lnTo>
                  <a:lnTo>
                    <a:pt x="39939" y="56974"/>
                  </a:lnTo>
                  <a:lnTo>
                    <a:pt x="37742" y="61722"/>
                  </a:lnTo>
                  <a:lnTo>
                    <a:pt x="35546" y="66470"/>
                  </a:lnTo>
                  <a:lnTo>
                    <a:pt x="33349" y="71218"/>
                  </a:lnTo>
                  <a:lnTo>
                    <a:pt x="31153" y="75966"/>
                  </a:lnTo>
                  <a:lnTo>
                    <a:pt x="28957" y="80714"/>
                  </a:lnTo>
                  <a:lnTo>
                    <a:pt x="26760" y="85461"/>
                  </a:lnTo>
                  <a:lnTo>
                    <a:pt x="24564" y="90209"/>
                  </a:lnTo>
                  <a:lnTo>
                    <a:pt x="22367" y="94957"/>
                  </a:lnTo>
                  <a:lnTo>
                    <a:pt x="20171" y="99705"/>
                  </a:lnTo>
                  <a:lnTo>
                    <a:pt x="17974" y="104453"/>
                  </a:lnTo>
                  <a:lnTo>
                    <a:pt x="15778" y="109201"/>
                  </a:lnTo>
                  <a:lnTo>
                    <a:pt x="13582" y="113949"/>
                  </a:lnTo>
                  <a:lnTo>
                    <a:pt x="11385" y="118697"/>
                  </a:lnTo>
                  <a:lnTo>
                    <a:pt x="9189" y="123445"/>
                  </a:lnTo>
                  <a:lnTo>
                    <a:pt x="6992" y="128192"/>
                  </a:lnTo>
                  <a:lnTo>
                    <a:pt x="4796" y="132940"/>
                  </a:lnTo>
                  <a:lnTo>
                    <a:pt x="2599" y="137688"/>
                  </a:lnTo>
                  <a:lnTo>
                    <a:pt x="403" y="142436"/>
                  </a:lnTo>
                  <a:lnTo>
                    <a:pt x="0" y="143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3834816" y="6488291"/>
              <a:ext cx="65346" cy="71706"/>
            </a:xfrm>
            <a:custGeom>
              <a:avLst/>
              <a:pathLst>
                <a:path w="65346" h="71706">
                  <a:moveTo>
                    <a:pt x="0" y="0"/>
                  </a:moveTo>
                  <a:lnTo>
                    <a:pt x="6493" y="71706"/>
                  </a:lnTo>
                  <a:lnTo>
                    <a:pt x="65346" y="30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3676728" y="6416688"/>
              <a:ext cx="230877" cy="233484"/>
            </a:xfrm>
            <a:custGeom>
              <a:avLst/>
              <a:pathLst>
                <a:path w="230877" h="233484">
                  <a:moveTo>
                    <a:pt x="230877" y="0"/>
                  </a:moveTo>
                  <a:lnTo>
                    <a:pt x="225988" y="4944"/>
                  </a:lnTo>
                  <a:lnTo>
                    <a:pt x="221099" y="9888"/>
                  </a:lnTo>
                  <a:lnTo>
                    <a:pt x="216210" y="14832"/>
                  </a:lnTo>
                  <a:lnTo>
                    <a:pt x="211321" y="19776"/>
                  </a:lnTo>
                  <a:lnTo>
                    <a:pt x="206432" y="24720"/>
                  </a:lnTo>
                  <a:lnTo>
                    <a:pt x="201543" y="29664"/>
                  </a:lnTo>
                  <a:lnTo>
                    <a:pt x="196654" y="34608"/>
                  </a:lnTo>
                  <a:lnTo>
                    <a:pt x="191765" y="39552"/>
                  </a:lnTo>
                  <a:lnTo>
                    <a:pt x="186876" y="44497"/>
                  </a:lnTo>
                  <a:lnTo>
                    <a:pt x="181988" y="49441"/>
                  </a:lnTo>
                  <a:lnTo>
                    <a:pt x="177099" y="54385"/>
                  </a:lnTo>
                  <a:lnTo>
                    <a:pt x="172210" y="59329"/>
                  </a:lnTo>
                  <a:lnTo>
                    <a:pt x="167321" y="64273"/>
                  </a:lnTo>
                  <a:lnTo>
                    <a:pt x="162432" y="69217"/>
                  </a:lnTo>
                  <a:lnTo>
                    <a:pt x="157543" y="74161"/>
                  </a:lnTo>
                  <a:lnTo>
                    <a:pt x="152654" y="79105"/>
                  </a:lnTo>
                  <a:lnTo>
                    <a:pt x="147765" y="84050"/>
                  </a:lnTo>
                  <a:lnTo>
                    <a:pt x="142876" y="88994"/>
                  </a:lnTo>
                  <a:lnTo>
                    <a:pt x="137987" y="93938"/>
                  </a:lnTo>
                  <a:lnTo>
                    <a:pt x="133098" y="98882"/>
                  </a:lnTo>
                  <a:lnTo>
                    <a:pt x="128210" y="103826"/>
                  </a:lnTo>
                  <a:lnTo>
                    <a:pt x="123321" y="108770"/>
                  </a:lnTo>
                  <a:lnTo>
                    <a:pt x="118432" y="113714"/>
                  </a:lnTo>
                  <a:lnTo>
                    <a:pt x="113543" y="118658"/>
                  </a:lnTo>
                  <a:lnTo>
                    <a:pt x="108654" y="123603"/>
                  </a:lnTo>
                  <a:lnTo>
                    <a:pt x="103765" y="128547"/>
                  </a:lnTo>
                  <a:lnTo>
                    <a:pt x="98876" y="133491"/>
                  </a:lnTo>
                  <a:lnTo>
                    <a:pt x="93987" y="138435"/>
                  </a:lnTo>
                  <a:lnTo>
                    <a:pt x="89098" y="143379"/>
                  </a:lnTo>
                  <a:lnTo>
                    <a:pt x="84209" y="148323"/>
                  </a:lnTo>
                  <a:lnTo>
                    <a:pt x="79320" y="153267"/>
                  </a:lnTo>
                  <a:lnTo>
                    <a:pt x="74431" y="158211"/>
                  </a:lnTo>
                  <a:lnTo>
                    <a:pt x="69543" y="163156"/>
                  </a:lnTo>
                  <a:lnTo>
                    <a:pt x="64654" y="168100"/>
                  </a:lnTo>
                  <a:lnTo>
                    <a:pt x="59765" y="173044"/>
                  </a:lnTo>
                  <a:lnTo>
                    <a:pt x="54876" y="177988"/>
                  </a:lnTo>
                  <a:lnTo>
                    <a:pt x="49987" y="182932"/>
                  </a:lnTo>
                  <a:lnTo>
                    <a:pt x="45098" y="187876"/>
                  </a:lnTo>
                  <a:lnTo>
                    <a:pt x="40209" y="192820"/>
                  </a:lnTo>
                  <a:lnTo>
                    <a:pt x="35320" y="197764"/>
                  </a:lnTo>
                  <a:lnTo>
                    <a:pt x="30431" y="202709"/>
                  </a:lnTo>
                  <a:lnTo>
                    <a:pt x="25542" y="207653"/>
                  </a:lnTo>
                  <a:lnTo>
                    <a:pt x="20653" y="212597"/>
                  </a:lnTo>
                  <a:lnTo>
                    <a:pt x="15765" y="217541"/>
                  </a:lnTo>
                  <a:lnTo>
                    <a:pt x="10876" y="222485"/>
                  </a:lnTo>
                  <a:lnTo>
                    <a:pt x="5987" y="227429"/>
                  </a:lnTo>
                  <a:lnTo>
                    <a:pt x="1098" y="232373"/>
                  </a:lnTo>
                  <a:lnTo>
                    <a:pt x="0" y="2334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3676728" y="6580523"/>
              <a:ext cx="69440" cy="69650"/>
            </a:xfrm>
            <a:custGeom>
              <a:avLst/>
              <a:pathLst>
                <a:path w="69440" h="69650">
                  <a:moveTo>
                    <a:pt x="18244" y="0"/>
                  </a:moveTo>
                  <a:lnTo>
                    <a:pt x="0" y="69650"/>
                  </a:lnTo>
                  <a:lnTo>
                    <a:pt x="69440" y="506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3757155" y="6416688"/>
              <a:ext cx="150450" cy="132998"/>
            </a:xfrm>
            <a:custGeom>
              <a:avLst/>
              <a:pathLst>
                <a:path w="150450" h="132998">
                  <a:moveTo>
                    <a:pt x="150450" y="0"/>
                  </a:moveTo>
                  <a:lnTo>
                    <a:pt x="146206" y="3751"/>
                  </a:lnTo>
                  <a:lnTo>
                    <a:pt x="141962" y="7503"/>
                  </a:lnTo>
                  <a:lnTo>
                    <a:pt x="137718" y="11255"/>
                  </a:lnTo>
                  <a:lnTo>
                    <a:pt x="133474" y="15007"/>
                  </a:lnTo>
                  <a:lnTo>
                    <a:pt x="129230" y="18759"/>
                  </a:lnTo>
                  <a:lnTo>
                    <a:pt x="124985" y="22511"/>
                  </a:lnTo>
                  <a:lnTo>
                    <a:pt x="120741" y="26262"/>
                  </a:lnTo>
                  <a:lnTo>
                    <a:pt x="116497" y="30014"/>
                  </a:lnTo>
                  <a:lnTo>
                    <a:pt x="112253" y="33766"/>
                  </a:lnTo>
                  <a:lnTo>
                    <a:pt x="108009" y="37518"/>
                  </a:lnTo>
                  <a:lnTo>
                    <a:pt x="103765" y="41270"/>
                  </a:lnTo>
                  <a:lnTo>
                    <a:pt x="99520" y="45022"/>
                  </a:lnTo>
                  <a:lnTo>
                    <a:pt x="95276" y="48773"/>
                  </a:lnTo>
                  <a:lnTo>
                    <a:pt x="91032" y="52525"/>
                  </a:lnTo>
                  <a:lnTo>
                    <a:pt x="86788" y="56277"/>
                  </a:lnTo>
                  <a:lnTo>
                    <a:pt x="82544" y="60029"/>
                  </a:lnTo>
                  <a:lnTo>
                    <a:pt x="78300" y="63781"/>
                  </a:lnTo>
                  <a:lnTo>
                    <a:pt x="74055" y="67533"/>
                  </a:lnTo>
                  <a:lnTo>
                    <a:pt x="69811" y="71284"/>
                  </a:lnTo>
                  <a:lnTo>
                    <a:pt x="65567" y="75036"/>
                  </a:lnTo>
                  <a:lnTo>
                    <a:pt x="61323" y="78788"/>
                  </a:lnTo>
                  <a:lnTo>
                    <a:pt x="57079" y="82540"/>
                  </a:lnTo>
                  <a:lnTo>
                    <a:pt x="52835" y="86292"/>
                  </a:lnTo>
                  <a:lnTo>
                    <a:pt x="48591" y="90044"/>
                  </a:lnTo>
                  <a:lnTo>
                    <a:pt x="44346" y="93795"/>
                  </a:lnTo>
                  <a:lnTo>
                    <a:pt x="40102" y="97547"/>
                  </a:lnTo>
                  <a:lnTo>
                    <a:pt x="35858" y="101299"/>
                  </a:lnTo>
                  <a:lnTo>
                    <a:pt x="31614" y="105051"/>
                  </a:lnTo>
                  <a:lnTo>
                    <a:pt x="27370" y="108803"/>
                  </a:lnTo>
                  <a:lnTo>
                    <a:pt x="23126" y="112555"/>
                  </a:lnTo>
                  <a:lnTo>
                    <a:pt x="18881" y="116306"/>
                  </a:lnTo>
                  <a:lnTo>
                    <a:pt x="14637" y="120058"/>
                  </a:lnTo>
                  <a:lnTo>
                    <a:pt x="10393" y="123810"/>
                  </a:lnTo>
                  <a:lnTo>
                    <a:pt x="6149" y="127562"/>
                  </a:lnTo>
                  <a:lnTo>
                    <a:pt x="1905" y="131314"/>
                  </a:lnTo>
                  <a:lnTo>
                    <a:pt x="0" y="132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3757155" y="6481417"/>
              <a:ext cx="70560" cy="68269"/>
            </a:xfrm>
            <a:custGeom>
              <a:avLst/>
              <a:pathLst>
                <a:path w="70560" h="68269">
                  <a:moveTo>
                    <a:pt x="22873" y="0"/>
                  </a:moveTo>
                  <a:lnTo>
                    <a:pt x="0" y="68269"/>
                  </a:lnTo>
                  <a:lnTo>
                    <a:pt x="70560" y="539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3767232" y="6416688"/>
              <a:ext cx="140373" cy="404590"/>
            </a:xfrm>
            <a:custGeom>
              <a:avLst/>
              <a:pathLst>
                <a:path w="140373" h="404590">
                  <a:moveTo>
                    <a:pt x="140373" y="0"/>
                  </a:moveTo>
                  <a:lnTo>
                    <a:pt x="137763" y="7522"/>
                  </a:lnTo>
                  <a:lnTo>
                    <a:pt x="135154" y="15044"/>
                  </a:lnTo>
                  <a:lnTo>
                    <a:pt x="132544" y="22566"/>
                  </a:lnTo>
                  <a:lnTo>
                    <a:pt x="129934" y="30088"/>
                  </a:lnTo>
                  <a:lnTo>
                    <a:pt x="127324" y="37611"/>
                  </a:lnTo>
                  <a:lnTo>
                    <a:pt x="124714" y="45133"/>
                  </a:lnTo>
                  <a:lnTo>
                    <a:pt x="122104" y="52655"/>
                  </a:lnTo>
                  <a:lnTo>
                    <a:pt x="119494" y="60177"/>
                  </a:lnTo>
                  <a:lnTo>
                    <a:pt x="116885" y="67700"/>
                  </a:lnTo>
                  <a:lnTo>
                    <a:pt x="114275" y="75222"/>
                  </a:lnTo>
                  <a:lnTo>
                    <a:pt x="111665" y="82744"/>
                  </a:lnTo>
                  <a:lnTo>
                    <a:pt x="109055" y="90266"/>
                  </a:lnTo>
                  <a:lnTo>
                    <a:pt x="106445" y="97789"/>
                  </a:lnTo>
                  <a:lnTo>
                    <a:pt x="103835" y="105311"/>
                  </a:lnTo>
                  <a:lnTo>
                    <a:pt x="101225" y="112833"/>
                  </a:lnTo>
                  <a:lnTo>
                    <a:pt x="98616" y="120355"/>
                  </a:lnTo>
                  <a:lnTo>
                    <a:pt x="96006" y="127877"/>
                  </a:lnTo>
                  <a:lnTo>
                    <a:pt x="93396" y="135400"/>
                  </a:lnTo>
                  <a:lnTo>
                    <a:pt x="90786" y="142922"/>
                  </a:lnTo>
                  <a:lnTo>
                    <a:pt x="88176" y="150444"/>
                  </a:lnTo>
                  <a:lnTo>
                    <a:pt x="85566" y="157966"/>
                  </a:lnTo>
                  <a:lnTo>
                    <a:pt x="82956" y="165489"/>
                  </a:lnTo>
                  <a:lnTo>
                    <a:pt x="80346" y="173011"/>
                  </a:lnTo>
                  <a:lnTo>
                    <a:pt x="77737" y="180533"/>
                  </a:lnTo>
                  <a:lnTo>
                    <a:pt x="75127" y="188055"/>
                  </a:lnTo>
                  <a:lnTo>
                    <a:pt x="72517" y="195578"/>
                  </a:lnTo>
                  <a:lnTo>
                    <a:pt x="69907" y="203100"/>
                  </a:lnTo>
                  <a:lnTo>
                    <a:pt x="67297" y="210622"/>
                  </a:lnTo>
                  <a:lnTo>
                    <a:pt x="64687" y="218144"/>
                  </a:lnTo>
                  <a:lnTo>
                    <a:pt x="62077" y="225666"/>
                  </a:lnTo>
                  <a:lnTo>
                    <a:pt x="59468" y="233189"/>
                  </a:lnTo>
                  <a:lnTo>
                    <a:pt x="56858" y="240711"/>
                  </a:lnTo>
                  <a:lnTo>
                    <a:pt x="54248" y="248233"/>
                  </a:lnTo>
                  <a:lnTo>
                    <a:pt x="51638" y="255755"/>
                  </a:lnTo>
                  <a:lnTo>
                    <a:pt x="49028" y="263278"/>
                  </a:lnTo>
                  <a:lnTo>
                    <a:pt x="46418" y="270800"/>
                  </a:lnTo>
                  <a:lnTo>
                    <a:pt x="43808" y="278322"/>
                  </a:lnTo>
                  <a:lnTo>
                    <a:pt x="41199" y="285844"/>
                  </a:lnTo>
                  <a:lnTo>
                    <a:pt x="38589" y="293367"/>
                  </a:lnTo>
                  <a:lnTo>
                    <a:pt x="35979" y="300889"/>
                  </a:lnTo>
                  <a:lnTo>
                    <a:pt x="33369" y="308411"/>
                  </a:lnTo>
                  <a:lnTo>
                    <a:pt x="30759" y="315933"/>
                  </a:lnTo>
                  <a:lnTo>
                    <a:pt x="28149" y="323455"/>
                  </a:lnTo>
                  <a:lnTo>
                    <a:pt x="25539" y="330978"/>
                  </a:lnTo>
                  <a:lnTo>
                    <a:pt x="22930" y="338500"/>
                  </a:lnTo>
                  <a:lnTo>
                    <a:pt x="20320" y="346022"/>
                  </a:lnTo>
                  <a:lnTo>
                    <a:pt x="17710" y="353544"/>
                  </a:lnTo>
                  <a:lnTo>
                    <a:pt x="15100" y="361067"/>
                  </a:lnTo>
                  <a:lnTo>
                    <a:pt x="12490" y="368589"/>
                  </a:lnTo>
                  <a:lnTo>
                    <a:pt x="9880" y="376111"/>
                  </a:lnTo>
                  <a:lnTo>
                    <a:pt x="7270" y="383633"/>
                  </a:lnTo>
                  <a:lnTo>
                    <a:pt x="4660" y="391156"/>
                  </a:lnTo>
                  <a:lnTo>
                    <a:pt x="2051" y="398678"/>
                  </a:lnTo>
                  <a:lnTo>
                    <a:pt x="0" y="404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3753659" y="6750569"/>
              <a:ext cx="68022" cy="70709"/>
            </a:xfrm>
            <a:custGeom>
              <a:avLst/>
              <a:pathLst>
                <a:path w="68022" h="70709">
                  <a:moveTo>
                    <a:pt x="0" y="0"/>
                  </a:moveTo>
                  <a:lnTo>
                    <a:pt x="13572" y="70709"/>
                  </a:lnTo>
                  <a:lnTo>
                    <a:pt x="68022" y="236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3783981" y="6416688"/>
              <a:ext cx="123624" cy="257031"/>
            </a:xfrm>
            <a:custGeom>
              <a:avLst/>
              <a:pathLst>
                <a:path w="123624" h="257031">
                  <a:moveTo>
                    <a:pt x="123624" y="0"/>
                  </a:moveTo>
                  <a:lnTo>
                    <a:pt x="120799" y="5873"/>
                  </a:lnTo>
                  <a:lnTo>
                    <a:pt x="117974" y="11746"/>
                  </a:lnTo>
                  <a:lnTo>
                    <a:pt x="115149" y="17619"/>
                  </a:lnTo>
                  <a:lnTo>
                    <a:pt x="112324" y="23493"/>
                  </a:lnTo>
                  <a:lnTo>
                    <a:pt x="109499" y="29366"/>
                  </a:lnTo>
                  <a:lnTo>
                    <a:pt x="106674" y="35239"/>
                  </a:lnTo>
                  <a:lnTo>
                    <a:pt x="103850" y="41113"/>
                  </a:lnTo>
                  <a:lnTo>
                    <a:pt x="101025" y="46986"/>
                  </a:lnTo>
                  <a:lnTo>
                    <a:pt x="98200" y="52859"/>
                  </a:lnTo>
                  <a:lnTo>
                    <a:pt x="95375" y="58733"/>
                  </a:lnTo>
                  <a:lnTo>
                    <a:pt x="92550" y="64606"/>
                  </a:lnTo>
                  <a:lnTo>
                    <a:pt x="89725" y="70479"/>
                  </a:lnTo>
                  <a:lnTo>
                    <a:pt x="86900" y="76352"/>
                  </a:lnTo>
                  <a:lnTo>
                    <a:pt x="84075" y="82226"/>
                  </a:lnTo>
                  <a:lnTo>
                    <a:pt x="81251" y="88099"/>
                  </a:lnTo>
                  <a:lnTo>
                    <a:pt x="78426" y="93972"/>
                  </a:lnTo>
                  <a:lnTo>
                    <a:pt x="75601" y="99846"/>
                  </a:lnTo>
                  <a:lnTo>
                    <a:pt x="72776" y="105719"/>
                  </a:lnTo>
                  <a:lnTo>
                    <a:pt x="69951" y="111592"/>
                  </a:lnTo>
                  <a:lnTo>
                    <a:pt x="67126" y="117466"/>
                  </a:lnTo>
                  <a:lnTo>
                    <a:pt x="64301" y="123339"/>
                  </a:lnTo>
                  <a:lnTo>
                    <a:pt x="61476" y="129212"/>
                  </a:lnTo>
                  <a:lnTo>
                    <a:pt x="58652" y="135086"/>
                  </a:lnTo>
                  <a:lnTo>
                    <a:pt x="55827" y="140959"/>
                  </a:lnTo>
                  <a:lnTo>
                    <a:pt x="53002" y="146832"/>
                  </a:lnTo>
                  <a:lnTo>
                    <a:pt x="50177" y="152705"/>
                  </a:lnTo>
                  <a:lnTo>
                    <a:pt x="47352" y="158579"/>
                  </a:lnTo>
                  <a:lnTo>
                    <a:pt x="44527" y="164452"/>
                  </a:lnTo>
                  <a:lnTo>
                    <a:pt x="41702" y="170325"/>
                  </a:lnTo>
                  <a:lnTo>
                    <a:pt x="38877" y="176199"/>
                  </a:lnTo>
                  <a:lnTo>
                    <a:pt x="36053" y="182072"/>
                  </a:lnTo>
                  <a:lnTo>
                    <a:pt x="33228" y="187945"/>
                  </a:lnTo>
                  <a:lnTo>
                    <a:pt x="30403" y="193819"/>
                  </a:lnTo>
                  <a:lnTo>
                    <a:pt x="27578" y="199692"/>
                  </a:lnTo>
                  <a:lnTo>
                    <a:pt x="24753" y="205565"/>
                  </a:lnTo>
                  <a:lnTo>
                    <a:pt x="21928" y="211439"/>
                  </a:lnTo>
                  <a:lnTo>
                    <a:pt x="19103" y="217312"/>
                  </a:lnTo>
                  <a:lnTo>
                    <a:pt x="16278" y="223185"/>
                  </a:lnTo>
                  <a:lnTo>
                    <a:pt x="13454" y="229058"/>
                  </a:lnTo>
                  <a:lnTo>
                    <a:pt x="10629" y="234932"/>
                  </a:lnTo>
                  <a:lnTo>
                    <a:pt x="7804" y="240805"/>
                  </a:lnTo>
                  <a:lnTo>
                    <a:pt x="4979" y="246678"/>
                  </a:lnTo>
                  <a:lnTo>
                    <a:pt x="2154" y="252552"/>
                  </a:lnTo>
                  <a:lnTo>
                    <a:pt x="0" y="2570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3778565" y="6601924"/>
              <a:ext cx="64885" cy="71796"/>
            </a:xfrm>
            <a:custGeom>
              <a:avLst/>
              <a:pathLst>
                <a:path w="64885" h="71796">
                  <a:moveTo>
                    <a:pt x="0" y="0"/>
                  </a:moveTo>
                  <a:lnTo>
                    <a:pt x="5415" y="71796"/>
                  </a:lnTo>
                  <a:lnTo>
                    <a:pt x="64885" y="312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3795037" y="6416688"/>
              <a:ext cx="112568" cy="54756"/>
            </a:xfrm>
            <a:custGeom>
              <a:avLst/>
              <a:pathLst>
                <a:path w="112568" h="54756">
                  <a:moveTo>
                    <a:pt x="112568" y="0"/>
                  </a:moveTo>
                  <a:lnTo>
                    <a:pt x="108161" y="2143"/>
                  </a:lnTo>
                  <a:lnTo>
                    <a:pt x="103754" y="4287"/>
                  </a:lnTo>
                  <a:lnTo>
                    <a:pt x="99347" y="6431"/>
                  </a:lnTo>
                  <a:lnTo>
                    <a:pt x="94940" y="8574"/>
                  </a:lnTo>
                  <a:lnTo>
                    <a:pt x="90532" y="10718"/>
                  </a:lnTo>
                  <a:lnTo>
                    <a:pt x="86125" y="12862"/>
                  </a:lnTo>
                  <a:lnTo>
                    <a:pt x="81718" y="15005"/>
                  </a:lnTo>
                  <a:lnTo>
                    <a:pt x="77311" y="17149"/>
                  </a:lnTo>
                  <a:lnTo>
                    <a:pt x="72904" y="19293"/>
                  </a:lnTo>
                  <a:lnTo>
                    <a:pt x="68497" y="21437"/>
                  </a:lnTo>
                  <a:lnTo>
                    <a:pt x="64090" y="23580"/>
                  </a:lnTo>
                  <a:lnTo>
                    <a:pt x="59683" y="25724"/>
                  </a:lnTo>
                  <a:lnTo>
                    <a:pt x="55276" y="27868"/>
                  </a:lnTo>
                  <a:lnTo>
                    <a:pt x="50869" y="30011"/>
                  </a:lnTo>
                  <a:lnTo>
                    <a:pt x="46462" y="32155"/>
                  </a:lnTo>
                  <a:lnTo>
                    <a:pt x="42055" y="34299"/>
                  </a:lnTo>
                  <a:lnTo>
                    <a:pt x="37647" y="36443"/>
                  </a:lnTo>
                  <a:lnTo>
                    <a:pt x="33240" y="38586"/>
                  </a:lnTo>
                  <a:lnTo>
                    <a:pt x="28833" y="40730"/>
                  </a:lnTo>
                  <a:lnTo>
                    <a:pt x="24426" y="42874"/>
                  </a:lnTo>
                  <a:lnTo>
                    <a:pt x="20019" y="45017"/>
                  </a:lnTo>
                  <a:lnTo>
                    <a:pt x="15612" y="47161"/>
                  </a:lnTo>
                  <a:lnTo>
                    <a:pt x="11205" y="49305"/>
                  </a:lnTo>
                  <a:lnTo>
                    <a:pt x="6798" y="51449"/>
                  </a:lnTo>
                  <a:lnTo>
                    <a:pt x="2391" y="53592"/>
                  </a:lnTo>
                  <a:lnTo>
                    <a:pt x="0" y="54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3795037" y="6411796"/>
              <a:ext cx="71819" cy="64746"/>
            </a:xfrm>
            <a:custGeom>
              <a:avLst/>
              <a:pathLst>
                <a:path w="71819" h="64746">
                  <a:moveTo>
                    <a:pt x="40324" y="0"/>
                  </a:moveTo>
                  <a:lnTo>
                    <a:pt x="0" y="59648"/>
                  </a:lnTo>
                  <a:lnTo>
                    <a:pt x="71819" y="647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654794" y="6416688"/>
              <a:ext cx="252811" cy="474082"/>
            </a:xfrm>
            <a:custGeom>
              <a:avLst/>
              <a:pathLst>
                <a:path w="252811" h="474082">
                  <a:moveTo>
                    <a:pt x="252811" y="0"/>
                  </a:moveTo>
                  <a:lnTo>
                    <a:pt x="248546" y="7997"/>
                  </a:lnTo>
                  <a:lnTo>
                    <a:pt x="244281" y="15994"/>
                  </a:lnTo>
                  <a:lnTo>
                    <a:pt x="240017" y="23992"/>
                  </a:lnTo>
                  <a:lnTo>
                    <a:pt x="235752" y="31989"/>
                  </a:lnTo>
                  <a:lnTo>
                    <a:pt x="231487" y="39986"/>
                  </a:lnTo>
                  <a:lnTo>
                    <a:pt x="227222" y="47984"/>
                  </a:lnTo>
                  <a:lnTo>
                    <a:pt x="222958" y="55981"/>
                  </a:lnTo>
                  <a:lnTo>
                    <a:pt x="218693" y="63978"/>
                  </a:lnTo>
                  <a:lnTo>
                    <a:pt x="214428" y="71976"/>
                  </a:lnTo>
                  <a:lnTo>
                    <a:pt x="210164" y="79973"/>
                  </a:lnTo>
                  <a:lnTo>
                    <a:pt x="205899" y="87970"/>
                  </a:lnTo>
                  <a:lnTo>
                    <a:pt x="201634" y="95968"/>
                  </a:lnTo>
                  <a:lnTo>
                    <a:pt x="197370" y="103965"/>
                  </a:lnTo>
                  <a:lnTo>
                    <a:pt x="193105" y="111963"/>
                  </a:lnTo>
                  <a:lnTo>
                    <a:pt x="188840" y="119960"/>
                  </a:lnTo>
                  <a:lnTo>
                    <a:pt x="184575" y="127957"/>
                  </a:lnTo>
                  <a:lnTo>
                    <a:pt x="180311" y="135955"/>
                  </a:lnTo>
                  <a:lnTo>
                    <a:pt x="176046" y="143952"/>
                  </a:lnTo>
                  <a:lnTo>
                    <a:pt x="171781" y="151949"/>
                  </a:lnTo>
                  <a:lnTo>
                    <a:pt x="167517" y="159947"/>
                  </a:lnTo>
                  <a:lnTo>
                    <a:pt x="163252" y="167944"/>
                  </a:lnTo>
                  <a:lnTo>
                    <a:pt x="158987" y="175941"/>
                  </a:lnTo>
                  <a:lnTo>
                    <a:pt x="154722" y="183939"/>
                  </a:lnTo>
                  <a:lnTo>
                    <a:pt x="150458" y="191936"/>
                  </a:lnTo>
                  <a:lnTo>
                    <a:pt x="146193" y="199934"/>
                  </a:lnTo>
                  <a:lnTo>
                    <a:pt x="141928" y="207931"/>
                  </a:lnTo>
                  <a:lnTo>
                    <a:pt x="137664" y="215928"/>
                  </a:lnTo>
                  <a:lnTo>
                    <a:pt x="133399" y="223926"/>
                  </a:lnTo>
                  <a:lnTo>
                    <a:pt x="129134" y="231923"/>
                  </a:lnTo>
                  <a:lnTo>
                    <a:pt x="124870" y="239920"/>
                  </a:lnTo>
                  <a:lnTo>
                    <a:pt x="120605" y="247918"/>
                  </a:lnTo>
                  <a:lnTo>
                    <a:pt x="116340" y="255915"/>
                  </a:lnTo>
                  <a:lnTo>
                    <a:pt x="112075" y="263912"/>
                  </a:lnTo>
                  <a:lnTo>
                    <a:pt x="107811" y="271910"/>
                  </a:lnTo>
                  <a:lnTo>
                    <a:pt x="103546" y="279907"/>
                  </a:lnTo>
                  <a:lnTo>
                    <a:pt x="99281" y="287904"/>
                  </a:lnTo>
                  <a:lnTo>
                    <a:pt x="95017" y="295902"/>
                  </a:lnTo>
                  <a:lnTo>
                    <a:pt x="90752" y="303899"/>
                  </a:lnTo>
                  <a:lnTo>
                    <a:pt x="86487" y="311897"/>
                  </a:lnTo>
                  <a:lnTo>
                    <a:pt x="82222" y="319894"/>
                  </a:lnTo>
                  <a:lnTo>
                    <a:pt x="77958" y="327891"/>
                  </a:lnTo>
                  <a:lnTo>
                    <a:pt x="73693" y="335889"/>
                  </a:lnTo>
                  <a:lnTo>
                    <a:pt x="69428" y="343886"/>
                  </a:lnTo>
                  <a:lnTo>
                    <a:pt x="65164" y="351883"/>
                  </a:lnTo>
                  <a:lnTo>
                    <a:pt x="60899" y="359881"/>
                  </a:lnTo>
                  <a:lnTo>
                    <a:pt x="56634" y="367878"/>
                  </a:lnTo>
                  <a:lnTo>
                    <a:pt x="52370" y="375875"/>
                  </a:lnTo>
                  <a:lnTo>
                    <a:pt x="48105" y="383873"/>
                  </a:lnTo>
                  <a:lnTo>
                    <a:pt x="43840" y="391870"/>
                  </a:lnTo>
                  <a:lnTo>
                    <a:pt x="39575" y="399868"/>
                  </a:lnTo>
                  <a:lnTo>
                    <a:pt x="35311" y="407865"/>
                  </a:lnTo>
                  <a:lnTo>
                    <a:pt x="31046" y="415862"/>
                  </a:lnTo>
                  <a:lnTo>
                    <a:pt x="26781" y="423860"/>
                  </a:lnTo>
                  <a:lnTo>
                    <a:pt x="22517" y="431857"/>
                  </a:lnTo>
                  <a:lnTo>
                    <a:pt x="18252" y="439854"/>
                  </a:lnTo>
                  <a:lnTo>
                    <a:pt x="13987" y="447852"/>
                  </a:lnTo>
                  <a:lnTo>
                    <a:pt x="9722" y="455849"/>
                  </a:lnTo>
                  <a:lnTo>
                    <a:pt x="5458" y="463846"/>
                  </a:lnTo>
                  <a:lnTo>
                    <a:pt x="1193" y="471844"/>
                  </a:lnTo>
                  <a:lnTo>
                    <a:pt x="0" y="474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3652369" y="6818812"/>
              <a:ext cx="63531" cy="71959"/>
            </a:xfrm>
            <a:custGeom>
              <a:avLst/>
              <a:pathLst>
                <a:path w="63531" h="71959">
                  <a:moveTo>
                    <a:pt x="0" y="0"/>
                  </a:moveTo>
                  <a:lnTo>
                    <a:pt x="2425" y="71959"/>
                  </a:lnTo>
                  <a:lnTo>
                    <a:pt x="63531" y="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651207" y="6105860"/>
              <a:ext cx="223665" cy="238724"/>
            </a:xfrm>
            <a:custGeom>
              <a:avLst/>
              <a:pathLst>
                <a:path w="223665" h="238724">
                  <a:moveTo>
                    <a:pt x="0" y="238724"/>
                  </a:moveTo>
                  <a:lnTo>
                    <a:pt x="4745" y="233659"/>
                  </a:lnTo>
                  <a:lnTo>
                    <a:pt x="9490" y="228594"/>
                  </a:lnTo>
                  <a:lnTo>
                    <a:pt x="14236" y="223529"/>
                  </a:lnTo>
                  <a:lnTo>
                    <a:pt x="18981" y="218464"/>
                  </a:lnTo>
                  <a:lnTo>
                    <a:pt x="23727" y="213399"/>
                  </a:lnTo>
                  <a:lnTo>
                    <a:pt x="28472" y="208334"/>
                  </a:lnTo>
                  <a:lnTo>
                    <a:pt x="33218" y="203269"/>
                  </a:lnTo>
                  <a:lnTo>
                    <a:pt x="37963" y="198204"/>
                  </a:lnTo>
                  <a:lnTo>
                    <a:pt x="42709" y="193139"/>
                  </a:lnTo>
                  <a:lnTo>
                    <a:pt x="47454" y="188074"/>
                  </a:lnTo>
                  <a:lnTo>
                    <a:pt x="52200" y="183009"/>
                  </a:lnTo>
                  <a:lnTo>
                    <a:pt x="56945" y="177944"/>
                  </a:lnTo>
                  <a:lnTo>
                    <a:pt x="61691" y="172879"/>
                  </a:lnTo>
                  <a:lnTo>
                    <a:pt x="66436" y="167814"/>
                  </a:lnTo>
                  <a:lnTo>
                    <a:pt x="71182" y="162749"/>
                  </a:lnTo>
                  <a:lnTo>
                    <a:pt x="75927" y="157684"/>
                  </a:lnTo>
                  <a:lnTo>
                    <a:pt x="80673" y="152619"/>
                  </a:lnTo>
                  <a:lnTo>
                    <a:pt x="85418" y="147554"/>
                  </a:lnTo>
                  <a:lnTo>
                    <a:pt x="90164" y="142489"/>
                  </a:lnTo>
                  <a:lnTo>
                    <a:pt x="94909" y="137424"/>
                  </a:lnTo>
                  <a:lnTo>
                    <a:pt x="99655" y="132359"/>
                  </a:lnTo>
                  <a:lnTo>
                    <a:pt x="104400" y="127294"/>
                  </a:lnTo>
                  <a:lnTo>
                    <a:pt x="109146" y="122229"/>
                  </a:lnTo>
                  <a:lnTo>
                    <a:pt x="113891" y="117164"/>
                  </a:lnTo>
                  <a:lnTo>
                    <a:pt x="118637" y="112099"/>
                  </a:lnTo>
                  <a:lnTo>
                    <a:pt x="123382" y="107034"/>
                  </a:lnTo>
                  <a:lnTo>
                    <a:pt x="128128" y="101969"/>
                  </a:lnTo>
                  <a:lnTo>
                    <a:pt x="132873" y="96904"/>
                  </a:lnTo>
                  <a:lnTo>
                    <a:pt x="137619" y="91839"/>
                  </a:lnTo>
                  <a:lnTo>
                    <a:pt x="142364" y="86774"/>
                  </a:lnTo>
                  <a:lnTo>
                    <a:pt x="147110" y="81709"/>
                  </a:lnTo>
                  <a:lnTo>
                    <a:pt x="151855" y="76644"/>
                  </a:lnTo>
                  <a:lnTo>
                    <a:pt x="156600" y="71579"/>
                  </a:lnTo>
                  <a:lnTo>
                    <a:pt x="161346" y="66514"/>
                  </a:lnTo>
                  <a:lnTo>
                    <a:pt x="166091" y="61449"/>
                  </a:lnTo>
                  <a:lnTo>
                    <a:pt x="170837" y="56384"/>
                  </a:lnTo>
                  <a:lnTo>
                    <a:pt x="175582" y="51319"/>
                  </a:lnTo>
                  <a:lnTo>
                    <a:pt x="180328" y="46254"/>
                  </a:lnTo>
                  <a:lnTo>
                    <a:pt x="185073" y="41189"/>
                  </a:lnTo>
                  <a:lnTo>
                    <a:pt x="189819" y="36124"/>
                  </a:lnTo>
                  <a:lnTo>
                    <a:pt x="194564" y="31059"/>
                  </a:lnTo>
                  <a:lnTo>
                    <a:pt x="199310" y="25994"/>
                  </a:lnTo>
                  <a:lnTo>
                    <a:pt x="204055" y="20929"/>
                  </a:lnTo>
                  <a:lnTo>
                    <a:pt x="208801" y="15864"/>
                  </a:lnTo>
                  <a:lnTo>
                    <a:pt x="213546" y="10799"/>
                  </a:lnTo>
                  <a:lnTo>
                    <a:pt x="218292" y="5734"/>
                  </a:lnTo>
                  <a:lnTo>
                    <a:pt x="223037" y="669"/>
                  </a:lnTo>
                  <a:lnTo>
                    <a:pt x="2236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805969" y="6105860"/>
              <a:ext cx="68903" cy="70116"/>
            </a:xfrm>
            <a:custGeom>
              <a:avLst/>
              <a:pathLst>
                <a:path w="68903" h="70116">
                  <a:moveTo>
                    <a:pt x="52541" y="70116"/>
                  </a:moveTo>
                  <a:lnTo>
                    <a:pt x="68903" y="0"/>
                  </a:lnTo>
                  <a:lnTo>
                    <a:pt x="0" y="208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3855780" y="6416688"/>
              <a:ext cx="51825" cy="268372"/>
            </a:xfrm>
            <a:custGeom>
              <a:avLst/>
              <a:pathLst>
                <a:path w="51825" h="268372">
                  <a:moveTo>
                    <a:pt x="51825" y="0"/>
                  </a:moveTo>
                  <a:lnTo>
                    <a:pt x="50612" y="6281"/>
                  </a:lnTo>
                  <a:lnTo>
                    <a:pt x="49399" y="12562"/>
                  </a:lnTo>
                  <a:lnTo>
                    <a:pt x="48186" y="18843"/>
                  </a:lnTo>
                  <a:lnTo>
                    <a:pt x="46973" y="25124"/>
                  </a:lnTo>
                  <a:lnTo>
                    <a:pt x="45760" y="31406"/>
                  </a:lnTo>
                  <a:lnTo>
                    <a:pt x="44547" y="37687"/>
                  </a:lnTo>
                  <a:lnTo>
                    <a:pt x="43334" y="43968"/>
                  </a:lnTo>
                  <a:lnTo>
                    <a:pt x="42121" y="50249"/>
                  </a:lnTo>
                  <a:lnTo>
                    <a:pt x="40908" y="56531"/>
                  </a:lnTo>
                  <a:lnTo>
                    <a:pt x="39695" y="62812"/>
                  </a:lnTo>
                  <a:lnTo>
                    <a:pt x="38482" y="69093"/>
                  </a:lnTo>
                  <a:lnTo>
                    <a:pt x="37269" y="75374"/>
                  </a:lnTo>
                  <a:lnTo>
                    <a:pt x="36056" y="81656"/>
                  </a:lnTo>
                  <a:lnTo>
                    <a:pt x="34843" y="87937"/>
                  </a:lnTo>
                  <a:lnTo>
                    <a:pt x="33630" y="94218"/>
                  </a:lnTo>
                  <a:lnTo>
                    <a:pt x="32417" y="100499"/>
                  </a:lnTo>
                  <a:lnTo>
                    <a:pt x="31204" y="106780"/>
                  </a:lnTo>
                  <a:lnTo>
                    <a:pt x="29991" y="113062"/>
                  </a:lnTo>
                  <a:lnTo>
                    <a:pt x="28778" y="119343"/>
                  </a:lnTo>
                  <a:lnTo>
                    <a:pt x="27565" y="125624"/>
                  </a:lnTo>
                  <a:lnTo>
                    <a:pt x="26352" y="131905"/>
                  </a:lnTo>
                  <a:lnTo>
                    <a:pt x="25140" y="138187"/>
                  </a:lnTo>
                  <a:lnTo>
                    <a:pt x="23927" y="144468"/>
                  </a:lnTo>
                  <a:lnTo>
                    <a:pt x="22714" y="150749"/>
                  </a:lnTo>
                  <a:lnTo>
                    <a:pt x="21501" y="157030"/>
                  </a:lnTo>
                  <a:lnTo>
                    <a:pt x="20288" y="163312"/>
                  </a:lnTo>
                  <a:lnTo>
                    <a:pt x="19075" y="169593"/>
                  </a:lnTo>
                  <a:lnTo>
                    <a:pt x="17862" y="175874"/>
                  </a:lnTo>
                  <a:lnTo>
                    <a:pt x="16649" y="182155"/>
                  </a:lnTo>
                  <a:lnTo>
                    <a:pt x="15436" y="188436"/>
                  </a:lnTo>
                  <a:lnTo>
                    <a:pt x="14223" y="194718"/>
                  </a:lnTo>
                  <a:lnTo>
                    <a:pt x="13010" y="200999"/>
                  </a:lnTo>
                  <a:lnTo>
                    <a:pt x="11797" y="207280"/>
                  </a:lnTo>
                  <a:lnTo>
                    <a:pt x="10584" y="213561"/>
                  </a:lnTo>
                  <a:lnTo>
                    <a:pt x="9371" y="219843"/>
                  </a:lnTo>
                  <a:lnTo>
                    <a:pt x="8158" y="226124"/>
                  </a:lnTo>
                  <a:lnTo>
                    <a:pt x="6945" y="232405"/>
                  </a:lnTo>
                  <a:lnTo>
                    <a:pt x="5732" y="238686"/>
                  </a:lnTo>
                  <a:lnTo>
                    <a:pt x="4519" y="244968"/>
                  </a:lnTo>
                  <a:lnTo>
                    <a:pt x="3306" y="251249"/>
                  </a:lnTo>
                  <a:lnTo>
                    <a:pt x="2093" y="257530"/>
                  </a:lnTo>
                  <a:lnTo>
                    <a:pt x="880" y="263811"/>
                  </a:lnTo>
                  <a:lnTo>
                    <a:pt x="0" y="2683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3832256" y="6617012"/>
              <a:ext cx="70693" cy="68048"/>
            </a:xfrm>
            <a:custGeom>
              <a:avLst/>
              <a:pathLst>
                <a:path w="70693" h="68048">
                  <a:moveTo>
                    <a:pt x="0" y="0"/>
                  </a:moveTo>
                  <a:lnTo>
                    <a:pt x="23524" y="68048"/>
                  </a:lnTo>
                  <a:lnTo>
                    <a:pt x="70693" y="136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3873259" y="6416688"/>
              <a:ext cx="34346" cy="51186"/>
            </a:xfrm>
            <a:custGeom>
              <a:avLst/>
              <a:pathLst>
                <a:path w="34346" h="51186">
                  <a:moveTo>
                    <a:pt x="34346" y="0"/>
                  </a:moveTo>
                  <a:lnTo>
                    <a:pt x="31973" y="3536"/>
                  </a:lnTo>
                  <a:lnTo>
                    <a:pt x="29600" y="7073"/>
                  </a:lnTo>
                  <a:lnTo>
                    <a:pt x="27227" y="10609"/>
                  </a:lnTo>
                  <a:lnTo>
                    <a:pt x="24854" y="14146"/>
                  </a:lnTo>
                  <a:lnTo>
                    <a:pt x="22481" y="17683"/>
                  </a:lnTo>
                  <a:lnTo>
                    <a:pt x="20108" y="21219"/>
                  </a:lnTo>
                  <a:lnTo>
                    <a:pt x="17734" y="24756"/>
                  </a:lnTo>
                  <a:lnTo>
                    <a:pt x="15361" y="28292"/>
                  </a:lnTo>
                  <a:lnTo>
                    <a:pt x="12988" y="31829"/>
                  </a:lnTo>
                  <a:lnTo>
                    <a:pt x="10615" y="35366"/>
                  </a:lnTo>
                  <a:lnTo>
                    <a:pt x="8242" y="38902"/>
                  </a:lnTo>
                  <a:lnTo>
                    <a:pt x="5869" y="42439"/>
                  </a:lnTo>
                  <a:lnTo>
                    <a:pt x="3496" y="45976"/>
                  </a:lnTo>
                  <a:lnTo>
                    <a:pt x="1123" y="49512"/>
                  </a:lnTo>
                  <a:lnTo>
                    <a:pt x="0" y="511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3873259" y="6396039"/>
              <a:ext cx="64636" cy="71836"/>
            </a:xfrm>
            <a:custGeom>
              <a:avLst/>
              <a:pathLst>
                <a:path w="64636" h="71836">
                  <a:moveTo>
                    <a:pt x="4849" y="0"/>
                  </a:moveTo>
                  <a:lnTo>
                    <a:pt x="0" y="71836"/>
                  </a:lnTo>
                  <a:lnTo>
                    <a:pt x="64636" y="401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3158324" y="7073728"/>
              <a:ext cx="224213" cy="136295"/>
            </a:xfrm>
            <a:custGeom>
              <a:avLst/>
              <a:pathLst>
                <a:path w="224213" h="136295">
                  <a:moveTo>
                    <a:pt x="0" y="136295"/>
                  </a:moveTo>
                  <a:lnTo>
                    <a:pt x="5372" y="133030"/>
                  </a:lnTo>
                  <a:lnTo>
                    <a:pt x="10744" y="129764"/>
                  </a:lnTo>
                  <a:lnTo>
                    <a:pt x="16116" y="126499"/>
                  </a:lnTo>
                  <a:lnTo>
                    <a:pt x="21488" y="123233"/>
                  </a:lnTo>
                  <a:lnTo>
                    <a:pt x="26860" y="119967"/>
                  </a:lnTo>
                  <a:lnTo>
                    <a:pt x="32232" y="116702"/>
                  </a:lnTo>
                  <a:lnTo>
                    <a:pt x="37604" y="113436"/>
                  </a:lnTo>
                  <a:lnTo>
                    <a:pt x="42976" y="110171"/>
                  </a:lnTo>
                  <a:lnTo>
                    <a:pt x="48348" y="106905"/>
                  </a:lnTo>
                  <a:lnTo>
                    <a:pt x="53720" y="103639"/>
                  </a:lnTo>
                  <a:lnTo>
                    <a:pt x="59092" y="100374"/>
                  </a:lnTo>
                  <a:lnTo>
                    <a:pt x="64464" y="97108"/>
                  </a:lnTo>
                  <a:lnTo>
                    <a:pt x="69837" y="93843"/>
                  </a:lnTo>
                  <a:lnTo>
                    <a:pt x="75209" y="90577"/>
                  </a:lnTo>
                  <a:lnTo>
                    <a:pt x="80581" y="87311"/>
                  </a:lnTo>
                  <a:lnTo>
                    <a:pt x="85953" y="84046"/>
                  </a:lnTo>
                  <a:lnTo>
                    <a:pt x="91325" y="80780"/>
                  </a:lnTo>
                  <a:lnTo>
                    <a:pt x="96697" y="77515"/>
                  </a:lnTo>
                  <a:lnTo>
                    <a:pt x="102069" y="74249"/>
                  </a:lnTo>
                  <a:lnTo>
                    <a:pt x="107441" y="70983"/>
                  </a:lnTo>
                  <a:lnTo>
                    <a:pt x="112813" y="67718"/>
                  </a:lnTo>
                  <a:lnTo>
                    <a:pt x="118185" y="64452"/>
                  </a:lnTo>
                  <a:lnTo>
                    <a:pt x="123557" y="61187"/>
                  </a:lnTo>
                  <a:lnTo>
                    <a:pt x="128929" y="57921"/>
                  </a:lnTo>
                  <a:lnTo>
                    <a:pt x="134301" y="54655"/>
                  </a:lnTo>
                  <a:lnTo>
                    <a:pt x="139674" y="51390"/>
                  </a:lnTo>
                  <a:lnTo>
                    <a:pt x="145046" y="48124"/>
                  </a:lnTo>
                  <a:lnTo>
                    <a:pt x="150418" y="44858"/>
                  </a:lnTo>
                  <a:lnTo>
                    <a:pt x="155790" y="41593"/>
                  </a:lnTo>
                  <a:lnTo>
                    <a:pt x="161162" y="38327"/>
                  </a:lnTo>
                  <a:lnTo>
                    <a:pt x="166534" y="35062"/>
                  </a:lnTo>
                  <a:lnTo>
                    <a:pt x="171906" y="31796"/>
                  </a:lnTo>
                  <a:lnTo>
                    <a:pt x="177278" y="28530"/>
                  </a:lnTo>
                  <a:lnTo>
                    <a:pt x="182650" y="25265"/>
                  </a:lnTo>
                  <a:lnTo>
                    <a:pt x="188022" y="21999"/>
                  </a:lnTo>
                  <a:lnTo>
                    <a:pt x="193394" y="18734"/>
                  </a:lnTo>
                  <a:lnTo>
                    <a:pt x="198766" y="15468"/>
                  </a:lnTo>
                  <a:lnTo>
                    <a:pt x="204138" y="12202"/>
                  </a:lnTo>
                  <a:lnTo>
                    <a:pt x="209511" y="8937"/>
                  </a:lnTo>
                  <a:lnTo>
                    <a:pt x="214883" y="5671"/>
                  </a:lnTo>
                  <a:lnTo>
                    <a:pt x="220255" y="2406"/>
                  </a:lnTo>
                  <a:lnTo>
                    <a:pt x="2242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3310556" y="7073728"/>
              <a:ext cx="71981" cy="63151"/>
            </a:xfrm>
            <a:custGeom>
              <a:avLst/>
              <a:pathLst>
                <a:path w="71981" h="63151">
                  <a:moveTo>
                    <a:pt x="37399" y="63151"/>
                  </a:moveTo>
                  <a:lnTo>
                    <a:pt x="71981" y="0"/>
                  </a:lnTo>
                  <a:lnTo>
                    <a:pt x="0" y="16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3158324" y="6814801"/>
              <a:ext cx="247206" cy="395223"/>
            </a:xfrm>
            <a:custGeom>
              <a:avLst/>
              <a:pathLst>
                <a:path w="247206" h="395223">
                  <a:moveTo>
                    <a:pt x="0" y="395223"/>
                  </a:moveTo>
                  <a:lnTo>
                    <a:pt x="4425" y="388148"/>
                  </a:lnTo>
                  <a:lnTo>
                    <a:pt x="8850" y="381072"/>
                  </a:lnTo>
                  <a:lnTo>
                    <a:pt x="13276" y="373997"/>
                  </a:lnTo>
                  <a:lnTo>
                    <a:pt x="17701" y="366922"/>
                  </a:lnTo>
                  <a:lnTo>
                    <a:pt x="22126" y="359847"/>
                  </a:lnTo>
                  <a:lnTo>
                    <a:pt x="26552" y="352772"/>
                  </a:lnTo>
                  <a:lnTo>
                    <a:pt x="30977" y="345697"/>
                  </a:lnTo>
                  <a:lnTo>
                    <a:pt x="35402" y="338622"/>
                  </a:lnTo>
                  <a:lnTo>
                    <a:pt x="39828" y="331547"/>
                  </a:lnTo>
                  <a:lnTo>
                    <a:pt x="44253" y="324472"/>
                  </a:lnTo>
                  <a:lnTo>
                    <a:pt x="48679" y="317396"/>
                  </a:lnTo>
                  <a:lnTo>
                    <a:pt x="53104" y="310321"/>
                  </a:lnTo>
                  <a:lnTo>
                    <a:pt x="57529" y="303246"/>
                  </a:lnTo>
                  <a:lnTo>
                    <a:pt x="61955" y="296171"/>
                  </a:lnTo>
                  <a:lnTo>
                    <a:pt x="66380" y="289096"/>
                  </a:lnTo>
                  <a:lnTo>
                    <a:pt x="70805" y="282021"/>
                  </a:lnTo>
                  <a:lnTo>
                    <a:pt x="75231" y="274946"/>
                  </a:lnTo>
                  <a:lnTo>
                    <a:pt x="79656" y="267871"/>
                  </a:lnTo>
                  <a:lnTo>
                    <a:pt x="84082" y="260796"/>
                  </a:lnTo>
                  <a:lnTo>
                    <a:pt x="88507" y="253720"/>
                  </a:lnTo>
                  <a:lnTo>
                    <a:pt x="92932" y="246645"/>
                  </a:lnTo>
                  <a:lnTo>
                    <a:pt x="97358" y="239570"/>
                  </a:lnTo>
                  <a:lnTo>
                    <a:pt x="101783" y="232495"/>
                  </a:lnTo>
                  <a:lnTo>
                    <a:pt x="106208" y="225420"/>
                  </a:lnTo>
                  <a:lnTo>
                    <a:pt x="110634" y="218345"/>
                  </a:lnTo>
                  <a:lnTo>
                    <a:pt x="115059" y="211270"/>
                  </a:lnTo>
                  <a:lnTo>
                    <a:pt x="119485" y="204195"/>
                  </a:lnTo>
                  <a:lnTo>
                    <a:pt x="123910" y="197120"/>
                  </a:lnTo>
                  <a:lnTo>
                    <a:pt x="128335" y="190044"/>
                  </a:lnTo>
                  <a:lnTo>
                    <a:pt x="132761" y="182969"/>
                  </a:lnTo>
                  <a:lnTo>
                    <a:pt x="137186" y="175894"/>
                  </a:lnTo>
                  <a:lnTo>
                    <a:pt x="141611" y="168819"/>
                  </a:lnTo>
                  <a:lnTo>
                    <a:pt x="146037" y="161744"/>
                  </a:lnTo>
                  <a:lnTo>
                    <a:pt x="150462" y="154669"/>
                  </a:lnTo>
                  <a:lnTo>
                    <a:pt x="154888" y="147594"/>
                  </a:lnTo>
                  <a:lnTo>
                    <a:pt x="159313" y="140519"/>
                  </a:lnTo>
                  <a:lnTo>
                    <a:pt x="163738" y="133444"/>
                  </a:lnTo>
                  <a:lnTo>
                    <a:pt x="168164" y="126368"/>
                  </a:lnTo>
                  <a:lnTo>
                    <a:pt x="172589" y="119293"/>
                  </a:lnTo>
                  <a:lnTo>
                    <a:pt x="177014" y="112218"/>
                  </a:lnTo>
                  <a:lnTo>
                    <a:pt x="181440" y="105143"/>
                  </a:lnTo>
                  <a:lnTo>
                    <a:pt x="185865" y="98068"/>
                  </a:lnTo>
                  <a:lnTo>
                    <a:pt x="190291" y="90993"/>
                  </a:lnTo>
                  <a:lnTo>
                    <a:pt x="194716" y="83918"/>
                  </a:lnTo>
                  <a:lnTo>
                    <a:pt x="199141" y="76843"/>
                  </a:lnTo>
                  <a:lnTo>
                    <a:pt x="203567" y="69768"/>
                  </a:lnTo>
                  <a:lnTo>
                    <a:pt x="207992" y="62692"/>
                  </a:lnTo>
                  <a:lnTo>
                    <a:pt x="212417" y="55617"/>
                  </a:lnTo>
                  <a:lnTo>
                    <a:pt x="216843" y="48542"/>
                  </a:lnTo>
                  <a:lnTo>
                    <a:pt x="221268" y="41467"/>
                  </a:lnTo>
                  <a:lnTo>
                    <a:pt x="225694" y="34392"/>
                  </a:lnTo>
                  <a:lnTo>
                    <a:pt x="230119" y="27317"/>
                  </a:lnTo>
                  <a:lnTo>
                    <a:pt x="234544" y="20242"/>
                  </a:lnTo>
                  <a:lnTo>
                    <a:pt x="238970" y="13167"/>
                  </a:lnTo>
                  <a:lnTo>
                    <a:pt x="243395" y="6092"/>
                  </a:lnTo>
                  <a:lnTo>
                    <a:pt x="2472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3341943" y="6814801"/>
              <a:ext cx="63587" cy="71955"/>
            </a:xfrm>
            <a:custGeom>
              <a:avLst/>
              <a:pathLst>
                <a:path w="63587" h="71955">
                  <a:moveTo>
                    <a:pt x="61042" y="71955"/>
                  </a:moveTo>
                  <a:lnTo>
                    <a:pt x="63587" y="0"/>
                  </a:lnTo>
                  <a:lnTo>
                    <a:pt x="0" y="337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3158324" y="7177351"/>
              <a:ext cx="28523" cy="32672"/>
            </a:xfrm>
            <a:custGeom>
              <a:avLst/>
              <a:pathLst>
                <a:path w="28523" h="32672">
                  <a:moveTo>
                    <a:pt x="0" y="32672"/>
                  </a:moveTo>
                  <a:lnTo>
                    <a:pt x="2679" y="29603"/>
                  </a:lnTo>
                  <a:lnTo>
                    <a:pt x="5359" y="26533"/>
                  </a:lnTo>
                  <a:lnTo>
                    <a:pt x="8038" y="23464"/>
                  </a:lnTo>
                  <a:lnTo>
                    <a:pt x="10718" y="20395"/>
                  </a:lnTo>
                  <a:lnTo>
                    <a:pt x="13397" y="17325"/>
                  </a:lnTo>
                  <a:lnTo>
                    <a:pt x="16077" y="14256"/>
                  </a:lnTo>
                  <a:lnTo>
                    <a:pt x="18757" y="11186"/>
                  </a:lnTo>
                  <a:lnTo>
                    <a:pt x="21436" y="8117"/>
                  </a:lnTo>
                  <a:lnTo>
                    <a:pt x="24116" y="5048"/>
                  </a:lnTo>
                  <a:lnTo>
                    <a:pt x="26795" y="1978"/>
                  </a:lnTo>
                  <a:lnTo>
                    <a:pt x="285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3118720" y="7177351"/>
              <a:ext cx="68126" cy="70647"/>
            </a:xfrm>
            <a:custGeom>
              <a:avLst/>
              <a:pathLst>
                <a:path w="68126" h="70647">
                  <a:moveTo>
                    <a:pt x="54238" y="70647"/>
                  </a:moveTo>
                  <a:lnTo>
                    <a:pt x="68126" y="0"/>
                  </a:lnTo>
                  <a:lnTo>
                    <a:pt x="0" y="23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3158324" y="6781483"/>
              <a:ext cx="298695" cy="428541"/>
            </a:xfrm>
            <a:custGeom>
              <a:avLst/>
              <a:pathLst>
                <a:path w="298695" h="428541">
                  <a:moveTo>
                    <a:pt x="0" y="428541"/>
                  </a:moveTo>
                  <a:lnTo>
                    <a:pt x="5096" y="421229"/>
                  </a:lnTo>
                  <a:lnTo>
                    <a:pt x="10192" y="413917"/>
                  </a:lnTo>
                  <a:lnTo>
                    <a:pt x="15289" y="406605"/>
                  </a:lnTo>
                  <a:lnTo>
                    <a:pt x="20385" y="399293"/>
                  </a:lnTo>
                  <a:lnTo>
                    <a:pt x="25482" y="391981"/>
                  </a:lnTo>
                  <a:lnTo>
                    <a:pt x="30578" y="384669"/>
                  </a:lnTo>
                  <a:lnTo>
                    <a:pt x="35675" y="377357"/>
                  </a:lnTo>
                  <a:lnTo>
                    <a:pt x="40771" y="370045"/>
                  </a:lnTo>
                  <a:lnTo>
                    <a:pt x="45868" y="362734"/>
                  </a:lnTo>
                  <a:lnTo>
                    <a:pt x="50964" y="355422"/>
                  </a:lnTo>
                  <a:lnTo>
                    <a:pt x="56060" y="348110"/>
                  </a:lnTo>
                  <a:lnTo>
                    <a:pt x="61157" y="340798"/>
                  </a:lnTo>
                  <a:lnTo>
                    <a:pt x="66253" y="333486"/>
                  </a:lnTo>
                  <a:lnTo>
                    <a:pt x="71350" y="326174"/>
                  </a:lnTo>
                  <a:lnTo>
                    <a:pt x="76446" y="318862"/>
                  </a:lnTo>
                  <a:lnTo>
                    <a:pt x="81543" y="311550"/>
                  </a:lnTo>
                  <a:lnTo>
                    <a:pt x="86639" y="304238"/>
                  </a:lnTo>
                  <a:lnTo>
                    <a:pt x="91736" y="296926"/>
                  </a:lnTo>
                  <a:lnTo>
                    <a:pt x="96832" y="289614"/>
                  </a:lnTo>
                  <a:lnTo>
                    <a:pt x="101929" y="282302"/>
                  </a:lnTo>
                  <a:lnTo>
                    <a:pt x="107025" y="274991"/>
                  </a:lnTo>
                  <a:lnTo>
                    <a:pt x="112121" y="267679"/>
                  </a:lnTo>
                  <a:lnTo>
                    <a:pt x="117218" y="260367"/>
                  </a:lnTo>
                  <a:lnTo>
                    <a:pt x="122314" y="253055"/>
                  </a:lnTo>
                  <a:lnTo>
                    <a:pt x="127411" y="245743"/>
                  </a:lnTo>
                  <a:lnTo>
                    <a:pt x="132507" y="238431"/>
                  </a:lnTo>
                  <a:lnTo>
                    <a:pt x="137604" y="231119"/>
                  </a:lnTo>
                  <a:lnTo>
                    <a:pt x="142700" y="223807"/>
                  </a:lnTo>
                  <a:lnTo>
                    <a:pt x="147797" y="216495"/>
                  </a:lnTo>
                  <a:lnTo>
                    <a:pt x="152893" y="209183"/>
                  </a:lnTo>
                  <a:lnTo>
                    <a:pt x="157989" y="201871"/>
                  </a:lnTo>
                  <a:lnTo>
                    <a:pt x="163086" y="194559"/>
                  </a:lnTo>
                  <a:lnTo>
                    <a:pt x="168182" y="187248"/>
                  </a:lnTo>
                  <a:lnTo>
                    <a:pt x="173279" y="179936"/>
                  </a:lnTo>
                  <a:lnTo>
                    <a:pt x="178375" y="172624"/>
                  </a:lnTo>
                  <a:lnTo>
                    <a:pt x="183472" y="165312"/>
                  </a:lnTo>
                  <a:lnTo>
                    <a:pt x="188568" y="158000"/>
                  </a:lnTo>
                  <a:lnTo>
                    <a:pt x="193665" y="150688"/>
                  </a:lnTo>
                  <a:lnTo>
                    <a:pt x="198761" y="143376"/>
                  </a:lnTo>
                  <a:lnTo>
                    <a:pt x="203858" y="136064"/>
                  </a:lnTo>
                  <a:lnTo>
                    <a:pt x="208954" y="128752"/>
                  </a:lnTo>
                  <a:lnTo>
                    <a:pt x="214050" y="121440"/>
                  </a:lnTo>
                  <a:lnTo>
                    <a:pt x="219147" y="114128"/>
                  </a:lnTo>
                  <a:lnTo>
                    <a:pt x="224243" y="106817"/>
                  </a:lnTo>
                  <a:lnTo>
                    <a:pt x="229340" y="99505"/>
                  </a:lnTo>
                  <a:lnTo>
                    <a:pt x="234436" y="92193"/>
                  </a:lnTo>
                  <a:lnTo>
                    <a:pt x="239533" y="84881"/>
                  </a:lnTo>
                  <a:lnTo>
                    <a:pt x="244629" y="77569"/>
                  </a:lnTo>
                  <a:lnTo>
                    <a:pt x="249726" y="70257"/>
                  </a:lnTo>
                  <a:lnTo>
                    <a:pt x="254822" y="62945"/>
                  </a:lnTo>
                  <a:lnTo>
                    <a:pt x="259918" y="55633"/>
                  </a:lnTo>
                  <a:lnTo>
                    <a:pt x="265015" y="48321"/>
                  </a:lnTo>
                  <a:lnTo>
                    <a:pt x="270111" y="41009"/>
                  </a:lnTo>
                  <a:lnTo>
                    <a:pt x="275208" y="33697"/>
                  </a:lnTo>
                  <a:lnTo>
                    <a:pt x="280304" y="26385"/>
                  </a:lnTo>
                  <a:lnTo>
                    <a:pt x="285401" y="19074"/>
                  </a:lnTo>
                  <a:lnTo>
                    <a:pt x="290497" y="11762"/>
                  </a:lnTo>
                  <a:lnTo>
                    <a:pt x="295594" y="4450"/>
                  </a:lnTo>
                  <a:lnTo>
                    <a:pt x="2986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3391831" y="6781483"/>
              <a:ext cx="65188" cy="71739"/>
            </a:xfrm>
            <a:custGeom>
              <a:avLst/>
              <a:pathLst>
                <a:path w="65188" h="71739">
                  <a:moveTo>
                    <a:pt x="59067" y="71739"/>
                  </a:moveTo>
                  <a:lnTo>
                    <a:pt x="65188" y="0"/>
                  </a:lnTo>
                  <a:lnTo>
                    <a:pt x="0" y="30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3158324" y="7071973"/>
              <a:ext cx="107687" cy="138050"/>
            </a:xfrm>
            <a:custGeom>
              <a:avLst/>
              <a:pathLst>
                <a:path w="107687" h="138050">
                  <a:moveTo>
                    <a:pt x="0" y="138050"/>
                  </a:moveTo>
                  <a:lnTo>
                    <a:pt x="3324" y="133789"/>
                  </a:lnTo>
                  <a:lnTo>
                    <a:pt x="6648" y="129527"/>
                  </a:lnTo>
                  <a:lnTo>
                    <a:pt x="9973" y="125265"/>
                  </a:lnTo>
                  <a:lnTo>
                    <a:pt x="13297" y="121004"/>
                  </a:lnTo>
                  <a:lnTo>
                    <a:pt x="16621" y="116742"/>
                  </a:lnTo>
                  <a:lnTo>
                    <a:pt x="19946" y="112480"/>
                  </a:lnTo>
                  <a:lnTo>
                    <a:pt x="23270" y="108219"/>
                  </a:lnTo>
                  <a:lnTo>
                    <a:pt x="26594" y="103957"/>
                  </a:lnTo>
                  <a:lnTo>
                    <a:pt x="29919" y="99695"/>
                  </a:lnTo>
                  <a:lnTo>
                    <a:pt x="33243" y="95434"/>
                  </a:lnTo>
                  <a:lnTo>
                    <a:pt x="36567" y="91172"/>
                  </a:lnTo>
                  <a:lnTo>
                    <a:pt x="39892" y="86910"/>
                  </a:lnTo>
                  <a:lnTo>
                    <a:pt x="43216" y="82649"/>
                  </a:lnTo>
                  <a:lnTo>
                    <a:pt x="46540" y="78387"/>
                  </a:lnTo>
                  <a:lnTo>
                    <a:pt x="49865" y="74126"/>
                  </a:lnTo>
                  <a:lnTo>
                    <a:pt x="53189" y="69864"/>
                  </a:lnTo>
                  <a:lnTo>
                    <a:pt x="56513" y="65602"/>
                  </a:lnTo>
                  <a:lnTo>
                    <a:pt x="59838" y="61341"/>
                  </a:lnTo>
                  <a:lnTo>
                    <a:pt x="63162" y="57079"/>
                  </a:lnTo>
                  <a:lnTo>
                    <a:pt x="66486" y="52817"/>
                  </a:lnTo>
                  <a:lnTo>
                    <a:pt x="69811" y="48556"/>
                  </a:lnTo>
                  <a:lnTo>
                    <a:pt x="73135" y="44294"/>
                  </a:lnTo>
                  <a:lnTo>
                    <a:pt x="76459" y="40032"/>
                  </a:lnTo>
                  <a:lnTo>
                    <a:pt x="79784" y="35771"/>
                  </a:lnTo>
                  <a:lnTo>
                    <a:pt x="83108" y="31509"/>
                  </a:lnTo>
                  <a:lnTo>
                    <a:pt x="86432" y="27247"/>
                  </a:lnTo>
                  <a:lnTo>
                    <a:pt x="89757" y="22986"/>
                  </a:lnTo>
                  <a:lnTo>
                    <a:pt x="93081" y="18724"/>
                  </a:lnTo>
                  <a:lnTo>
                    <a:pt x="96405" y="14462"/>
                  </a:lnTo>
                  <a:lnTo>
                    <a:pt x="99730" y="10201"/>
                  </a:lnTo>
                  <a:lnTo>
                    <a:pt x="103054" y="5939"/>
                  </a:lnTo>
                  <a:lnTo>
                    <a:pt x="106378" y="1677"/>
                  </a:lnTo>
                  <a:lnTo>
                    <a:pt x="107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3199275" y="7071973"/>
              <a:ext cx="66736" cy="71306"/>
            </a:xfrm>
            <a:custGeom>
              <a:avLst/>
              <a:pathLst>
                <a:path w="66736" h="71306">
                  <a:moveTo>
                    <a:pt x="56770" y="71306"/>
                  </a:moveTo>
                  <a:lnTo>
                    <a:pt x="66736" y="0"/>
                  </a:lnTo>
                  <a:lnTo>
                    <a:pt x="0" y="27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3158324" y="7196881"/>
              <a:ext cx="132659" cy="13142"/>
            </a:xfrm>
            <a:custGeom>
              <a:avLst/>
              <a:pathLst>
                <a:path w="132659" h="13142">
                  <a:moveTo>
                    <a:pt x="0" y="13142"/>
                  </a:moveTo>
                  <a:lnTo>
                    <a:pt x="4958" y="12651"/>
                  </a:lnTo>
                  <a:lnTo>
                    <a:pt x="9917" y="12160"/>
                  </a:lnTo>
                  <a:lnTo>
                    <a:pt x="14875" y="11668"/>
                  </a:lnTo>
                  <a:lnTo>
                    <a:pt x="19834" y="11177"/>
                  </a:lnTo>
                  <a:lnTo>
                    <a:pt x="24793" y="10686"/>
                  </a:lnTo>
                  <a:lnTo>
                    <a:pt x="29751" y="10195"/>
                  </a:lnTo>
                  <a:lnTo>
                    <a:pt x="34710" y="9703"/>
                  </a:lnTo>
                  <a:lnTo>
                    <a:pt x="39669" y="9212"/>
                  </a:lnTo>
                  <a:lnTo>
                    <a:pt x="44627" y="8721"/>
                  </a:lnTo>
                  <a:lnTo>
                    <a:pt x="49586" y="8230"/>
                  </a:lnTo>
                  <a:lnTo>
                    <a:pt x="54545" y="7738"/>
                  </a:lnTo>
                  <a:lnTo>
                    <a:pt x="59503" y="7247"/>
                  </a:lnTo>
                  <a:lnTo>
                    <a:pt x="64462" y="6756"/>
                  </a:lnTo>
                  <a:lnTo>
                    <a:pt x="69420" y="6265"/>
                  </a:lnTo>
                  <a:lnTo>
                    <a:pt x="74379" y="5773"/>
                  </a:lnTo>
                  <a:lnTo>
                    <a:pt x="79338" y="5282"/>
                  </a:lnTo>
                  <a:lnTo>
                    <a:pt x="84296" y="4791"/>
                  </a:lnTo>
                  <a:lnTo>
                    <a:pt x="89255" y="4300"/>
                  </a:lnTo>
                  <a:lnTo>
                    <a:pt x="94214" y="3808"/>
                  </a:lnTo>
                  <a:lnTo>
                    <a:pt x="99172" y="3317"/>
                  </a:lnTo>
                  <a:lnTo>
                    <a:pt x="104131" y="2826"/>
                  </a:lnTo>
                  <a:lnTo>
                    <a:pt x="109090" y="2335"/>
                  </a:lnTo>
                  <a:lnTo>
                    <a:pt x="114048" y="1843"/>
                  </a:lnTo>
                  <a:lnTo>
                    <a:pt x="119007" y="1352"/>
                  </a:lnTo>
                  <a:lnTo>
                    <a:pt x="123965" y="861"/>
                  </a:lnTo>
                  <a:lnTo>
                    <a:pt x="128924" y="369"/>
                  </a:lnTo>
                  <a:lnTo>
                    <a:pt x="132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3225384" y="7167204"/>
              <a:ext cx="65599" cy="71649"/>
            </a:xfrm>
            <a:custGeom>
              <a:avLst/>
              <a:pathLst>
                <a:path w="65599" h="71649">
                  <a:moveTo>
                    <a:pt x="7098" y="71649"/>
                  </a:moveTo>
                  <a:lnTo>
                    <a:pt x="65599" y="296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3158324" y="7146196"/>
              <a:ext cx="141471" cy="63827"/>
            </a:xfrm>
            <a:custGeom>
              <a:avLst/>
              <a:pathLst>
                <a:path w="141471" h="63827">
                  <a:moveTo>
                    <a:pt x="0" y="63827"/>
                  </a:moveTo>
                  <a:lnTo>
                    <a:pt x="4743" y="61687"/>
                  </a:lnTo>
                  <a:lnTo>
                    <a:pt x="9487" y="59547"/>
                  </a:lnTo>
                  <a:lnTo>
                    <a:pt x="14230" y="57406"/>
                  </a:lnTo>
                  <a:lnTo>
                    <a:pt x="18974" y="55266"/>
                  </a:lnTo>
                  <a:lnTo>
                    <a:pt x="23718" y="53126"/>
                  </a:lnTo>
                  <a:lnTo>
                    <a:pt x="28461" y="50986"/>
                  </a:lnTo>
                  <a:lnTo>
                    <a:pt x="33205" y="48846"/>
                  </a:lnTo>
                  <a:lnTo>
                    <a:pt x="37949" y="46706"/>
                  </a:lnTo>
                  <a:lnTo>
                    <a:pt x="42692" y="44565"/>
                  </a:lnTo>
                  <a:lnTo>
                    <a:pt x="47436" y="42425"/>
                  </a:lnTo>
                  <a:lnTo>
                    <a:pt x="52179" y="40285"/>
                  </a:lnTo>
                  <a:lnTo>
                    <a:pt x="56923" y="38145"/>
                  </a:lnTo>
                  <a:lnTo>
                    <a:pt x="61667" y="36005"/>
                  </a:lnTo>
                  <a:lnTo>
                    <a:pt x="66410" y="33864"/>
                  </a:lnTo>
                  <a:lnTo>
                    <a:pt x="71154" y="31724"/>
                  </a:lnTo>
                  <a:lnTo>
                    <a:pt x="75898" y="29584"/>
                  </a:lnTo>
                  <a:lnTo>
                    <a:pt x="80641" y="27444"/>
                  </a:lnTo>
                  <a:lnTo>
                    <a:pt x="85385" y="25304"/>
                  </a:lnTo>
                  <a:lnTo>
                    <a:pt x="90128" y="23164"/>
                  </a:lnTo>
                  <a:lnTo>
                    <a:pt x="94872" y="21023"/>
                  </a:lnTo>
                  <a:lnTo>
                    <a:pt x="99616" y="18883"/>
                  </a:lnTo>
                  <a:lnTo>
                    <a:pt x="104359" y="16743"/>
                  </a:lnTo>
                  <a:lnTo>
                    <a:pt x="109103" y="14603"/>
                  </a:lnTo>
                  <a:lnTo>
                    <a:pt x="113847" y="12463"/>
                  </a:lnTo>
                  <a:lnTo>
                    <a:pt x="118590" y="10322"/>
                  </a:lnTo>
                  <a:lnTo>
                    <a:pt x="123334" y="8182"/>
                  </a:lnTo>
                  <a:lnTo>
                    <a:pt x="128077" y="6042"/>
                  </a:lnTo>
                  <a:lnTo>
                    <a:pt x="132821" y="3902"/>
                  </a:lnTo>
                  <a:lnTo>
                    <a:pt x="137565" y="1762"/>
                  </a:lnTo>
                  <a:lnTo>
                    <a:pt x="1414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3228153" y="7139025"/>
              <a:ext cx="71641" cy="65629"/>
            </a:xfrm>
            <a:custGeom>
              <a:avLst/>
              <a:pathLst>
                <a:path w="71641" h="65629">
                  <a:moveTo>
                    <a:pt x="29610" y="65629"/>
                  </a:moveTo>
                  <a:lnTo>
                    <a:pt x="71641" y="71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3158324" y="6945868"/>
              <a:ext cx="142272" cy="264155"/>
            </a:xfrm>
            <a:custGeom>
              <a:avLst/>
              <a:pathLst>
                <a:path w="142272" h="264155">
                  <a:moveTo>
                    <a:pt x="0" y="264155"/>
                  </a:moveTo>
                  <a:lnTo>
                    <a:pt x="3161" y="258285"/>
                  </a:lnTo>
                  <a:lnTo>
                    <a:pt x="6322" y="252416"/>
                  </a:lnTo>
                  <a:lnTo>
                    <a:pt x="9484" y="246546"/>
                  </a:lnTo>
                  <a:lnTo>
                    <a:pt x="12645" y="240676"/>
                  </a:lnTo>
                  <a:lnTo>
                    <a:pt x="15807" y="234806"/>
                  </a:lnTo>
                  <a:lnTo>
                    <a:pt x="18968" y="228937"/>
                  </a:lnTo>
                  <a:lnTo>
                    <a:pt x="22129" y="223067"/>
                  </a:lnTo>
                  <a:lnTo>
                    <a:pt x="25291" y="217197"/>
                  </a:lnTo>
                  <a:lnTo>
                    <a:pt x="28452" y="211327"/>
                  </a:lnTo>
                  <a:lnTo>
                    <a:pt x="31614" y="205457"/>
                  </a:lnTo>
                  <a:lnTo>
                    <a:pt x="34775" y="199588"/>
                  </a:lnTo>
                  <a:lnTo>
                    <a:pt x="37937" y="193718"/>
                  </a:lnTo>
                  <a:lnTo>
                    <a:pt x="41098" y="187848"/>
                  </a:lnTo>
                  <a:lnTo>
                    <a:pt x="44259" y="181978"/>
                  </a:lnTo>
                  <a:lnTo>
                    <a:pt x="47421" y="176109"/>
                  </a:lnTo>
                  <a:lnTo>
                    <a:pt x="50582" y="170239"/>
                  </a:lnTo>
                  <a:lnTo>
                    <a:pt x="53744" y="164369"/>
                  </a:lnTo>
                  <a:lnTo>
                    <a:pt x="56905" y="158499"/>
                  </a:lnTo>
                  <a:lnTo>
                    <a:pt x="60067" y="152629"/>
                  </a:lnTo>
                  <a:lnTo>
                    <a:pt x="63228" y="146760"/>
                  </a:lnTo>
                  <a:lnTo>
                    <a:pt x="66389" y="140890"/>
                  </a:lnTo>
                  <a:lnTo>
                    <a:pt x="69551" y="135020"/>
                  </a:lnTo>
                  <a:lnTo>
                    <a:pt x="72712" y="129150"/>
                  </a:lnTo>
                  <a:lnTo>
                    <a:pt x="75874" y="123281"/>
                  </a:lnTo>
                  <a:lnTo>
                    <a:pt x="79035" y="117411"/>
                  </a:lnTo>
                  <a:lnTo>
                    <a:pt x="82196" y="111541"/>
                  </a:lnTo>
                  <a:lnTo>
                    <a:pt x="85358" y="105671"/>
                  </a:lnTo>
                  <a:lnTo>
                    <a:pt x="88519" y="99801"/>
                  </a:lnTo>
                  <a:lnTo>
                    <a:pt x="91681" y="93932"/>
                  </a:lnTo>
                  <a:lnTo>
                    <a:pt x="94842" y="88062"/>
                  </a:lnTo>
                  <a:lnTo>
                    <a:pt x="98004" y="82192"/>
                  </a:lnTo>
                  <a:lnTo>
                    <a:pt x="101165" y="76322"/>
                  </a:lnTo>
                  <a:lnTo>
                    <a:pt x="104326" y="70453"/>
                  </a:lnTo>
                  <a:lnTo>
                    <a:pt x="107488" y="64583"/>
                  </a:lnTo>
                  <a:lnTo>
                    <a:pt x="110649" y="58713"/>
                  </a:lnTo>
                  <a:lnTo>
                    <a:pt x="113811" y="52843"/>
                  </a:lnTo>
                  <a:lnTo>
                    <a:pt x="116972" y="46973"/>
                  </a:lnTo>
                  <a:lnTo>
                    <a:pt x="120134" y="41104"/>
                  </a:lnTo>
                  <a:lnTo>
                    <a:pt x="123295" y="35234"/>
                  </a:lnTo>
                  <a:lnTo>
                    <a:pt x="126456" y="29364"/>
                  </a:lnTo>
                  <a:lnTo>
                    <a:pt x="129618" y="23494"/>
                  </a:lnTo>
                  <a:lnTo>
                    <a:pt x="132779" y="17625"/>
                  </a:lnTo>
                  <a:lnTo>
                    <a:pt x="135941" y="11755"/>
                  </a:lnTo>
                  <a:lnTo>
                    <a:pt x="139102" y="5885"/>
                  </a:lnTo>
                  <a:lnTo>
                    <a:pt x="142264" y="15"/>
                  </a:lnTo>
                  <a:lnTo>
                    <a:pt x="142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239334" y="6945868"/>
              <a:ext cx="63390" cy="71968"/>
            </a:xfrm>
            <a:custGeom>
              <a:avLst/>
              <a:pathLst>
                <a:path w="63390" h="71968">
                  <a:moveTo>
                    <a:pt x="63390" y="71968"/>
                  </a:moveTo>
                  <a:lnTo>
                    <a:pt x="61262" y="0"/>
                  </a:lnTo>
                  <a:lnTo>
                    <a:pt x="0" y="37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647208" y="5433424"/>
              <a:ext cx="545664" cy="193649"/>
            </a:xfrm>
            <a:custGeom>
              <a:avLst/>
              <a:pathLst>
                <a:path w="545664" h="193649">
                  <a:moveTo>
                    <a:pt x="27431" y="193649"/>
                  </a:moveTo>
                  <a:lnTo>
                    <a:pt x="518232" y="193649"/>
                  </a:lnTo>
                  <a:lnTo>
                    <a:pt x="517128" y="193626"/>
                  </a:lnTo>
                  <a:lnTo>
                    <a:pt x="521539" y="193449"/>
                  </a:lnTo>
                  <a:lnTo>
                    <a:pt x="525864" y="192566"/>
                  </a:lnTo>
                  <a:lnTo>
                    <a:pt x="529992" y="191000"/>
                  </a:lnTo>
                  <a:lnTo>
                    <a:pt x="533815" y="188793"/>
                  </a:lnTo>
                  <a:lnTo>
                    <a:pt x="537235" y="186001"/>
                  </a:lnTo>
                  <a:lnTo>
                    <a:pt x="540163" y="182696"/>
                  </a:lnTo>
                  <a:lnTo>
                    <a:pt x="542522" y="178965"/>
                  </a:lnTo>
                  <a:lnTo>
                    <a:pt x="544252" y="174903"/>
                  </a:lnTo>
                  <a:lnTo>
                    <a:pt x="545309" y="170617"/>
                  </a:lnTo>
                  <a:lnTo>
                    <a:pt x="545664" y="166217"/>
                  </a:lnTo>
                  <a:lnTo>
                    <a:pt x="545664" y="27432"/>
                  </a:lnTo>
                  <a:lnTo>
                    <a:pt x="545309" y="23031"/>
                  </a:lnTo>
                  <a:lnTo>
                    <a:pt x="544252" y="18745"/>
                  </a:lnTo>
                  <a:lnTo>
                    <a:pt x="542522" y="14683"/>
                  </a:lnTo>
                  <a:lnTo>
                    <a:pt x="540163" y="10952"/>
                  </a:lnTo>
                  <a:lnTo>
                    <a:pt x="537235" y="7647"/>
                  </a:lnTo>
                  <a:lnTo>
                    <a:pt x="533815" y="4855"/>
                  </a:lnTo>
                  <a:lnTo>
                    <a:pt x="529992" y="2648"/>
                  </a:lnTo>
                  <a:lnTo>
                    <a:pt x="525864" y="1083"/>
                  </a:lnTo>
                  <a:lnTo>
                    <a:pt x="521539" y="200"/>
                  </a:lnTo>
                  <a:lnTo>
                    <a:pt x="5182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9"/>
            <p:cNvSpPr/>
            <p:nvPr/>
          </p:nvSpPr>
          <p:spPr>
            <a:xfrm>
              <a:off x="5692928" y="5475311"/>
              <a:ext cx="454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DUSP*</a:t>
              </a:r>
            </a:p>
          </p:txBody>
        </p:sp>
        <p:sp>
          <p:nvSpPr>
            <p:cNvPr id="750" name="pg750"/>
            <p:cNvSpPr/>
            <p:nvPr/>
          </p:nvSpPr>
          <p:spPr>
            <a:xfrm>
              <a:off x="5101270" y="6691955"/>
              <a:ext cx="521156" cy="193649"/>
            </a:xfrm>
            <a:custGeom>
              <a:avLst/>
              <a:pathLst>
                <a:path w="521156" h="193649">
                  <a:moveTo>
                    <a:pt x="27432" y="193649"/>
                  </a:moveTo>
                  <a:lnTo>
                    <a:pt x="493724" y="193649"/>
                  </a:lnTo>
                  <a:lnTo>
                    <a:pt x="492619" y="193626"/>
                  </a:lnTo>
                  <a:lnTo>
                    <a:pt x="497030" y="193449"/>
                  </a:lnTo>
                  <a:lnTo>
                    <a:pt x="501356" y="192566"/>
                  </a:lnTo>
                  <a:lnTo>
                    <a:pt x="505484" y="191000"/>
                  </a:lnTo>
                  <a:lnTo>
                    <a:pt x="509307" y="188793"/>
                  </a:lnTo>
                  <a:lnTo>
                    <a:pt x="512727" y="186001"/>
                  </a:lnTo>
                  <a:lnTo>
                    <a:pt x="515654" y="182696"/>
                  </a:lnTo>
                  <a:lnTo>
                    <a:pt x="518014" y="178965"/>
                  </a:lnTo>
                  <a:lnTo>
                    <a:pt x="519744" y="174903"/>
                  </a:lnTo>
                  <a:lnTo>
                    <a:pt x="520801" y="170617"/>
                  </a:lnTo>
                  <a:lnTo>
                    <a:pt x="521156" y="166217"/>
                  </a:lnTo>
                  <a:lnTo>
                    <a:pt x="521156" y="27431"/>
                  </a:lnTo>
                  <a:lnTo>
                    <a:pt x="520801" y="23031"/>
                  </a:lnTo>
                  <a:lnTo>
                    <a:pt x="519744" y="18745"/>
                  </a:lnTo>
                  <a:lnTo>
                    <a:pt x="518014" y="14683"/>
                  </a:lnTo>
                  <a:lnTo>
                    <a:pt x="515654" y="10952"/>
                  </a:lnTo>
                  <a:lnTo>
                    <a:pt x="512727" y="7647"/>
                  </a:lnTo>
                  <a:lnTo>
                    <a:pt x="509307" y="4855"/>
                  </a:lnTo>
                  <a:lnTo>
                    <a:pt x="505484" y="2648"/>
                  </a:lnTo>
                  <a:lnTo>
                    <a:pt x="501356" y="1083"/>
                  </a:lnTo>
                  <a:lnTo>
                    <a:pt x="497030" y="200"/>
                  </a:lnTo>
                  <a:lnTo>
                    <a:pt x="4937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51"/>
            <p:cNvSpPr/>
            <p:nvPr/>
          </p:nvSpPr>
          <p:spPr>
            <a:xfrm>
              <a:off x="5146990" y="6735827"/>
              <a:ext cx="4297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PTPN*</a:t>
              </a:r>
            </a:p>
          </p:txBody>
        </p:sp>
        <p:sp>
          <p:nvSpPr>
            <p:cNvPr id="752" name="pg752"/>
            <p:cNvSpPr/>
            <p:nvPr/>
          </p:nvSpPr>
          <p:spPr>
            <a:xfrm>
              <a:off x="7548082" y="6088910"/>
              <a:ext cx="541009" cy="193649"/>
            </a:xfrm>
            <a:custGeom>
              <a:avLst/>
              <a:pathLst>
                <a:path w="541009" h="193649">
                  <a:moveTo>
                    <a:pt x="27431" y="193649"/>
                  </a:moveTo>
                  <a:lnTo>
                    <a:pt x="513577" y="193649"/>
                  </a:lnTo>
                  <a:lnTo>
                    <a:pt x="512472" y="193626"/>
                  </a:lnTo>
                  <a:lnTo>
                    <a:pt x="516884" y="193449"/>
                  </a:lnTo>
                  <a:lnTo>
                    <a:pt x="521209" y="192566"/>
                  </a:lnTo>
                  <a:lnTo>
                    <a:pt x="525337" y="191000"/>
                  </a:lnTo>
                  <a:lnTo>
                    <a:pt x="529160" y="188793"/>
                  </a:lnTo>
                  <a:lnTo>
                    <a:pt x="532580" y="186001"/>
                  </a:lnTo>
                  <a:lnTo>
                    <a:pt x="535507" y="182696"/>
                  </a:lnTo>
                  <a:lnTo>
                    <a:pt x="537867" y="178965"/>
                  </a:lnTo>
                  <a:lnTo>
                    <a:pt x="539597" y="174903"/>
                  </a:lnTo>
                  <a:lnTo>
                    <a:pt x="540654" y="170617"/>
                  </a:lnTo>
                  <a:lnTo>
                    <a:pt x="541009" y="166217"/>
                  </a:lnTo>
                  <a:lnTo>
                    <a:pt x="541009" y="27431"/>
                  </a:lnTo>
                  <a:lnTo>
                    <a:pt x="540654" y="23031"/>
                  </a:lnTo>
                  <a:lnTo>
                    <a:pt x="539597" y="18745"/>
                  </a:lnTo>
                  <a:lnTo>
                    <a:pt x="537867" y="14683"/>
                  </a:lnTo>
                  <a:lnTo>
                    <a:pt x="535507" y="10952"/>
                  </a:lnTo>
                  <a:lnTo>
                    <a:pt x="532580" y="7647"/>
                  </a:lnTo>
                  <a:lnTo>
                    <a:pt x="529160" y="4855"/>
                  </a:lnTo>
                  <a:lnTo>
                    <a:pt x="525337" y="2648"/>
                  </a:lnTo>
                  <a:lnTo>
                    <a:pt x="521209" y="1083"/>
                  </a:lnTo>
                  <a:lnTo>
                    <a:pt x="516884" y="200"/>
                  </a:lnTo>
                  <a:lnTo>
                    <a:pt x="5135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tx753"/>
            <p:cNvSpPr/>
            <p:nvPr/>
          </p:nvSpPr>
          <p:spPr>
            <a:xfrm>
              <a:off x="7593802" y="6134630"/>
              <a:ext cx="44956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PTPRR</a:t>
              </a:r>
            </a:p>
          </p:txBody>
        </p:sp>
        <p:sp>
          <p:nvSpPr>
            <p:cNvPr id="754" name="pg754"/>
            <p:cNvSpPr/>
            <p:nvPr/>
          </p:nvSpPr>
          <p:spPr>
            <a:xfrm>
              <a:off x="6114847" y="4133632"/>
              <a:ext cx="489323" cy="193649"/>
            </a:xfrm>
            <a:custGeom>
              <a:avLst/>
              <a:pathLst>
                <a:path w="489323" h="193649">
                  <a:moveTo>
                    <a:pt x="27431" y="193649"/>
                  </a:moveTo>
                  <a:lnTo>
                    <a:pt x="461891" y="193649"/>
                  </a:lnTo>
                  <a:lnTo>
                    <a:pt x="460786" y="193626"/>
                  </a:lnTo>
                  <a:lnTo>
                    <a:pt x="465197" y="193449"/>
                  </a:lnTo>
                  <a:lnTo>
                    <a:pt x="469523" y="192566"/>
                  </a:lnTo>
                  <a:lnTo>
                    <a:pt x="473650" y="191000"/>
                  </a:lnTo>
                  <a:lnTo>
                    <a:pt x="477474" y="188793"/>
                  </a:lnTo>
                  <a:lnTo>
                    <a:pt x="480893" y="186001"/>
                  </a:lnTo>
                  <a:lnTo>
                    <a:pt x="483821" y="182696"/>
                  </a:lnTo>
                  <a:lnTo>
                    <a:pt x="486180" y="178965"/>
                  </a:lnTo>
                  <a:lnTo>
                    <a:pt x="487911" y="174903"/>
                  </a:lnTo>
                  <a:lnTo>
                    <a:pt x="488967" y="170617"/>
                  </a:lnTo>
                  <a:lnTo>
                    <a:pt x="489323" y="166217"/>
                  </a:lnTo>
                  <a:lnTo>
                    <a:pt x="489323" y="27431"/>
                  </a:lnTo>
                  <a:lnTo>
                    <a:pt x="488967" y="23031"/>
                  </a:lnTo>
                  <a:lnTo>
                    <a:pt x="487911" y="18745"/>
                  </a:lnTo>
                  <a:lnTo>
                    <a:pt x="486180" y="14683"/>
                  </a:lnTo>
                  <a:lnTo>
                    <a:pt x="483821" y="10952"/>
                  </a:lnTo>
                  <a:lnTo>
                    <a:pt x="480893" y="7647"/>
                  </a:lnTo>
                  <a:lnTo>
                    <a:pt x="477474" y="4855"/>
                  </a:lnTo>
                  <a:lnTo>
                    <a:pt x="473650" y="2648"/>
                  </a:lnTo>
                  <a:lnTo>
                    <a:pt x="469523" y="1083"/>
                  </a:lnTo>
                  <a:lnTo>
                    <a:pt x="465197" y="200"/>
                  </a:lnTo>
                  <a:lnTo>
                    <a:pt x="461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5"/>
            <p:cNvSpPr/>
            <p:nvPr/>
          </p:nvSpPr>
          <p:spPr>
            <a:xfrm>
              <a:off x="6160567" y="4175518"/>
              <a:ext cx="39788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CHUK</a:t>
              </a:r>
            </a:p>
          </p:txBody>
        </p:sp>
        <p:sp>
          <p:nvSpPr>
            <p:cNvPr id="756" name="pg756"/>
            <p:cNvSpPr/>
            <p:nvPr/>
          </p:nvSpPr>
          <p:spPr>
            <a:xfrm>
              <a:off x="6516129" y="4266803"/>
              <a:ext cx="482956" cy="193649"/>
            </a:xfrm>
            <a:custGeom>
              <a:avLst/>
              <a:pathLst>
                <a:path w="482956" h="193649">
                  <a:moveTo>
                    <a:pt x="27431" y="193649"/>
                  </a:moveTo>
                  <a:lnTo>
                    <a:pt x="455524" y="193649"/>
                  </a:lnTo>
                  <a:lnTo>
                    <a:pt x="454419" y="193626"/>
                  </a:lnTo>
                  <a:lnTo>
                    <a:pt x="458830" y="193449"/>
                  </a:lnTo>
                  <a:lnTo>
                    <a:pt x="463156" y="192566"/>
                  </a:lnTo>
                  <a:lnTo>
                    <a:pt x="467284" y="191000"/>
                  </a:lnTo>
                  <a:lnTo>
                    <a:pt x="471107" y="188793"/>
                  </a:lnTo>
                  <a:lnTo>
                    <a:pt x="474527" y="186001"/>
                  </a:lnTo>
                  <a:lnTo>
                    <a:pt x="477454" y="182696"/>
                  </a:lnTo>
                  <a:lnTo>
                    <a:pt x="479814" y="178965"/>
                  </a:lnTo>
                  <a:lnTo>
                    <a:pt x="481544" y="174903"/>
                  </a:lnTo>
                  <a:lnTo>
                    <a:pt x="482601" y="170617"/>
                  </a:lnTo>
                  <a:lnTo>
                    <a:pt x="482956" y="166217"/>
                  </a:lnTo>
                  <a:lnTo>
                    <a:pt x="482956" y="27431"/>
                  </a:lnTo>
                  <a:lnTo>
                    <a:pt x="482601" y="23031"/>
                  </a:lnTo>
                  <a:lnTo>
                    <a:pt x="481544" y="18745"/>
                  </a:lnTo>
                  <a:lnTo>
                    <a:pt x="479814" y="14683"/>
                  </a:lnTo>
                  <a:lnTo>
                    <a:pt x="477454" y="10952"/>
                  </a:lnTo>
                  <a:lnTo>
                    <a:pt x="474527" y="7647"/>
                  </a:lnTo>
                  <a:lnTo>
                    <a:pt x="471107" y="4855"/>
                  </a:lnTo>
                  <a:lnTo>
                    <a:pt x="467284" y="2648"/>
                  </a:lnTo>
                  <a:lnTo>
                    <a:pt x="463156" y="1083"/>
                  </a:lnTo>
                  <a:lnTo>
                    <a:pt x="458830" y="200"/>
                  </a:lnTo>
                  <a:lnTo>
                    <a:pt x="4555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7"/>
            <p:cNvSpPr/>
            <p:nvPr/>
          </p:nvSpPr>
          <p:spPr>
            <a:xfrm>
              <a:off x="6561849" y="4310674"/>
              <a:ext cx="3915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IKBK*</a:t>
              </a:r>
            </a:p>
          </p:txBody>
        </p:sp>
        <p:sp>
          <p:nvSpPr>
            <p:cNvPr id="758" name="pg758"/>
            <p:cNvSpPr/>
            <p:nvPr/>
          </p:nvSpPr>
          <p:spPr>
            <a:xfrm>
              <a:off x="5387699" y="4330707"/>
              <a:ext cx="644108" cy="193649"/>
            </a:xfrm>
            <a:custGeom>
              <a:avLst/>
              <a:pathLst>
                <a:path w="644108" h="193649">
                  <a:moveTo>
                    <a:pt x="27432" y="193649"/>
                  </a:moveTo>
                  <a:lnTo>
                    <a:pt x="616676" y="193649"/>
                  </a:lnTo>
                  <a:lnTo>
                    <a:pt x="615572" y="193626"/>
                  </a:lnTo>
                  <a:lnTo>
                    <a:pt x="619983" y="193449"/>
                  </a:lnTo>
                  <a:lnTo>
                    <a:pt x="624308" y="192566"/>
                  </a:lnTo>
                  <a:lnTo>
                    <a:pt x="628436" y="191000"/>
                  </a:lnTo>
                  <a:lnTo>
                    <a:pt x="632259" y="188793"/>
                  </a:lnTo>
                  <a:lnTo>
                    <a:pt x="635679" y="186001"/>
                  </a:lnTo>
                  <a:lnTo>
                    <a:pt x="638606" y="182696"/>
                  </a:lnTo>
                  <a:lnTo>
                    <a:pt x="640966" y="178965"/>
                  </a:lnTo>
                  <a:lnTo>
                    <a:pt x="642696" y="174903"/>
                  </a:lnTo>
                  <a:lnTo>
                    <a:pt x="643753" y="170617"/>
                  </a:lnTo>
                  <a:lnTo>
                    <a:pt x="644108" y="166217"/>
                  </a:lnTo>
                  <a:lnTo>
                    <a:pt x="644108" y="27431"/>
                  </a:lnTo>
                  <a:lnTo>
                    <a:pt x="643753" y="23031"/>
                  </a:lnTo>
                  <a:lnTo>
                    <a:pt x="642696" y="18745"/>
                  </a:lnTo>
                  <a:lnTo>
                    <a:pt x="640966" y="14683"/>
                  </a:lnTo>
                  <a:lnTo>
                    <a:pt x="638606" y="10952"/>
                  </a:lnTo>
                  <a:lnTo>
                    <a:pt x="635679" y="7647"/>
                  </a:lnTo>
                  <a:lnTo>
                    <a:pt x="632259" y="4855"/>
                  </a:lnTo>
                  <a:lnTo>
                    <a:pt x="628436" y="2648"/>
                  </a:lnTo>
                  <a:lnTo>
                    <a:pt x="624308" y="1083"/>
                  </a:lnTo>
                  <a:lnTo>
                    <a:pt x="619983" y="200"/>
                  </a:lnTo>
                  <a:lnTo>
                    <a:pt x="6166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9"/>
            <p:cNvSpPr/>
            <p:nvPr/>
          </p:nvSpPr>
          <p:spPr>
            <a:xfrm>
              <a:off x="5433419" y="4372593"/>
              <a:ext cx="5526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MAP3K*</a:t>
              </a:r>
            </a:p>
          </p:txBody>
        </p:sp>
        <p:sp>
          <p:nvSpPr>
            <p:cNvPr id="760" name="pg760"/>
            <p:cNvSpPr/>
            <p:nvPr/>
          </p:nvSpPr>
          <p:spPr>
            <a:xfrm>
              <a:off x="6373753" y="6247760"/>
              <a:ext cx="554906" cy="193649"/>
            </a:xfrm>
            <a:custGeom>
              <a:avLst/>
              <a:pathLst>
                <a:path w="554906" h="193649">
                  <a:moveTo>
                    <a:pt x="27432" y="193649"/>
                  </a:moveTo>
                  <a:lnTo>
                    <a:pt x="527474" y="193649"/>
                  </a:lnTo>
                  <a:lnTo>
                    <a:pt x="526370" y="193626"/>
                  </a:lnTo>
                  <a:lnTo>
                    <a:pt x="530781" y="193449"/>
                  </a:lnTo>
                  <a:lnTo>
                    <a:pt x="535106" y="192566"/>
                  </a:lnTo>
                  <a:lnTo>
                    <a:pt x="539234" y="191000"/>
                  </a:lnTo>
                  <a:lnTo>
                    <a:pt x="543057" y="188793"/>
                  </a:lnTo>
                  <a:lnTo>
                    <a:pt x="546477" y="186001"/>
                  </a:lnTo>
                  <a:lnTo>
                    <a:pt x="549404" y="182696"/>
                  </a:lnTo>
                  <a:lnTo>
                    <a:pt x="551764" y="178965"/>
                  </a:lnTo>
                  <a:lnTo>
                    <a:pt x="553494" y="174903"/>
                  </a:lnTo>
                  <a:lnTo>
                    <a:pt x="554551" y="170617"/>
                  </a:lnTo>
                  <a:lnTo>
                    <a:pt x="554906" y="166217"/>
                  </a:lnTo>
                  <a:lnTo>
                    <a:pt x="554906" y="27431"/>
                  </a:lnTo>
                  <a:lnTo>
                    <a:pt x="554551" y="23031"/>
                  </a:lnTo>
                  <a:lnTo>
                    <a:pt x="553494" y="18745"/>
                  </a:lnTo>
                  <a:lnTo>
                    <a:pt x="551764" y="14683"/>
                  </a:lnTo>
                  <a:lnTo>
                    <a:pt x="549404" y="10952"/>
                  </a:lnTo>
                  <a:lnTo>
                    <a:pt x="546477" y="7647"/>
                  </a:lnTo>
                  <a:lnTo>
                    <a:pt x="543057" y="4855"/>
                  </a:lnTo>
                  <a:lnTo>
                    <a:pt x="539234" y="2648"/>
                  </a:lnTo>
                  <a:lnTo>
                    <a:pt x="535106" y="1083"/>
                  </a:lnTo>
                  <a:lnTo>
                    <a:pt x="530781" y="200"/>
                  </a:lnTo>
                  <a:lnTo>
                    <a:pt x="527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1"/>
            <p:cNvSpPr/>
            <p:nvPr/>
          </p:nvSpPr>
          <p:spPr>
            <a:xfrm>
              <a:off x="6419473" y="6291631"/>
              <a:ext cx="46346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MAPK*</a:t>
              </a:r>
            </a:p>
          </p:txBody>
        </p:sp>
        <p:sp>
          <p:nvSpPr>
            <p:cNvPr id="762" name="pg762"/>
            <p:cNvSpPr/>
            <p:nvPr/>
          </p:nvSpPr>
          <p:spPr>
            <a:xfrm>
              <a:off x="5119822" y="5649030"/>
              <a:ext cx="769046" cy="193649"/>
            </a:xfrm>
            <a:custGeom>
              <a:avLst/>
              <a:pathLst>
                <a:path w="769046" h="193649">
                  <a:moveTo>
                    <a:pt x="27431" y="193649"/>
                  </a:moveTo>
                  <a:lnTo>
                    <a:pt x="741614" y="193649"/>
                  </a:lnTo>
                  <a:lnTo>
                    <a:pt x="740509" y="193626"/>
                  </a:lnTo>
                  <a:lnTo>
                    <a:pt x="744920" y="193449"/>
                  </a:lnTo>
                  <a:lnTo>
                    <a:pt x="749246" y="192566"/>
                  </a:lnTo>
                  <a:lnTo>
                    <a:pt x="753373" y="191000"/>
                  </a:lnTo>
                  <a:lnTo>
                    <a:pt x="757197" y="188793"/>
                  </a:lnTo>
                  <a:lnTo>
                    <a:pt x="760616" y="186001"/>
                  </a:lnTo>
                  <a:lnTo>
                    <a:pt x="763544" y="182696"/>
                  </a:lnTo>
                  <a:lnTo>
                    <a:pt x="765903" y="178965"/>
                  </a:lnTo>
                  <a:lnTo>
                    <a:pt x="767634" y="174903"/>
                  </a:lnTo>
                  <a:lnTo>
                    <a:pt x="768690" y="170617"/>
                  </a:lnTo>
                  <a:lnTo>
                    <a:pt x="769046" y="166217"/>
                  </a:lnTo>
                  <a:lnTo>
                    <a:pt x="769046" y="27432"/>
                  </a:lnTo>
                  <a:lnTo>
                    <a:pt x="768690" y="23031"/>
                  </a:lnTo>
                  <a:lnTo>
                    <a:pt x="767634" y="18745"/>
                  </a:lnTo>
                  <a:lnTo>
                    <a:pt x="765903" y="14683"/>
                  </a:lnTo>
                  <a:lnTo>
                    <a:pt x="763544" y="10952"/>
                  </a:lnTo>
                  <a:lnTo>
                    <a:pt x="760616" y="7647"/>
                  </a:lnTo>
                  <a:lnTo>
                    <a:pt x="757197" y="4855"/>
                  </a:lnTo>
                  <a:lnTo>
                    <a:pt x="753373" y="2648"/>
                  </a:lnTo>
                  <a:lnTo>
                    <a:pt x="749246" y="1083"/>
                  </a:lnTo>
                  <a:lnTo>
                    <a:pt x="744920" y="200"/>
                  </a:lnTo>
                  <a:lnTo>
                    <a:pt x="74161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3"/>
            <p:cNvSpPr/>
            <p:nvPr/>
          </p:nvSpPr>
          <p:spPr>
            <a:xfrm>
              <a:off x="5165542" y="5690916"/>
              <a:ext cx="67760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LAMTOR3</a:t>
              </a:r>
            </a:p>
          </p:txBody>
        </p:sp>
        <p:sp>
          <p:nvSpPr>
            <p:cNvPr id="764" name="pg764"/>
            <p:cNvSpPr/>
            <p:nvPr/>
          </p:nvSpPr>
          <p:spPr>
            <a:xfrm>
              <a:off x="4443932" y="4747702"/>
              <a:ext cx="644108" cy="193649"/>
            </a:xfrm>
            <a:custGeom>
              <a:avLst/>
              <a:pathLst>
                <a:path w="644108" h="193649">
                  <a:moveTo>
                    <a:pt x="27432" y="193649"/>
                  </a:moveTo>
                  <a:lnTo>
                    <a:pt x="616676" y="193649"/>
                  </a:lnTo>
                  <a:lnTo>
                    <a:pt x="615572" y="193626"/>
                  </a:lnTo>
                  <a:lnTo>
                    <a:pt x="619983" y="193449"/>
                  </a:lnTo>
                  <a:lnTo>
                    <a:pt x="624308" y="192566"/>
                  </a:lnTo>
                  <a:lnTo>
                    <a:pt x="628436" y="191000"/>
                  </a:lnTo>
                  <a:lnTo>
                    <a:pt x="632259" y="188793"/>
                  </a:lnTo>
                  <a:lnTo>
                    <a:pt x="635679" y="186001"/>
                  </a:lnTo>
                  <a:lnTo>
                    <a:pt x="638606" y="182696"/>
                  </a:lnTo>
                  <a:lnTo>
                    <a:pt x="640966" y="178965"/>
                  </a:lnTo>
                  <a:lnTo>
                    <a:pt x="642696" y="174903"/>
                  </a:lnTo>
                  <a:lnTo>
                    <a:pt x="643753" y="170617"/>
                  </a:lnTo>
                  <a:lnTo>
                    <a:pt x="644108" y="166217"/>
                  </a:lnTo>
                  <a:lnTo>
                    <a:pt x="644108" y="27432"/>
                  </a:lnTo>
                  <a:lnTo>
                    <a:pt x="643753" y="23031"/>
                  </a:lnTo>
                  <a:lnTo>
                    <a:pt x="642696" y="18745"/>
                  </a:lnTo>
                  <a:lnTo>
                    <a:pt x="640966" y="14683"/>
                  </a:lnTo>
                  <a:lnTo>
                    <a:pt x="638606" y="10952"/>
                  </a:lnTo>
                  <a:lnTo>
                    <a:pt x="635679" y="7647"/>
                  </a:lnTo>
                  <a:lnTo>
                    <a:pt x="632259" y="4855"/>
                  </a:lnTo>
                  <a:lnTo>
                    <a:pt x="628436" y="2648"/>
                  </a:lnTo>
                  <a:lnTo>
                    <a:pt x="624308" y="1083"/>
                  </a:lnTo>
                  <a:lnTo>
                    <a:pt x="619983" y="200"/>
                  </a:lnTo>
                  <a:lnTo>
                    <a:pt x="6166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5"/>
            <p:cNvSpPr/>
            <p:nvPr/>
          </p:nvSpPr>
          <p:spPr>
            <a:xfrm>
              <a:off x="4489652" y="4791574"/>
              <a:ext cx="55266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MAP2K*</a:t>
              </a:r>
            </a:p>
          </p:txBody>
        </p:sp>
        <p:sp>
          <p:nvSpPr>
            <p:cNvPr id="766" name="pg766"/>
            <p:cNvSpPr/>
            <p:nvPr/>
          </p:nvSpPr>
          <p:spPr>
            <a:xfrm>
              <a:off x="2776141" y="4571279"/>
              <a:ext cx="454614" cy="193649"/>
            </a:xfrm>
            <a:custGeom>
              <a:avLst/>
              <a:pathLst>
                <a:path w="454614" h="193649">
                  <a:moveTo>
                    <a:pt x="27431" y="193649"/>
                  </a:moveTo>
                  <a:lnTo>
                    <a:pt x="427182" y="193649"/>
                  </a:lnTo>
                  <a:lnTo>
                    <a:pt x="426077" y="193626"/>
                  </a:lnTo>
                  <a:lnTo>
                    <a:pt x="430488" y="193449"/>
                  </a:lnTo>
                  <a:lnTo>
                    <a:pt x="434814" y="192566"/>
                  </a:lnTo>
                  <a:lnTo>
                    <a:pt x="438942" y="191000"/>
                  </a:lnTo>
                  <a:lnTo>
                    <a:pt x="442765" y="188793"/>
                  </a:lnTo>
                  <a:lnTo>
                    <a:pt x="446185" y="186001"/>
                  </a:lnTo>
                  <a:lnTo>
                    <a:pt x="449112" y="182696"/>
                  </a:lnTo>
                  <a:lnTo>
                    <a:pt x="451472" y="178965"/>
                  </a:lnTo>
                  <a:lnTo>
                    <a:pt x="453202" y="174903"/>
                  </a:lnTo>
                  <a:lnTo>
                    <a:pt x="454259" y="170617"/>
                  </a:lnTo>
                  <a:lnTo>
                    <a:pt x="454614" y="166217"/>
                  </a:lnTo>
                  <a:lnTo>
                    <a:pt x="454614" y="27431"/>
                  </a:lnTo>
                  <a:lnTo>
                    <a:pt x="454259" y="23031"/>
                  </a:lnTo>
                  <a:lnTo>
                    <a:pt x="453202" y="18745"/>
                  </a:lnTo>
                  <a:lnTo>
                    <a:pt x="451472" y="14683"/>
                  </a:lnTo>
                  <a:lnTo>
                    <a:pt x="449112" y="10952"/>
                  </a:lnTo>
                  <a:lnTo>
                    <a:pt x="446185" y="7647"/>
                  </a:lnTo>
                  <a:lnTo>
                    <a:pt x="442765" y="4855"/>
                  </a:lnTo>
                  <a:lnTo>
                    <a:pt x="438942" y="2648"/>
                  </a:lnTo>
                  <a:lnTo>
                    <a:pt x="434814" y="1083"/>
                  </a:lnTo>
                  <a:lnTo>
                    <a:pt x="430488" y="200"/>
                  </a:lnTo>
                  <a:lnTo>
                    <a:pt x="4271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7"/>
            <p:cNvSpPr/>
            <p:nvPr/>
          </p:nvSpPr>
          <p:spPr>
            <a:xfrm>
              <a:off x="2821861" y="4616999"/>
              <a:ext cx="3631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768" name="pg768"/>
            <p:cNvSpPr/>
            <p:nvPr/>
          </p:nvSpPr>
          <p:spPr>
            <a:xfrm>
              <a:off x="3129371" y="4677904"/>
              <a:ext cx="461597" cy="193649"/>
            </a:xfrm>
            <a:custGeom>
              <a:avLst/>
              <a:pathLst>
                <a:path w="461597" h="193649">
                  <a:moveTo>
                    <a:pt x="27431" y="193649"/>
                  </a:moveTo>
                  <a:lnTo>
                    <a:pt x="434165" y="193649"/>
                  </a:lnTo>
                  <a:lnTo>
                    <a:pt x="433060" y="193626"/>
                  </a:lnTo>
                  <a:lnTo>
                    <a:pt x="437471" y="193449"/>
                  </a:lnTo>
                  <a:lnTo>
                    <a:pt x="441797" y="192566"/>
                  </a:lnTo>
                  <a:lnTo>
                    <a:pt x="445925" y="191000"/>
                  </a:lnTo>
                  <a:lnTo>
                    <a:pt x="449748" y="188793"/>
                  </a:lnTo>
                  <a:lnTo>
                    <a:pt x="453168" y="186001"/>
                  </a:lnTo>
                  <a:lnTo>
                    <a:pt x="456095" y="182696"/>
                  </a:lnTo>
                  <a:lnTo>
                    <a:pt x="458455" y="178965"/>
                  </a:lnTo>
                  <a:lnTo>
                    <a:pt x="460185" y="174903"/>
                  </a:lnTo>
                  <a:lnTo>
                    <a:pt x="461241" y="170617"/>
                  </a:lnTo>
                  <a:lnTo>
                    <a:pt x="461597" y="166217"/>
                  </a:lnTo>
                  <a:lnTo>
                    <a:pt x="461597" y="27432"/>
                  </a:lnTo>
                  <a:lnTo>
                    <a:pt x="461241" y="23031"/>
                  </a:lnTo>
                  <a:lnTo>
                    <a:pt x="460185" y="18745"/>
                  </a:lnTo>
                  <a:lnTo>
                    <a:pt x="458455" y="14683"/>
                  </a:lnTo>
                  <a:lnTo>
                    <a:pt x="456095" y="10952"/>
                  </a:lnTo>
                  <a:lnTo>
                    <a:pt x="453168" y="7647"/>
                  </a:lnTo>
                  <a:lnTo>
                    <a:pt x="449748" y="4855"/>
                  </a:lnTo>
                  <a:lnTo>
                    <a:pt x="445925" y="2648"/>
                  </a:lnTo>
                  <a:lnTo>
                    <a:pt x="441797" y="1083"/>
                  </a:lnTo>
                  <a:lnTo>
                    <a:pt x="437471" y="200"/>
                  </a:lnTo>
                  <a:lnTo>
                    <a:pt x="4341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9"/>
            <p:cNvSpPr/>
            <p:nvPr/>
          </p:nvSpPr>
          <p:spPr>
            <a:xfrm>
              <a:off x="3175091" y="4723624"/>
              <a:ext cx="37015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770" name="pg770"/>
            <p:cNvSpPr/>
            <p:nvPr/>
          </p:nvSpPr>
          <p:spPr>
            <a:xfrm>
              <a:off x="1449503" y="4868996"/>
              <a:ext cx="539777" cy="193649"/>
            </a:xfrm>
            <a:custGeom>
              <a:avLst/>
              <a:pathLst>
                <a:path w="539777" h="193649">
                  <a:moveTo>
                    <a:pt x="27431" y="193649"/>
                  </a:moveTo>
                  <a:lnTo>
                    <a:pt x="512345" y="193649"/>
                  </a:lnTo>
                  <a:lnTo>
                    <a:pt x="511240" y="193626"/>
                  </a:lnTo>
                  <a:lnTo>
                    <a:pt x="515651" y="193449"/>
                  </a:lnTo>
                  <a:lnTo>
                    <a:pt x="519977" y="192566"/>
                  </a:lnTo>
                  <a:lnTo>
                    <a:pt x="524105" y="191000"/>
                  </a:lnTo>
                  <a:lnTo>
                    <a:pt x="527928" y="188793"/>
                  </a:lnTo>
                  <a:lnTo>
                    <a:pt x="531348" y="186001"/>
                  </a:lnTo>
                  <a:lnTo>
                    <a:pt x="534275" y="182696"/>
                  </a:lnTo>
                  <a:lnTo>
                    <a:pt x="536635" y="178965"/>
                  </a:lnTo>
                  <a:lnTo>
                    <a:pt x="538365" y="174903"/>
                  </a:lnTo>
                  <a:lnTo>
                    <a:pt x="539422" y="170617"/>
                  </a:lnTo>
                  <a:lnTo>
                    <a:pt x="539777" y="166217"/>
                  </a:lnTo>
                  <a:lnTo>
                    <a:pt x="539777" y="27432"/>
                  </a:lnTo>
                  <a:lnTo>
                    <a:pt x="539422" y="23031"/>
                  </a:lnTo>
                  <a:lnTo>
                    <a:pt x="538365" y="18745"/>
                  </a:lnTo>
                  <a:lnTo>
                    <a:pt x="536635" y="14683"/>
                  </a:lnTo>
                  <a:lnTo>
                    <a:pt x="534275" y="10952"/>
                  </a:lnTo>
                  <a:lnTo>
                    <a:pt x="531348" y="7647"/>
                  </a:lnTo>
                  <a:lnTo>
                    <a:pt x="527928" y="4855"/>
                  </a:lnTo>
                  <a:lnTo>
                    <a:pt x="524105" y="2648"/>
                  </a:lnTo>
                  <a:lnTo>
                    <a:pt x="519977" y="1083"/>
                  </a:lnTo>
                  <a:lnTo>
                    <a:pt x="515651" y="200"/>
                  </a:lnTo>
                  <a:lnTo>
                    <a:pt x="5123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71"/>
            <p:cNvSpPr/>
            <p:nvPr/>
          </p:nvSpPr>
          <p:spPr>
            <a:xfrm>
              <a:off x="1495223" y="4910882"/>
              <a:ext cx="44833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RASA*</a:t>
              </a:r>
            </a:p>
          </p:txBody>
        </p:sp>
        <p:sp>
          <p:nvSpPr>
            <p:cNvPr id="772" name="pg772"/>
            <p:cNvSpPr/>
            <p:nvPr/>
          </p:nvSpPr>
          <p:spPr>
            <a:xfrm>
              <a:off x="2441709" y="4567913"/>
              <a:ext cx="533342" cy="193649"/>
            </a:xfrm>
            <a:custGeom>
              <a:avLst/>
              <a:pathLst>
                <a:path w="533342" h="193649">
                  <a:moveTo>
                    <a:pt x="27432" y="193649"/>
                  </a:moveTo>
                  <a:lnTo>
                    <a:pt x="505910" y="193649"/>
                  </a:lnTo>
                  <a:lnTo>
                    <a:pt x="504805" y="193626"/>
                  </a:lnTo>
                  <a:lnTo>
                    <a:pt x="509216" y="193449"/>
                  </a:lnTo>
                  <a:lnTo>
                    <a:pt x="513542" y="192566"/>
                  </a:lnTo>
                  <a:lnTo>
                    <a:pt x="517670" y="191000"/>
                  </a:lnTo>
                  <a:lnTo>
                    <a:pt x="521493" y="188793"/>
                  </a:lnTo>
                  <a:lnTo>
                    <a:pt x="524912" y="186001"/>
                  </a:lnTo>
                  <a:lnTo>
                    <a:pt x="527840" y="182696"/>
                  </a:lnTo>
                  <a:lnTo>
                    <a:pt x="530199" y="178965"/>
                  </a:lnTo>
                  <a:lnTo>
                    <a:pt x="531930" y="174903"/>
                  </a:lnTo>
                  <a:lnTo>
                    <a:pt x="532986" y="170617"/>
                  </a:lnTo>
                  <a:lnTo>
                    <a:pt x="533342" y="166217"/>
                  </a:lnTo>
                  <a:lnTo>
                    <a:pt x="533342" y="27431"/>
                  </a:lnTo>
                  <a:lnTo>
                    <a:pt x="532986" y="23031"/>
                  </a:lnTo>
                  <a:lnTo>
                    <a:pt x="531930" y="18745"/>
                  </a:lnTo>
                  <a:lnTo>
                    <a:pt x="530199" y="14683"/>
                  </a:lnTo>
                  <a:lnTo>
                    <a:pt x="527840" y="10952"/>
                  </a:lnTo>
                  <a:lnTo>
                    <a:pt x="524912" y="7647"/>
                  </a:lnTo>
                  <a:lnTo>
                    <a:pt x="521493" y="4855"/>
                  </a:lnTo>
                  <a:lnTo>
                    <a:pt x="517670" y="2648"/>
                  </a:lnTo>
                  <a:lnTo>
                    <a:pt x="513542" y="1083"/>
                  </a:lnTo>
                  <a:lnTo>
                    <a:pt x="509216" y="200"/>
                  </a:lnTo>
                  <a:lnTo>
                    <a:pt x="5059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3"/>
            <p:cNvSpPr/>
            <p:nvPr/>
          </p:nvSpPr>
          <p:spPr>
            <a:xfrm>
              <a:off x="2487429" y="4609799"/>
              <a:ext cx="4419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PRKC*</a:t>
              </a:r>
            </a:p>
          </p:txBody>
        </p:sp>
        <p:sp>
          <p:nvSpPr>
            <p:cNvPr id="774" name="pg774"/>
            <p:cNvSpPr/>
            <p:nvPr/>
          </p:nvSpPr>
          <p:spPr>
            <a:xfrm>
              <a:off x="2255250" y="4131073"/>
              <a:ext cx="560383" cy="193649"/>
            </a:xfrm>
            <a:custGeom>
              <a:avLst/>
              <a:pathLst>
                <a:path w="560383" h="193649">
                  <a:moveTo>
                    <a:pt x="27431" y="193649"/>
                  </a:moveTo>
                  <a:lnTo>
                    <a:pt x="532951" y="193649"/>
                  </a:lnTo>
                  <a:lnTo>
                    <a:pt x="531846" y="193626"/>
                  </a:lnTo>
                  <a:lnTo>
                    <a:pt x="536257" y="193449"/>
                  </a:lnTo>
                  <a:lnTo>
                    <a:pt x="540583" y="192566"/>
                  </a:lnTo>
                  <a:lnTo>
                    <a:pt x="544711" y="191000"/>
                  </a:lnTo>
                  <a:lnTo>
                    <a:pt x="548534" y="188793"/>
                  </a:lnTo>
                  <a:lnTo>
                    <a:pt x="551954" y="186001"/>
                  </a:lnTo>
                  <a:lnTo>
                    <a:pt x="554881" y="182696"/>
                  </a:lnTo>
                  <a:lnTo>
                    <a:pt x="557241" y="178965"/>
                  </a:lnTo>
                  <a:lnTo>
                    <a:pt x="558971" y="174903"/>
                  </a:lnTo>
                  <a:lnTo>
                    <a:pt x="560028" y="170617"/>
                  </a:lnTo>
                  <a:lnTo>
                    <a:pt x="560383" y="166217"/>
                  </a:lnTo>
                  <a:lnTo>
                    <a:pt x="560383" y="27431"/>
                  </a:lnTo>
                  <a:lnTo>
                    <a:pt x="560028" y="23031"/>
                  </a:lnTo>
                  <a:lnTo>
                    <a:pt x="558971" y="18745"/>
                  </a:lnTo>
                  <a:lnTo>
                    <a:pt x="557241" y="14683"/>
                  </a:lnTo>
                  <a:lnTo>
                    <a:pt x="554881" y="10952"/>
                  </a:lnTo>
                  <a:lnTo>
                    <a:pt x="551954" y="7647"/>
                  </a:lnTo>
                  <a:lnTo>
                    <a:pt x="548534" y="4855"/>
                  </a:lnTo>
                  <a:lnTo>
                    <a:pt x="544711" y="2648"/>
                  </a:lnTo>
                  <a:lnTo>
                    <a:pt x="540583" y="1083"/>
                  </a:lnTo>
                  <a:lnTo>
                    <a:pt x="536257" y="200"/>
                  </a:lnTo>
                  <a:lnTo>
                    <a:pt x="53295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5"/>
            <p:cNvSpPr/>
            <p:nvPr/>
          </p:nvSpPr>
          <p:spPr>
            <a:xfrm>
              <a:off x="2300970" y="4172959"/>
              <a:ext cx="4689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RRAS2</a:t>
              </a:r>
            </a:p>
          </p:txBody>
        </p:sp>
        <p:sp>
          <p:nvSpPr>
            <p:cNvPr id="776" name="pg776"/>
            <p:cNvSpPr/>
            <p:nvPr/>
          </p:nvSpPr>
          <p:spPr>
            <a:xfrm>
              <a:off x="2342138" y="5226795"/>
              <a:ext cx="494731" cy="193649"/>
            </a:xfrm>
            <a:custGeom>
              <a:avLst/>
              <a:pathLst>
                <a:path w="494731" h="193649">
                  <a:moveTo>
                    <a:pt x="27431" y="193649"/>
                  </a:moveTo>
                  <a:lnTo>
                    <a:pt x="467299" y="193649"/>
                  </a:lnTo>
                  <a:lnTo>
                    <a:pt x="466194" y="193626"/>
                  </a:lnTo>
                  <a:lnTo>
                    <a:pt x="470605" y="193449"/>
                  </a:lnTo>
                  <a:lnTo>
                    <a:pt x="474931" y="192566"/>
                  </a:lnTo>
                  <a:lnTo>
                    <a:pt x="479059" y="191000"/>
                  </a:lnTo>
                  <a:lnTo>
                    <a:pt x="482882" y="188793"/>
                  </a:lnTo>
                  <a:lnTo>
                    <a:pt x="486302" y="186001"/>
                  </a:lnTo>
                  <a:lnTo>
                    <a:pt x="489229" y="182696"/>
                  </a:lnTo>
                  <a:lnTo>
                    <a:pt x="491589" y="178965"/>
                  </a:lnTo>
                  <a:lnTo>
                    <a:pt x="493319" y="174903"/>
                  </a:lnTo>
                  <a:lnTo>
                    <a:pt x="494376" y="170617"/>
                  </a:lnTo>
                  <a:lnTo>
                    <a:pt x="494731" y="166217"/>
                  </a:lnTo>
                  <a:lnTo>
                    <a:pt x="494731" y="27432"/>
                  </a:lnTo>
                  <a:lnTo>
                    <a:pt x="494376" y="23031"/>
                  </a:lnTo>
                  <a:lnTo>
                    <a:pt x="493319" y="18745"/>
                  </a:lnTo>
                  <a:lnTo>
                    <a:pt x="491589" y="14683"/>
                  </a:lnTo>
                  <a:lnTo>
                    <a:pt x="489229" y="10952"/>
                  </a:lnTo>
                  <a:lnTo>
                    <a:pt x="486302" y="7647"/>
                  </a:lnTo>
                  <a:lnTo>
                    <a:pt x="482882" y="4855"/>
                  </a:lnTo>
                  <a:lnTo>
                    <a:pt x="479059" y="2648"/>
                  </a:lnTo>
                  <a:lnTo>
                    <a:pt x="474931" y="1083"/>
                  </a:lnTo>
                  <a:lnTo>
                    <a:pt x="470605" y="200"/>
                  </a:lnTo>
                  <a:lnTo>
                    <a:pt x="467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tx777"/>
            <p:cNvSpPr/>
            <p:nvPr/>
          </p:nvSpPr>
          <p:spPr>
            <a:xfrm>
              <a:off x="2387858" y="5268681"/>
              <a:ext cx="403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MRAS</a:t>
              </a:r>
            </a:p>
          </p:txBody>
        </p:sp>
        <p:sp>
          <p:nvSpPr>
            <p:cNvPr id="778" name="pg778"/>
            <p:cNvSpPr/>
            <p:nvPr/>
          </p:nvSpPr>
          <p:spPr>
            <a:xfrm>
              <a:off x="1999409" y="4993161"/>
              <a:ext cx="479191" cy="193649"/>
            </a:xfrm>
            <a:custGeom>
              <a:avLst/>
              <a:pathLst>
                <a:path w="479191" h="193649">
                  <a:moveTo>
                    <a:pt x="27431" y="193649"/>
                  </a:moveTo>
                  <a:lnTo>
                    <a:pt x="451759" y="193649"/>
                  </a:lnTo>
                  <a:lnTo>
                    <a:pt x="450654" y="193626"/>
                  </a:lnTo>
                  <a:lnTo>
                    <a:pt x="455065" y="193449"/>
                  </a:lnTo>
                  <a:lnTo>
                    <a:pt x="459391" y="192566"/>
                  </a:lnTo>
                  <a:lnTo>
                    <a:pt x="463519" y="191000"/>
                  </a:lnTo>
                  <a:lnTo>
                    <a:pt x="467342" y="188793"/>
                  </a:lnTo>
                  <a:lnTo>
                    <a:pt x="470761" y="186001"/>
                  </a:lnTo>
                  <a:lnTo>
                    <a:pt x="473689" y="182696"/>
                  </a:lnTo>
                  <a:lnTo>
                    <a:pt x="476048" y="178965"/>
                  </a:lnTo>
                  <a:lnTo>
                    <a:pt x="477779" y="174903"/>
                  </a:lnTo>
                  <a:lnTo>
                    <a:pt x="478835" y="170617"/>
                  </a:lnTo>
                  <a:lnTo>
                    <a:pt x="479191" y="166217"/>
                  </a:lnTo>
                  <a:lnTo>
                    <a:pt x="479191" y="27431"/>
                  </a:lnTo>
                  <a:lnTo>
                    <a:pt x="478835" y="23031"/>
                  </a:lnTo>
                  <a:lnTo>
                    <a:pt x="477779" y="18745"/>
                  </a:lnTo>
                  <a:lnTo>
                    <a:pt x="476048" y="14683"/>
                  </a:lnTo>
                  <a:lnTo>
                    <a:pt x="473689" y="10952"/>
                  </a:lnTo>
                  <a:lnTo>
                    <a:pt x="470761" y="7647"/>
                  </a:lnTo>
                  <a:lnTo>
                    <a:pt x="467342" y="4855"/>
                  </a:lnTo>
                  <a:lnTo>
                    <a:pt x="463519" y="2648"/>
                  </a:lnTo>
                  <a:lnTo>
                    <a:pt x="459391" y="1083"/>
                  </a:lnTo>
                  <a:lnTo>
                    <a:pt x="455065" y="200"/>
                  </a:lnTo>
                  <a:lnTo>
                    <a:pt x="4517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9"/>
            <p:cNvSpPr/>
            <p:nvPr/>
          </p:nvSpPr>
          <p:spPr>
            <a:xfrm>
              <a:off x="2045129" y="5035047"/>
              <a:ext cx="38775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HRAS</a:t>
              </a:r>
            </a:p>
          </p:txBody>
        </p:sp>
        <p:sp>
          <p:nvSpPr>
            <p:cNvPr id="780" name="pg780"/>
            <p:cNvSpPr/>
            <p:nvPr/>
          </p:nvSpPr>
          <p:spPr>
            <a:xfrm>
              <a:off x="1923930" y="4688783"/>
              <a:ext cx="465704" cy="193649"/>
            </a:xfrm>
            <a:custGeom>
              <a:avLst/>
              <a:pathLst>
                <a:path w="465704" h="193649">
                  <a:moveTo>
                    <a:pt x="27432" y="193649"/>
                  </a:moveTo>
                  <a:lnTo>
                    <a:pt x="438272" y="193649"/>
                  </a:lnTo>
                  <a:lnTo>
                    <a:pt x="437168" y="193626"/>
                  </a:lnTo>
                  <a:lnTo>
                    <a:pt x="441579" y="193449"/>
                  </a:lnTo>
                  <a:lnTo>
                    <a:pt x="445904" y="192566"/>
                  </a:lnTo>
                  <a:lnTo>
                    <a:pt x="450032" y="191000"/>
                  </a:lnTo>
                  <a:lnTo>
                    <a:pt x="453855" y="188793"/>
                  </a:lnTo>
                  <a:lnTo>
                    <a:pt x="457275" y="186001"/>
                  </a:lnTo>
                  <a:lnTo>
                    <a:pt x="460203" y="182696"/>
                  </a:lnTo>
                  <a:lnTo>
                    <a:pt x="462562" y="178965"/>
                  </a:lnTo>
                  <a:lnTo>
                    <a:pt x="464292" y="174903"/>
                  </a:lnTo>
                  <a:lnTo>
                    <a:pt x="465349" y="170617"/>
                  </a:lnTo>
                  <a:lnTo>
                    <a:pt x="465704" y="166217"/>
                  </a:lnTo>
                  <a:lnTo>
                    <a:pt x="465704" y="27432"/>
                  </a:lnTo>
                  <a:lnTo>
                    <a:pt x="465349" y="23031"/>
                  </a:lnTo>
                  <a:lnTo>
                    <a:pt x="464292" y="18745"/>
                  </a:lnTo>
                  <a:lnTo>
                    <a:pt x="462562" y="14683"/>
                  </a:lnTo>
                  <a:lnTo>
                    <a:pt x="460203" y="10952"/>
                  </a:lnTo>
                  <a:lnTo>
                    <a:pt x="457275" y="7647"/>
                  </a:lnTo>
                  <a:lnTo>
                    <a:pt x="453855" y="4855"/>
                  </a:lnTo>
                  <a:lnTo>
                    <a:pt x="450032" y="2648"/>
                  </a:lnTo>
                  <a:lnTo>
                    <a:pt x="445904" y="1083"/>
                  </a:lnTo>
                  <a:lnTo>
                    <a:pt x="441579" y="200"/>
                  </a:lnTo>
                  <a:lnTo>
                    <a:pt x="4382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tx781"/>
            <p:cNvSpPr/>
            <p:nvPr/>
          </p:nvSpPr>
          <p:spPr>
            <a:xfrm>
              <a:off x="1969650" y="4730669"/>
              <a:ext cx="3742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782" name="pg782"/>
            <p:cNvSpPr/>
            <p:nvPr/>
          </p:nvSpPr>
          <p:spPr>
            <a:xfrm>
              <a:off x="2117700" y="4476716"/>
              <a:ext cx="478643" cy="193649"/>
            </a:xfrm>
            <a:custGeom>
              <a:avLst/>
              <a:pathLst>
                <a:path w="478643" h="193649">
                  <a:moveTo>
                    <a:pt x="27431" y="193649"/>
                  </a:moveTo>
                  <a:lnTo>
                    <a:pt x="451211" y="193649"/>
                  </a:lnTo>
                  <a:lnTo>
                    <a:pt x="450106" y="193626"/>
                  </a:lnTo>
                  <a:lnTo>
                    <a:pt x="454518" y="193449"/>
                  </a:lnTo>
                  <a:lnTo>
                    <a:pt x="458843" y="192566"/>
                  </a:lnTo>
                  <a:lnTo>
                    <a:pt x="462971" y="191000"/>
                  </a:lnTo>
                  <a:lnTo>
                    <a:pt x="466794" y="188793"/>
                  </a:lnTo>
                  <a:lnTo>
                    <a:pt x="470214" y="186001"/>
                  </a:lnTo>
                  <a:lnTo>
                    <a:pt x="473141" y="182696"/>
                  </a:lnTo>
                  <a:lnTo>
                    <a:pt x="475501" y="178965"/>
                  </a:lnTo>
                  <a:lnTo>
                    <a:pt x="477231" y="174903"/>
                  </a:lnTo>
                  <a:lnTo>
                    <a:pt x="478288" y="170617"/>
                  </a:lnTo>
                  <a:lnTo>
                    <a:pt x="478643" y="166217"/>
                  </a:lnTo>
                  <a:lnTo>
                    <a:pt x="478643" y="27432"/>
                  </a:lnTo>
                  <a:lnTo>
                    <a:pt x="478288" y="23031"/>
                  </a:lnTo>
                  <a:lnTo>
                    <a:pt x="477231" y="18745"/>
                  </a:lnTo>
                  <a:lnTo>
                    <a:pt x="475501" y="14683"/>
                  </a:lnTo>
                  <a:lnTo>
                    <a:pt x="473141" y="10952"/>
                  </a:lnTo>
                  <a:lnTo>
                    <a:pt x="470214" y="7647"/>
                  </a:lnTo>
                  <a:lnTo>
                    <a:pt x="466794" y="4855"/>
                  </a:lnTo>
                  <a:lnTo>
                    <a:pt x="462971" y="2648"/>
                  </a:lnTo>
                  <a:lnTo>
                    <a:pt x="458843" y="1083"/>
                  </a:lnTo>
                  <a:lnTo>
                    <a:pt x="454518" y="200"/>
                  </a:lnTo>
                  <a:lnTo>
                    <a:pt x="451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tx783"/>
            <p:cNvSpPr/>
            <p:nvPr/>
          </p:nvSpPr>
          <p:spPr>
            <a:xfrm>
              <a:off x="2163420" y="4518602"/>
              <a:ext cx="3872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NRAS</a:t>
              </a:r>
            </a:p>
          </p:txBody>
        </p:sp>
        <p:sp>
          <p:nvSpPr>
            <p:cNvPr id="784" name="pg784"/>
            <p:cNvSpPr/>
            <p:nvPr/>
          </p:nvSpPr>
          <p:spPr>
            <a:xfrm>
              <a:off x="1959908" y="5312156"/>
              <a:ext cx="471181" cy="193649"/>
            </a:xfrm>
            <a:custGeom>
              <a:avLst/>
              <a:pathLst>
                <a:path w="471181" h="193649">
                  <a:moveTo>
                    <a:pt x="27432" y="193649"/>
                  </a:moveTo>
                  <a:lnTo>
                    <a:pt x="443749" y="193649"/>
                  </a:lnTo>
                  <a:lnTo>
                    <a:pt x="442644" y="193626"/>
                  </a:lnTo>
                  <a:lnTo>
                    <a:pt x="447056" y="193449"/>
                  </a:lnTo>
                  <a:lnTo>
                    <a:pt x="451381" y="192566"/>
                  </a:lnTo>
                  <a:lnTo>
                    <a:pt x="455509" y="191000"/>
                  </a:lnTo>
                  <a:lnTo>
                    <a:pt x="459332" y="188793"/>
                  </a:lnTo>
                  <a:lnTo>
                    <a:pt x="462752" y="186001"/>
                  </a:lnTo>
                  <a:lnTo>
                    <a:pt x="465679" y="182696"/>
                  </a:lnTo>
                  <a:lnTo>
                    <a:pt x="468039" y="178965"/>
                  </a:lnTo>
                  <a:lnTo>
                    <a:pt x="469769" y="174903"/>
                  </a:lnTo>
                  <a:lnTo>
                    <a:pt x="470826" y="170617"/>
                  </a:lnTo>
                  <a:lnTo>
                    <a:pt x="471181" y="166217"/>
                  </a:lnTo>
                  <a:lnTo>
                    <a:pt x="471181" y="27432"/>
                  </a:lnTo>
                  <a:lnTo>
                    <a:pt x="470826" y="23031"/>
                  </a:lnTo>
                  <a:lnTo>
                    <a:pt x="469769" y="18745"/>
                  </a:lnTo>
                  <a:lnTo>
                    <a:pt x="468039" y="14683"/>
                  </a:lnTo>
                  <a:lnTo>
                    <a:pt x="465679" y="10952"/>
                  </a:lnTo>
                  <a:lnTo>
                    <a:pt x="462752" y="7647"/>
                  </a:lnTo>
                  <a:lnTo>
                    <a:pt x="459332" y="4855"/>
                  </a:lnTo>
                  <a:lnTo>
                    <a:pt x="455509" y="2648"/>
                  </a:lnTo>
                  <a:lnTo>
                    <a:pt x="451381" y="1083"/>
                  </a:lnTo>
                  <a:lnTo>
                    <a:pt x="447056" y="200"/>
                  </a:lnTo>
                  <a:lnTo>
                    <a:pt x="44374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5"/>
            <p:cNvSpPr/>
            <p:nvPr/>
          </p:nvSpPr>
          <p:spPr>
            <a:xfrm>
              <a:off x="2005628" y="5354042"/>
              <a:ext cx="3797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</a:t>
              </a:r>
            </a:p>
          </p:txBody>
        </p:sp>
        <p:sp>
          <p:nvSpPr>
            <p:cNvPr id="786" name="pg786"/>
            <p:cNvSpPr/>
            <p:nvPr/>
          </p:nvSpPr>
          <p:spPr>
            <a:xfrm>
              <a:off x="1127841" y="4796750"/>
              <a:ext cx="483709" cy="193649"/>
            </a:xfrm>
            <a:custGeom>
              <a:avLst/>
              <a:pathLst>
                <a:path w="483709" h="193649">
                  <a:moveTo>
                    <a:pt x="27431" y="193649"/>
                  </a:moveTo>
                  <a:lnTo>
                    <a:pt x="456277" y="193649"/>
                  </a:lnTo>
                  <a:lnTo>
                    <a:pt x="455172" y="193626"/>
                  </a:lnTo>
                  <a:lnTo>
                    <a:pt x="459583" y="193449"/>
                  </a:lnTo>
                  <a:lnTo>
                    <a:pt x="463909" y="192566"/>
                  </a:lnTo>
                  <a:lnTo>
                    <a:pt x="468037" y="191000"/>
                  </a:lnTo>
                  <a:lnTo>
                    <a:pt x="471860" y="188793"/>
                  </a:lnTo>
                  <a:lnTo>
                    <a:pt x="475280" y="186001"/>
                  </a:lnTo>
                  <a:lnTo>
                    <a:pt x="478207" y="182696"/>
                  </a:lnTo>
                  <a:lnTo>
                    <a:pt x="480567" y="178965"/>
                  </a:lnTo>
                  <a:lnTo>
                    <a:pt x="482297" y="174903"/>
                  </a:lnTo>
                  <a:lnTo>
                    <a:pt x="483354" y="170617"/>
                  </a:lnTo>
                  <a:lnTo>
                    <a:pt x="483709" y="166217"/>
                  </a:lnTo>
                  <a:lnTo>
                    <a:pt x="483709" y="27431"/>
                  </a:lnTo>
                  <a:lnTo>
                    <a:pt x="483354" y="23031"/>
                  </a:lnTo>
                  <a:lnTo>
                    <a:pt x="482297" y="18745"/>
                  </a:lnTo>
                  <a:lnTo>
                    <a:pt x="480567" y="14683"/>
                  </a:lnTo>
                  <a:lnTo>
                    <a:pt x="478207" y="10952"/>
                  </a:lnTo>
                  <a:lnTo>
                    <a:pt x="475280" y="7647"/>
                  </a:lnTo>
                  <a:lnTo>
                    <a:pt x="471860" y="4855"/>
                  </a:lnTo>
                  <a:lnTo>
                    <a:pt x="468037" y="2648"/>
                  </a:lnTo>
                  <a:lnTo>
                    <a:pt x="463909" y="1083"/>
                  </a:lnTo>
                  <a:lnTo>
                    <a:pt x="459583" y="200"/>
                  </a:lnTo>
                  <a:lnTo>
                    <a:pt x="4562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7"/>
            <p:cNvSpPr/>
            <p:nvPr/>
          </p:nvSpPr>
          <p:spPr>
            <a:xfrm>
              <a:off x="1173561" y="4838636"/>
              <a:ext cx="39226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GNG*</a:t>
              </a:r>
            </a:p>
          </p:txBody>
        </p:sp>
        <p:sp>
          <p:nvSpPr>
            <p:cNvPr id="788" name="pg788"/>
            <p:cNvSpPr/>
            <p:nvPr/>
          </p:nvSpPr>
          <p:spPr>
            <a:xfrm>
              <a:off x="3656681" y="6753108"/>
              <a:ext cx="482887" cy="193649"/>
            </a:xfrm>
            <a:custGeom>
              <a:avLst/>
              <a:pathLst>
                <a:path w="482887" h="193649">
                  <a:moveTo>
                    <a:pt x="27432" y="193649"/>
                  </a:moveTo>
                  <a:lnTo>
                    <a:pt x="455455" y="193649"/>
                  </a:lnTo>
                  <a:lnTo>
                    <a:pt x="454351" y="193626"/>
                  </a:lnTo>
                  <a:lnTo>
                    <a:pt x="458762" y="193449"/>
                  </a:lnTo>
                  <a:lnTo>
                    <a:pt x="463087" y="192566"/>
                  </a:lnTo>
                  <a:lnTo>
                    <a:pt x="467215" y="191000"/>
                  </a:lnTo>
                  <a:lnTo>
                    <a:pt x="471039" y="188793"/>
                  </a:lnTo>
                  <a:lnTo>
                    <a:pt x="474458" y="186001"/>
                  </a:lnTo>
                  <a:lnTo>
                    <a:pt x="477386" y="182696"/>
                  </a:lnTo>
                  <a:lnTo>
                    <a:pt x="479745" y="178965"/>
                  </a:lnTo>
                  <a:lnTo>
                    <a:pt x="481476" y="174903"/>
                  </a:lnTo>
                  <a:lnTo>
                    <a:pt x="482532" y="170617"/>
                  </a:lnTo>
                  <a:lnTo>
                    <a:pt x="482887" y="166217"/>
                  </a:lnTo>
                  <a:lnTo>
                    <a:pt x="482887" y="27431"/>
                  </a:lnTo>
                  <a:lnTo>
                    <a:pt x="482532" y="23031"/>
                  </a:lnTo>
                  <a:lnTo>
                    <a:pt x="481476" y="18745"/>
                  </a:lnTo>
                  <a:lnTo>
                    <a:pt x="479745" y="14683"/>
                  </a:lnTo>
                  <a:lnTo>
                    <a:pt x="477386" y="10952"/>
                  </a:lnTo>
                  <a:lnTo>
                    <a:pt x="474458" y="7647"/>
                  </a:lnTo>
                  <a:lnTo>
                    <a:pt x="471039" y="4855"/>
                  </a:lnTo>
                  <a:lnTo>
                    <a:pt x="467215" y="2648"/>
                  </a:lnTo>
                  <a:lnTo>
                    <a:pt x="463087" y="1083"/>
                  </a:lnTo>
                  <a:lnTo>
                    <a:pt x="458762" y="200"/>
                  </a:lnTo>
                  <a:lnTo>
                    <a:pt x="4554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9"/>
            <p:cNvSpPr/>
            <p:nvPr/>
          </p:nvSpPr>
          <p:spPr>
            <a:xfrm>
              <a:off x="3702401" y="6794994"/>
              <a:ext cx="39144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GRB2</a:t>
              </a:r>
            </a:p>
          </p:txBody>
        </p:sp>
        <p:sp>
          <p:nvSpPr>
            <p:cNvPr id="790" name="pg790"/>
            <p:cNvSpPr/>
            <p:nvPr/>
          </p:nvSpPr>
          <p:spPr>
            <a:xfrm>
              <a:off x="6141775" y="2991064"/>
              <a:ext cx="435035" cy="193649"/>
            </a:xfrm>
            <a:custGeom>
              <a:avLst/>
              <a:pathLst>
                <a:path w="435035" h="193649">
                  <a:moveTo>
                    <a:pt x="27432" y="193649"/>
                  </a:moveTo>
                  <a:lnTo>
                    <a:pt x="407603" y="193649"/>
                  </a:lnTo>
                  <a:lnTo>
                    <a:pt x="406498" y="193626"/>
                  </a:lnTo>
                  <a:lnTo>
                    <a:pt x="410909" y="193449"/>
                  </a:lnTo>
                  <a:lnTo>
                    <a:pt x="415235" y="192566"/>
                  </a:lnTo>
                  <a:lnTo>
                    <a:pt x="419363" y="191000"/>
                  </a:lnTo>
                  <a:lnTo>
                    <a:pt x="423186" y="188793"/>
                  </a:lnTo>
                  <a:lnTo>
                    <a:pt x="426605" y="186001"/>
                  </a:lnTo>
                  <a:lnTo>
                    <a:pt x="429533" y="182696"/>
                  </a:lnTo>
                  <a:lnTo>
                    <a:pt x="431892" y="178965"/>
                  </a:lnTo>
                  <a:lnTo>
                    <a:pt x="433623" y="174903"/>
                  </a:lnTo>
                  <a:lnTo>
                    <a:pt x="434679" y="170617"/>
                  </a:lnTo>
                  <a:lnTo>
                    <a:pt x="435035" y="166217"/>
                  </a:lnTo>
                  <a:lnTo>
                    <a:pt x="435035" y="27431"/>
                  </a:lnTo>
                  <a:lnTo>
                    <a:pt x="434679" y="23031"/>
                  </a:lnTo>
                  <a:lnTo>
                    <a:pt x="433623" y="18745"/>
                  </a:lnTo>
                  <a:lnTo>
                    <a:pt x="431892" y="14683"/>
                  </a:lnTo>
                  <a:lnTo>
                    <a:pt x="429533" y="10952"/>
                  </a:lnTo>
                  <a:lnTo>
                    <a:pt x="426605" y="7647"/>
                  </a:lnTo>
                  <a:lnTo>
                    <a:pt x="423186" y="4855"/>
                  </a:lnTo>
                  <a:lnTo>
                    <a:pt x="419363" y="2648"/>
                  </a:lnTo>
                  <a:lnTo>
                    <a:pt x="415235" y="1083"/>
                  </a:lnTo>
                  <a:lnTo>
                    <a:pt x="410909" y="200"/>
                  </a:lnTo>
                  <a:lnTo>
                    <a:pt x="4076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tx791"/>
            <p:cNvSpPr/>
            <p:nvPr/>
          </p:nvSpPr>
          <p:spPr>
            <a:xfrm>
              <a:off x="6187495" y="3034936"/>
              <a:ext cx="3435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AKT*</a:t>
              </a:r>
            </a:p>
          </p:txBody>
        </p:sp>
        <p:sp>
          <p:nvSpPr>
            <p:cNvPr id="792" name="pg792"/>
            <p:cNvSpPr/>
            <p:nvPr/>
          </p:nvSpPr>
          <p:spPr>
            <a:xfrm>
              <a:off x="3309907" y="7313817"/>
              <a:ext cx="448179" cy="193649"/>
            </a:xfrm>
            <a:custGeom>
              <a:avLst/>
              <a:pathLst>
                <a:path w="448179" h="193649">
                  <a:moveTo>
                    <a:pt x="27431" y="193649"/>
                  </a:moveTo>
                  <a:lnTo>
                    <a:pt x="420747" y="193649"/>
                  </a:lnTo>
                  <a:lnTo>
                    <a:pt x="419642" y="193626"/>
                  </a:lnTo>
                  <a:lnTo>
                    <a:pt x="424053" y="193449"/>
                  </a:lnTo>
                  <a:lnTo>
                    <a:pt x="428379" y="192566"/>
                  </a:lnTo>
                  <a:lnTo>
                    <a:pt x="432507" y="191000"/>
                  </a:lnTo>
                  <a:lnTo>
                    <a:pt x="436330" y="188793"/>
                  </a:lnTo>
                  <a:lnTo>
                    <a:pt x="439750" y="186001"/>
                  </a:lnTo>
                  <a:lnTo>
                    <a:pt x="442677" y="182696"/>
                  </a:lnTo>
                  <a:lnTo>
                    <a:pt x="445037" y="178965"/>
                  </a:lnTo>
                  <a:lnTo>
                    <a:pt x="446767" y="174903"/>
                  </a:lnTo>
                  <a:lnTo>
                    <a:pt x="447824" y="170617"/>
                  </a:lnTo>
                  <a:lnTo>
                    <a:pt x="448179" y="166217"/>
                  </a:lnTo>
                  <a:lnTo>
                    <a:pt x="448179" y="27431"/>
                  </a:lnTo>
                  <a:lnTo>
                    <a:pt x="447824" y="23031"/>
                  </a:lnTo>
                  <a:lnTo>
                    <a:pt x="446767" y="18745"/>
                  </a:lnTo>
                  <a:lnTo>
                    <a:pt x="445037" y="14683"/>
                  </a:lnTo>
                  <a:lnTo>
                    <a:pt x="442677" y="10952"/>
                  </a:lnTo>
                  <a:lnTo>
                    <a:pt x="439750" y="7647"/>
                  </a:lnTo>
                  <a:lnTo>
                    <a:pt x="436330" y="4855"/>
                  </a:lnTo>
                  <a:lnTo>
                    <a:pt x="432507" y="2648"/>
                  </a:lnTo>
                  <a:lnTo>
                    <a:pt x="428379" y="1083"/>
                  </a:lnTo>
                  <a:lnTo>
                    <a:pt x="424053" y="200"/>
                  </a:lnTo>
                  <a:lnTo>
                    <a:pt x="420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tx793"/>
            <p:cNvSpPr/>
            <p:nvPr/>
          </p:nvSpPr>
          <p:spPr>
            <a:xfrm>
              <a:off x="3355627" y="735570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</a:t>
              </a:r>
            </a:p>
          </p:txBody>
        </p:sp>
        <p:sp>
          <p:nvSpPr>
            <p:cNvPr id="794" name="pg794"/>
            <p:cNvSpPr/>
            <p:nvPr/>
          </p:nvSpPr>
          <p:spPr>
            <a:xfrm>
              <a:off x="3716687" y="7072670"/>
              <a:ext cx="531562" cy="193649"/>
            </a:xfrm>
            <a:custGeom>
              <a:avLst/>
              <a:pathLst>
                <a:path w="531562" h="193649">
                  <a:moveTo>
                    <a:pt x="27431" y="193649"/>
                  </a:moveTo>
                  <a:lnTo>
                    <a:pt x="504130" y="193649"/>
                  </a:lnTo>
                  <a:lnTo>
                    <a:pt x="503025" y="193626"/>
                  </a:lnTo>
                  <a:lnTo>
                    <a:pt x="507436" y="193449"/>
                  </a:lnTo>
                  <a:lnTo>
                    <a:pt x="511762" y="192566"/>
                  </a:lnTo>
                  <a:lnTo>
                    <a:pt x="515890" y="191000"/>
                  </a:lnTo>
                  <a:lnTo>
                    <a:pt x="519713" y="188793"/>
                  </a:lnTo>
                  <a:lnTo>
                    <a:pt x="523132" y="186001"/>
                  </a:lnTo>
                  <a:lnTo>
                    <a:pt x="526060" y="182696"/>
                  </a:lnTo>
                  <a:lnTo>
                    <a:pt x="528420" y="178965"/>
                  </a:lnTo>
                  <a:lnTo>
                    <a:pt x="530150" y="174903"/>
                  </a:lnTo>
                  <a:lnTo>
                    <a:pt x="531206" y="170617"/>
                  </a:lnTo>
                  <a:lnTo>
                    <a:pt x="531562" y="166217"/>
                  </a:lnTo>
                  <a:lnTo>
                    <a:pt x="531562" y="27432"/>
                  </a:lnTo>
                  <a:lnTo>
                    <a:pt x="531206" y="23031"/>
                  </a:lnTo>
                  <a:lnTo>
                    <a:pt x="530150" y="18745"/>
                  </a:lnTo>
                  <a:lnTo>
                    <a:pt x="528420" y="14683"/>
                  </a:lnTo>
                  <a:lnTo>
                    <a:pt x="526060" y="10952"/>
                  </a:lnTo>
                  <a:lnTo>
                    <a:pt x="523132" y="7647"/>
                  </a:lnTo>
                  <a:lnTo>
                    <a:pt x="519713" y="4855"/>
                  </a:lnTo>
                  <a:lnTo>
                    <a:pt x="515890" y="2648"/>
                  </a:lnTo>
                  <a:lnTo>
                    <a:pt x="511762" y="1083"/>
                  </a:lnTo>
                  <a:lnTo>
                    <a:pt x="507436" y="200"/>
                  </a:lnTo>
                  <a:lnTo>
                    <a:pt x="5041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5"/>
            <p:cNvSpPr/>
            <p:nvPr/>
          </p:nvSpPr>
          <p:spPr>
            <a:xfrm>
              <a:off x="3762407" y="7116542"/>
              <a:ext cx="44012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EFNA*</a:t>
              </a:r>
            </a:p>
          </p:txBody>
        </p:sp>
        <p:sp>
          <p:nvSpPr>
            <p:cNvPr id="796" name="pg796"/>
            <p:cNvSpPr/>
            <p:nvPr/>
          </p:nvSpPr>
          <p:spPr>
            <a:xfrm>
              <a:off x="3722948" y="6319864"/>
              <a:ext cx="369314" cy="193649"/>
            </a:xfrm>
            <a:custGeom>
              <a:avLst/>
              <a:pathLst>
                <a:path w="369314" h="193649">
                  <a:moveTo>
                    <a:pt x="27432" y="193649"/>
                  </a:moveTo>
                  <a:lnTo>
                    <a:pt x="341882" y="193649"/>
                  </a:lnTo>
                  <a:lnTo>
                    <a:pt x="340778" y="193626"/>
                  </a:lnTo>
                  <a:lnTo>
                    <a:pt x="345189" y="193449"/>
                  </a:lnTo>
                  <a:lnTo>
                    <a:pt x="349514" y="192566"/>
                  </a:lnTo>
                  <a:lnTo>
                    <a:pt x="353642" y="191000"/>
                  </a:lnTo>
                  <a:lnTo>
                    <a:pt x="357465" y="188793"/>
                  </a:lnTo>
                  <a:lnTo>
                    <a:pt x="360885" y="186001"/>
                  </a:lnTo>
                  <a:lnTo>
                    <a:pt x="363812" y="182696"/>
                  </a:lnTo>
                  <a:lnTo>
                    <a:pt x="366172" y="178965"/>
                  </a:lnTo>
                  <a:lnTo>
                    <a:pt x="367902" y="174903"/>
                  </a:lnTo>
                  <a:lnTo>
                    <a:pt x="368959" y="170617"/>
                  </a:lnTo>
                  <a:lnTo>
                    <a:pt x="369314" y="166217"/>
                  </a:lnTo>
                  <a:lnTo>
                    <a:pt x="369314" y="27432"/>
                  </a:lnTo>
                  <a:lnTo>
                    <a:pt x="368959" y="23031"/>
                  </a:lnTo>
                  <a:lnTo>
                    <a:pt x="367902" y="18745"/>
                  </a:lnTo>
                  <a:lnTo>
                    <a:pt x="366172" y="14683"/>
                  </a:lnTo>
                  <a:lnTo>
                    <a:pt x="363812" y="10952"/>
                  </a:lnTo>
                  <a:lnTo>
                    <a:pt x="360885" y="7647"/>
                  </a:lnTo>
                  <a:lnTo>
                    <a:pt x="357465" y="4855"/>
                  </a:lnTo>
                  <a:lnTo>
                    <a:pt x="353642" y="2648"/>
                  </a:lnTo>
                  <a:lnTo>
                    <a:pt x="349514" y="1083"/>
                  </a:lnTo>
                  <a:lnTo>
                    <a:pt x="345189" y="200"/>
                  </a:lnTo>
                  <a:lnTo>
                    <a:pt x="3418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7"/>
            <p:cNvSpPr/>
            <p:nvPr/>
          </p:nvSpPr>
          <p:spPr>
            <a:xfrm>
              <a:off x="3768668" y="6361750"/>
              <a:ext cx="2778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</a:t>
              </a:r>
            </a:p>
          </p:txBody>
        </p:sp>
        <p:sp>
          <p:nvSpPr>
            <p:cNvPr id="798" name="pg798"/>
            <p:cNvSpPr/>
            <p:nvPr/>
          </p:nvSpPr>
          <p:spPr>
            <a:xfrm>
              <a:off x="2920987" y="7113199"/>
              <a:ext cx="474672" cy="193649"/>
            </a:xfrm>
            <a:custGeom>
              <a:avLst/>
              <a:pathLst>
                <a:path w="474672" h="193649">
                  <a:moveTo>
                    <a:pt x="27431" y="193649"/>
                  </a:moveTo>
                  <a:lnTo>
                    <a:pt x="447240" y="193649"/>
                  </a:lnTo>
                  <a:lnTo>
                    <a:pt x="446136" y="193626"/>
                  </a:lnTo>
                  <a:lnTo>
                    <a:pt x="450547" y="193449"/>
                  </a:lnTo>
                  <a:lnTo>
                    <a:pt x="454872" y="192566"/>
                  </a:lnTo>
                  <a:lnTo>
                    <a:pt x="459000" y="191000"/>
                  </a:lnTo>
                  <a:lnTo>
                    <a:pt x="462823" y="188793"/>
                  </a:lnTo>
                  <a:lnTo>
                    <a:pt x="466243" y="186001"/>
                  </a:lnTo>
                  <a:lnTo>
                    <a:pt x="469171" y="182696"/>
                  </a:lnTo>
                  <a:lnTo>
                    <a:pt x="471530" y="178965"/>
                  </a:lnTo>
                  <a:lnTo>
                    <a:pt x="473261" y="174903"/>
                  </a:lnTo>
                  <a:lnTo>
                    <a:pt x="474317" y="170617"/>
                  </a:lnTo>
                  <a:lnTo>
                    <a:pt x="474672" y="166217"/>
                  </a:lnTo>
                  <a:lnTo>
                    <a:pt x="474672" y="27431"/>
                  </a:lnTo>
                  <a:lnTo>
                    <a:pt x="474317" y="23031"/>
                  </a:lnTo>
                  <a:lnTo>
                    <a:pt x="473261" y="18745"/>
                  </a:lnTo>
                  <a:lnTo>
                    <a:pt x="471530" y="14683"/>
                  </a:lnTo>
                  <a:lnTo>
                    <a:pt x="469171" y="10952"/>
                  </a:lnTo>
                  <a:lnTo>
                    <a:pt x="466243" y="7647"/>
                  </a:lnTo>
                  <a:lnTo>
                    <a:pt x="462823" y="4855"/>
                  </a:lnTo>
                  <a:lnTo>
                    <a:pt x="459000" y="2648"/>
                  </a:lnTo>
                  <a:lnTo>
                    <a:pt x="454872" y="1083"/>
                  </a:lnTo>
                  <a:lnTo>
                    <a:pt x="450547" y="200"/>
                  </a:lnTo>
                  <a:lnTo>
                    <a:pt x="4472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9"/>
            <p:cNvSpPr/>
            <p:nvPr/>
          </p:nvSpPr>
          <p:spPr>
            <a:xfrm>
              <a:off x="2966707" y="7155086"/>
              <a:ext cx="38323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EREG</a:t>
              </a:r>
            </a:p>
          </p:txBody>
        </p:sp>
        <p:sp>
          <p:nvSpPr>
            <p:cNvPr id="800" name="pg800"/>
            <p:cNvSpPr/>
            <p:nvPr/>
          </p:nvSpPr>
          <p:spPr>
            <a:xfrm>
              <a:off x="3747110" y="6622848"/>
              <a:ext cx="431475" cy="193649"/>
            </a:xfrm>
            <a:custGeom>
              <a:avLst/>
              <a:pathLst>
                <a:path w="431475" h="193649">
                  <a:moveTo>
                    <a:pt x="27431" y="193649"/>
                  </a:moveTo>
                  <a:lnTo>
                    <a:pt x="404043" y="193649"/>
                  </a:lnTo>
                  <a:lnTo>
                    <a:pt x="402938" y="193626"/>
                  </a:lnTo>
                  <a:lnTo>
                    <a:pt x="407349" y="193449"/>
                  </a:lnTo>
                  <a:lnTo>
                    <a:pt x="411675" y="192566"/>
                  </a:lnTo>
                  <a:lnTo>
                    <a:pt x="415803" y="191000"/>
                  </a:lnTo>
                  <a:lnTo>
                    <a:pt x="419626" y="188793"/>
                  </a:lnTo>
                  <a:lnTo>
                    <a:pt x="423046" y="186001"/>
                  </a:lnTo>
                  <a:lnTo>
                    <a:pt x="425973" y="182696"/>
                  </a:lnTo>
                  <a:lnTo>
                    <a:pt x="428333" y="178965"/>
                  </a:lnTo>
                  <a:lnTo>
                    <a:pt x="430063" y="174903"/>
                  </a:lnTo>
                  <a:lnTo>
                    <a:pt x="431120" y="170617"/>
                  </a:lnTo>
                  <a:lnTo>
                    <a:pt x="431475" y="166217"/>
                  </a:lnTo>
                  <a:lnTo>
                    <a:pt x="431475" y="27431"/>
                  </a:lnTo>
                  <a:lnTo>
                    <a:pt x="431120" y="23031"/>
                  </a:lnTo>
                  <a:lnTo>
                    <a:pt x="430063" y="18745"/>
                  </a:lnTo>
                  <a:lnTo>
                    <a:pt x="428333" y="14683"/>
                  </a:lnTo>
                  <a:lnTo>
                    <a:pt x="425973" y="10952"/>
                  </a:lnTo>
                  <a:lnTo>
                    <a:pt x="423046" y="7647"/>
                  </a:lnTo>
                  <a:lnTo>
                    <a:pt x="419626" y="4855"/>
                  </a:lnTo>
                  <a:lnTo>
                    <a:pt x="415803" y="2648"/>
                  </a:lnTo>
                  <a:lnTo>
                    <a:pt x="411675" y="1083"/>
                  </a:lnTo>
                  <a:lnTo>
                    <a:pt x="407349" y="200"/>
                  </a:lnTo>
                  <a:lnTo>
                    <a:pt x="40404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1"/>
            <p:cNvSpPr/>
            <p:nvPr/>
          </p:nvSpPr>
          <p:spPr>
            <a:xfrm>
              <a:off x="3792830" y="6664734"/>
              <a:ext cx="3400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FGF*</a:t>
              </a:r>
            </a:p>
          </p:txBody>
        </p:sp>
        <p:sp>
          <p:nvSpPr>
            <p:cNvPr id="802" name="pg802"/>
            <p:cNvSpPr/>
            <p:nvPr/>
          </p:nvSpPr>
          <p:spPr>
            <a:xfrm>
              <a:off x="3070457" y="7137162"/>
              <a:ext cx="535327" cy="193649"/>
            </a:xfrm>
            <a:custGeom>
              <a:avLst/>
              <a:pathLst>
                <a:path w="535327" h="193649">
                  <a:moveTo>
                    <a:pt x="27431" y="193649"/>
                  </a:moveTo>
                  <a:lnTo>
                    <a:pt x="507895" y="193649"/>
                  </a:lnTo>
                  <a:lnTo>
                    <a:pt x="506790" y="193626"/>
                  </a:lnTo>
                  <a:lnTo>
                    <a:pt x="511201" y="193449"/>
                  </a:lnTo>
                  <a:lnTo>
                    <a:pt x="515527" y="192566"/>
                  </a:lnTo>
                  <a:lnTo>
                    <a:pt x="519655" y="191000"/>
                  </a:lnTo>
                  <a:lnTo>
                    <a:pt x="523478" y="188793"/>
                  </a:lnTo>
                  <a:lnTo>
                    <a:pt x="526898" y="186001"/>
                  </a:lnTo>
                  <a:lnTo>
                    <a:pt x="529825" y="182696"/>
                  </a:lnTo>
                  <a:lnTo>
                    <a:pt x="532185" y="178965"/>
                  </a:lnTo>
                  <a:lnTo>
                    <a:pt x="533915" y="174903"/>
                  </a:lnTo>
                  <a:lnTo>
                    <a:pt x="534972" y="170617"/>
                  </a:lnTo>
                  <a:lnTo>
                    <a:pt x="535327" y="166217"/>
                  </a:lnTo>
                  <a:lnTo>
                    <a:pt x="535327" y="27431"/>
                  </a:lnTo>
                  <a:lnTo>
                    <a:pt x="534972" y="23031"/>
                  </a:lnTo>
                  <a:lnTo>
                    <a:pt x="533915" y="18745"/>
                  </a:lnTo>
                  <a:lnTo>
                    <a:pt x="532185" y="14683"/>
                  </a:lnTo>
                  <a:lnTo>
                    <a:pt x="529825" y="10952"/>
                  </a:lnTo>
                  <a:lnTo>
                    <a:pt x="526898" y="7647"/>
                  </a:lnTo>
                  <a:lnTo>
                    <a:pt x="523478" y="4855"/>
                  </a:lnTo>
                  <a:lnTo>
                    <a:pt x="519655" y="2648"/>
                  </a:lnTo>
                  <a:lnTo>
                    <a:pt x="515527" y="1083"/>
                  </a:lnTo>
                  <a:lnTo>
                    <a:pt x="511201" y="200"/>
                  </a:lnTo>
                  <a:lnTo>
                    <a:pt x="5078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3"/>
            <p:cNvSpPr/>
            <p:nvPr/>
          </p:nvSpPr>
          <p:spPr>
            <a:xfrm>
              <a:off x="3116177" y="7179048"/>
              <a:ext cx="4438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VEGF*</a:t>
              </a:r>
            </a:p>
          </p:txBody>
        </p:sp>
        <p:sp>
          <p:nvSpPr>
            <p:cNvPr id="804" name="pg804"/>
            <p:cNvSpPr/>
            <p:nvPr/>
          </p:nvSpPr>
          <p:spPr>
            <a:xfrm>
              <a:off x="3194250" y="6209606"/>
              <a:ext cx="611795" cy="193649"/>
            </a:xfrm>
            <a:custGeom>
              <a:avLst/>
              <a:pathLst>
                <a:path w="611795" h="193649">
                  <a:moveTo>
                    <a:pt x="27431" y="193649"/>
                  </a:moveTo>
                  <a:lnTo>
                    <a:pt x="584363" y="193649"/>
                  </a:lnTo>
                  <a:lnTo>
                    <a:pt x="583259" y="193626"/>
                  </a:lnTo>
                  <a:lnTo>
                    <a:pt x="587670" y="193449"/>
                  </a:lnTo>
                  <a:lnTo>
                    <a:pt x="591996" y="192566"/>
                  </a:lnTo>
                  <a:lnTo>
                    <a:pt x="596123" y="191000"/>
                  </a:lnTo>
                  <a:lnTo>
                    <a:pt x="599947" y="188793"/>
                  </a:lnTo>
                  <a:lnTo>
                    <a:pt x="603366" y="186001"/>
                  </a:lnTo>
                  <a:lnTo>
                    <a:pt x="606294" y="182696"/>
                  </a:lnTo>
                  <a:lnTo>
                    <a:pt x="608653" y="178965"/>
                  </a:lnTo>
                  <a:lnTo>
                    <a:pt x="610384" y="174903"/>
                  </a:lnTo>
                  <a:lnTo>
                    <a:pt x="611440" y="170617"/>
                  </a:lnTo>
                  <a:lnTo>
                    <a:pt x="611795" y="166217"/>
                  </a:lnTo>
                  <a:lnTo>
                    <a:pt x="611795" y="27431"/>
                  </a:lnTo>
                  <a:lnTo>
                    <a:pt x="611440" y="23031"/>
                  </a:lnTo>
                  <a:lnTo>
                    <a:pt x="610384" y="18745"/>
                  </a:lnTo>
                  <a:lnTo>
                    <a:pt x="608653" y="14683"/>
                  </a:lnTo>
                  <a:lnTo>
                    <a:pt x="606294" y="10952"/>
                  </a:lnTo>
                  <a:lnTo>
                    <a:pt x="603366" y="7647"/>
                  </a:lnTo>
                  <a:lnTo>
                    <a:pt x="599947" y="4855"/>
                  </a:lnTo>
                  <a:lnTo>
                    <a:pt x="596123" y="2648"/>
                  </a:lnTo>
                  <a:lnTo>
                    <a:pt x="591996" y="1083"/>
                  </a:lnTo>
                  <a:lnTo>
                    <a:pt x="587670" y="200"/>
                  </a:lnTo>
                  <a:lnTo>
                    <a:pt x="58436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5"/>
            <p:cNvSpPr/>
            <p:nvPr/>
          </p:nvSpPr>
          <p:spPr>
            <a:xfrm>
              <a:off x="3239970" y="6251493"/>
              <a:ext cx="52035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FLT3LG</a:t>
              </a:r>
            </a:p>
          </p:txBody>
        </p:sp>
        <p:sp>
          <p:nvSpPr>
            <p:cNvPr id="806" name="pg806"/>
            <p:cNvSpPr/>
            <p:nvPr/>
          </p:nvSpPr>
          <p:spPr>
            <a:xfrm>
              <a:off x="2943215" y="6476720"/>
              <a:ext cx="641164" cy="193649"/>
            </a:xfrm>
            <a:custGeom>
              <a:avLst/>
              <a:pathLst>
                <a:path w="641164" h="193649">
                  <a:moveTo>
                    <a:pt x="27431" y="193649"/>
                  </a:moveTo>
                  <a:lnTo>
                    <a:pt x="613732" y="193649"/>
                  </a:lnTo>
                  <a:lnTo>
                    <a:pt x="612628" y="193626"/>
                  </a:lnTo>
                  <a:lnTo>
                    <a:pt x="617039" y="193449"/>
                  </a:lnTo>
                  <a:lnTo>
                    <a:pt x="621364" y="192566"/>
                  </a:lnTo>
                  <a:lnTo>
                    <a:pt x="625492" y="191000"/>
                  </a:lnTo>
                  <a:lnTo>
                    <a:pt x="629316" y="188793"/>
                  </a:lnTo>
                  <a:lnTo>
                    <a:pt x="632735" y="186001"/>
                  </a:lnTo>
                  <a:lnTo>
                    <a:pt x="635663" y="182696"/>
                  </a:lnTo>
                  <a:lnTo>
                    <a:pt x="638022" y="178965"/>
                  </a:lnTo>
                  <a:lnTo>
                    <a:pt x="639753" y="174903"/>
                  </a:lnTo>
                  <a:lnTo>
                    <a:pt x="640809" y="170617"/>
                  </a:lnTo>
                  <a:lnTo>
                    <a:pt x="641164" y="166217"/>
                  </a:lnTo>
                  <a:lnTo>
                    <a:pt x="641164" y="27431"/>
                  </a:lnTo>
                  <a:lnTo>
                    <a:pt x="640809" y="23031"/>
                  </a:lnTo>
                  <a:lnTo>
                    <a:pt x="639753" y="18745"/>
                  </a:lnTo>
                  <a:lnTo>
                    <a:pt x="638022" y="14683"/>
                  </a:lnTo>
                  <a:lnTo>
                    <a:pt x="635663" y="10952"/>
                  </a:lnTo>
                  <a:lnTo>
                    <a:pt x="632735" y="7647"/>
                  </a:lnTo>
                  <a:lnTo>
                    <a:pt x="629316" y="4855"/>
                  </a:lnTo>
                  <a:lnTo>
                    <a:pt x="625492" y="2648"/>
                  </a:lnTo>
                  <a:lnTo>
                    <a:pt x="621364" y="1083"/>
                  </a:lnTo>
                  <a:lnTo>
                    <a:pt x="617039" y="200"/>
                  </a:lnTo>
                  <a:lnTo>
                    <a:pt x="6137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7"/>
            <p:cNvSpPr/>
            <p:nvPr/>
          </p:nvSpPr>
          <p:spPr>
            <a:xfrm>
              <a:off x="2988935" y="6518606"/>
              <a:ext cx="5497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ANGPT*</a:t>
              </a:r>
            </a:p>
          </p:txBody>
        </p:sp>
        <p:sp>
          <p:nvSpPr>
            <p:cNvPr id="808" name="pg808"/>
            <p:cNvSpPr/>
            <p:nvPr/>
          </p:nvSpPr>
          <p:spPr>
            <a:xfrm>
              <a:off x="3752099" y="7286895"/>
              <a:ext cx="386155" cy="193649"/>
            </a:xfrm>
            <a:custGeom>
              <a:avLst/>
              <a:pathLst>
                <a:path w="386155" h="193649">
                  <a:moveTo>
                    <a:pt x="27431" y="193649"/>
                  </a:moveTo>
                  <a:lnTo>
                    <a:pt x="358723" y="193649"/>
                  </a:lnTo>
                  <a:lnTo>
                    <a:pt x="357618" y="193626"/>
                  </a:lnTo>
                  <a:lnTo>
                    <a:pt x="362030" y="193449"/>
                  </a:lnTo>
                  <a:lnTo>
                    <a:pt x="366355" y="192566"/>
                  </a:lnTo>
                  <a:lnTo>
                    <a:pt x="370483" y="191000"/>
                  </a:lnTo>
                  <a:lnTo>
                    <a:pt x="374306" y="188793"/>
                  </a:lnTo>
                  <a:lnTo>
                    <a:pt x="377726" y="186001"/>
                  </a:lnTo>
                  <a:lnTo>
                    <a:pt x="380653" y="182696"/>
                  </a:lnTo>
                  <a:lnTo>
                    <a:pt x="383013" y="178965"/>
                  </a:lnTo>
                  <a:lnTo>
                    <a:pt x="384743" y="174903"/>
                  </a:lnTo>
                  <a:lnTo>
                    <a:pt x="385800" y="170617"/>
                  </a:lnTo>
                  <a:lnTo>
                    <a:pt x="386155" y="166217"/>
                  </a:lnTo>
                  <a:lnTo>
                    <a:pt x="386155" y="27431"/>
                  </a:lnTo>
                  <a:lnTo>
                    <a:pt x="385800" y="23031"/>
                  </a:lnTo>
                  <a:lnTo>
                    <a:pt x="384743" y="18745"/>
                  </a:lnTo>
                  <a:lnTo>
                    <a:pt x="383013" y="14683"/>
                  </a:lnTo>
                  <a:lnTo>
                    <a:pt x="380653" y="10952"/>
                  </a:lnTo>
                  <a:lnTo>
                    <a:pt x="377726" y="7647"/>
                  </a:lnTo>
                  <a:lnTo>
                    <a:pt x="374306" y="4855"/>
                  </a:lnTo>
                  <a:lnTo>
                    <a:pt x="370483" y="2648"/>
                  </a:lnTo>
                  <a:lnTo>
                    <a:pt x="366355" y="1083"/>
                  </a:lnTo>
                  <a:lnTo>
                    <a:pt x="362030" y="200"/>
                  </a:lnTo>
                  <a:lnTo>
                    <a:pt x="35872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9"/>
            <p:cNvSpPr/>
            <p:nvPr/>
          </p:nvSpPr>
          <p:spPr>
            <a:xfrm>
              <a:off x="3797819" y="7328781"/>
              <a:ext cx="2947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HGF</a:t>
              </a:r>
            </a:p>
          </p:txBody>
        </p:sp>
        <p:sp>
          <p:nvSpPr>
            <p:cNvPr id="810" name="pg810"/>
            <p:cNvSpPr/>
            <p:nvPr/>
          </p:nvSpPr>
          <p:spPr>
            <a:xfrm>
              <a:off x="3494132" y="7430021"/>
              <a:ext cx="392179" cy="193649"/>
            </a:xfrm>
            <a:custGeom>
              <a:avLst/>
              <a:pathLst>
                <a:path w="392179" h="193649">
                  <a:moveTo>
                    <a:pt x="27432" y="193649"/>
                  </a:moveTo>
                  <a:lnTo>
                    <a:pt x="364747" y="193649"/>
                  </a:lnTo>
                  <a:lnTo>
                    <a:pt x="363643" y="193626"/>
                  </a:lnTo>
                  <a:lnTo>
                    <a:pt x="368054" y="193449"/>
                  </a:lnTo>
                  <a:lnTo>
                    <a:pt x="372379" y="192566"/>
                  </a:lnTo>
                  <a:lnTo>
                    <a:pt x="376507" y="191000"/>
                  </a:lnTo>
                  <a:lnTo>
                    <a:pt x="380331" y="188793"/>
                  </a:lnTo>
                  <a:lnTo>
                    <a:pt x="383750" y="186001"/>
                  </a:lnTo>
                  <a:lnTo>
                    <a:pt x="386678" y="182696"/>
                  </a:lnTo>
                  <a:lnTo>
                    <a:pt x="389037" y="178965"/>
                  </a:lnTo>
                  <a:lnTo>
                    <a:pt x="390768" y="174903"/>
                  </a:lnTo>
                  <a:lnTo>
                    <a:pt x="391824" y="170617"/>
                  </a:lnTo>
                  <a:lnTo>
                    <a:pt x="392179" y="166217"/>
                  </a:lnTo>
                  <a:lnTo>
                    <a:pt x="392179" y="27431"/>
                  </a:lnTo>
                  <a:lnTo>
                    <a:pt x="391824" y="23031"/>
                  </a:lnTo>
                  <a:lnTo>
                    <a:pt x="390768" y="18745"/>
                  </a:lnTo>
                  <a:lnTo>
                    <a:pt x="389037" y="14683"/>
                  </a:lnTo>
                  <a:lnTo>
                    <a:pt x="386678" y="10952"/>
                  </a:lnTo>
                  <a:lnTo>
                    <a:pt x="383750" y="7647"/>
                  </a:lnTo>
                  <a:lnTo>
                    <a:pt x="380331" y="4855"/>
                  </a:lnTo>
                  <a:lnTo>
                    <a:pt x="376507" y="2648"/>
                  </a:lnTo>
                  <a:lnTo>
                    <a:pt x="372379" y="1083"/>
                  </a:lnTo>
                  <a:lnTo>
                    <a:pt x="368054" y="200"/>
                  </a:lnTo>
                  <a:lnTo>
                    <a:pt x="36474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1"/>
            <p:cNvSpPr/>
            <p:nvPr/>
          </p:nvSpPr>
          <p:spPr>
            <a:xfrm>
              <a:off x="3539852" y="7471907"/>
              <a:ext cx="300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IGF*</a:t>
              </a:r>
            </a:p>
          </p:txBody>
        </p:sp>
        <p:sp>
          <p:nvSpPr>
            <p:cNvPr id="812" name="pg812"/>
            <p:cNvSpPr/>
            <p:nvPr/>
          </p:nvSpPr>
          <p:spPr>
            <a:xfrm>
              <a:off x="3898738" y="6889272"/>
              <a:ext cx="326664" cy="193649"/>
            </a:xfrm>
            <a:custGeom>
              <a:avLst/>
              <a:pathLst>
                <a:path w="326664" h="193649">
                  <a:moveTo>
                    <a:pt x="27431" y="193649"/>
                  </a:moveTo>
                  <a:lnTo>
                    <a:pt x="299232" y="193649"/>
                  </a:lnTo>
                  <a:lnTo>
                    <a:pt x="298128" y="193626"/>
                  </a:lnTo>
                  <a:lnTo>
                    <a:pt x="302539" y="193449"/>
                  </a:lnTo>
                  <a:lnTo>
                    <a:pt x="306864" y="192566"/>
                  </a:lnTo>
                  <a:lnTo>
                    <a:pt x="310992" y="191000"/>
                  </a:lnTo>
                  <a:lnTo>
                    <a:pt x="314815" y="188793"/>
                  </a:lnTo>
                  <a:lnTo>
                    <a:pt x="318235" y="186001"/>
                  </a:lnTo>
                  <a:lnTo>
                    <a:pt x="321163" y="182696"/>
                  </a:lnTo>
                  <a:lnTo>
                    <a:pt x="323522" y="178965"/>
                  </a:lnTo>
                  <a:lnTo>
                    <a:pt x="325252" y="174903"/>
                  </a:lnTo>
                  <a:lnTo>
                    <a:pt x="326309" y="170617"/>
                  </a:lnTo>
                  <a:lnTo>
                    <a:pt x="326664" y="166217"/>
                  </a:lnTo>
                  <a:lnTo>
                    <a:pt x="326664" y="27431"/>
                  </a:lnTo>
                  <a:lnTo>
                    <a:pt x="326309" y="23031"/>
                  </a:lnTo>
                  <a:lnTo>
                    <a:pt x="325252" y="18745"/>
                  </a:lnTo>
                  <a:lnTo>
                    <a:pt x="323522" y="14683"/>
                  </a:lnTo>
                  <a:lnTo>
                    <a:pt x="321163" y="10952"/>
                  </a:lnTo>
                  <a:lnTo>
                    <a:pt x="318235" y="7647"/>
                  </a:lnTo>
                  <a:lnTo>
                    <a:pt x="314815" y="4855"/>
                  </a:lnTo>
                  <a:lnTo>
                    <a:pt x="310992" y="2648"/>
                  </a:lnTo>
                  <a:lnTo>
                    <a:pt x="306864" y="1083"/>
                  </a:lnTo>
                  <a:lnTo>
                    <a:pt x="302539" y="200"/>
                  </a:lnTo>
                  <a:lnTo>
                    <a:pt x="2992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3"/>
            <p:cNvSpPr/>
            <p:nvPr/>
          </p:nvSpPr>
          <p:spPr>
            <a:xfrm>
              <a:off x="3944458" y="6931158"/>
              <a:ext cx="235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</a:t>
              </a:r>
            </a:p>
          </p:txBody>
        </p:sp>
        <p:sp>
          <p:nvSpPr>
            <p:cNvPr id="814" name="pg814"/>
            <p:cNvSpPr/>
            <p:nvPr/>
          </p:nvSpPr>
          <p:spPr>
            <a:xfrm>
              <a:off x="3027541" y="6904299"/>
              <a:ext cx="481997" cy="193649"/>
            </a:xfrm>
            <a:custGeom>
              <a:avLst/>
              <a:pathLst>
                <a:path w="481997" h="193649">
                  <a:moveTo>
                    <a:pt x="27431" y="193649"/>
                  </a:moveTo>
                  <a:lnTo>
                    <a:pt x="454565" y="193649"/>
                  </a:lnTo>
                  <a:lnTo>
                    <a:pt x="453461" y="193626"/>
                  </a:lnTo>
                  <a:lnTo>
                    <a:pt x="457872" y="193449"/>
                  </a:lnTo>
                  <a:lnTo>
                    <a:pt x="462198" y="192566"/>
                  </a:lnTo>
                  <a:lnTo>
                    <a:pt x="466325" y="191000"/>
                  </a:lnTo>
                  <a:lnTo>
                    <a:pt x="470149" y="188793"/>
                  </a:lnTo>
                  <a:lnTo>
                    <a:pt x="473568" y="186001"/>
                  </a:lnTo>
                  <a:lnTo>
                    <a:pt x="476496" y="182696"/>
                  </a:lnTo>
                  <a:lnTo>
                    <a:pt x="478855" y="178965"/>
                  </a:lnTo>
                  <a:lnTo>
                    <a:pt x="480586" y="174903"/>
                  </a:lnTo>
                  <a:lnTo>
                    <a:pt x="481642" y="170617"/>
                  </a:lnTo>
                  <a:lnTo>
                    <a:pt x="481997" y="166217"/>
                  </a:lnTo>
                  <a:lnTo>
                    <a:pt x="481997" y="27431"/>
                  </a:lnTo>
                  <a:lnTo>
                    <a:pt x="481642" y="23031"/>
                  </a:lnTo>
                  <a:lnTo>
                    <a:pt x="480586" y="18745"/>
                  </a:lnTo>
                  <a:lnTo>
                    <a:pt x="478855" y="14683"/>
                  </a:lnTo>
                  <a:lnTo>
                    <a:pt x="476496" y="10952"/>
                  </a:lnTo>
                  <a:lnTo>
                    <a:pt x="473568" y="7647"/>
                  </a:lnTo>
                  <a:lnTo>
                    <a:pt x="470149" y="4855"/>
                  </a:lnTo>
                  <a:lnTo>
                    <a:pt x="466325" y="2648"/>
                  </a:lnTo>
                  <a:lnTo>
                    <a:pt x="462198" y="1083"/>
                  </a:lnTo>
                  <a:lnTo>
                    <a:pt x="457872" y="200"/>
                  </a:lnTo>
                  <a:lnTo>
                    <a:pt x="454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5"/>
            <p:cNvSpPr/>
            <p:nvPr/>
          </p:nvSpPr>
          <p:spPr>
            <a:xfrm>
              <a:off x="3073261" y="6946185"/>
              <a:ext cx="390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AREG</a:t>
              </a:r>
            </a:p>
          </p:txBody>
        </p:sp>
        <p:sp>
          <p:nvSpPr>
            <p:cNvPr id="816" name="pg816"/>
            <p:cNvSpPr/>
            <p:nvPr/>
          </p:nvSpPr>
          <p:spPr>
            <a:xfrm>
              <a:off x="2854066" y="6832238"/>
              <a:ext cx="497127" cy="193649"/>
            </a:xfrm>
            <a:custGeom>
              <a:avLst/>
              <a:pathLst>
                <a:path w="497127" h="193649">
                  <a:moveTo>
                    <a:pt x="27431" y="193649"/>
                  </a:moveTo>
                  <a:lnTo>
                    <a:pt x="469695" y="193649"/>
                  </a:lnTo>
                  <a:lnTo>
                    <a:pt x="468590" y="193626"/>
                  </a:lnTo>
                  <a:lnTo>
                    <a:pt x="473001" y="193449"/>
                  </a:lnTo>
                  <a:lnTo>
                    <a:pt x="477327" y="192566"/>
                  </a:lnTo>
                  <a:lnTo>
                    <a:pt x="481455" y="191000"/>
                  </a:lnTo>
                  <a:lnTo>
                    <a:pt x="485278" y="188793"/>
                  </a:lnTo>
                  <a:lnTo>
                    <a:pt x="488698" y="186001"/>
                  </a:lnTo>
                  <a:lnTo>
                    <a:pt x="491625" y="182696"/>
                  </a:lnTo>
                  <a:lnTo>
                    <a:pt x="493985" y="178965"/>
                  </a:lnTo>
                  <a:lnTo>
                    <a:pt x="495715" y="174903"/>
                  </a:lnTo>
                  <a:lnTo>
                    <a:pt x="496772" y="170617"/>
                  </a:lnTo>
                  <a:lnTo>
                    <a:pt x="497127" y="166217"/>
                  </a:lnTo>
                  <a:lnTo>
                    <a:pt x="497127" y="27431"/>
                  </a:lnTo>
                  <a:lnTo>
                    <a:pt x="496772" y="23031"/>
                  </a:lnTo>
                  <a:lnTo>
                    <a:pt x="495715" y="18745"/>
                  </a:lnTo>
                  <a:lnTo>
                    <a:pt x="493985" y="14683"/>
                  </a:lnTo>
                  <a:lnTo>
                    <a:pt x="491625" y="10952"/>
                  </a:lnTo>
                  <a:lnTo>
                    <a:pt x="488698" y="7647"/>
                  </a:lnTo>
                  <a:lnTo>
                    <a:pt x="485278" y="4855"/>
                  </a:lnTo>
                  <a:lnTo>
                    <a:pt x="481455" y="2648"/>
                  </a:lnTo>
                  <a:lnTo>
                    <a:pt x="477327" y="1083"/>
                  </a:lnTo>
                  <a:lnTo>
                    <a:pt x="473001" y="200"/>
                  </a:lnTo>
                  <a:lnTo>
                    <a:pt x="4696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7"/>
            <p:cNvSpPr/>
            <p:nvPr/>
          </p:nvSpPr>
          <p:spPr>
            <a:xfrm>
              <a:off x="2899786" y="6874125"/>
              <a:ext cx="4056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KITLG</a:t>
              </a:r>
            </a:p>
          </p:txBody>
        </p:sp>
        <p:sp>
          <p:nvSpPr>
            <p:cNvPr id="818" name="pg818"/>
            <p:cNvSpPr/>
            <p:nvPr/>
          </p:nvSpPr>
          <p:spPr>
            <a:xfrm>
              <a:off x="2919745" y="6584295"/>
              <a:ext cx="385607" cy="193649"/>
            </a:xfrm>
            <a:custGeom>
              <a:avLst/>
              <a:pathLst>
                <a:path w="385607" h="193649">
                  <a:moveTo>
                    <a:pt x="27432" y="193649"/>
                  </a:moveTo>
                  <a:lnTo>
                    <a:pt x="358175" y="193649"/>
                  </a:lnTo>
                  <a:lnTo>
                    <a:pt x="357071" y="193626"/>
                  </a:lnTo>
                  <a:lnTo>
                    <a:pt x="361482" y="193449"/>
                  </a:lnTo>
                  <a:lnTo>
                    <a:pt x="365807" y="192566"/>
                  </a:lnTo>
                  <a:lnTo>
                    <a:pt x="369935" y="191000"/>
                  </a:lnTo>
                  <a:lnTo>
                    <a:pt x="373758" y="188793"/>
                  </a:lnTo>
                  <a:lnTo>
                    <a:pt x="377178" y="186001"/>
                  </a:lnTo>
                  <a:lnTo>
                    <a:pt x="380106" y="182696"/>
                  </a:lnTo>
                  <a:lnTo>
                    <a:pt x="382465" y="178965"/>
                  </a:lnTo>
                  <a:lnTo>
                    <a:pt x="384196" y="174903"/>
                  </a:lnTo>
                  <a:lnTo>
                    <a:pt x="385252" y="170617"/>
                  </a:lnTo>
                  <a:lnTo>
                    <a:pt x="385607" y="166217"/>
                  </a:lnTo>
                  <a:lnTo>
                    <a:pt x="385607" y="27432"/>
                  </a:lnTo>
                  <a:lnTo>
                    <a:pt x="385252" y="23031"/>
                  </a:lnTo>
                  <a:lnTo>
                    <a:pt x="384196" y="18745"/>
                  </a:lnTo>
                  <a:lnTo>
                    <a:pt x="382465" y="14683"/>
                  </a:lnTo>
                  <a:lnTo>
                    <a:pt x="380106" y="10952"/>
                  </a:lnTo>
                  <a:lnTo>
                    <a:pt x="377178" y="7647"/>
                  </a:lnTo>
                  <a:lnTo>
                    <a:pt x="373758" y="4855"/>
                  </a:lnTo>
                  <a:lnTo>
                    <a:pt x="369935" y="2648"/>
                  </a:lnTo>
                  <a:lnTo>
                    <a:pt x="365807" y="1083"/>
                  </a:lnTo>
                  <a:lnTo>
                    <a:pt x="361482" y="200"/>
                  </a:lnTo>
                  <a:lnTo>
                    <a:pt x="3581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9"/>
            <p:cNvSpPr/>
            <p:nvPr/>
          </p:nvSpPr>
          <p:spPr>
            <a:xfrm>
              <a:off x="2965465" y="6626181"/>
              <a:ext cx="2941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</a:t>
              </a:r>
            </a:p>
          </p:txBody>
        </p:sp>
        <p:sp>
          <p:nvSpPr>
            <p:cNvPr id="820" name="pg820"/>
            <p:cNvSpPr/>
            <p:nvPr/>
          </p:nvSpPr>
          <p:spPr>
            <a:xfrm>
              <a:off x="3092829" y="6690945"/>
              <a:ext cx="432707" cy="193649"/>
            </a:xfrm>
            <a:custGeom>
              <a:avLst/>
              <a:pathLst>
                <a:path w="432707" h="193649">
                  <a:moveTo>
                    <a:pt x="27431" y="193649"/>
                  </a:moveTo>
                  <a:lnTo>
                    <a:pt x="405275" y="193649"/>
                  </a:lnTo>
                  <a:lnTo>
                    <a:pt x="404170" y="193626"/>
                  </a:lnTo>
                  <a:lnTo>
                    <a:pt x="408582" y="193449"/>
                  </a:lnTo>
                  <a:lnTo>
                    <a:pt x="412907" y="192566"/>
                  </a:lnTo>
                  <a:lnTo>
                    <a:pt x="417035" y="191000"/>
                  </a:lnTo>
                  <a:lnTo>
                    <a:pt x="420858" y="188793"/>
                  </a:lnTo>
                  <a:lnTo>
                    <a:pt x="424278" y="186001"/>
                  </a:lnTo>
                  <a:lnTo>
                    <a:pt x="427205" y="182696"/>
                  </a:lnTo>
                  <a:lnTo>
                    <a:pt x="429565" y="178965"/>
                  </a:lnTo>
                  <a:lnTo>
                    <a:pt x="431295" y="174903"/>
                  </a:lnTo>
                  <a:lnTo>
                    <a:pt x="432352" y="170617"/>
                  </a:lnTo>
                  <a:lnTo>
                    <a:pt x="432707" y="166217"/>
                  </a:lnTo>
                  <a:lnTo>
                    <a:pt x="432707" y="27431"/>
                  </a:lnTo>
                  <a:lnTo>
                    <a:pt x="432352" y="23031"/>
                  </a:lnTo>
                  <a:lnTo>
                    <a:pt x="431295" y="18745"/>
                  </a:lnTo>
                  <a:lnTo>
                    <a:pt x="429565" y="14683"/>
                  </a:lnTo>
                  <a:lnTo>
                    <a:pt x="427205" y="10952"/>
                  </a:lnTo>
                  <a:lnTo>
                    <a:pt x="424278" y="7647"/>
                  </a:lnTo>
                  <a:lnTo>
                    <a:pt x="420858" y="4855"/>
                  </a:lnTo>
                  <a:lnTo>
                    <a:pt x="417035" y="2648"/>
                  </a:lnTo>
                  <a:lnTo>
                    <a:pt x="412907" y="1083"/>
                  </a:lnTo>
                  <a:lnTo>
                    <a:pt x="408582" y="200"/>
                  </a:lnTo>
                  <a:lnTo>
                    <a:pt x="4052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21"/>
            <p:cNvSpPr/>
            <p:nvPr/>
          </p:nvSpPr>
          <p:spPr>
            <a:xfrm>
              <a:off x="3138549" y="6734817"/>
              <a:ext cx="341267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NTF*</a:t>
              </a:r>
            </a:p>
          </p:txBody>
        </p:sp>
        <p:sp>
          <p:nvSpPr>
            <p:cNvPr id="822" name="pg822"/>
            <p:cNvSpPr/>
            <p:nvPr/>
          </p:nvSpPr>
          <p:spPr>
            <a:xfrm>
              <a:off x="3082315" y="7351384"/>
              <a:ext cx="543337" cy="193649"/>
            </a:xfrm>
            <a:custGeom>
              <a:avLst/>
              <a:pathLst>
                <a:path w="543337" h="193649">
                  <a:moveTo>
                    <a:pt x="27432" y="193649"/>
                  </a:moveTo>
                  <a:lnTo>
                    <a:pt x="515905" y="193649"/>
                  </a:lnTo>
                  <a:lnTo>
                    <a:pt x="514800" y="193626"/>
                  </a:lnTo>
                  <a:lnTo>
                    <a:pt x="519211" y="193449"/>
                  </a:lnTo>
                  <a:lnTo>
                    <a:pt x="523537" y="192566"/>
                  </a:lnTo>
                  <a:lnTo>
                    <a:pt x="527665" y="191000"/>
                  </a:lnTo>
                  <a:lnTo>
                    <a:pt x="531488" y="188793"/>
                  </a:lnTo>
                  <a:lnTo>
                    <a:pt x="534907" y="186001"/>
                  </a:lnTo>
                  <a:lnTo>
                    <a:pt x="537835" y="182696"/>
                  </a:lnTo>
                  <a:lnTo>
                    <a:pt x="540194" y="178965"/>
                  </a:lnTo>
                  <a:lnTo>
                    <a:pt x="541925" y="174903"/>
                  </a:lnTo>
                  <a:lnTo>
                    <a:pt x="542981" y="170617"/>
                  </a:lnTo>
                  <a:lnTo>
                    <a:pt x="543337" y="166217"/>
                  </a:lnTo>
                  <a:lnTo>
                    <a:pt x="543337" y="27431"/>
                  </a:lnTo>
                  <a:lnTo>
                    <a:pt x="542981" y="23031"/>
                  </a:lnTo>
                  <a:lnTo>
                    <a:pt x="541925" y="18745"/>
                  </a:lnTo>
                  <a:lnTo>
                    <a:pt x="540194" y="14683"/>
                  </a:lnTo>
                  <a:lnTo>
                    <a:pt x="537835" y="10952"/>
                  </a:lnTo>
                  <a:lnTo>
                    <a:pt x="534907" y="7647"/>
                  </a:lnTo>
                  <a:lnTo>
                    <a:pt x="531488" y="4855"/>
                  </a:lnTo>
                  <a:lnTo>
                    <a:pt x="527665" y="2648"/>
                  </a:lnTo>
                  <a:lnTo>
                    <a:pt x="523537" y="1083"/>
                  </a:lnTo>
                  <a:lnTo>
                    <a:pt x="519211" y="200"/>
                  </a:lnTo>
                  <a:lnTo>
                    <a:pt x="51590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23"/>
            <p:cNvSpPr/>
            <p:nvPr/>
          </p:nvSpPr>
          <p:spPr>
            <a:xfrm>
              <a:off x="3128035" y="7393270"/>
              <a:ext cx="4518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PDGF*</a:t>
              </a:r>
            </a:p>
          </p:txBody>
        </p:sp>
        <p:sp>
          <p:nvSpPr>
            <p:cNvPr id="824" name="pg824"/>
            <p:cNvSpPr/>
            <p:nvPr/>
          </p:nvSpPr>
          <p:spPr>
            <a:xfrm>
              <a:off x="3595701" y="7249240"/>
              <a:ext cx="365275" cy="193649"/>
            </a:xfrm>
            <a:custGeom>
              <a:avLst/>
              <a:pathLst>
                <a:path w="365275" h="193649">
                  <a:moveTo>
                    <a:pt x="27431" y="193649"/>
                  </a:moveTo>
                  <a:lnTo>
                    <a:pt x="337843" y="193649"/>
                  </a:lnTo>
                  <a:lnTo>
                    <a:pt x="336738" y="193626"/>
                  </a:lnTo>
                  <a:lnTo>
                    <a:pt x="341150" y="193449"/>
                  </a:lnTo>
                  <a:lnTo>
                    <a:pt x="345475" y="192566"/>
                  </a:lnTo>
                  <a:lnTo>
                    <a:pt x="349603" y="191000"/>
                  </a:lnTo>
                  <a:lnTo>
                    <a:pt x="353426" y="188793"/>
                  </a:lnTo>
                  <a:lnTo>
                    <a:pt x="356846" y="186001"/>
                  </a:lnTo>
                  <a:lnTo>
                    <a:pt x="359773" y="182696"/>
                  </a:lnTo>
                  <a:lnTo>
                    <a:pt x="362133" y="178965"/>
                  </a:lnTo>
                  <a:lnTo>
                    <a:pt x="363863" y="174903"/>
                  </a:lnTo>
                  <a:lnTo>
                    <a:pt x="364920" y="170617"/>
                  </a:lnTo>
                  <a:lnTo>
                    <a:pt x="365275" y="166217"/>
                  </a:lnTo>
                  <a:lnTo>
                    <a:pt x="365275" y="27431"/>
                  </a:lnTo>
                  <a:lnTo>
                    <a:pt x="364920" y="23031"/>
                  </a:lnTo>
                  <a:lnTo>
                    <a:pt x="363863" y="18745"/>
                  </a:lnTo>
                  <a:lnTo>
                    <a:pt x="362133" y="14683"/>
                  </a:lnTo>
                  <a:lnTo>
                    <a:pt x="359773" y="10952"/>
                  </a:lnTo>
                  <a:lnTo>
                    <a:pt x="356846" y="7647"/>
                  </a:lnTo>
                  <a:lnTo>
                    <a:pt x="353426" y="4855"/>
                  </a:lnTo>
                  <a:lnTo>
                    <a:pt x="349603" y="2648"/>
                  </a:lnTo>
                  <a:lnTo>
                    <a:pt x="345475" y="1083"/>
                  </a:lnTo>
                  <a:lnTo>
                    <a:pt x="341150" y="200"/>
                  </a:lnTo>
                  <a:lnTo>
                    <a:pt x="33784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5"/>
            <p:cNvSpPr/>
            <p:nvPr/>
          </p:nvSpPr>
          <p:spPr>
            <a:xfrm>
              <a:off x="3641421" y="7291127"/>
              <a:ext cx="2738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PGF</a:t>
              </a:r>
            </a:p>
          </p:txBody>
        </p:sp>
        <p:sp>
          <p:nvSpPr>
            <p:cNvPr id="826" name="pg826"/>
            <p:cNvSpPr/>
            <p:nvPr/>
          </p:nvSpPr>
          <p:spPr>
            <a:xfrm>
              <a:off x="3080835" y="6288936"/>
              <a:ext cx="481107" cy="193649"/>
            </a:xfrm>
            <a:custGeom>
              <a:avLst/>
              <a:pathLst>
                <a:path w="481107" h="193649">
                  <a:moveTo>
                    <a:pt x="27431" y="193649"/>
                  </a:moveTo>
                  <a:lnTo>
                    <a:pt x="453675" y="193649"/>
                  </a:lnTo>
                  <a:lnTo>
                    <a:pt x="452571" y="193626"/>
                  </a:lnTo>
                  <a:lnTo>
                    <a:pt x="456982" y="193449"/>
                  </a:lnTo>
                  <a:lnTo>
                    <a:pt x="461308" y="192566"/>
                  </a:lnTo>
                  <a:lnTo>
                    <a:pt x="465435" y="191000"/>
                  </a:lnTo>
                  <a:lnTo>
                    <a:pt x="469259" y="188793"/>
                  </a:lnTo>
                  <a:lnTo>
                    <a:pt x="472678" y="186001"/>
                  </a:lnTo>
                  <a:lnTo>
                    <a:pt x="475606" y="182696"/>
                  </a:lnTo>
                  <a:lnTo>
                    <a:pt x="477965" y="178965"/>
                  </a:lnTo>
                  <a:lnTo>
                    <a:pt x="479696" y="174903"/>
                  </a:lnTo>
                  <a:lnTo>
                    <a:pt x="480752" y="170617"/>
                  </a:lnTo>
                  <a:lnTo>
                    <a:pt x="481107" y="166217"/>
                  </a:lnTo>
                  <a:lnTo>
                    <a:pt x="481107" y="27432"/>
                  </a:lnTo>
                  <a:lnTo>
                    <a:pt x="480752" y="23031"/>
                  </a:lnTo>
                  <a:lnTo>
                    <a:pt x="479696" y="18745"/>
                  </a:lnTo>
                  <a:lnTo>
                    <a:pt x="477965" y="14683"/>
                  </a:lnTo>
                  <a:lnTo>
                    <a:pt x="475606" y="10952"/>
                  </a:lnTo>
                  <a:lnTo>
                    <a:pt x="472678" y="7647"/>
                  </a:lnTo>
                  <a:lnTo>
                    <a:pt x="469259" y="4855"/>
                  </a:lnTo>
                  <a:lnTo>
                    <a:pt x="465435" y="2648"/>
                  </a:lnTo>
                  <a:lnTo>
                    <a:pt x="461308" y="1083"/>
                  </a:lnTo>
                  <a:lnTo>
                    <a:pt x="456982" y="200"/>
                  </a:lnTo>
                  <a:lnTo>
                    <a:pt x="453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7"/>
            <p:cNvSpPr/>
            <p:nvPr/>
          </p:nvSpPr>
          <p:spPr>
            <a:xfrm>
              <a:off x="3126555" y="6334656"/>
              <a:ext cx="38966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BDNF</a:t>
              </a:r>
            </a:p>
          </p:txBody>
        </p:sp>
        <p:sp>
          <p:nvSpPr>
            <p:cNvPr id="828" name="pg828"/>
            <p:cNvSpPr/>
            <p:nvPr/>
          </p:nvSpPr>
          <p:spPr>
            <a:xfrm>
              <a:off x="3830527" y="6419318"/>
              <a:ext cx="462281" cy="193649"/>
            </a:xfrm>
            <a:custGeom>
              <a:avLst/>
              <a:pathLst>
                <a:path w="462281" h="193649">
                  <a:moveTo>
                    <a:pt x="27431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1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9"/>
            <p:cNvSpPr/>
            <p:nvPr/>
          </p:nvSpPr>
          <p:spPr>
            <a:xfrm>
              <a:off x="3876247" y="6461205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TGFA</a:t>
              </a:r>
            </a:p>
          </p:txBody>
        </p:sp>
        <p:sp>
          <p:nvSpPr>
            <p:cNvPr id="830" name="pg830"/>
            <p:cNvSpPr/>
            <p:nvPr/>
          </p:nvSpPr>
          <p:spPr>
            <a:xfrm>
              <a:off x="2602129" y="4876065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1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tx831"/>
            <p:cNvSpPr/>
            <p:nvPr/>
          </p:nvSpPr>
          <p:spPr>
            <a:xfrm>
              <a:off x="2647849" y="4921785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832" name="pg832"/>
            <p:cNvSpPr/>
            <p:nvPr/>
          </p:nvSpPr>
          <p:spPr>
            <a:xfrm>
              <a:off x="4143445" y="3638356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33"/>
            <p:cNvSpPr/>
            <p:nvPr/>
          </p:nvSpPr>
          <p:spPr>
            <a:xfrm>
              <a:off x="4189165" y="3684076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834" name="pg834"/>
            <p:cNvSpPr/>
            <p:nvPr/>
          </p:nvSpPr>
          <p:spPr>
            <a:xfrm>
              <a:off x="3517805" y="6134817"/>
              <a:ext cx="408404" cy="193649"/>
            </a:xfrm>
            <a:custGeom>
              <a:avLst/>
              <a:pathLst>
                <a:path w="408404" h="193649">
                  <a:moveTo>
                    <a:pt x="27432" y="193649"/>
                  </a:moveTo>
                  <a:lnTo>
                    <a:pt x="380972" y="193649"/>
                  </a:lnTo>
                  <a:lnTo>
                    <a:pt x="379868" y="193626"/>
                  </a:lnTo>
                  <a:lnTo>
                    <a:pt x="384279" y="193449"/>
                  </a:lnTo>
                  <a:lnTo>
                    <a:pt x="388604" y="192566"/>
                  </a:lnTo>
                  <a:lnTo>
                    <a:pt x="392732" y="191000"/>
                  </a:lnTo>
                  <a:lnTo>
                    <a:pt x="396555" y="188793"/>
                  </a:lnTo>
                  <a:lnTo>
                    <a:pt x="399975" y="186001"/>
                  </a:lnTo>
                  <a:lnTo>
                    <a:pt x="402902" y="182696"/>
                  </a:lnTo>
                  <a:lnTo>
                    <a:pt x="405262" y="178965"/>
                  </a:lnTo>
                  <a:lnTo>
                    <a:pt x="406992" y="174903"/>
                  </a:lnTo>
                  <a:lnTo>
                    <a:pt x="408049" y="170617"/>
                  </a:lnTo>
                  <a:lnTo>
                    <a:pt x="408404" y="166217"/>
                  </a:lnTo>
                  <a:lnTo>
                    <a:pt x="408404" y="27431"/>
                  </a:lnTo>
                  <a:lnTo>
                    <a:pt x="408049" y="23031"/>
                  </a:lnTo>
                  <a:lnTo>
                    <a:pt x="406992" y="18745"/>
                  </a:lnTo>
                  <a:lnTo>
                    <a:pt x="405262" y="14683"/>
                  </a:lnTo>
                  <a:lnTo>
                    <a:pt x="402902" y="10952"/>
                  </a:lnTo>
                  <a:lnTo>
                    <a:pt x="399975" y="7647"/>
                  </a:lnTo>
                  <a:lnTo>
                    <a:pt x="396555" y="4855"/>
                  </a:lnTo>
                  <a:lnTo>
                    <a:pt x="392732" y="2648"/>
                  </a:lnTo>
                  <a:lnTo>
                    <a:pt x="388604" y="1083"/>
                  </a:lnTo>
                  <a:lnTo>
                    <a:pt x="384279" y="200"/>
                  </a:lnTo>
                  <a:lnTo>
                    <a:pt x="380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tx835"/>
            <p:cNvSpPr/>
            <p:nvPr/>
          </p:nvSpPr>
          <p:spPr>
            <a:xfrm>
              <a:off x="3563525" y="6176703"/>
              <a:ext cx="3169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836" name="pg836"/>
            <p:cNvSpPr/>
            <p:nvPr/>
          </p:nvSpPr>
          <p:spPr>
            <a:xfrm>
              <a:off x="3417361" y="6789905"/>
              <a:ext cx="545596" cy="193649"/>
            </a:xfrm>
            <a:custGeom>
              <a:avLst/>
              <a:pathLst>
                <a:path w="545596" h="193649">
                  <a:moveTo>
                    <a:pt x="27432" y="193649"/>
                  </a:moveTo>
                  <a:lnTo>
                    <a:pt x="518164" y="193649"/>
                  </a:lnTo>
                  <a:lnTo>
                    <a:pt x="517059" y="193626"/>
                  </a:lnTo>
                  <a:lnTo>
                    <a:pt x="521470" y="193449"/>
                  </a:lnTo>
                  <a:lnTo>
                    <a:pt x="525796" y="192566"/>
                  </a:lnTo>
                  <a:lnTo>
                    <a:pt x="529924" y="191000"/>
                  </a:lnTo>
                  <a:lnTo>
                    <a:pt x="533747" y="188793"/>
                  </a:lnTo>
                  <a:lnTo>
                    <a:pt x="537167" y="186001"/>
                  </a:lnTo>
                  <a:lnTo>
                    <a:pt x="540094" y="182696"/>
                  </a:lnTo>
                  <a:lnTo>
                    <a:pt x="542454" y="178965"/>
                  </a:lnTo>
                  <a:lnTo>
                    <a:pt x="544184" y="174903"/>
                  </a:lnTo>
                  <a:lnTo>
                    <a:pt x="545241" y="170617"/>
                  </a:lnTo>
                  <a:lnTo>
                    <a:pt x="545596" y="166217"/>
                  </a:lnTo>
                  <a:lnTo>
                    <a:pt x="545596" y="27431"/>
                  </a:lnTo>
                  <a:lnTo>
                    <a:pt x="545241" y="23031"/>
                  </a:lnTo>
                  <a:lnTo>
                    <a:pt x="544184" y="18745"/>
                  </a:lnTo>
                  <a:lnTo>
                    <a:pt x="542454" y="14683"/>
                  </a:lnTo>
                  <a:lnTo>
                    <a:pt x="540094" y="10952"/>
                  </a:lnTo>
                  <a:lnTo>
                    <a:pt x="537167" y="7647"/>
                  </a:lnTo>
                  <a:lnTo>
                    <a:pt x="533747" y="4855"/>
                  </a:lnTo>
                  <a:lnTo>
                    <a:pt x="529924" y="2648"/>
                  </a:lnTo>
                  <a:lnTo>
                    <a:pt x="525796" y="1083"/>
                  </a:lnTo>
                  <a:lnTo>
                    <a:pt x="521470" y="200"/>
                  </a:lnTo>
                  <a:lnTo>
                    <a:pt x="5181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7"/>
            <p:cNvSpPr/>
            <p:nvPr/>
          </p:nvSpPr>
          <p:spPr>
            <a:xfrm>
              <a:off x="3463081" y="6831791"/>
              <a:ext cx="4541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CSF1R</a:t>
              </a:r>
            </a:p>
          </p:txBody>
        </p:sp>
        <p:sp>
          <p:nvSpPr>
            <p:cNvPr id="838" name="pg838"/>
            <p:cNvSpPr/>
            <p:nvPr/>
          </p:nvSpPr>
          <p:spPr>
            <a:xfrm>
              <a:off x="3363070" y="6412763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1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9"/>
            <p:cNvSpPr/>
            <p:nvPr/>
          </p:nvSpPr>
          <p:spPr>
            <a:xfrm>
              <a:off x="3408790" y="6454650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840" name="pg840"/>
            <p:cNvSpPr/>
            <p:nvPr/>
          </p:nvSpPr>
          <p:spPr>
            <a:xfrm>
              <a:off x="3146047" y="6809332"/>
              <a:ext cx="555112" cy="193649"/>
            </a:xfrm>
            <a:custGeom>
              <a:avLst/>
              <a:pathLst>
                <a:path w="555112" h="193649">
                  <a:moveTo>
                    <a:pt x="27431" y="193649"/>
                  </a:moveTo>
                  <a:lnTo>
                    <a:pt x="527680" y="193649"/>
                  </a:lnTo>
                  <a:lnTo>
                    <a:pt x="526575" y="193626"/>
                  </a:lnTo>
                  <a:lnTo>
                    <a:pt x="530986" y="193449"/>
                  </a:lnTo>
                  <a:lnTo>
                    <a:pt x="535312" y="192566"/>
                  </a:lnTo>
                  <a:lnTo>
                    <a:pt x="539439" y="191000"/>
                  </a:lnTo>
                  <a:lnTo>
                    <a:pt x="543263" y="188793"/>
                  </a:lnTo>
                  <a:lnTo>
                    <a:pt x="546682" y="186001"/>
                  </a:lnTo>
                  <a:lnTo>
                    <a:pt x="549610" y="182696"/>
                  </a:lnTo>
                  <a:lnTo>
                    <a:pt x="551969" y="178965"/>
                  </a:lnTo>
                  <a:lnTo>
                    <a:pt x="553700" y="174903"/>
                  </a:lnTo>
                  <a:lnTo>
                    <a:pt x="554756" y="170617"/>
                  </a:lnTo>
                  <a:lnTo>
                    <a:pt x="555112" y="166217"/>
                  </a:lnTo>
                  <a:lnTo>
                    <a:pt x="555112" y="27431"/>
                  </a:lnTo>
                  <a:lnTo>
                    <a:pt x="554756" y="23031"/>
                  </a:lnTo>
                  <a:lnTo>
                    <a:pt x="553700" y="18745"/>
                  </a:lnTo>
                  <a:lnTo>
                    <a:pt x="551969" y="14683"/>
                  </a:lnTo>
                  <a:lnTo>
                    <a:pt x="549610" y="10952"/>
                  </a:lnTo>
                  <a:lnTo>
                    <a:pt x="546682" y="7647"/>
                  </a:lnTo>
                  <a:lnTo>
                    <a:pt x="543263" y="4855"/>
                  </a:lnTo>
                  <a:lnTo>
                    <a:pt x="539439" y="2648"/>
                  </a:lnTo>
                  <a:lnTo>
                    <a:pt x="535312" y="1083"/>
                  </a:lnTo>
                  <a:lnTo>
                    <a:pt x="530986" y="200"/>
                  </a:lnTo>
                  <a:lnTo>
                    <a:pt x="5276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41"/>
            <p:cNvSpPr/>
            <p:nvPr/>
          </p:nvSpPr>
          <p:spPr>
            <a:xfrm>
              <a:off x="3191767" y="6853204"/>
              <a:ext cx="46367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EPHA2</a:t>
              </a:r>
            </a:p>
          </p:txBody>
        </p:sp>
        <p:sp>
          <p:nvSpPr>
            <p:cNvPr id="842" name="pg842"/>
            <p:cNvSpPr/>
            <p:nvPr/>
          </p:nvSpPr>
          <p:spPr>
            <a:xfrm>
              <a:off x="3392915" y="6389320"/>
              <a:ext cx="539914" cy="193649"/>
            </a:xfrm>
            <a:custGeom>
              <a:avLst/>
              <a:pathLst>
                <a:path w="539914" h="193649">
                  <a:moveTo>
                    <a:pt x="27431" y="193649"/>
                  </a:moveTo>
                  <a:lnTo>
                    <a:pt x="512482" y="193649"/>
                  </a:lnTo>
                  <a:lnTo>
                    <a:pt x="511377" y="193626"/>
                  </a:lnTo>
                  <a:lnTo>
                    <a:pt x="515788" y="193449"/>
                  </a:lnTo>
                  <a:lnTo>
                    <a:pt x="520114" y="192566"/>
                  </a:lnTo>
                  <a:lnTo>
                    <a:pt x="524242" y="191000"/>
                  </a:lnTo>
                  <a:lnTo>
                    <a:pt x="528065" y="188793"/>
                  </a:lnTo>
                  <a:lnTo>
                    <a:pt x="531484" y="186001"/>
                  </a:lnTo>
                  <a:lnTo>
                    <a:pt x="534412" y="182696"/>
                  </a:lnTo>
                  <a:lnTo>
                    <a:pt x="536771" y="178965"/>
                  </a:lnTo>
                  <a:lnTo>
                    <a:pt x="538502" y="174903"/>
                  </a:lnTo>
                  <a:lnTo>
                    <a:pt x="539558" y="170617"/>
                  </a:lnTo>
                  <a:lnTo>
                    <a:pt x="539914" y="166217"/>
                  </a:lnTo>
                  <a:lnTo>
                    <a:pt x="539914" y="27431"/>
                  </a:lnTo>
                  <a:lnTo>
                    <a:pt x="539558" y="23031"/>
                  </a:lnTo>
                  <a:lnTo>
                    <a:pt x="538502" y="18745"/>
                  </a:lnTo>
                  <a:lnTo>
                    <a:pt x="536771" y="14683"/>
                  </a:lnTo>
                  <a:lnTo>
                    <a:pt x="534412" y="10952"/>
                  </a:lnTo>
                  <a:lnTo>
                    <a:pt x="531484" y="7647"/>
                  </a:lnTo>
                  <a:lnTo>
                    <a:pt x="528065" y="4855"/>
                  </a:lnTo>
                  <a:lnTo>
                    <a:pt x="524242" y="2648"/>
                  </a:lnTo>
                  <a:lnTo>
                    <a:pt x="520114" y="1083"/>
                  </a:lnTo>
                  <a:lnTo>
                    <a:pt x="515788" y="200"/>
                  </a:lnTo>
                  <a:lnTo>
                    <a:pt x="5124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43"/>
            <p:cNvSpPr/>
            <p:nvPr/>
          </p:nvSpPr>
          <p:spPr>
            <a:xfrm>
              <a:off x="3438635" y="6433191"/>
              <a:ext cx="4484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ERBB*</a:t>
              </a:r>
            </a:p>
          </p:txBody>
        </p:sp>
        <p:sp>
          <p:nvSpPr>
            <p:cNvPr id="844" name="pg844"/>
            <p:cNvSpPr/>
            <p:nvPr/>
          </p:nvSpPr>
          <p:spPr>
            <a:xfrm>
              <a:off x="3222987" y="6691296"/>
              <a:ext cx="528892" cy="193649"/>
            </a:xfrm>
            <a:custGeom>
              <a:avLst/>
              <a:pathLst>
                <a:path w="528892" h="193649">
                  <a:moveTo>
                    <a:pt x="27431" y="193649"/>
                  </a:moveTo>
                  <a:lnTo>
                    <a:pt x="501460" y="193649"/>
                  </a:lnTo>
                  <a:lnTo>
                    <a:pt x="500355" y="193626"/>
                  </a:lnTo>
                  <a:lnTo>
                    <a:pt x="504766" y="193449"/>
                  </a:lnTo>
                  <a:lnTo>
                    <a:pt x="509092" y="192566"/>
                  </a:lnTo>
                  <a:lnTo>
                    <a:pt x="513220" y="191000"/>
                  </a:lnTo>
                  <a:lnTo>
                    <a:pt x="517043" y="188793"/>
                  </a:lnTo>
                  <a:lnTo>
                    <a:pt x="520463" y="186001"/>
                  </a:lnTo>
                  <a:lnTo>
                    <a:pt x="523390" y="182696"/>
                  </a:lnTo>
                  <a:lnTo>
                    <a:pt x="525750" y="178965"/>
                  </a:lnTo>
                  <a:lnTo>
                    <a:pt x="527480" y="174903"/>
                  </a:lnTo>
                  <a:lnTo>
                    <a:pt x="528537" y="170617"/>
                  </a:lnTo>
                  <a:lnTo>
                    <a:pt x="528892" y="166217"/>
                  </a:lnTo>
                  <a:lnTo>
                    <a:pt x="528892" y="27431"/>
                  </a:lnTo>
                  <a:lnTo>
                    <a:pt x="528537" y="23031"/>
                  </a:lnTo>
                  <a:lnTo>
                    <a:pt x="527480" y="18745"/>
                  </a:lnTo>
                  <a:lnTo>
                    <a:pt x="525750" y="14683"/>
                  </a:lnTo>
                  <a:lnTo>
                    <a:pt x="523390" y="10952"/>
                  </a:lnTo>
                  <a:lnTo>
                    <a:pt x="520463" y="7647"/>
                  </a:lnTo>
                  <a:lnTo>
                    <a:pt x="517043" y="4855"/>
                  </a:lnTo>
                  <a:lnTo>
                    <a:pt x="513220" y="2648"/>
                  </a:lnTo>
                  <a:lnTo>
                    <a:pt x="509092" y="1083"/>
                  </a:lnTo>
                  <a:lnTo>
                    <a:pt x="504766" y="200"/>
                  </a:lnTo>
                  <a:lnTo>
                    <a:pt x="5014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tx845"/>
            <p:cNvSpPr/>
            <p:nvPr/>
          </p:nvSpPr>
          <p:spPr>
            <a:xfrm>
              <a:off x="3268707" y="6733182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FGFR*</a:t>
              </a:r>
            </a:p>
          </p:txBody>
        </p:sp>
        <p:sp>
          <p:nvSpPr>
            <p:cNvPr id="846" name="pg846"/>
            <p:cNvSpPr/>
            <p:nvPr/>
          </p:nvSpPr>
          <p:spPr>
            <a:xfrm>
              <a:off x="3446259" y="7064565"/>
              <a:ext cx="405940" cy="193649"/>
            </a:xfrm>
            <a:custGeom>
              <a:avLst/>
              <a:pathLst>
                <a:path w="405940" h="193649">
                  <a:moveTo>
                    <a:pt x="27432" y="193649"/>
                  </a:moveTo>
                  <a:lnTo>
                    <a:pt x="378508" y="193649"/>
                  </a:lnTo>
                  <a:lnTo>
                    <a:pt x="377403" y="193626"/>
                  </a:lnTo>
                  <a:lnTo>
                    <a:pt x="381814" y="193449"/>
                  </a:lnTo>
                  <a:lnTo>
                    <a:pt x="386140" y="192566"/>
                  </a:lnTo>
                  <a:lnTo>
                    <a:pt x="390268" y="191000"/>
                  </a:lnTo>
                  <a:lnTo>
                    <a:pt x="394091" y="188793"/>
                  </a:lnTo>
                  <a:lnTo>
                    <a:pt x="397510" y="186001"/>
                  </a:lnTo>
                  <a:lnTo>
                    <a:pt x="400438" y="182696"/>
                  </a:lnTo>
                  <a:lnTo>
                    <a:pt x="402797" y="178965"/>
                  </a:lnTo>
                  <a:lnTo>
                    <a:pt x="404528" y="174903"/>
                  </a:lnTo>
                  <a:lnTo>
                    <a:pt x="405584" y="170617"/>
                  </a:lnTo>
                  <a:lnTo>
                    <a:pt x="405940" y="166217"/>
                  </a:lnTo>
                  <a:lnTo>
                    <a:pt x="405940" y="27431"/>
                  </a:lnTo>
                  <a:lnTo>
                    <a:pt x="405584" y="23031"/>
                  </a:lnTo>
                  <a:lnTo>
                    <a:pt x="404528" y="18745"/>
                  </a:lnTo>
                  <a:lnTo>
                    <a:pt x="402797" y="14683"/>
                  </a:lnTo>
                  <a:lnTo>
                    <a:pt x="400438" y="10952"/>
                  </a:lnTo>
                  <a:lnTo>
                    <a:pt x="397510" y="7647"/>
                  </a:lnTo>
                  <a:lnTo>
                    <a:pt x="394091" y="4855"/>
                  </a:lnTo>
                  <a:lnTo>
                    <a:pt x="390268" y="2648"/>
                  </a:lnTo>
                  <a:lnTo>
                    <a:pt x="386140" y="1083"/>
                  </a:lnTo>
                  <a:lnTo>
                    <a:pt x="381814" y="200"/>
                  </a:lnTo>
                  <a:lnTo>
                    <a:pt x="3785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tx847"/>
            <p:cNvSpPr/>
            <p:nvPr/>
          </p:nvSpPr>
          <p:spPr>
            <a:xfrm>
              <a:off x="3491979" y="7108437"/>
              <a:ext cx="31450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FLT*</a:t>
              </a:r>
            </a:p>
          </p:txBody>
        </p:sp>
        <p:sp>
          <p:nvSpPr>
            <p:cNvPr id="848" name="pg848"/>
            <p:cNvSpPr/>
            <p:nvPr/>
          </p:nvSpPr>
          <p:spPr>
            <a:xfrm>
              <a:off x="3442973" y="5472587"/>
              <a:ext cx="508696" cy="193649"/>
            </a:xfrm>
            <a:custGeom>
              <a:avLst/>
              <a:pathLst>
                <a:path w="508696" h="193649">
                  <a:moveTo>
                    <a:pt x="27432" y="193649"/>
                  </a:moveTo>
                  <a:lnTo>
                    <a:pt x="481264" y="193649"/>
                  </a:lnTo>
                  <a:lnTo>
                    <a:pt x="480160" y="193626"/>
                  </a:lnTo>
                  <a:lnTo>
                    <a:pt x="484571" y="193449"/>
                  </a:lnTo>
                  <a:lnTo>
                    <a:pt x="488896" y="192566"/>
                  </a:lnTo>
                  <a:lnTo>
                    <a:pt x="493024" y="191000"/>
                  </a:lnTo>
                  <a:lnTo>
                    <a:pt x="496848" y="188793"/>
                  </a:lnTo>
                  <a:lnTo>
                    <a:pt x="500267" y="186001"/>
                  </a:lnTo>
                  <a:lnTo>
                    <a:pt x="503195" y="182696"/>
                  </a:lnTo>
                  <a:lnTo>
                    <a:pt x="505554" y="178965"/>
                  </a:lnTo>
                  <a:lnTo>
                    <a:pt x="507285" y="174903"/>
                  </a:lnTo>
                  <a:lnTo>
                    <a:pt x="508341" y="170617"/>
                  </a:lnTo>
                  <a:lnTo>
                    <a:pt x="508696" y="166217"/>
                  </a:lnTo>
                  <a:lnTo>
                    <a:pt x="508696" y="27432"/>
                  </a:lnTo>
                  <a:lnTo>
                    <a:pt x="508341" y="23031"/>
                  </a:lnTo>
                  <a:lnTo>
                    <a:pt x="507285" y="18745"/>
                  </a:lnTo>
                  <a:lnTo>
                    <a:pt x="505554" y="14683"/>
                  </a:lnTo>
                  <a:lnTo>
                    <a:pt x="503195" y="10952"/>
                  </a:lnTo>
                  <a:lnTo>
                    <a:pt x="500267" y="7647"/>
                  </a:lnTo>
                  <a:lnTo>
                    <a:pt x="496848" y="4855"/>
                  </a:lnTo>
                  <a:lnTo>
                    <a:pt x="493024" y="2648"/>
                  </a:lnTo>
                  <a:lnTo>
                    <a:pt x="488896" y="1083"/>
                  </a:lnTo>
                  <a:lnTo>
                    <a:pt x="484571" y="200"/>
                  </a:lnTo>
                  <a:lnTo>
                    <a:pt x="4812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9"/>
            <p:cNvSpPr/>
            <p:nvPr/>
          </p:nvSpPr>
          <p:spPr>
            <a:xfrm>
              <a:off x="3488693" y="5514473"/>
              <a:ext cx="4172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IGF1R</a:t>
              </a:r>
            </a:p>
          </p:txBody>
        </p:sp>
        <p:sp>
          <p:nvSpPr>
            <p:cNvPr id="850" name="pg850"/>
            <p:cNvSpPr/>
            <p:nvPr/>
          </p:nvSpPr>
          <p:spPr>
            <a:xfrm>
              <a:off x="3415902" y="6901321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tx851"/>
            <p:cNvSpPr/>
            <p:nvPr/>
          </p:nvSpPr>
          <p:spPr>
            <a:xfrm>
              <a:off x="3461622" y="6943208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852" name="pg852"/>
            <p:cNvSpPr/>
            <p:nvPr/>
          </p:nvSpPr>
          <p:spPr>
            <a:xfrm>
              <a:off x="3276926" y="6532092"/>
              <a:ext cx="388756" cy="193649"/>
            </a:xfrm>
            <a:custGeom>
              <a:avLst/>
              <a:pathLst>
                <a:path w="388756" h="193649">
                  <a:moveTo>
                    <a:pt x="27431" y="193649"/>
                  </a:moveTo>
                  <a:lnTo>
                    <a:pt x="361324" y="193649"/>
                  </a:lnTo>
                  <a:lnTo>
                    <a:pt x="360220" y="193626"/>
                  </a:lnTo>
                  <a:lnTo>
                    <a:pt x="364631" y="193449"/>
                  </a:lnTo>
                  <a:lnTo>
                    <a:pt x="368957" y="192566"/>
                  </a:lnTo>
                  <a:lnTo>
                    <a:pt x="373084" y="191000"/>
                  </a:lnTo>
                  <a:lnTo>
                    <a:pt x="376908" y="188793"/>
                  </a:lnTo>
                  <a:lnTo>
                    <a:pt x="380327" y="186001"/>
                  </a:lnTo>
                  <a:lnTo>
                    <a:pt x="383255" y="182696"/>
                  </a:lnTo>
                  <a:lnTo>
                    <a:pt x="385614" y="178965"/>
                  </a:lnTo>
                  <a:lnTo>
                    <a:pt x="387345" y="174903"/>
                  </a:lnTo>
                  <a:lnTo>
                    <a:pt x="388401" y="170617"/>
                  </a:lnTo>
                  <a:lnTo>
                    <a:pt x="388756" y="166217"/>
                  </a:lnTo>
                  <a:lnTo>
                    <a:pt x="388756" y="27431"/>
                  </a:lnTo>
                  <a:lnTo>
                    <a:pt x="388401" y="23031"/>
                  </a:lnTo>
                  <a:lnTo>
                    <a:pt x="387345" y="18745"/>
                  </a:lnTo>
                  <a:lnTo>
                    <a:pt x="385614" y="14683"/>
                  </a:lnTo>
                  <a:lnTo>
                    <a:pt x="383255" y="10952"/>
                  </a:lnTo>
                  <a:lnTo>
                    <a:pt x="380327" y="7647"/>
                  </a:lnTo>
                  <a:lnTo>
                    <a:pt x="376908" y="4855"/>
                  </a:lnTo>
                  <a:lnTo>
                    <a:pt x="373084" y="2648"/>
                  </a:lnTo>
                  <a:lnTo>
                    <a:pt x="368957" y="1083"/>
                  </a:lnTo>
                  <a:lnTo>
                    <a:pt x="364631" y="200"/>
                  </a:lnTo>
                  <a:lnTo>
                    <a:pt x="361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tx853"/>
            <p:cNvSpPr/>
            <p:nvPr/>
          </p:nvSpPr>
          <p:spPr>
            <a:xfrm>
              <a:off x="3322646" y="6577812"/>
              <a:ext cx="2973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KDR</a:t>
              </a:r>
            </a:p>
          </p:txBody>
        </p:sp>
        <p:sp>
          <p:nvSpPr>
            <p:cNvPr id="854" name="pg854"/>
            <p:cNvSpPr/>
            <p:nvPr/>
          </p:nvSpPr>
          <p:spPr>
            <a:xfrm>
              <a:off x="3330214" y="7111603"/>
              <a:ext cx="310371" cy="193649"/>
            </a:xfrm>
            <a:custGeom>
              <a:avLst/>
              <a:pathLst>
                <a:path w="310371" h="193649">
                  <a:moveTo>
                    <a:pt x="27431" y="193649"/>
                  </a:moveTo>
                  <a:lnTo>
                    <a:pt x="282939" y="193649"/>
                  </a:lnTo>
                  <a:lnTo>
                    <a:pt x="281834" y="193626"/>
                  </a:lnTo>
                  <a:lnTo>
                    <a:pt x="286246" y="193449"/>
                  </a:lnTo>
                  <a:lnTo>
                    <a:pt x="290571" y="192566"/>
                  </a:lnTo>
                  <a:lnTo>
                    <a:pt x="294699" y="191000"/>
                  </a:lnTo>
                  <a:lnTo>
                    <a:pt x="298522" y="188793"/>
                  </a:lnTo>
                  <a:lnTo>
                    <a:pt x="301942" y="186001"/>
                  </a:lnTo>
                  <a:lnTo>
                    <a:pt x="304869" y="182696"/>
                  </a:lnTo>
                  <a:lnTo>
                    <a:pt x="307229" y="178965"/>
                  </a:lnTo>
                  <a:lnTo>
                    <a:pt x="308959" y="174903"/>
                  </a:lnTo>
                  <a:lnTo>
                    <a:pt x="310016" y="170617"/>
                  </a:lnTo>
                  <a:lnTo>
                    <a:pt x="310371" y="166217"/>
                  </a:lnTo>
                  <a:lnTo>
                    <a:pt x="310371" y="27432"/>
                  </a:lnTo>
                  <a:lnTo>
                    <a:pt x="310016" y="23031"/>
                  </a:lnTo>
                  <a:lnTo>
                    <a:pt x="308959" y="18745"/>
                  </a:lnTo>
                  <a:lnTo>
                    <a:pt x="307229" y="14683"/>
                  </a:lnTo>
                  <a:lnTo>
                    <a:pt x="304869" y="10952"/>
                  </a:lnTo>
                  <a:lnTo>
                    <a:pt x="301942" y="7647"/>
                  </a:lnTo>
                  <a:lnTo>
                    <a:pt x="298522" y="4855"/>
                  </a:lnTo>
                  <a:lnTo>
                    <a:pt x="294699" y="2648"/>
                  </a:lnTo>
                  <a:lnTo>
                    <a:pt x="290571" y="1083"/>
                  </a:lnTo>
                  <a:lnTo>
                    <a:pt x="286246" y="200"/>
                  </a:lnTo>
                  <a:lnTo>
                    <a:pt x="2829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5"/>
            <p:cNvSpPr/>
            <p:nvPr/>
          </p:nvSpPr>
          <p:spPr>
            <a:xfrm>
              <a:off x="3375934" y="7157323"/>
              <a:ext cx="2189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</a:t>
              </a:r>
            </a:p>
          </p:txBody>
        </p:sp>
        <p:sp>
          <p:nvSpPr>
            <p:cNvPr id="856" name="pg856"/>
            <p:cNvSpPr/>
            <p:nvPr/>
          </p:nvSpPr>
          <p:spPr>
            <a:xfrm>
              <a:off x="3568307" y="6568022"/>
              <a:ext cx="386634" cy="193649"/>
            </a:xfrm>
            <a:custGeom>
              <a:avLst/>
              <a:pathLst>
                <a:path w="386634" h="193649">
                  <a:moveTo>
                    <a:pt x="27431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tx857"/>
            <p:cNvSpPr/>
            <p:nvPr/>
          </p:nvSpPr>
          <p:spPr>
            <a:xfrm>
              <a:off x="3614027" y="6613742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858" name="pg858"/>
            <p:cNvSpPr/>
            <p:nvPr/>
          </p:nvSpPr>
          <p:spPr>
            <a:xfrm>
              <a:off x="4377253" y="7124687"/>
              <a:ext cx="483024" cy="193649"/>
            </a:xfrm>
            <a:custGeom>
              <a:avLst/>
              <a:pathLst>
                <a:path w="483024" h="193649">
                  <a:moveTo>
                    <a:pt x="27432" y="193649"/>
                  </a:moveTo>
                  <a:lnTo>
                    <a:pt x="455592" y="193649"/>
                  </a:lnTo>
                  <a:lnTo>
                    <a:pt x="454488" y="193626"/>
                  </a:lnTo>
                  <a:lnTo>
                    <a:pt x="458899" y="193449"/>
                  </a:lnTo>
                  <a:lnTo>
                    <a:pt x="463224" y="192566"/>
                  </a:lnTo>
                  <a:lnTo>
                    <a:pt x="467352" y="191000"/>
                  </a:lnTo>
                  <a:lnTo>
                    <a:pt x="471175" y="188793"/>
                  </a:lnTo>
                  <a:lnTo>
                    <a:pt x="474595" y="186001"/>
                  </a:lnTo>
                  <a:lnTo>
                    <a:pt x="477523" y="182696"/>
                  </a:lnTo>
                  <a:lnTo>
                    <a:pt x="479882" y="178965"/>
                  </a:lnTo>
                  <a:lnTo>
                    <a:pt x="481613" y="174903"/>
                  </a:lnTo>
                  <a:lnTo>
                    <a:pt x="482669" y="170617"/>
                  </a:lnTo>
                  <a:lnTo>
                    <a:pt x="483024" y="166217"/>
                  </a:lnTo>
                  <a:lnTo>
                    <a:pt x="483024" y="27431"/>
                  </a:lnTo>
                  <a:lnTo>
                    <a:pt x="482669" y="23031"/>
                  </a:lnTo>
                  <a:lnTo>
                    <a:pt x="481613" y="18745"/>
                  </a:lnTo>
                  <a:lnTo>
                    <a:pt x="479882" y="14683"/>
                  </a:lnTo>
                  <a:lnTo>
                    <a:pt x="477523" y="10952"/>
                  </a:lnTo>
                  <a:lnTo>
                    <a:pt x="474595" y="7647"/>
                  </a:lnTo>
                  <a:lnTo>
                    <a:pt x="471175" y="4855"/>
                  </a:lnTo>
                  <a:lnTo>
                    <a:pt x="467352" y="2648"/>
                  </a:lnTo>
                  <a:lnTo>
                    <a:pt x="463224" y="1083"/>
                  </a:lnTo>
                  <a:lnTo>
                    <a:pt x="458899" y="200"/>
                  </a:lnTo>
                  <a:lnTo>
                    <a:pt x="4555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tx859"/>
            <p:cNvSpPr/>
            <p:nvPr/>
          </p:nvSpPr>
          <p:spPr>
            <a:xfrm>
              <a:off x="4422973" y="7166574"/>
              <a:ext cx="3915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NGFR</a:t>
              </a:r>
            </a:p>
          </p:txBody>
        </p:sp>
        <p:sp>
          <p:nvSpPr>
            <p:cNvPr id="860" name="pg860"/>
            <p:cNvSpPr/>
            <p:nvPr/>
          </p:nvSpPr>
          <p:spPr>
            <a:xfrm>
              <a:off x="3516812" y="6941706"/>
              <a:ext cx="541420" cy="193649"/>
            </a:xfrm>
            <a:custGeom>
              <a:avLst/>
              <a:pathLst>
                <a:path w="541420" h="193649">
                  <a:moveTo>
                    <a:pt x="27431" y="193649"/>
                  </a:moveTo>
                  <a:lnTo>
                    <a:pt x="513988" y="193649"/>
                  </a:lnTo>
                  <a:lnTo>
                    <a:pt x="512883" y="193626"/>
                  </a:lnTo>
                  <a:lnTo>
                    <a:pt x="517294" y="193449"/>
                  </a:lnTo>
                  <a:lnTo>
                    <a:pt x="521620" y="192566"/>
                  </a:lnTo>
                  <a:lnTo>
                    <a:pt x="525748" y="191000"/>
                  </a:lnTo>
                  <a:lnTo>
                    <a:pt x="529571" y="188793"/>
                  </a:lnTo>
                  <a:lnTo>
                    <a:pt x="532991" y="186001"/>
                  </a:lnTo>
                  <a:lnTo>
                    <a:pt x="535918" y="182696"/>
                  </a:lnTo>
                  <a:lnTo>
                    <a:pt x="538278" y="178965"/>
                  </a:lnTo>
                  <a:lnTo>
                    <a:pt x="540008" y="174903"/>
                  </a:lnTo>
                  <a:lnTo>
                    <a:pt x="541065" y="170617"/>
                  </a:lnTo>
                  <a:lnTo>
                    <a:pt x="541420" y="166217"/>
                  </a:lnTo>
                  <a:lnTo>
                    <a:pt x="541420" y="27431"/>
                  </a:lnTo>
                  <a:lnTo>
                    <a:pt x="541065" y="23031"/>
                  </a:lnTo>
                  <a:lnTo>
                    <a:pt x="540008" y="18745"/>
                  </a:lnTo>
                  <a:lnTo>
                    <a:pt x="538278" y="14683"/>
                  </a:lnTo>
                  <a:lnTo>
                    <a:pt x="535918" y="10952"/>
                  </a:lnTo>
                  <a:lnTo>
                    <a:pt x="532991" y="7647"/>
                  </a:lnTo>
                  <a:lnTo>
                    <a:pt x="529571" y="4855"/>
                  </a:lnTo>
                  <a:lnTo>
                    <a:pt x="525748" y="2648"/>
                  </a:lnTo>
                  <a:lnTo>
                    <a:pt x="521620" y="1083"/>
                  </a:lnTo>
                  <a:lnTo>
                    <a:pt x="517294" y="200"/>
                  </a:lnTo>
                  <a:lnTo>
                    <a:pt x="5139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tx861"/>
            <p:cNvSpPr/>
            <p:nvPr/>
          </p:nvSpPr>
          <p:spPr>
            <a:xfrm>
              <a:off x="3562532" y="6985578"/>
              <a:ext cx="4499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NTRK*</a:t>
              </a:r>
            </a:p>
          </p:txBody>
        </p:sp>
        <p:sp>
          <p:nvSpPr>
            <p:cNvPr id="862" name="pg862"/>
            <p:cNvSpPr/>
            <p:nvPr/>
          </p:nvSpPr>
          <p:spPr>
            <a:xfrm>
              <a:off x="3352293" y="6669989"/>
              <a:ext cx="640754" cy="193649"/>
            </a:xfrm>
            <a:custGeom>
              <a:avLst/>
              <a:pathLst>
                <a:path w="640754" h="193649">
                  <a:moveTo>
                    <a:pt x="27432" y="193649"/>
                  </a:moveTo>
                  <a:lnTo>
                    <a:pt x="613322" y="193649"/>
                  </a:lnTo>
                  <a:lnTo>
                    <a:pt x="612217" y="193626"/>
                  </a:lnTo>
                  <a:lnTo>
                    <a:pt x="616628" y="193449"/>
                  </a:lnTo>
                  <a:lnTo>
                    <a:pt x="620954" y="192566"/>
                  </a:lnTo>
                  <a:lnTo>
                    <a:pt x="625082" y="191000"/>
                  </a:lnTo>
                  <a:lnTo>
                    <a:pt x="628905" y="188793"/>
                  </a:lnTo>
                  <a:lnTo>
                    <a:pt x="632324" y="186001"/>
                  </a:lnTo>
                  <a:lnTo>
                    <a:pt x="635252" y="182696"/>
                  </a:lnTo>
                  <a:lnTo>
                    <a:pt x="637611" y="178965"/>
                  </a:lnTo>
                  <a:lnTo>
                    <a:pt x="639342" y="174903"/>
                  </a:lnTo>
                  <a:lnTo>
                    <a:pt x="640398" y="170617"/>
                  </a:lnTo>
                  <a:lnTo>
                    <a:pt x="640754" y="166217"/>
                  </a:lnTo>
                  <a:lnTo>
                    <a:pt x="640754" y="27432"/>
                  </a:lnTo>
                  <a:lnTo>
                    <a:pt x="640398" y="23031"/>
                  </a:lnTo>
                  <a:lnTo>
                    <a:pt x="639342" y="18745"/>
                  </a:lnTo>
                  <a:lnTo>
                    <a:pt x="637611" y="14683"/>
                  </a:lnTo>
                  <a:lnTo>
                    <a:pt x="635252" y="10952"/>
                  </a:lnTo>
                  <a:lnTo>
                    <a:pt x="632324" y="7647"/>
                  </a:lnTo>
                  <a:lnTo>
                    <a:pt x="628905" y="4855"/>
                  </a:lnTo>
                  <a:lnTo>
                    <a:pt x="625082" y="2648"/>
                  </a:lnTo>
                  <a:lnTo>
                    <a:pt x="620954" y="1083"/>
                  </a:lnTo>
                  <a:lnTo>
                    <a:pt x="616628" y="200"/>
                  </a:lnTo>
                  <a:lnTo>
                    <a:pt x="61332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tx863"/>
            <p:cNvSpPr/>
            <p:nvPr/>
          </p:nvSpPr>
          <p:spPr>
            <a:xfrm>
              <a:off x="3398013" y="6711875"/>
              <a:ext cx="54931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PDGFR*</a:t>
              </a:r>
            </a:p>
          </p:txBody>
        </p:sp>
        <p:sp>
          <p:nvSpPr>
            <p:cNvPr id="864" name="pg864"/>
            <p:cNvSpPr/>
            <p:nvPr/>
          </p:nvSpPr>
          <p:spPr>
            <a:xfrm>
              <a:off x="4486168" y="6400532"/>
              <a:ext cx="357608" cy="193649"/>
            </a:xfrm>
            <a:custGeom>
              <a:avLst/>
              <a:pathLst>
                <a:path w="357608" h="193649">
                  <a:moveTo>
                    <a:pt x="27432" y="193649"/>
                  </a:moveTo>
                  <a:lnTo>
                    <a:pt x="330176" y="193649"/>
                  </a:lnTo>
                  <a:lnTo>
                    <a:pt x="329071" y="193626"/>
                  </a:lnTo>
                  <a:lnTo>
                    <a:pt x="333482" y="193449"/>
                  </a:lnTo>
                  <a:lnTo>
                    <a:pt x="337808" y="192566"/>
                  </a:lnTo>
                  <a:lnTo>
                    <a:pt x="341936" y="191000"/>
                  </a:lnTo>
                  <a:lnTo>
                    <a:pt x="345759" y="188793"/>
                  </a:lnTo>
                  <a:lnTo>
                    <a:pt x="349178" y="186001"/>
                  </a:lnTo>
                  <a:lnTo>
                    <a:pt x="352106" y="182696"/>
                  </a:lnTo>
                  <a:lnTo>
                    <a:pt x="354465" y="178965"/>
                  </a:lnTo>
                  <a:lnTo>
                    <a:pt x="356196" y="174903"/>
                  </a:lnTo>
                  <a:lnTo>
                    <a:pt x="357252" y="170617"/>
                  </a:lnTo>
                  <a:lnTo>
                    <a:pt x="357608" y="166217"/>
                  </a:lnTo>
                  <a:lnTo>
                    <a:pt x="357608" y="27431"/>
                  </a:lnTo>
                  <a:lnTo>
                    <a:pt x="357252" y="23031"/>
                  </a:lnTo>
                  <a:lnTo>
                    <a:pt x="356196" y="18745"/>
                  </a:lnTo>
                  <a:lnTo>
                    <a:pt x="354465" y="14683"/>
                  </a:lnTo>
                  <a:lnTo>
                    <a:pt x="352106" y="10952"/>
                  </a:lnTo>
                  <a:lnTo>
                    <a:pt x="349178" y="7647"/>
                  </a:lnTo>
                  <a:lnTo>
                    <a:pt x="345759" y="4855"/>
                  </a:lnTo>
                  <a:lnTo>
                    <a:pt x="341936" y="2648"/>
                  </a:lnTo>
                  <a:lnTo>
                    <a:pt x="337808" y="1083"/>
                  </a:lnTo>
                  <a:lnTo>
                    <a:pt x="333482" y="200"/>
                  </a:lnTo>
                  <a:lnTo>
                    <a:pt x="3301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tx865"/>
            <p:cNvSpPr/>
            <p:nvPr/>
          </p:nvSpPr>
          <p:spPr>
            <a:xfrm>
              <a:off x="4531888" y="6446252"/>
              <a:ext cx="2661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TEK</a:t>
              </a:r>
            </a:p>
          </p:txBody>
        </p:sp>
        <p:sp>
          <p:nvSpPr>
            <p:cNvPr id="866" name="pg866"/>
            <p:cNvSpPr/>
            <p:nvPr/>
          </p:nvSpPr>
          <p:spPr>
            <a:xfrm>
              <a:off x="6348189" y="2714340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6393909" y="2760060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868" name="pg868"/>
            <p:cNvSpPr/>
            <p:nvPr/>
          </p:nvSpPr>
          <p:spPr>
            <a:xfrm>
              <a:off x="6099521" y="4945197"/>
              <a:ext cx="535190" cy="193649"/>
            </a:xfrm>
            <a:custGeom>
              <a:avLst/>
              <a:pathLst>
                <a:path w="535190" h="193649">
                  <a:moveTo>
                    <a:pt x="27432" y="193649"/>
                  </a:moveTo>
                  <a:lnTo>
                    <a:pt x="507758" y="193649"/>
                  </a:lnTo>
                  <a:lnTo>
                    <a:pt x="506653" y="193626"/>
                  </a:lnTo>
                  <a:lnTo>
                    <a:pt x="511065" y="193449"/>
                  </a:lnTo>
                  <a:lnTo>
                    <a:pt x="515390" y="192566"/>
                  </a:lnTo>
                  <a:lnTo>
                    <a:pt x="519518" y="191000"/>
                  </a:lnTo>
                  <a:lnTo>
                    <a:pt x="523341" y="188793"/>
                  </a:lnTo>
                  <a:lnTo>
                    <a:pt x="526761" y="186001"/>
                  </a:lnTo>
                  <a:lnTo>
                    <a:pt x="529688" y="182696"/>
                  </a:lnTo>
                  <a:lnTo>
                    <a:pt x="532048" y="178965"/>
                  </a:lnTo>
                  <a:lnTo>
                    <a:pt x="533778" y="174903"/>
                  </a:lnTo>
                  <a:lnTo>
                    <a:pt x="534835" y="170617"/>
                  </a:lnTo>
                  <a:lnTo>
                    <a:pt x="535190" y="166217"/>
                  </a:lnTo>
                  <a:lnTo>
                    <a:pt x="535190" y="27432"/>
                  </a:lnTo>
                  <a:lnTo>
                    <a:pt x="534835" y="23031"/>
                  </a:lnTo>
                  <a:lnTo>
                    <a:pt x="533778" y="18745"/>
                  </a:lnTo>
                  <a:lnTo>
                    <a:pt x="532048" y="14683"/>
                  </a:lnTo>
                  <a:lnTo>
                    <a:pt x="529688" y="10952"/>
                  </a:lnTo>
                  <a:lnTo>
                    <a:pt x="526761" y="7647"/>
                  </a:lnTo>
                  <a:lnTo>
                    <a:pt x="523341" y="4855"/>
                  </a:lnTo>
                  <a:lnTo>
                    <a:pt x="519518" y="2648"/>
                  </a:lnTo>
                  <a:lnTo>
                    <a:pt x="515390" y="1083"/>
                  </a:lnTo>
                  <a:lnTo>
                    <a:pt x="511065" y="200"/>
                  </a:lnTo>
                  <a:lnTo>
                    <a:pt x="5077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9"/>
            <p:cNvSpPr/>
            <p:nvPr/>
          </p:nvSpPr>
          <p:spPr>
            <a:xfrm>
              <a:off x="6145241" y="4989069"/>
              <a:ext cx="44375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NFKB*</a:t>
              </a:r>
            </a:p>
          </p:txBody>
        </p:sp>
        <p:sp>
          <p:nvSpPr>
            <p:cNvPr id="870" name="pg870"/>
            <p:cNvSpPr/>
            <p:nvPr/>
          </p:nvSpPr>
          <p:spPr>
            <a:xfrm>
              <a:off x="6398336" y="1228587"/>
              <a:ext cx="587150" cy="193649"/>
            </a:xfrm>
            <a:custGeom>
              <a:avLst/>
              <a:pathLst>
                <a:path w="587150" h="193649">
                  <a:moveTo>
                    <a:pt x="27432" y="193649"/>
                  </a:moveTo>
                  <a:lnTo>
                    <a:pt x="559718" y="193649"/>
                  </a:lnTo>
                  <a:lnTo>
                    <a:pt x="558614" y="193626"/>
                  </a:lnTo>
                  <a:lnTo>
                    <a:pt x="563025" y="193449"/>
                  </a:lnTo>
                  <a:lnTo>
                    <a:pt x="567350" y="192566"/>
                  </a:lnTo>
                  <a:lnTo>
                    <a:pt x="571478" y="191000"/>
                  </a:lnTo>
                  <a:lnTo>
                    <a:pt x="575301" y="188793"/>
                  </a:lnTo>
                  <a:lnTo>
                    <a:pt x="578721" y="186001"/>
                  </a:lnTo>
                  <a:lnTo>
                    <a:pt x="581649" y="182696"/>
                  </a:lnTo>
                  <a:lnTo>
                    <a:pt x="584008" y="178965"/>
                  </a:lnTo>
                  <a:lnTo>
                    <a:pt x="585739" y="174903"/>
                  </a:lnTo>
                  <a:lnTo>
                    <a:pt x="586795" y="170617"/>
                  </a:lnTo>
                  <a:lnTo>
                    <a:pt x="587150" y="166217"/>
                  </a:lnTo>
                  <a:lnTo>
                    <a:pt x="587150" y="27431"/>
                  </a:lnTo>
                  <a:lnTo>
                    <a:pt x="586795" y="23031"/>
                  </a:lnTo>
                  <a:lnTo>
                    <a:pt x="585739" y="18745"/>
                  </a:lnTo>
                  <a:lnTo>
                    <a:pt x="584008" y="14683"/>
                  </a:lnTo>
                  <a:lnTo>
                    <a:pt x="581649" y="10952"/>
                  </a:lnTo>
                  <a:lnTo>
                    <a:pt x="578721" y="7647"/>
                  </a:lnTo>
                  <a:lnTo>
                    <a:pt x="575301" y="4855"/>
                  </a:lnTo>
                  <a:lnTo>
                    <a:pt x="571478" y="2648"/>
                  </a:lnTo>
                  <a:lnTo>
                    <a:pt x="567350" y="1083"/>
                  </a:lnTo>
                  <a:lnTo>
                    <a:pt x="563025" y="200"/>
                  </a:lnTo>
                  <a:lnTo>
                    <a:pt x="5597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tx871"/>
            <p:cNvSpPr/>
            <p:nvPr/>
          </p:nvSpPr>
          <p:spPr>
            <a:xfrm>
              <a:off x="6444056" y="1272459"/>
              <a:ext cx="49571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YWHA*</a:t>
              </a:r>
            </a:p>
          </p:txBody>
        </p:sp>
        <p:sp>
          <p:nvSpPr>
            <p:cNvPr id="872" name="pg872"/>
            <p:cNvSpPr/>
            <p:nvPr/>
          </p:nvSpPr>
          <p:spPr>
            <a:xfrm>
              <a:off x="6621576" y="3785961"/>
              <a:ext cx="581263" cy="193649"/>
            </a:xfrm>
            <a:custGeom>
              <a:avLst/>
              <a:pathLst>
                <a:path w="581263" h="193649">
                  <a:moveTo>
                    <a:pt x="27431" y="193649"/>
                  </a:moveTo>
                  <a:lnTo>
                    <a:pt x="553831" y="193649"/>
                  </a:lnTo>
                  <a:lnTo>
                    <a:pt x="552726" y="193626"/>
                  </a:lnTo>
                  <a:lnTo>
                    <a:pt x="557137" y="193449"/>
                  </a:lnTo>
                  <a:lnTo>
                    <a:pt x="561463" y="192566"/>
                  </a:lnTo>
                  <a:lnTo>
                    <a:pt x="565591" y="191000"/>
                  </a:lnTo>
                  <a:lnTo>
                    <a:pt x="569414" y="188793"/>
                  </a:lnTo>
                  <a:lnTo>
                    <a:pt x="572834" y="186001"/>
                  </a:lnTo>
                  <a:lnTo>
                    <a:pt x="575761" y="182696"/>
                  </a:lnTo>
                  <a:lnTo>
                    <a:pt x="578121" y="178965"/>
                  </a:lnTo>
                  <a:lnTo>
                    <a:pt x="579851" y="174903"/>
                  </a:lnTo>
                  <a:lnTo>
                    <a:pt x="580908" y="170617"/>
                  </a:lnTo>
                  <a:lnTo>
                    <a:pt x="581263" y="166217"/>
                  </a:lnTo>
                  <a:lnTo>
                    <a:pt x="581263" y="27432"/>
                  </a:lnTo>
                  <a:lnTo>
                    <a:pt x="580908" y="23031"/>
                  </a:lnTo>
                  <a:lnTo>
                    <a:pt x="579851" y="18745"/>
                  </a:lnTo>
                  <a:lnTo>
                    <a:pt x="578121" y="14683"/>
                  </a:lnTo>
                  <a:lnTo>
                    <a:pt x="575761" y="10952"/>
                  </a:lnTo>
                  <a:lnTo>
                    <a:pt x="572834" y="7647"/>
                  </a:lnTo>
                  <a:lnTo>
                    <a:pt x="569414" y="4855"/>
                  </a:lnTo>
                  <a:lnTo>
                    <a:pt x="565591" y="2648"/>
                  </a:lnTo>
                  <a:lnTo>
                    <a:pt x="561463" y="1083"/>
                  </a:lnTo>
                  <a:lnTo>
                    <a:pt x="557137" y="200"/>
                  </a:lnTo>
                  <a:lnTo>
                    <a:pt x="55383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73"/>
            <p:cNvSpPr/>
            <p:nvPr/>
          </p:nvSpPr>
          <p:spPr>
            <a:xfrm>
              <a:off x="6667296" y="3831681"/>
              <a:ext cx="48982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THEM4</a:t>
              </a:r>
            </a:p>
          </p:txBody>
        </p:sp>
        <p:sp>
          <p:nvSpPr>
            <p:cNvPr id="874" name="pg874"/>
            <p:cNvSpPr/>
            <p:nvPr/>
          </p:nvSpPr>
          <p:spPr>
            <a:xfrm>
              <a:off x="5646679" y="3770362"/>
              <a:ext cx="691002" cy="193649"/>
            </a:xfrm>
            <a:custGeom>
              <a:avLst/>
              <a:pathLst>
                <a:path w="691002" h="193649">
                  <a:moveTo>
                    <a:pt x="27431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tx875"/>
            <p:cNvSpPr/>
            <p:nvPr/>
          </p:nvSpPr>
          <p:spPr>
            <a:xfrm>
              <a:off x="5692399" y="3812249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PPP2R3*</a:t>
              </a:r>
            </a:p>
          </p:txBody>
        </p:sp>
        <p:sp>
          <p:nvSpPr>
            <p:cNvPr id="876" name="pg876"/>
            <p:cNvSpPr/>
            <p:nvPr/>
          </p:nvSpPr>
          <p:spPr>
            <a:xfrm>
              <a:off x="6455825" y="3412873"/>
              <a:ext cx="602280" cy="193649"/>
            </a:xfrm>
            <a:custGeom>
              <a:avLst/>
              <a:pathLst>
                <a:path w="602280" h="193649">
                  <a:moveTo>
                    <a:pt x="27431" y="193649"/>
                  </a:moveTo>
                  <a:lnTo>
                    <a:pt x="574848" y="193649"/>
                  </a:lnTo>
                  <a:lnTo>
                    <a:pt x="573743" y="193626"/>
                  </a:lnTo>
                  <a:lnTo>
                    <a:pt x="578154" y="193449"/>
                  </a:lnTo>
                  <a:lnTo>
                    <a:pt x="582480" y="192566"/>
                  </a:lnTo>
                  <a:lnTo>
                    <a:pt x="586608" y="191000"/>
                  </a:lnTo>
                  <a:lnTo>
                    <a:pt x="590431" y="188793"/>
                  </a:lnTo>
                  <a:lnTo>
                    <a:pt x="593851" y="186001"/>
                  </a:lnTo>
                  <a:lnTo>
                    <a:pt x="596778" y="182696"/>
                  </a:lnTo>
                  <a:lnTo>
                    <a:pt x="599138" y="178965"/>
                  </a:lnTo>
                  <a:lnTo>
                    <a:pt x="600868" y="174903"/>
                  </a:lnTo>
                  <a:lnTo>
                    <a:pt x="601924" y="170617"/>
                  </a:lnTo>
                  <a:lnTo>
                    <a:pt x="602280" y="166217"/>
                  </a:lnTo>
                  <a:lnTo>
                    <a:pt x="602280" y="27431"/>
                  </a:lnTo>
                  <a:lnTo>
                    <a:pt x="601924" y="23031"/>
                  </a:lnTo>
                  <a:lnTo>
                    <a:pt x="600868" y="18745"/>
                  </a:lnTo>
                  <a:lnTo>
                    <a:pt x="599138" y="14683"/>
                  </a:lnTo>
                  <a:lnTo>
                    <a:pt x="596778" y="10952"/>
                  </a:lnTo>
                  <a:lnTo>
                    <a:pt x="593851" y="7647"/>
                  </a:lnTo>
                  <a:lnTo>
                    <a:pt x="590431" y="4855"/>
                  </a:lnTo>
                  <a:lnTo>
                    <a:pt x="586608" y="2648"/>
                  </a:lnTo>
                  <a:lnTo>
                    <a:pt x="582480" y="1083"/>
                  </a:lnTo>
                  <a:lnTo>
                    <a:pt x="578154" y="200"/>
                  </a:lnTo>
                  <a:lnTo>
                    <a:pt x="5748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7"/>
            <p:cNvSpPr/>
            <p:nvPr/>
          </p:nvSpPr>
          <p:spPr>
            <a:xfrm>
              <a:off x="6501545" y="3454760"/>
              <a:ext cx="51084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PPP2C*</a:t>
              </a:r>
            </a:p>
          </p:txBody>
        </p:sp>
        <p:sp>
          <p:nvSpPr>
            <p:cNvPr id="878" name="pg878"/>
            <p:cNvSpPr/>
            <p:nvPr/>
          </p:nvSpPr>
          <p:spPr>
            <a:xfrm>
              <a:off x="6985640" y="2473904"/>
              <a:ext cx="691002" cy="193649"/>
            </a:xfrm>
            <a:custGeom>
              <a:avLst/>
              <a:pathLst>
                <a:path w="691002" h="193649">
                  <a:moveTo>
                    <a:pt x="27431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9"/>
            <p:cNvSpPr/>
            <p:nvPr/>
          </p:nvSpPr>
          <p:spPr>
            <a:xfrm>
              <a:off x="7031360" y="2517775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PPP2R1*</a:t>
              </a:r>
            </a:p>
          </p:txBody>
        </p:sp>
        <p:sp>
          <p:nvSpPr>
            <p:cNvPr id="880" name="pg880"/>
            <p:cNvSpPr/>
            <p:nvPr/>
          </p:nvSpPr>
          <p:spPr>
            <a:xfrm>
              <a:off x="4955473" y="2697285"/>
              <a:ext cx="691002" cy="193649"/>
            </a:xfrm>
            <a:custGeom>
              <a:avLst/>
              <a:pathLst>
                <a:path w="691002" h="193649">
                  <a:moveTo>
                    <a:pt x="27432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tx881"/>
            <p:cNvSpPr/>
            <p:nvPr/>
          </p:nvSpPr>
          <p:spPr>
            <a:xfrm>
              <a:off x="5001193" y="2741157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PPP2R2*</a:t>
              </a:r>
            </a:p>
          </p:txBody>
        </p:sp>
        <p:sp>
          <p:nvSpPr>
            <p:cNvPr id="882" name="pg882"/>
            <p:cNvSpPr/>
            <p:nvPr/>
          </p:nvSpPr>
          <p:spPr>
            <a:xfrm>
              <a:off x="7276877" y="3699747"/>
              <a:ext cx="691002" cy="193649"/>
            </a:xfrm>
            <a:custGeom>
              <a:avLst/>
              <a:pathLst>
                <a:path w="691002" h="193649">
                  <a:moveTo>
                    <a:pt x="27431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tx883"/>
            <p:cNvSpPr/>
            <p:nvPr/>
          </p:nvSpPr>
          <p:spPr>
            <a:xfrm>
              <a:off x="7322597" y="3741634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PPP2R5*</a:t>
              </a:r>
            </a:p>
          </p:txBody>
        </p:sp>
        <p:sp>
          <p:nvSpPr>
            <p:cNvPr id="884" name="pg884"/>
            <p:cNvSpPr/>
            <p:nvPr/>
          </p:nvSpPr>
          <p:spPr>
            <a:xfrm>
              <a:off x="7040866" y="2994956"/>
              <a:ext cx="829837" cy="193649"/>
            </a:xfrm>
            <a:custGeom>
              <a:avLst/>
              <a:pathLst>
                <a:path w="829837" h="193649">
                  <a:moveTo>
                    <a:pt x="27432" y="193649"/>
                  </a:moveTo>
                  <a:lnTo>
                    <a:pt x="802405" y="193649"/>
                  </a:lnTo>
                  <a:lnTo>
                    <a:pt x="801300" y="193626"/>
                  </a:lnTo>
                  <a:lnTo>
                    <a:pt x="805712" y="193449"/>
                  </a:lnTo>
                  <a:lnTo>
                    <a:pt x="810037" y="192566"/>
                  </a:lnTo>
                  <a:lnTo>
                    <a:pt x="814165" y="191000"/>
                  </a:lnTo>
                  <a:lnTo>
                    <a:pt x="817988" y="188793"/>
                  </a:lnTo>
                  <a:lnTo>
                    <a:pt x="821408" y="186001"/>
                  </a:lnTo>
                  <a:lnTo>
                    <a:pt x="824335" y="182696"/>
                  </a:lnTo>
                  <a:lnTo>
                    <a:pt x="826695" y="178965"/>
                  </a:lnTo>
                  <a:lnTo>
                    <a:pt x="828425" y="174903"/>
                  </a:lnTo>
                  <a:lnTo>
                    <a:pt x="829482" y="170617"/>
                  </a:lnTo>
                  <a:lnTo>
                    <a:pt x="829837" y="166217"/>
                  </a:lnTo>
                  <a:lnTo>
                    <a:pt x="829837" y="27431"/>
                  </a:lnTo>
                  <a:lnTo>
                    <a:pt x="829482" y="23031"/>
                  </a:lnTo>
                  <a:lnTo>
                    <a:pt x="828425" y="18745"/>
                  </a:lnTo>
                  <a:lnTo>
                    <a:pt x="826695" y="14683"/>
                  </a:lnTo>
                  <a:lnTo>
                    <a:pt x="824335" y="10952"/>
                  </a:lnTo>
                  <a:lnTo>
                    <a:pt x="821408" y="7647"/>
                  </a:lnTo>
                  <a:lnTo>
                    <a:pt x="817988" y="4855"/>
                  </a:lnTo>
                  <a:lnTo>
                    <a:pt x="814165" y="2648"/>
                  </a:lnTo>
                  <a:lnTo>
                    <a:pt x="810037" y="1083"/>
                  </a:lnTo>
                  <a:lnTo>
                    <a:pt x="805712" y="200"/>
                  </a:lnTo>
                  <a:lnTo>
                    <a:pt x="80240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5"/>
            <p:cNvSpPr/>
            <p:nvPr/>
          </p:nvSpPr>
          <p:spPr>
            <a:xfrm>
              <a:off x="7086586" y="3036843"/>
              <a:ext cx="7383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HSP90AA1</a:t>
              </a:r>
            </a:p>
          </p:txBody>
        </p:sp>
        <p:sp>
          <p:nvSpPr>
            <p:cNvPr id="886" name="pg886"/>
            <p:cNvSpPr/>
            <p:nvPr/>
          </p:nvSpPr>
          <p:spPr>
            <a:xfrm>
              <a:off x="6206119" y="1781622"/>
              <a:ext cx="830111" cy="193649"/>
            </a:xfrm>
            <a:custGeom>
              <a:avLst/>
              <a:pathLst>
                <a:path w="830111" h="193649">
                  <a:moveTo>
                    <a:pt x="27431" y="193649"/>
                  </a:moveTo>
                  <a:lnTo>
                    <a:pt x="802679" y="193649"/>
                  </a:lnTo>
                  <a:lnTo>
                    <a:pt x="801574" y="193626"/>
                  </a:lnTo>
                  <a:lnTo>
                    <a:pt x="805985" y="193449"/>
                  </a:lnTo>
                  <a:lnTo>
                    <a:pt x="810311" y="192566"/>
                  </a:lnTo>
                  <a:lnTo>
                    <a:pt x="814439" y="191000"/>
                  </a:lnTo>
                  <a:lnTo>
                    <a:pt x="818262" y="188793"/>
                  </a:lnTo>
                  <a:lnTo>
                    <a:pt x="821682" y="186001"/>
                  </a:lnTo>
                  <a:lnTo>
                    <a:pt x="824609" y="182696"/>
                  </a:lnTo>
                  <a:lnTo>
                    <a:pt x="826969" y="178965"/>
                  </a:lnTo>
                  <a:lnTo>
                    <a:pt x="828699" y="174903"/>
                  </a:lnTo>
                  <a:lnTo>
                    <a:pt x="829756" y="170617"/>
                  </a:lnTo>
                  <a:lnTo>
                    <a:pt x="830111" y="166217"/>
                  </a:lnTo>
                  <a:lnTo>
                    <a:pt x="830111" y="27432"/>
                  </a:lnTo>
                  <a:lnTo>
                    <a:pt x="829756" y="23031"/>
                  </a:lnTo>
                  <a:lnTo>
                    <a:pt x="828699" y="18745"/>
                  </a:lnTo>
                  <a:lnTo>
                    <a:pt x="826969" y="14683"/>
                  </a:lnTo>
                  <a:lnTo>
                    <a:pt x="824609" y="10952"/>
                  </a:lnTo>
                  <a:lnTo>
                    <a:pt x="821682" y="7647"/>
                  </a:lnTo>
                  <a:lnTo>
                    <a:pt x="818262" y="4855"/>
                  </a:lnTo>
                  <a:lnTo>
                    <a:pt x="814439" y="2648"/>
                  </a:lnTo>
                  <a:lnTo>
                    <a:pt x="810311" y="1083"/>
                  </a:lnTo>
                  <a:lnTo>
                    <a:pt x="805985" y="200"/>
                  </a:lnTo>
                  <a:lnTo>
                    <a:pt x="8026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tx887"/>
            <p:cNvSpPr/>
            <p:nvPr/>
          </p:nvSpPr>
          <p:spPr>
            <a:xfrm>
              <a:off x="6251839" y="1823509"/>
              <a:ext cx="73867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HSP90AB1</a:t>
              </a:r>
            </a:p>
          </p:txBody>
        </p:sp>
        <p:sp>
          <p:nvSpPr>
            <p:cNvPr id="888" name="pg888"/>
            <p:cNvSpPr/>
            <p:nvPr/>
          </p:nvSpPr>
          <p:spPr>
            <a:xfrm>
              <a:off x="5839984" y="1515274"/>
              <a:ext cx="734200" cy="193649"/>
            </a:xfrm>
            <a:custGeom>
              <a:avLst/>
              <a:pathLst>
                <a:path w="734200" h="193649">
                  <a:moveTo>
                    <a:pt x="27431" y="193649"/>
                  </a:moveTo>
                  <a:lnTo>
                    <a:pt x="706768" y="193649"/>
                  </a:lnTo>
                  <a:lnTo>
                    <a:pt x="705663" y="193626"/>
                  </a:lnTo>
                  <a:lnTo>
                    <a:pt x="710075" y="193449"/>
                  </a:lnTo>
                  <a:lnTo>
                    <a:pt x="714400" y="192566"/>
                  </a:lnTo>
                  <a:lnTo>
                    <a:pt x="718528" y="191000"/>
                  </a:lnTo>
                  <a:lnTo>
                    <a:pt x="722351" y="188793"/>
                  </a:lnTo>
                  <a:lnTo>
                    <a:pt x="725771" y="186001"/>
                  </a:lnTo>
                  <a:lnTo>
                    <a:pt x="728698" y="182696"/>
                  </a:lnTo>
                  <a:lnTo>
                    <a:pt x="731058" y="178965"/>
                  </a:lnTo>
                  <a:lnTo>
                    <a:pt x="732788" y="174903"/>
                  </a:lnTo>
                  <a:lnTo>
                    <a:pt x="733845" y="170617"/>
                  </a:lnTo>
                  <a:lnTo>
                    <a:pt x="734200" y="166217"/>
                  </a:lnTo>
                  <a:lnTo>
                    <a:pt x="734200" y="27431"/>
                  </a:lnTo>
                  <a:lnTo>
                    <a:pt x="733845" y="23031"/>
                  </a:lnTo>
                  <a:lnTo>
                    <a:pt x="732788" y="18745"/>
                  </a:lnTo>
                  <a:lnTo>
                    <a:pt x="731058" y="14683"/>
                  </a:lnTo>
                  <a:lnTo>
                    <a:pt x="728698" y="10952"/>
                  </a:lnTo>
                  <a:lnTo>
                    <a:pt x="725771" y="7647"/>
                  </a:lnTo>
                  <a:lnTo>
                    <a:pt x="722351" y="4855"/>
                  </a:lnTo>
                  <a:lnTo>
                    <a:pt x="718528" y="2648"/>
                  </a:lnTo>
                  <a:lnTo>
                    <a:pt x="714400" y="1083"/>
                  </a:lnTo>
                  <a:lnTo>
                    <a:pt x="710075" y="200"/>
                  </a:lnTo>
                  <a:lnTo>
                    <a:pt x="7067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9"/>
            <p:cNvSpPr/>
            <p:nvPr/>
          </p:nvSpPr>
          <p:spPr>
            <a:xfrm>
              <a:off x="5885704" y="1557160"/>
              <a:ext cx="64276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HSP90B1</a:t>
              </a:r>
            </a:p>
          </p:txBody>
        </p:sp>
        <p:sp>
          <p:nvSpPr>
            <p:cNvPr id="890" name="pg890"/>
            <p:cNvSpPr/>
            <p:nvPr/>
          </p:nvSpPr>
          <p:spPr>
            <a:xfrm>
              <a:off x="5258674" y="3292278"/>
              <a:ext cx="465293" cy="193649"/>
            </a:xfrm>
            <a:custGeom>
              <a:avLst/>
              <a:pathLst>
                <a:path w="465293" h="193649">
                  <a:moveTo>
                    <a:pt x="27432" y="193649"/>
                  </a:moveTo>
                  <a:lnTo>
                    <a:pt x="437861" y="193649"/>
                  </a:lnTo>
                  <a:lnTo>
                    <a:pt x="436757" y="193626"/>
                  </a:lnTo>
                  <a:lnTo>
                    <a:pt x="441168" y="193449"/>
                  </a:lnTo>
                  <a:lnTo>
                    <a:pt x="445494" y="192566"/>
                  </a:lnTo>
                  <a:lnTo>
                    <a:pt x="449621" y="191000"/>
                  </a:lnTo>
                  <a:lnTo>
                    <a:pt x="453445" y="188793"/>
                  </a:lnTo>
                  <a:lnTo>
                    <a:pt x="456864" y="186001"/>
                  </a:lnTo>
                  <a:lnTo>
                    <a:pt x="459792" y="182696"/>
                  </a:lnTo>
                  <a:lnTo>
                    <a:pt x="462151" y="178965"/>
                  </a:lnTo>
                  <a:lnTo>
                    <a:pt x="463882" y="174903"/>
                  </a:lnTo>
                  <a:lnTo>
                    <a:pt x="464938" y="170617"/>
                  </a:lnTo>
                  <a:lnTo>
                    <a:pt x="465293" y="166217"/>
                  </a:lnTo>
                  <a:lnTo>
                    <a:pt x="465293" y="27431"/>
                  </a:lnTo>
                  <a:lnTo>
                    <a:pt x="464938" y="23031"/>
                  </a:lnTo>
                  <a:lnTo>
                    <a:pt x="463882" y="18745"/>
                  </a:lnTo>
                  <a:lnTo>
                    <a:pt x="462151" y="14683"/>
                  </a:lnTo>
                  <a:lnTo>
                    <a:pt x="459792" y="10952"/>
                  </a:lnTo>
                  <a:lnTo>
                    <a:pt x="456864" y="7647"/>
                  </a:lnTo>
                  <a:lnTo>
                    <a:pt x="453445" y="4855"/>
                  </a:lnTo>
                  <a:lnTo>
                    <a:pt x="449621" y="2648"/>
                  </a:lnTo>
                  <a:lnTo>
                    <a:pt x="445494" y="1083"/>
                  </a:lnTo>
                  <a:lnTo>
                    <a:pt x="441168" y="200"/>
                  </a:lnTo>
                  <a:lnTo>
                    <a:pt x="4378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91"/>
            <p:cNvSpPr/>
            <p:nvPr/>
          </p:nvSpPr>
          <p:spPr>
            <a:xfrm>
              <a:off x="5304394" y="3334164"/>
              <a:ext cx="3738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CDC*</a:t>
              </a:r>
            </a:p>
          </p:txBody>
        </p:sp>
        <p:sp>
          <p:nvSpPr>
            <p:cNvPr id="892" name="pg892"/>
            <p:cNvSpPr/>
            <p:nvPr/>
          </p:nvSpPr>
          <p:spPr>
            <a:xfrm>
              <a:off x="5605235" y="2149250"/>
              <a:ext cx="559493" cy="193649"/>
            </a:xfrm>
            <a:custGeom>
              <a:avLst/>
              <a:pathLst>
                <a:path w="559493" h="193649">
                  <a:moveTo>
                    <a:pt x="27431" y="193649"/>
                  </a:moveTo>
                  <a:lnTo>
                    <a:pt x="532061" y="193649"/>
                  </a:lnTo>
                  <a:lnTo>
                    <a:pt x="530956" y="193626"/>
                  </a:lnTo>
                  <a:lnTo>
                    <a:pt x="535367" y="193449"/>
                  </a:lnTo>
                  <a:lnTo>
                    <a:pt x="539693" y="192566"/>
                  </a:lnTo>
                  <a:lnTo>
                    <a:pt x="543821" y="191000"/>
                  </a:lnTo>
                  <a:lnTo>
                    <a:pt x="547644" y="188793"/>
                  </a:lnTo>
                  <a:lnTo>
                    <a:pt x="551064" y="186001"/>
                  </a:lnTo>
                  <a:lnTo>
                    <a:pt x="553991" y="182696"/>
                  </a:lnTo>
                  <a:lnTo>
                    <a:pt x="556351" y="178965"/>
                  </a:lnTo>
                  <a:lnTo>
                    <a:pt x="558081" y="174903"/>
                  </a:lnTo>
                  <a:lnTo>
                    <a:pt x="559138" y="170617"/>
                  </a:lnTo>
                  <a:lnTo>
                    <a:pt x="559493" y="166217"/>
                  </a:lnTo>
                  <a:lnTo>
                    <a:pt x="559493" y="27431"/>
                  </a:lnTo>
                  <a:lnTo>
                    <a:pt x="559138" y="23031"/>
                  </a:lnTo>
                  <a:lnTo>
                    <a:pt x="558081" y="18745"/>
                  </a:lnTo>
                  <a:lnTo>
                    <a:pt x="556351" y="14683"/>
                  </a:lnTo>
                  <a:lnTo>
                    <a:pt x="553991" y="10952"/>
                  </a:lnTo>
                  <a:lnTo>
                    <a:pt x="551064" y="7647"/>
                  </a:lnTo>
                  <a:lnTo>
                    <a:pt x="547644" y="4855"/>
                  </a:lnTo>
                  <a:lnTo>
                    <a:pt x="543821" y="2648"/>
                  </a:lnTo>
                  <a:lnTo>
                    <a:pt x="539693" y="1083"/>
                  </a:lnTo>
                  <a:lnTo>
                    <a:pt x="535367" y="200"/>
                  </a:lnTo>
                  <a:lnTo>
                    <a:pt x="5320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93"/>
            <p:cNvSpPr/>
            <p:nvPr/>
          </p:nvSpPr>
          <p:spPr>
            <a:xfrm>
              <a:off x="5650955" y="2191137"/>
              <a:ext cx="4680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CRTC2</a:t>
              </a:r>
            </a:p>
          </p:txBody>
        </p:sp>
        <p:sp>
          <p:nvSpPr>
            <p:cNvPr id="894" name="pg894"/>
            <p:cNvSpPr/>
            <p:nvPr/>
          </p:nvSpPr>
          <p:spPr>
            <a:xfrm>
              <a:off x="6267625" y="2255575"/>
              <a:ext cx="617820" cy="193649"/>
            </a:xfrm>
            <a:custGeom>
              <a:avLst/>
              <a:pathLst>
                <a:path w="617820" h="193649">
                  <a:moveTo>
                    <a:pt x="27432" y="193649"/>
                  </a:moveTo>
                  <a:lnTo>
                    <a:pt x="590388" y="193649"/>
                  </a:lnTo>
                  <a:lnTo>
                    <a:pt x="589283" y="193626"/>
                  </a:lnTo>
                  <a:lnTo>
                    <a:pt x="593694" y="193449"/>
                  </a:lnTo>
                  <a:lnTo>
                    <a:pt x="598020" y="192566"/>
                  </a:lnTo>
                  <a:lnTo>
                    <a:pt x="602148" y="191000"/>
                  </a:lnTo>
                  <a:lnTo>
                    <a:pt x="605971" y="188793"/>
                  </a:lnTo>
                  <a:lnTo>
                    <a:pt x="609391" y="186001"/>
                  </a:lnTo>
                  <a:lnTo>
                    <a:pt x="612318" y="182696"/>
                  </a:lnTo>
                  <a:lnTo>
                    <a:pt x="614678" y="178965"/>
                  </a:lnTo>
                  <a:lnTo>
                    <a:pt x="616408" y="174903"/>
                  </a:lnTo>
                  <a:lnTo>
                    <a:pt x="617465" y="170617"/>
                  </a:lnTo>
                  <a:lnTo>
                    <a:pt x="617820" y="166217"/>
                  </a:lnTo>
                  <a:lnTo>
                    <a:pt x="617820" y="27431"/>
                  </a:lnTo>
                  <a:lnTo>
                    <a:pt x="617465" y="23031"/>
                  </a:lnTo>
                  <a:lnTo>
                    <a:pt x="616408" y="18745"/>
                  </a:lnTo>
                  <a:lnTo>
                    <a:pt x="614678" y="14683"/>
                  </a:lnTo>
                  <a:lnTo>
                    <a:pt x="612318" y="10952"/>
                  </a:lnTo>
                  <a:lnTo>
                    <a:pt x="609391" y="7647"/>
                  </a:lnTo>
                  <a:lnTo>
                    <a:pt x="605971" y="4855"/>
                  </a:lnTo>
                  <a:lnTo>
                    <a:pt x="602148" y="2648"/>
                  </a:lnTo>
                  <a:lnTo>
                    <a:pt x="598020" y="1083"/>
                  </a:lnTo>
                  <a:lnTo>
                    <a:pt x="593694" y="200"/>
                  </a:lnTo>
                  <a:lnTo>
                    <a:pt x="5903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tx895"/>
            <p:cNvSpPr/>
            <p:nvPr/>
          </p:nvSpPr>
          <p:spPr>
            <a:xfrm>
              <a:off x="6313345" y="2299447"/>
              <a:ext cx="5263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PHLPP2</a:t>
              </a:r>
            </a:p>
          </p:txBody>
        </p:sp>
        <p:sp>
          <p:nvSpPr>
            <p:cNvPr id="896" name="pg896"/>
            <p:cNvSpPr/>
            <p:nvPr/>
          </p:nvSpPr>
          <p:spPr>
            <a:xfrm>
              <a:off x="7441205" y="2572729"/>
              <a:ext cx="617820" cy="193649"/>
            </a:xfrm>
            <a:custGeom>
              <a:avLst/>
              <a:pathLst>
                <a:path w="617820" h="193649">
                  <a:moveTo>
                    <a:pt x="27432" y="193649"/>
                  </a:moveTo>
                  <a:lnTo>
                    <a:pt x="590388" y="193649"/>
                  </a:lnTo>
                  <a:lnTo>
                    <a:pt x="589283" y="193626"/>
                  </a:lnTo>
                  <a:lnTo>
                    <a:pt x="593694" y="193449"/>
                  </a:lnTo>
                  <a:lnTo>
                    <a:pt x="598020" y="192566"/>
                  </a:lnTo>
                  <a:lnTo>
                    <a:pt x="602148" y="191000"/>
                  </a:lnTo>
                  <a:lnTo>
                    <a:pt x="605971" y="188793"/>
                  </a:lnTo>
                  <a:lnTo>
                    <a:pt x="609391" y="186001"/>
                  </a:lnTo>
                  <a:lnTo>
                    <a:pt x="612318" y="182696"/>
                  </a:lnTo>
                  <a:lnTo>
                    <a:pt x="614678" y="178965"/>
                  </a:lnTo>
                  <a:lnTo>
                    <a:pt x="616408" y="174903"/>
                  </a:lnTo>
                  <a:lnTo>
                    <a:pt x="617465" y="170617"/>
                  </a:lnTo>
                  <a:lnTo>
                    <a:pt x="617820" y="166217"/>
                  </a:lnTo>
                  <a:lnTo>
                    <a:pt x="617820" y="27431"/>
                  </a:lnTo>
                  <a:lnTo>
                    <a:pt x="617465" y="23031"/>
                  </a:lnTo>
                  <a:lnTo>
                    <a:pt x="616408" y="18745"/>
                  </a:lnTo>
                  <a:lnTo>
                    <a:pt x="614678" y="14683"/>
                  </a:lnTo>
                  <a:lnTo>
                    <a:pt x="612318" y="10952"/>
                  </a:lnTo>
                  <a:lnTo>
                    <a:pt x="609391" y="7647"/>
                  </a:lnTo>
                  <a:lnTo>
                    <a:pt x="605971" y="4855"/>
                  </a:lnTo>
                  <a:lnTo>
                    <a:pt x="602148" y="2648"/>
                  </a:lnTo>
                  <a:lnTo>
                    <a:pt x="598020" y="1083"/>
                  </a:lnTo>
                  <a:lnTo>
                    <a:pt x="593694" y="200"/>
                  </a:lnTo>
                  <a:lnTo>
                    <a:pt x="5903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tx897"/>
            <p:cNvSpPr/>
            <p:nvPr/>
          </p:nvSpPr>
          <p:spPr>
            <a:xfrm>
              <a:off x="7486925" y="2618449"/>
              <a:ext cx="52638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PHLPP1</a:t>
              </a:r>
            </a:p>
          </p:txBody>
        </p:sp>
        <p:sp>
          <p:nvSpPr>
            <p:cNvPr id="898" name="pg898"/>
            <p:cNvSpPr/>
            <p:nvPr/>
          </p:nvSpPr>
          <p:spPr>
            <a:xfrm>
              <a:off x="1572001" y="6107979"/>
              <a:ext cx="475699" cy="193649"/>
            </a:xfrm>
            <a:custGeom>
              <a:avLst/>
              <a:pathLst>
                <a:path w="475699" h="193649">
                  <a:moveTo>
                    <a:pt x="27431" y="193649"/>
                  </a:moveTo>
                  <a:lnTo>
                    <a:pt x="448267" y="193649"/>
                  </a:lnTo>
                  <a:lnTo>
                    <a:pt x="447163" y="193626"/>
                  </a:lnTo>
                  <a:lnTo>
                    <a:pt x="451574" y="193449"/>
                  </a:lnTo>
                  <a:lnTo>
                    <a:pt x="455899" y="192566"/>
                  </a:lnTo>
                  <a:lnTo>
                    <a:pt x="460027" y="191000"/>
                  </a:lnTo>
                  <a:lnTo>
                    <a:pt x="463850" y="188793"/>
                  </a:lnTo>
                  <a:lnTo>
                    <a:pt x="467270" y="186001"/>
                  </a:lnTo>
                  <a:lnTo>
                    <a:pt x="470198" y="182696"/>
                  </a:lnTo>
                  <a:lnTo>
                    <a:pt x="472557" y="178965"/>
                  </a:lnTo>
                  <a:lnTo>
                    <a:pt x="474287" y="174903"/>
                  </a:lnTo>
                  <a:lnTo>
                    <a:pt x="475344" y="170617"/>
                  </a:lnTo>
                  <a:lnTo>
                    <a:pt x="475699" y="166217"/>
                  </a:lnTo>
                  <a:lnTo>
                    <a:pt x="475699" y="27432"/>
                  </a:lnTo>
                  <a:lnTo>
                    <a:pt x="475344" y="23031"/>
                  </a:lnTo>
                  <a:lnTo>
                    <a:pt x="474287" y="18745"/>
                  </a:lnTo>
                  <a:lnTo>
                    <a:pt x="472557" y="14683"/>
                  </a:lnTo>
                  <a:lnTo>
                    <a:pt x="470198" y="10952"/>
                  </a:lnTo>
                  <a:lnTo>
                    <a:pt x="467270" y="7647"/>
                  </a:lnTo>
                  <a:lnTo>
                    <a:pt x="463850" y="4855"/>
                  </a:lnTo>
                  <a:lnTo>
                    <a:pt x="460027" y="2648"/>
                  </a:lnTo>
                  <a:lnTo>
                    <a:pt x="455899" y="1083"/>
                  </a:lnTo>
                  <a:lnTo>
                    <a:pt x="451574" y="200"/>
                  </a:lnTo>
                  <a:lnTo>
                    <a:pt x="4482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tx899"/>
            <p:cNvSpPr/>
            <p:nvPr/>
          </p:nvSpPr>
          <p:spPr>
            <a:xfrm>
              <a:off x="1617721" y="6149866"/>
              <a:ext cx="38425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CD19</a:t>
              </a:r>
            </a:p>
          </p:txBody>
        </p:sp>
        <p:sp>
          <p:nvSpPr>
            <p:cNvPr id="900" name="pg900"/>
            <p:cNvSpPr/>
            <p:nvPr/>
          </p:nvSpPr>
          <p:spPr>
            <a:xfrm>
              <a:off x="2728136" y="4092681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1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1"/>
            <p:cNvSpPr/>
            <p:nvPr/>
          </p:nvSpPr>
          <p:spPr>
            <a:xfrm>
              <a:off x="2773856" y="4136552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902" name="pg902"/>
            <p:cNvSpPr/>
            <p:nvPr/>
          </p:nvSpPr>
          <p:spPr>
            <a:xfrm>
              <a:off x="1625226" y="4388991"/>
              <a:ext cx="452766" cy="193649"/>
            </a:xfrm>
            <a:custGeom>
              <a:avLst/>
              <a:pathLst>
                <a:path w="452766" h="193649">
                  <a:moveTo>
                    <a:pt x="27431" y="193649"/>
                  </a:moveTo>
                  <a:lnTo>
                    <a:pt x="425334" y="193649"/>
                  </a:lnTo>
                  <a:lnTo>
                    <a:pt x="424229" y="193626"/>
                  </a:lnTo>
                  <a:lnTo>
                    <a:pt x="428640" y="193449"/>
                  </a:lnTo>
                  <a:lnTo>
                    <a:pt x="432966" y="192566"/>
                  </a:lnTo>
                  <a:lnTo>
                    <a:pt x="437093" y="191000"/>
                  </a:lnTo>
                  <a:lnTo>
                    <a:pt x="440917" y="188793"/>
                  </a:lnTo>
                  <a:lnTo>
                    <a:pt x="444336" y="186001"/>
                  </a:lnTo>
                  <a:lnTo>
                    <a:pt x="447264" y="182696"/>
                  </a:lnTo>
                  <a:lnTo>
                    <a:pt x="449623" y="178965"/>
                  </a:lnTo>
                  <a:lnTo>
                    <a:pt x="451354" y="174903"/>
                  </a:lnTo>
                  <a:lnTo>
                    <a:pt x="452410" y="170617"/>
                  </a:lnTo>
                  <a:lnTo>
                    <a:pt x="452766" y="166217"/>
                  </a:lnTo>
                  <a:lnTo>
                    <a:pt x="452766" y="27431"/>
                  </a:lnTo>
                  <a:lnTo>
                    <a:pt x="452410" y="23031"/>
                  </a:lnTo>
                  <a:lnTo>
                    <a:pt x="451354" y="18745"/>
                  </a:lnTo>
                  <a:lnTo>
                    <a:pt x="449623" y="14683"/>
                  </a:lnTo>
                  <a:lnTo>
                    <a:pt x="447264" y="10952"/>
                  </a:lnTo>
                  <a:lnTo>
                    <a:pt x="444336" y="7647"/>
                  </a:lnTo>
                  <a:lnTo>
                    <a:pt x="440917" y="4855"/>
                  </a:lnTo>
                  <a:lnTo>
                    <a:pt x="437093" y="2648"/>
                  </a:lnTo>
                  <a:lnTo>
                    <a:pt x="432966" y="1083"/>
                  </a:lnTo>
                  <a:lnTo>
                    <a:pt x="428640" y="200"/>
                  </a:lnTo>
                  <a:lnTo>
                    <a:pt x="42533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903"/>
            <p:cNvSpPr/>
            <p:nvPr/>
          </p:nvSpPr>
          <p:spPr>
            <a:xfrm>
              <a:off x="1670946" y="4430878"/>
              <a:ext cx="361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RAC*</a:t>
              </a:r>
            </a:p>
          </p:txBody>
        </p:sp>
        <p:sp>
          <p:nvSpPr>
            <p:cNvPr id="904" name="pg904"/>
            <p:cNvSpPr/>
            <p:nvPr/>
          </p:nvSpPr>
          <p:spPr>
            <a:xfrm>
              <a:off x="3014404" y="5824884"/>
              <a:ext cx="390742" cy="193649"/>
            </a:xfrm>
            <a:custGeom>
              <a:avLst/>
              <a:pathLst>
                <a:path w="390742" h="193649">
                  <a:moveTo>
                    <a:pt x="27431" y="193649"/>
                  </a:moveTo>
                  <a:lnTo>
                    <a:pt x="363310" y="193649"/>
                  </a:lnTo>
                  <a:lnTo>
                    <a:pt x="362205" y="193626"/>
                  </a:lnTo>
                  <a:lnTo>
                    <a:pt x="366616" y="193449"/>
                  </a:lnTo>
                  <a:lnTo>
                    <a:pt x="370942" y="192566"/>
                  </a:lnTo>
                  <a:lnTo>
                    <a:pt x="375070" y="191000"/>
                  </a:lnTo>
                  <a:lnTo>
                    <a:pt x="378893" y="188793"/>
                  </a:lnTo>
                  <a:lnTo>
                    <a:pt x="382313" y="186001"/>
                  </a:lnTo>
                  <a:lnTo>
                    <a:pt x="385240" y="182696"/>
                  </a:lnTo>
                  <a:lnTo>
                    <a:pt x="387600" y="178965"/>
                  </a:lnTo>
                  <a:lnTo>
                    <a:pt x="389330" y="174903"/>
                  </a:lnTo>
                  <a:lnTo>
                    <a:pt x="390387" y="170617"/>
                  </a:lnTo>
                  <a:lnTo>
                    <a:pt x="390742" y="166217"/>
                  </a:lnTo>
                  <a:lnTo>
                    <a:pt x="390742" y="27431"/>
                  </a:lnTo>
                  <a:lnTo>
                    <a:pt x="390387" y="23031"/>
                  </a:lnTo>
                  <a:lnTo>
                    <a:pt x="389330" y="18745"/>
                  </a:lnTo>
                  <a:lnTo>
                    <a:pt x="387600" y="14683"/>
                  </a:lnTo>
                  <a:lnTo>
                    <a:pt x="385240" y="10952"/>
                  </a:lnTo>
                  <a:lnTo>
                    <a:pt x="382313" y="7647"/>
                  </a:lnTo>
                  <a:lnTo>
                    <a:pt x="378893" y="4855"/>
                  </a:lnTo>
                  <a:lnTo>
                    <a:pt x="375070" y="2648"/>
                  </a:lnTo>
                  <a:lnTo>
                    <a:pt x="370942" y="1083"/>
                  </a:lnTo>
                  <a:lnTo>
                    <a:pt x="366616" y="200"/>
                  </a:lnTo>
                  <a:lnTo>
                    <a:pt x="3633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tx905"/>
            <p:cNvSpPr/>
            <p:nvPr/>
          </p:nvSpPr>
          <p:spPr>
            <a:xfrm>
              <a:off x="3060124" y="5840688"/>
              <a:ext cx="2993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JAK*</a:t>
              </a:r>
            </a:p>
          </p:txBody>
        </p:sp>
        <p:sp>
          <p:nvSpPr>
            <p:cNvPr id="906" name="pg906"/>
            <p:cNvSpPr/>
            <p:nvPr/>
          </p:nvSpPr>
          <p:spPr>
            <a:xfrm>
              <a:off x="1598605" y="3778763"/>
              <a:ext cx="668137" cy="193649"/>
            </a:xfrm>
            <a:custGeom>
              <a:avLst/>
              <a:pathLst>
                <a:path w="668137" h="193649">
                  <a:moveTo>
                    <a:pt x="27432" y="193649"/>
                  </a:moveTo>
                  <a:lnTo>
                    <a:pt x="640705" y="193649"/>
                  </a:lnTo>
                  <a:lnTo>
                    <a:pt x="639601" y="193626"/>
                  </a:lnTo>
                  <a:lnTo>
                    <a:pt x="644012" y="193449"/>
                  </a:lnTo>
                  <a:lnTo>
                    <a:pt x="648337" y="192566"/>
                  </a:lnTo>
                  <a:lnTo>
                    <a:pt x="652465" y="191000"/>
                  </a:lnTo>
                  <a:lnTo>
                    <a:pt x="656288" y="188793"/>
                  </a:lnTo>
                  <a:lnTo>
                    <a:pt x="659708" y="186001"/>
                  </a:lnTo>
                  <a:lnTo>
                    <a:pt x="662635" y="182696"/>
                  </a:lnTo>
                  <a:lnTo>
                    <a:pt x="664995" y="178965"/>
                  </a:lnTo>
                  <a:lnTo>
                    <a:pt x="666725" y="174903"/>
                  </a:lnTo>
                  <a:lnTo>
                    <a:pt x="667782" y="170617"/>
                  </a:lnTo>
                  <a:lnTo>
                    <a:pt x="668137" y="166217"/>
                  </a:lnTo>
                  <a:lnTo>
                    <a:pt x="668137" y="27432"/>
                  </a:lnTo>
                  <a:lnTo>
                    <a:pt x="667782" y="23031"/>
                  </a:lnTo>
                  <a:lnTo>
                    <a:pt x="666725" y="18745"/>
                  </a:lnTo>
                  <a:lnTo>
                    <a:pt x="664995" y="14683"/>
                  </a:lnTo>
                  <a:lnTo>
                    <a:pt x="662635" y="10952"/>
                  </a:lnTo>
                  <a:lnTo>
                    <a:pt x="659708" y="7647"/>
                  </a:lnTo>
                  <a:lnTo>
                    <a:pt x="656288" y="4855"/>
                  </a:lnTo>
                  <a:lnTo>
                    <a:pt x="652465" y="2648"/>
                  </a:lnTo>
                  <a:lnTo>
                    <a:pt x="648337" y="1083"/>
                  </a:lnTo>
                  <a:lnTo>
                    <a:pt x="644012" y="200"/>
                  </a:lnTo>
                  <a:lnTo>
                    <a:pt x="64070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7"/>
            <p:cNvSpPr/>
            <p:nvPr/>
          </p:nvSpPr>
          <p:spPr>
            <a:xfrm>
              <a:off x="1644325" y="3820649"/>
              <a:ext cx="5766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PIK3AP1</a:t>
              </a:r>
            </a:p>
          </p:txBody>
        </p:sp>
        <p:sp>
          <p:nvSpPr>
            <p:cNvPr id="908" name="pg908"/>
            <p:cNvSpPr/>
            <p:nvPr/>
          </p:nvSpPr>
          <p:spPr>
            <a:xfrm>
              <a:off x="5696682" y="3346611"/>
              <a:ext cx="569693" cy="193649"/>
            </a:xfrm>
            <a:custGeom>
              <a:avLst/>
              <a:pathLst>
                <a:path w="569693" h="193649">
                  <a:moveTo>
                    <a:pt x="27432" y="193649"/>
                  </a:moveTo>
                  <a:lnTo>
                    <a:pt x="542261" y="193649"/>
                  </a:lnTo>
                  <a:lnTo>
                    <a:pt x="541157" y="193626"/>
                  </a:lnTo>
                  <a:lnTo>
                    <a:pt x="545568" y="193449"/>
                  </a:lnTo>
                  <a:lnTo>
                    <a:pt x="549893" y="192566"/>
                  </a:lnTo>
                  <a:lnTo>
                    <a:pt x="554021" y="191000"/>
                  </a:lnTo>
                  <a:lnTo>
                    <a:pt x="557844" y="188793"/>
                  </a:lnTo>
                  <a:lnTo>
                    <a:pt x="561264" y="186001"/>
                  </a:lnTo>
                  <a:lnTo>
                    <a:pt x="564192" y="182696"/>
                  </a:lnTo>
                  <a:lnTo>
                    <a:pt x="566551" y="178965"/>
                  </a:lnTo>
                  <a:lnTo>
                    <a:pt x="568282" y="174903"/>
                  </a:lnTo>
                  <a:lnTo>
                    <a:pt x="569338" y="170617"/>
                  </a:lnTo>
                  <a:lnTo>
                    <a:pt x="569693" y="166217"/>
                  </a:lnTo>
                  <a:lnTo>
                    <a:pt x="569693" y="27431"/>
                  </a:lnTo>
                  <a:lnTo>
                    <a:pt x="569338" y="23031"/>
                  </a:lnTo>
                  <a:lnTo>
                    <a:pt x="568282" y="18745"/>
                  </a:lnTo>
                  <a:lnTo>
                    <a:pt x="566551" y="14683"/>
                  </a:lnTo>
                  <a:lnTo>
                    <a:pt x="564192" y="10952"/>
                  </a:lnTo>
                  <a:lnTo>
                    <a:pt x="561264" y="7647"/>
                  </a:lnTo>
                  <a:lnTo>
                    <a:pt x="557844" y="4855"/>
                  </a:lnTo>
                  <a:lnTo>
                    <a:pt x="554021" y="2648"/>
                  </a:lnTo>
                  <a:lnTo>
                    <a:pt x="549893" y="1083"/>
                  </a:lnTo>
                  <a:lnTo>
                    <a:pt x="545568" y="200"/>
                  </a:lnTo>
                  <a:lnTo>
                    <a:pt x="5422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9"/>
            <p:cNvSpPr/>
            <p:nvPr/>
          </p:nvSpPr>
          <p:spPr>
            <a:xfrm>
              <a:off x="5742402" y="3388497"/>
              <a:ext cx="4782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MTCP1</a:t>
              </a:r>
            </a:p>
          </p:txBody>
        </p:sp>
        <p:sp>
          <p:nvSpPr>
            <p:cNvPr id="910" name="pg910"/>
            <p:cNvSpPr/>
            <p:nvPr/>
          </p:nvSpPr>
          <p:spPr>
            <a:xfrm>
              <a:off x="7038304" y="4012901"/>
              <a:ext cx="512393" cy="193649"/>
            </a:xfrm>
            <a:custGeom>
              <a:avLst/>
              <a:pathLst>
                <a:path w="512393" h="193649">
                  <a:moveTo>
                    <a:pt x="27432" y="193649"/>
                  </a:moveTo>
                  <a:lnTo>
                    <a:pt x="484961" y="193649"/>
                  </a:lnTo>
                  <a:lnTo>
                    <a:pt x="483857" y="193626"/>
                  </a:lnTo>
                  <a:lnTo>
                    <a:pt x="488268" y="193449"/>
                  </a:lnTo>
                  <a:lnTo>
                    <a:pt x="492593" y="192566"/>
                  </a:lnTo>
                  <a:lnTo>
                    <a:pt x="496721" y="191000"/>
                  </a:lnTo>
                  <a:lnTo>
                    <a:pt x="500544" y="188793"/>
                  </a:lnTo>
                  <a:lnTo>
                    <a:pt x="503964" y="186001"/>
                  </a:lnTo>
                  <a:lnTo>
                    <a:pt x="506892" y="182696"/>
                  </a:lnTo>
                  <a:lnTo>
                    <a:pt x="509251" y="178965"/>
                  </a:lnTo>
                  <a:lnTo>
                    <a:pt x="510981" y="174903"/>
                  </a:lnTo>
                  <a:lnTo>
                    <a:pt x="512038" y="170617"/>
                  </a:lnTo>
                  <a:lnTo>
                    <a:pt x="512393" y="166217"/>
                  </a:lnTo>
                  <a:lnTo>
                    <a:pt x="512393" y="27431"/>
                  </a:lnTo>
                  <a:lnTo>
                    <a:pt x="512038" y="23031"/>
                  </a:lnTo>
                  <a:lnTo>
                    <a:pt x="510981" y="18745"/>
                  </a:lnTo>
                  <a:lnTo>
                    <a:pt x="509251" y="14683"/>
                  </a:lnTo>
                  <a:lnTo>
                    <a:pt x="506892" y="10952"/>
                  </a:lnTo>
                  <a:lnTo>
                    <a:pt x="503964" y="7647"/>
                  </a:lnTo>
                  <a:lnTo>
                    <a:pt x="500544" y="4855"/>
                  </a:lnTo>
                  <a:lnTo>
                    <a:pt x="496721" y="2648"/>
                  </a:lnTo>
                  <a:lnTo>
                    <a:pt x="492593" y="1083"/>
                  </a:lnTo>
                  <a:lnTo>
                    <a:pt x="488268" y="200"/>
                  </a:lnTo>
                  <a:lnTo>
                    <a:pt x="4849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11"/>
            <p:cNvSpPr/>
            <p:nvPr/>
          </p:nvSpPr>
          <p:spPr>
            <a:xfrm>
              <a:off x="7084024" y="4054788"/>
              <a:ext cx="4209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TCL1*</a:t>
              </a:r>
            </a:p>
          </p:txBody>
        </p:sp>
        <p:sp>
          <p:nvSpPr>
            <p:cNvPr id="912" name="pg912"/>
            <p:cNvSpPr/>
            <p:nvPr/>
          </p:nvSpPr>
          <p:spPr>
            <a:xfrm>
              <a:off x="2149177" y="4914835"/>
              <a:ext cx="565997" cy="193649"/>
            </a:xfrm>
            <a:custGeom>
              <a:avLst/>
              <a:pathLst>
                <a:path w="565997" h="193649">
                  <a:moveTo>
                    <a:pt x="27431" y="193649"/>
                  </a:moveTo>
                  <a:lnTo>
                    <a:pt x="538565" y="193649"/>
                  </a:lnTo>
                  <a:lnTo>
                    <a:pt x="537460" y="193626"/>
                  </a:lnTo>
                  <a:lnTo>
                    <a:pt x="541871" y="193449"/>
                  </a:lnTo>
                  <a:lnTo>
                    <a:pt x="546197" y="192566"/>
                  </a:lnTo>
                  <a:lnTo>
                    <a:pt x="550324" y="191000"/>
                  </a:lnTo>
                  <a:lnTo>
                    <a:pt x="554148" y="188793"/>
                  </a:lnTo>
                  <a:lnTo>
                    <a:pt x="557567" y="186001"/>
                  </a:lnTo>
                  <a:lnTo>
                    <a:pt x="560495" y="182696"/>
                  </a:lnTo>
                  <a:lnTo>
                    <a:pt x="562854" y="178965"/>
                  </a:lnTo>
                  <a:lnTo>
                    <a:pt x="564585" y="174903"/>
                  </a:lnTo>
                  <a:lnTo>
                    <a:pt x="565641" y="170617"/>
                  </a:lnTo>
                  <a:lnTo>
                    <a:pt x="565997" y="166217"/>
                  </a:lnTo>
                  <a:lnTo>
                    <a:pt x="565997" y="27431"/>
                  </a:lnTo>
                  <a:lnTo>
                    <a:pt x="565641" y="23031"/>
                  </a:lnTo>
                  <a:lnTo>
                    <a:pt x="564585" y="18745"/>
                  </a:lnTo>
                  <a:lnTo>
                    <a:pt x="562854" y="14683"/>
                  </a:lnTo>
                  <a:lnTo>
                    <a:pt x="560495" y="10952"/>
                  </a:lnTo>
                  <a:lnTo>
                    <a:pt x="557567" y="7647"/>
                  </a:lnTo>
                  <a:lnTo>
                    <a:pt x="554148" y="4855"/>
                  </a:lnTo>
                  <a:lnTo>
                    <a:pt x="550324" y="2648"/>
                  </a:lnTo>
                  <a:lnTo>
                    <a:pt x="546197" y="1083"/>
                  </a:lnTo>
                  <a:lnTo>
                    <a:pt x="541871" y="200"/>
                  </a:lnTo>
                  <a:lnTo>
                    <a:pt x="538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tx913"/>
            <p:cNvSpPr/>
            <p:nvPr/>
          </p:nvSpPr>
          <p:spPr>
            <a:xfrm>
              <a:off x="2194897" y="4956721"/>
              <a:ext cx="474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PIK3R*</a:t>
              </a:r>
            </a:p>
          </p:txBody>
        </p:sp>
        <p:sp>
          <p:nvSpPr>
            <p:cNvPr id="914" name="pg914"/>
            <p:cNvSpPr/>
            <p:nvPr/>
          </p:nvSpPr>
          <p:spPr>
            <a:xfrm>
              <a:off x="3905845" y="6672852"/>
              <a:ext cx="453861" cy="193649"/>
            </a:xfrm>
            <a:custGeom>
              <a:avLst/>
              <a:pathLst>
                <a:path w="453861" h="193649">
                  <a:moveTo>
                    <a:pt x="27432" y="193649"/>
                  </a:moveTo>
                  <a:lnTo>
                    <a:pt x="426429" y="193649"/>
                  </a:lnTo>
                  <a:lnTo>
                    <a:pt x="425324" y="193626"/>
                  </a:lnTo>
                  <a:lnTo>
                    <a:pt x="429735" y="193449"/>
                  </a:lnTo>
                  <a:lnTo>
                    <a:pt x="434061" y="192566"/>
                  </a:lnTo>
                  <a:lnTo>
                    <a:pt x="438189" y="191000"/>
                  </a:lnTo>
                  <a:lnTo>
                    <a:pt x="442012" y="188793"/>
                  </a:lnTo>
                  <a:lnTo>
                    <a:pt x="445432" y="186001"/>
                  </a:lnTo>
                  <a:lnTo>
                    <a:pt x="448359" y="182696"/>
                  </a:lnTo>
                  <a:lnTo>
                    <a:pt x="450719" y="178965"/>
                  </a:lnTo>
                  <a:lnTo>
                    <a:pt x="452449" y="174903"/>
                  </a:lnTo>
                  <a:lnTo>
                    <a:pt x="453506" y="170617"/>
                  </a:lnTo>
                  <a:lnTo>
                    <a:pt x="453861" y="166217"/>
                  </a:lnTo>
                  <a:lnTo>
                    <a:pt x="453861" y="27431"/>
                  </a:lnTo>
                  <a:lnTo>
                    <a:pt x="453506" y="23031"/>
                  </a:lnTo>
                  <a:lnTo>
                    <a:pt x="452449" y="18745"/>
                  </a:lnTo>
                  <a:lnTo>
                    <a:pt x="450719" y="14683"/>
                  </a:lnTo>
                  <a:lnTo>
                    <a:pt x="448359" y="10952"/>
                  </a:lnTo>
                  <a:lnTo>
                    <a:pt x="445432" y="7647"/>
                  </a:lnTo>
                  <a:lnTo>
                    <a:pt x="442012" y="4855"/>
                  </a:lnTo>
                  <a:lnTo>
                    <a:pt x="438189" y="2648"/>
                  </a:lnTo>
                  <a:lnTo>
                    <a:pt x="434061" y="1083"/>
                  </a:lnTo>
                  <a:lnTo>
                    <a:pt x="429735" y="200"/>
                  </a:lnTo>
                  <a:lnTo>
                    <a:pt x="4264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5"/>
            <p:cNvSpPr/>
            <p:nvPr/>
          </p:nvSpPr>
          <p:spPr>
            <a:xfrm>
              <a:off x="3951565" y="6714738"/>
              <a:ext cx="3624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SHC*</a:t>
              </a:r>
            </a:p>
          </p:txBody>
        </p:sp>
        <p:sp>
          <p:nvSpPr>
            <p:cNvPr id="916" name="pg916"/>
            <p:cNvSpPr/>
            <p:nvPr/>
          </p:nvSpPr>
          <p:spPr>
            <a:xfrm>
              <a:off x="1436519" y="5580104"/>
              <a:ext cx="583317" cy="193649"/>
            </a:xfrm>
            <a:custGeom>
              <a:avLst/>
              <a:pathLst>
                <a:path w="583317" h="193649">
                  <a:moveTo>
                    <a:pt x="27432" y="193649"/>
                  </a:moveTo>
                  <a:lnTo>
                    <a:pt x="555885" y="193649"/>
                  </a:lnTo>
                  <a:lnTo>
                    <a:pt x="554780" y="193626"/>
                  </a:lnTo>
                  <a:lnTo>
                    <a:pt x="559191" y="193449"/>
                  </a:lnTo>
                  <a:lnTo>
                    <a:pt x="563517" y="192566"/>
                  </a:lnTo>
                  <a:lnTo>
                    <a:pt x="567644" y="191000"/>
                  </a:lnTo>
                  <a:lnTo>
                    <a:pt x="571468" y="188793"/>
                  </a:lnTo>
                  <a:lnTo>
                    <a:pt x="574887" y="186001"/>
                  </a:lnTo>
                  <a:lnTo>
                    <a:pt x="577815" y="182696"/>
                  </a:lnTo>
                  <a:lnTo>
                    <a:pt x="580174" y="178965"/>
                  </a:lnTo>
                  <a:lnTo>
                    <a:pt x="581905" y="174903"/>
                  </a:lnTo>
                  <a:lnTo>
                    <a:pt x="582961" y="170617"/>
                  </a:lnTo>
                  <a:lnTo>
                    <a:pt x="583317" y="166217"/>
                  </a:lnTo>
                  <a:lnTo>
                    <a:pt x="583317" y="27432"/>
                  </a:lnTo>
                  <a:lnTo>
                    <a:pt x="582961" y="23031"/>
                  </a:lnTo>
                  <a:lnTo>
                    <a:pt x="581905" y="18745"/>
                  </a:lnTo>
                  <a:lnTo>
                    <a:pt x="580174" y="14683"/>
                  </a:lnTo>
                  <a:lnTo>
                    <a:pt x="577815" y="10952"/>
                  </a:lnTo>
                  <a:lnTo>
                    <a:pt x="574887" y="7647"/>
                  </a:lnTo>
                  <a:lnTo>
                    <a:pt x="571468" y="4855"/>
                  </a:lnTo>
                  <a:lnTo>
                    <a:pt x="567644" y="2648"/>
                  </a:lnTo>
                  <a:lnTo>
                    <a:pt x="563517" y="1083"/>
                  </a:lnTo>
                  <a:lnTo>
                    <a:pt x="559191" y="200"/>
                  </a:lnTo>
                  <a:lnTo>
                    <a:pt x="555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7"/>
            <p:cNvSpPr/>
            <p:nvPr/>
          </p:nvSpPr>
          <p:spPr>
            <a:xfrm>
              <a:off x="1482239" y="5621990"/>
              <a:ext cx="49187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SHOC2</a:t>
              </a:r>
            </a:p>
          </p:txBody>
        </p:sp>
        <p:sp>
          <p:nvSpPr>
            <p:cNvPr id="918" name="pg918"/>
            <p:cNvSpPr/>
            <p:nvPr/>
          </p:nvSpPr>
          <p:spPr>
            <a:xfrm>
              <a:off x="3210749" y="5807871"/>
              <a:ext cx="462281" cy="193649"/>
            </a:xfrm>
            <a:custGeom>
              <a:avLst/>
              <a:pathLst>
                <a:path w="462281" h="193649">
                  <a:moveTo>
                    <a:pt x="27431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2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9"/>
            <p:cNvSpPr/>
            <p:nvPr/>
          </p:nvSpPr>
          <p:spPr>
            <a:xfrm>
              <a:off x="3256469" y="5849758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GAB*</a:t>
              </a:r>
            </a:p>
          </p:txBody>
        </p:sp>
        <p:sp>
          <p:nvSpPr>
            <p:cNvPr id="920" name="pg920"/>
            <p:cNvSpPr/>
            <p:nvPr/>
          </p:nvSpPr>
          <p:spPr>
            <a:xfrm>
              <a:off x="3830425" y="5328714"/>
              <a:ext cx="472482" cy="193649"/>
            </a:xfrm>
            <a:custGeom>
              <a:avLst/>
              <a:pathLst>
                <a:path w="472482" h="193649">
                  <a:moveTo>
                    <a:pt x="27431" y="193649"/>
                  </a:moveTo>
                  <a:lnTo>
                    <a:pt x="445050" y="193649"/>
                  </a:lnTo>
                  <a:lnTo>
                    <a:pt x="443945" y="193626"/>
                  </a:lnTo>
                  <a:lnTo>
                    <a:pt x="448356" y="193449"/>
                  </a:lnTo>
                  <a:lnTo>
                    <a:pt x="452682" y="192566"/>
                  </a:lnTo>
                  <a:lnTo>
                    <a:pt x="456810" y="191000"/>
                  </a:lnTo>
                  <a:lnTo>
                    <a:pt x="460633" y="188793"/>
                  </a:lnTo>
                  <a:lnTo>
                    <a:pt x="464052" y="186001"/>
                  </a:lnTo>
                  <a:lnTo>
                    <a:pt x="466980" y="182696"/>
                  </a:lnTo>
                  <a:lnTo>
                    <a:pt x="469339" y="178965"/>
                  </a:lnTo>
                  <a:lnTo>
                    <a:pt x="471070" y="174903"/>
                  </a:lnTo>
                  <a:lnTo>
                    <a:pt x="472126" y="170617"/>
                  </a:lnTo>
                  <a:lnTo>
                    <a:pt x="472482" y="166217"/>
                  </a:lnTo>
                  <a:lnTo>
                    <a:pt x="472482" y="27432"/>
                  </a:lnTo>
                  <a:lnTo>
                    <a:pt x="472126" y="23031"/>
                  </a:lnTo>
                  <a:lnTo>
                    <a:pt x="471070" y="18745"/>
                  </a:lnTo>
                  <a:lnTo>
                    <a:pt x="469339" y="14683"/>
                  </a:lnTo>
                  <a:lnTo>
                    <a:pt x="466980" y="10952"/>
                  </a:lnTo>
                  <a:lnTo>
                    <a:pt x="464052" y="7647"/>
                  </a:lnTo>
                  <a:lnTo>
                    <a:pt x="460633" y="4855"/>
                  </a:lnTo>
                  <a:lnTo>
                    <a:pt x="456810" y="2648"/>
                  </a:lnTo>
                  <a:lnTo>
                    <a:pt x="452682" y="1083"/>
                  </a:lnTo>
                  <a:lnTo>
                    <a:pt x="448356" y="200"/>
                  </a:lnTo>
                  <a:lnTo>
                    <a:pt x="4450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tx921"/>
            <p:cNvSpPr/>
            <p:nvPr/>
          </p:nvSpPr>
          <p:spPr>
            <a:xfrm>
              <a:off x="3876145" y="5370601"/>
              <a:ext cx="38104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NRG*</a:t>
              </a:r>
            </a:p>
          </p:txBody>
        </p:sp>
        <p:sp>
          <p:nvSpPr>
            <p:cNvPr id="922" name="pg922"/>
            <p:cNvSpPr/>
            <p:nvPr/>
          </p:nvSpPr>
          <p:spPr>
            <a:xfrm>
              <a:off x="6953646" y="5320171"/>
              <a:ext cx="478506" cy="193649"/>
            </a:xfrm>
            <a:custGeom>
              <a:avLst/>
              <a:pathLst>
                <a:path w="478506" h="193649">
                  <a:moveTo>
                    <a:pt x="27432" y="193649"/>
                  </a:moveTo>
                  <a:lnTo>
                    <a:pt x="451074" y="193649"/>
                  </a:lnTo>
                  <a:lnTo>
                    <a:pt x="449969" y="193626"/>
                  </a:lnTo>
                  <a:lnTo>
                    <a:pt x="454381" y="193449"/>
                  </a:lnTo>
                  <a:lnTo>
                    <a:pt x="458706" y="192566"/>
                  </a:lnTo>
                  <a:lnTo>
                    <a:pt x="462834" y="191000"/>
                  </a:lnTo>
                  <a:lnTo>
                    <a:pt x="466657" y="188793"/>
                  </a:lnTo>
                  <a:lnTo>
                    <a:pt x="470077" y="186001"/>
                  </a:lnTo>
                  <a:lnTo>
                    <a:pt x="473004" y="182696"/>
                  </a:lnTo>
                  <a:lnTo>
                    <a:pt x="475364" y="178965"/>
                  </a:lnTo>
                  <a:lnTo>
                    <a:pt x="477094" y="174903"/>
                  </a:lnTo>
                  <a:lnTo>
                    <a:pt x="478151" y="170617"/>
                  </a:lnTo>
                  <a:lnTo>
                    <a:pt x="478506" y="166217"/>
                  </a:lnTo>
                  <a:lnTo>
                    <a:pt x="478506" y="27432"/>
                  </a:lnTo>
                  <a:lnTo>
                    <a:pt x="478151" y="23031"/>
                  </a:lnTo>
                  <a:lnTo>
                    <a:pt x="477094" y="18745"/>
                  </a:lnTo>
                  <a:lnTo>
                    <a:pt x="475364" y="14683"/>
                  </a:lnTo>
                  <a:lnTo>
                    <a:pt x="473004" y="10952"/>
                  </a:lnTo>
                  <a:lnTo>
                    <a:pt x="470077" y="7647"/>
                  </a:lnTo>
                  <a:lnTo>
                    <a:pt x="466657" y="4855"/>
                  </a:lnTo>
                  <a:lnTo>
                    <a:pt x="462834" y="2648"/>
                  </a:lnTo>
                  <a:lnTo>
                    <a:pt x="458706" y="1083"/>
                  </a:lnTo>
                  <a:lnTo>
                    <a:pt x="454381" y="200"/>
                  </a:lnTo>
                  <a:lnTo>
                    <a:pt x="4510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tx923"/>
            <p:cNvSpPr/>
            <p:nvPr/>
          </p:nvSpPr>
          <p:spPr>
            <a:xfrm>
              <a:off x="6999366" y="5365891"/>
              <a:ext cx="38706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MAPT</a:t>
              </a:r>
            </a:p>
          </p:txBody>
        </p:sp>
        <p:sp>
          <p:nvSpPr>
            <p:cNvPr id="924" name="pg924"/>
            <p:cNvSpPr/>
            <p:nvPr/>
          </p:nvSpPr>
          <p:spPr>
            <a:xfrm>
              <a:off x="6830446" y="5746325"/>
              <a:ext cx="581126" cy="193649"/>
            </a:xfrm>
            <a:custGeom>
              <a:avLst/>
              <a:pathLst>
                <a:path w="581126" h="193649">
                  <a:moveTo>
                    <a:pt x="27431" y="193649"/>
                  </a:moveTo>
                  <a:lnTo>
                    <a:pt x="553694" y="193649"/>
                  </a:lnTo>
                  <a:lnTo>
                    <a:pt x="552589" y="193626"/>
                  </a:lnTo>
                  <a:lnTo>
                    <a:pt x="557000" y="193449"/>
                  </a:lnTo>
                  <a:lnTo>
                    <a:pt x="561326" y="192566"/>
                  </a:lnTo>
                  <a:lnTo>
                    <a:pt x="565454" y="191000"/>
                  </a:lnTo>
                  <a:lnTo>
                    <a:pt x="569277" y="188793"/>
                  </a:lnTo>
                  <a:lnTo>
                    <a:pt x="572697" y="186001"/>
                  </a:lnTo>
                  <a:lnTo>
                    <a:pt x="575624" y="182696"/>
                  </a:lnTo>
                  <a:lnTo>
                    <a:pt x="577984" y="178965"/>
                  </a:lnTo>
                  <a:lnTo>
                    <a:pt x="579714" y="174903"/>
                  </a:lnTo>
                  <a:lnTo>
                    <a:pt x="580771" y="170617"/>
                  </a:lnTo>
                  <a:lnTo>
                    <a:pt x="581126" y="166217"/>
                  </a:lnTo>
                  <a:lnTo>
                    <a:pt x="581126" y="27432"/>
                  </a:lnTo>
                  <a:lnTo>
                    <a:pt x="580771" y="23031"/>
                  </a:lnTo>
                  <a:lnTo>
                    <a:pt x="579714" y="18745"/>
                  </a:lnTo>
                  <a:lnTo>
                    <a:pt x="577984" y="14683"/>
                  </a:lnTo>
                  <a:lnTo>
                    <a:pt x="575624" y="10952"/>
                  </a:lnTo>
                  <a:lnTo>
                    <a:pt x="572697" y="7647"/>
                  </a:lnTo>
                  <a:lnTo>
                    <a:pt x="569277" y="4855"/>
                  </a:lnTo>
                  <a:lnTo>
                    <a:pt x="565454" y="2648"/>
                  </a:lnTo>
                  <a:lnTo>
                    <a:pt x="561326" y="1083"/>
                  </a:lnTo>
                  <a:lnTo>
                    <a:pt x="557000" y="200"/>
                  </a:lnTo>
                  <a:lnTo>
                    <a:pt x="5536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5"/>
            <p:cNvSpPr/>
            <p:nvPr/>
          </p:nvSpPr>
          <p:spPr>
            <a:xfrm>
              <a:off x="6876166" y="5788212"/>
              <a:ext cx="48968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STMN1</a:t>
              </a:r>
            </a:p>
          </p:txBody>
        </p:sp>
        <p:sp>
          <p:nvSpPr>
            <p:cNvPr id="926" name="pg926"/>
            <p:cNvSpPr/>
            <p:nvPr/>
          </p:nvSpPr>
          <p:spPr>
            <a:xfrm>
              <a:off x="5726984" y="7298129"/>
              <a:ext cx="707159" cy="193649"/>
            </a:xfrm>
            <a:custGeom>
              <a:avLst/>
              <a:pathLst>
                <a:path w="707159" h="193649">
                  <a:moveTo>
                    <a:pt x="27432" y="193649"/>
                  </a:moveTo>
                  <a:lnTo>
                    <a:pt x="679727" y="193649"/>
                  </a:lnTo>
                  <a:lnTo>
                    <a:pt x="678622" y="193626"/>
                  </a:lnTo>
                  <a:lnTo>
                    <a:pt x="683033" y="193449"/>
                  </a:lnTo>
                  <a:lnTo>
                    <a:pt x="687359" y="192566"/>
                  </a:lnTo>
                  <a:lnTo>
                    <a:pt x="691487" y="191000"/>
                  </a:lnTo>
                  <a:lnTo>
                    <a:pt x="695310" y="188793"/>
                  </a:lnTo>
                  <a:lnTo>
                    <a:pt x="698730" y="186001"/>
                  </a:lnTo>
                  <a:lnTo>
                    <a:pt x="701657" y="182696"/>
                  </a:lnTo>
                  <a:lnTo>
                    <a:pt x="704017" y="178965"/>
                  </a:lnTo>
                  <a:lnTo>
                    <a:pt x="705747" y="174903"/>
                  </a:lnTo>
                  <a:lnTo>
                    <a:pt x="706803" y="170617"/>
                  </a:lnTo>
                  <a:lnTo>
                    <a:pt x="707159" y="166217"/>
                  </a:lnTo>
                  <a:lnTo>
                    <a:pt x="707159" y="27431"/>
                  </a:lnTo>
                  <a:lnTo>
                    <a:pt x="706803" y="23031"/>
                  </a:lnTo>
                  <a:lnTo>
                    <a:pt x="705747" y="18745"/>
                  </a:lnTo>
                  <a:lnTo>
                    <a:pt x="704017" y="14683"/>
                  </a:lnTo>
                  <a:lnTo>
                    <a:pt x="701657" y="10952"/>
                  </a:lnTo>
                  <a:lnTo>
                    <a:pt x="698730" y="7647"/>
                  </a:lnTo>
                  <a:lnTo>
                    <a:pt x="695310" y="4855"/>
                  </a:lnTo>
                  <a:lnTo>
                    <a:pt x="691487" y="2648"/>
                  </a:lnTo>
                  <a:lnTo>
                    <a:pt x="687359" y="1083"/>
                  </a:lnTo>
                  <a:lnTo>
                    <a:pt x="683033" y="200"/>
                  </a:lnTo>
                  <a:lnTo>
                    <a:pt x="6797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tx927"/>
            <p:cNvSpPr/>
            <p:nvPr/>
          </p:nvSpPr>
          <p:spPr>
            <a:xfrm>
              <a:off x="5772704" y="7340015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PLA2G4*</a:t>
              </a:r>
            </a:p>
          </p:txBody>
        </p:sp>
        <p:sp>
          <p:nvSpPr>
            <p:cNvPr id="928" name="pg928"/>
            <p:cNvSpPr/>
            <p:nvPr/>
          </p:nvSpPr>
          <p:spPr>
            <a:xfrm>
              <a:off x="6334736" y="6630290"/>
              <a:ext cx="1184659" cy="193649"/>
            </a:xfrm>
            <a:custGeom>
              <a:avLst/>
              <a:pathLst>
                <a:path w="1184659" h="193649">
                  <a:moveTo>
                    <a:pt x="27432" y="193649"/>
                  </a:moveTo>
                  <a:lnTo>
                    <a:pt x="1157227" y="193649"/>
                  </a:lnTo>
                  <a:lnTo>
                    <a:pt x="1156123" y="193626"/>
                  </a:lnTo>
                  <a:lnTo>
                    <a:pt x="1160534" y="193449"/>
                  </a:lnTo>
                  <a:lnTo>
                    <a:pt x="1164860" y="192566"/>
                  </a:lnTo>
                  <a:lnTo>
                    <a:pt x="1168987" y="191000"/>
                  </a:lnTo>
                  <a:lnTo>
                    <a:pt x="1172811" y="188793"/>
                  </a:lnTo>
                  <a:lnTo>
                    <a:pt x="1176230" y="186001"/>
                  </a:lnTo>
                  <a:lnTo>
                    <a:pt x="1179158" y="182696"/>
                  </a:lnTo>
                  <a:lnTo>
                    <a:pt x="1181517" y="178965"/>
                  </a:lnTo>
                  <a:lnTo>
                    <a:pt x="1183248" y="174903"/>
                  </a:lnTo>
                  <a:lnTo>
                    <a:pt x="1184304" y="170617"/>
                  </a:lnTo>
                  <a:lnTo>
                    <a:pt x="1184659" y="166217"/>
                  </a:lnTo>
                  <a:lnTo>
                    <a:pt x="1184659" y="27432"/>
                  </a:lnTo>
                  <a:lnTo>
                    <a:pt x="1184304" y="23031"/>
                  </a:lnTo>
                  <a:lnTo>
                    <a:pt x="1183248" y="18745"/>
                  </a:lnTo>
                  <a:lnTo>
                    <a:pt x="1181517" y="14683"/>
                  </a:lnTo>
                  <a:lnTo>
                    <a:pt x="1179158" y="10952"/>
                  </a:lnTo>
                  <a:lnTo>
                    <a:pt x="1176230" y="7647"/>
                  </a:lnTo>
                  <a:lnTo>
                    <a:pt x="1172811" y="4855"/>
                  </a:lnTo>
                  <a:lnTo>
                    <a:pt x="1168987" y="2648"/>
                  </a:lnTo>
                  <a:lnTo>
                    <a:pt x="1164860" y="1083"/>
                  </a:lnTo>
                  <a:lnTo>
                    <a:pt x="1160534" y="200"/>
                  </a:lnTo>
                  <a:lnTo>
                    <a:pt x="11572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9"/>
            <p:cNvSpPr/>
            <p:nvPr/>
          </p:nvSpPr>
          <p:spPr>
            <a:xfrm>
              <a:off x="6380456" y="6646093"/>
              <a:ext cx="1093219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JMJD7-PLA2G4B</a:t>
              </a:r>
            </a:p>
          </p:txBody>
        </p:sp>
        <p:sp>
          <p:nvSpPr>
            <p:cNvPr id="930" name="pg930"/>
            <p:cNvSpPr/>
            <p:nvPr/>
          </p:nvSpPr>
          <p:spPr>
            <a:xfrm>
              <a:off x="6529585" y="7167847"/>
              <a:ext cx="590368" cy="193649"/>
            </a:xfrm>
            <a:custGeom>
              <a:avLst/>
              <a:pathLst>
                <a:path w="590368" h="193649">
                  <a:moveTo>
                    <a:pt x="27431" y="193649"/>
                  </a:moveTo>
                  <a:lnTo>
                    <a:pt x="562936" y="193649"/>
                  </a:lnTo>
                  <a:lnTo>
                    <a:pt x="561831" y="193626"/>
                  </a:lnTo>
                  <a:lnTo>
                    <a:pt x="566242" y="193449"/>
                  </a:lnTo>
                  <a:lnTo>
                    <a:pt x="570568" y="192566"/>
                  </a:lnTo>
                  <a:lnTo>
                    <a:pt x="574696" y="191000"/>
                  </a:lnTo>
                  <a:lnTo>
                    <a:pt x="578519" y="188793"/>
                  </a:lnTo>
                  <a:lnTo>
                    <a:pt x="581939" y="186001"/>
                  </a:lnTo>
                  <a:lnTo>
                    <a:pt x="584866" y="182696"/>
                  </a:lnTo>
                  <a:lnTo>
                    <a:pt x="587226" y="178965"/>
                  </a:lnTo>
                  <a:lnTo>
                    <a:pt x="588956" y="174903"/>
                  </a:lnTo>
                  <a:lnTo>
                    <a:pt x="590013" y="170617"/>
                  </a:lnTo>
                  <a:lnTo>
                    <a:pt x="590368" y="166217"/>
                  </a:lnTo>
                  <a:lnTo>
                    <a:pt x="590368" y="27431"/>
                  </a:lnTo>
                  <a:lnTo>
                    <a:pt x="590013" y="23031"/>
                  </a:lnTo>
                  <a:lnTo>
                    <a:pt x="588956" y="18745"/>
                  </a:lnTo>
                  <a:lnTo>
                    <a:pt x="587226" y="14683"/>
                  </a:lnTo>
                  <a:lnTo>
                    <a:pt x="584866" y="10952"/>
                  </a:lnTo>
                  <a:lnTo>
                    <a:pt x="581939" y="7647"/>
                  </a:lnTo>
                  <a:lnTo>
                    <a:pt x="578519" y="4855"/>
                  </a:lnTo>
                  <a:lnTo>
                    <a:pt x="574696" y="2648"/>
                  </a:lnTo>
                  <a:lnTo>
                    <a:pt x="570568" y="1083"/>
                  </a:lnTo>
                  <a:lnTo>
                    <a:pt x="566242" y="200"/>
                  </a:lnTo>
                  <a:lnTo>
                    <a:pt x="56293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tx931"/>
            <p:cNvSpPr/>
            <p:nvPr/>
          </p:nvSpPr>
          <p:spPr>
            <a:xfrm>
              <a:off x="6575305" y="7211719"/>
              <a:ext cx="49892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MKNK2</a:t>
              </a:r>
            </a:p>
          </p:txBody>
        </p:sp>
        <p:sp>
          <p:nvSpPr>
            <p:cNvPr id="932" name="pg932"/>
            <p:cNvSpPr/>
            <p:nvPr/>
          </p:nvSpPr>
          <p:spPr>
            <a:xfrm>
              <a:off x="7277004" y="7155421"/>
              <a:ext cx="590368" cy="193649"/>
            </a:xfrm>
            <a:custGeom>
              <a:avLst/>
              <a:pathLst>
                <a:path w="590368" h="193649">
                  <a:moveTo>
                    <a:pt x="27432" y="193649"/>
                  </a:moveTo>
                  <a:lnTo>
                    <a:pt x="562936" y="193649"/>
                  </a:lnTo>
                  <a:lnTo>
                    <a:pt x="561831" y="193626"/>
                  </a:lnTo>
                  <a:lnTo>
                    <a:pt x="566242" y="193449"/>
                  </a:lnTo>
                  <a:lnTo>
                    <a:pt x="570568" y="192566"/>
                  </a:lnTo>
                  <a:lnTo>
                    <a:pt x="574696" y="191000"/>
                  </a:lnTo>
                  <a:lnTo>
                    <a:pt x="578519" y="188793"/>
                  </a:lnTo>
                  <a:lnTo>
                    <a:pt x="581939" y="186001"/>
                  </a:lnTo>
                  <a:lnTo>
                    <a:pt x="584866" y="182696"/>
                  </a:lnTo>
                  <a:lnTo>
                    <a:pt x="587226" y="178965"/>
                  </a:lnTo>
                  <a:lnTo>
                    <a:pt x="588956" y="174903"/>
                  </a:lnTo>
                  <a:lnTo>
                    <a:pt x="590013" y="170617"/>
                  </a:lnTo>
                  <a:lnTo>
                    <a:pt x="590368" y="166217"/>
                  </a:lnTo>
                  <a:lnTo>
                    <a:pt x="590368" y="27432"/>
                  </a:lnTo>
                  <a:lnTo>
                    <a:pt x="590013" y="23031"/>
                  </a:lnTo>
                  <a:lnTo>
                    <a:pt x="588956" y="18745"/>
                  </a:lnTo>
                  <a:lnTo>
                    <a:pt x="587226" y="14683"/>
                  </a:lnTo>
                  <a:lnTo>
                    <a:pt x="584866" y="10952"/>
                  </a:lnTo>
                  <a:lnTo>
                    <a:pt x="581939" y="7647"/>
                  </a:lnTo>
                  <a:lnTo>
                    <a:pt x="578519" y="4855"/>
                  </a:lnTo>
                  <a:lnTo>
                    <a:pt x="574696" y="2648"/>
                  </a:lnTo>
                  <a:lnTo>
                    <a:pt x="570568" y="1083"/>
                  </a:lnTo>
                  <a:lnTo>
                    <a:pt x="566242" y="200"/>
                  </a:lnTo>
                  <a:lnTo>
                    <a:pt x="56293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33"/>
            <p:cNvSpPr/>
            <p:nvPr/>
          </p:nvSpPr>
          <p:spPr>
            <a:xfrm>
              <a:off x="7322724" y="7201141"/>
              <a:ext cx="49892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MKNK1</a:t>
              </a:r>
            </a:p>
          </p:txBody>
        </p:sp>
        <p:sp>
          <p:nvSpPr>
            <p:cNvPr id="934" name="pg934"/>
            <p:cNvSpPr/>
            <p:nvPr/>
          </p:nvSpPr>
          <p:spPr>
            <a:xfrm>
              <a:off x="7191220" y="5721996"/>
              <a:ext cx="709555" cy="193649"/>
            </a:xfrm>
            <a:custGeom>
              <a:avLst/>
              <a:pathLst>
                <a:path w="709555" h="193649">
                  <a:moveTo>
                    <a:pt x="27432" y="193649"/>
                  </a:moveTo>
                  <a:lnTo>
                    <a:pt x="682123" y="193649"/>
                  </a:lnTo>
                  <a:lnTo>
                    <a:pt x="681018" y="193626"/>
                  </a:lnTo>
                  <a:lnTo>
                    <a:pt x="685429" y="193449"/>
                  </a:lnTo>
                  <a:lnTo>
                    <a:pt x="689755" y="192566"/>
                  </a:lnTo>
                  <a:lnTo>
                    <a:pt x="693883" y="191000"/>
                  </a:lnTo>
                  <a:lnTo>
                    <a:pt x="697706" y="188793"/>
                  </a:lnTo>
                  <a:lnTo>
                    <a:pt x="701126" y="186001"/>
                  </a:lnTo>
                  <a:lnTo>
                    <a:pt x="704053" y="182696"/>
                  </a:lnTo>
                  <a:lnTo>
                    <a:pt x="706413" y="178965"/>
                  </a:lnTo>
                  <a:lnTo>
                    <a:pt x="708143" y="174903"/>
                  </a:lnTo>
                  <a:lnTo>
                    <a:pt x="709200" y="170617"/>
                  </a:lnTo>
                  <a:lnTo>
                    <a:pt x="709555" y="166217"/>
                  </a:lnTo>
                  <a:lnTo>
                    <a:pt x="709555" y="27432"/>
                  </a:lnTo>
                  <a:lnTo>
                    <a:pt x="709200" y="23031"/>
                  </a:lnTo>
                  <a:lnTo>
                    <a:pt x="708143" y="18745"/>
                  </a:lnTo>
                  <a:lnTo>
                    <a:pt x="706413" y="14683"/>
                  </a:lnTo>
                  <a:lnTo>
                    <a:pt x="704053" y="10952"/>
                  </a:lnTo>
                  <a:lnTo>
                    <a:pt x="701126" y="7647"/>
                  </a:lnTo>
                  <a:lnTo>
                    <a:pt x="697706" y="4855"/>
                  </a:lnTo>
                  <a:lnTo>
                    <a:pt x="693883" y="2648"/>
                  </a:lnTo>
                  <a:lnTo>
                    <a:pt x="689755" y="1083"/>
                  </a:lnTo>
                  <a:lnTo>
                    <a:pt x="685429" y="200"/>
                  </a:lnTo>
                  <a:lnTo>
                    <a:pt x="6821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tx935"/>
            <p:cNvSpPr/>
            <p:nvPr/>
          </p:nvSpPr>
          <p:spPr>
            <a:xfrm>
              <a:off x="7236940" y="5763882"/>
              <a:ext cx="6181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RPS6KA*</a:t>
              </a:r>
            </a:p>
          </p:txBody>
        </p:sp>
        <p:sp>
          <p:nvSpPr>
            <p:cNvPr id="936" name="pg936"/>
            <p:cNvSpPr/>
            <p:nvPr/>
          </p:nvSpPr>
          <p:spPr>
            <a:xfrm>
              <a:off x="6771272" y="6117697"/>
              <a:ext cx="420179" cy="193649"/>
            </a:xfrm>
            <a:custGeom>
              <a:avLst/>
              <a:pathLst>
                <a:path w="420179" h="193649">
                  <a:moveTo>
                    <a:pt x="27431" y="193649"/>
                  </a:moveTo>
                  <a:lnTo>
                    <a:pt x="392747" y="193649"/>
                  </a:lnTo>
                  <a:lnTo>
                    <a:pt x="391642" y="193626"/>
                  </a:lnTo>
                  <a:lnTo>
                    <a:pt x="396054" y="193449"/>
                  </a:lnTo>
                  <a:lnTo>
                    <a:pt x="400379" y="192566"/>
                  </a:lnTo>
                  <a:lnTo>
                    <a:pt x="404507" y="191000"/>
                  </a:lnTo>
                  <a:lnTo>
                    <a:pt x="408330" y="188793"/>
                  </a:lnTo>
                  <a:lnTo>
                    <a:pt x="411750" y="186001"/>
                  </a:lnTo>
                  <a:lnTo>
                    <a:pt x="414677" y="182696"/>
                  </a:lnTo>
                  <a:lnTo>
                    <a:pt x="417037" y="178965"/>
                  </a:lnTo>
                  <a:lnTo>
                    <a:pt x="418767" y="174903"/>
                  </a:lnTo>
                  <a:lnTo>
                    <a:pt x="419824" y="170617"/>
                  </a:lnTo>
                  <a:lnTo>
                    <a:pt x="420179" y="166217"/>
                  </a:lnTo>
                  <a:lnTo>
                    <a:pt x="420179" y="27432"/>
                  </a:lnTo>
                  <a:lnTo>
                    <a:pt x="419824" y="23031"/>
                  </a:lnTo>
                  <a:lnTo>
                    <a:pt x="418767" y="18745"/>
                  </a:lnTo>
                  <a:lnTo>
                    <a:pt x="417037" y="14683"/>
                  </a:lnTo>
                  <a:lnTo>
                    <a:pt x="414677" y="10952"/>
                  </a:lnTo>
                  <a:lnTo>
                    <a:pt x="411750" y="7647"/>
                  </a:lnTo>
                  <a:lnTo>
                    <a:pt x="408330" y="4855"/>
                  </a:lnTo>
                  <a:lnTo>
                    <a:pt x="404507" y="2648"/>
                  </a:lnTo>
                  <a:lnTo>
                    <a:pt x="400379" y="1083"/>
                  </a:lnTo>
                  <a:lnTo>
                    <a:pt x="396054" y="200"/>
                  </a:lnTo>
                  <a:lnTo>
                    <a:pt x="392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7"/>
            <p:cNvSpPr/>
            <p:nvPr/>
          </p:nvSpPr>
          <p:spPr>
            <a:xfrm>
              <a:off x="6816992" y="6161569"/>
              <a:ext cx="328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ELK*</a:t>
              </a:r>
            </a:p>
          </p:txBody>
        </p:sp>
        <p:sp>
          <p:nvSpPr>
            <p:cNvPr id="938" name="pg938"/>
            <p:cNvSpPr/>
            <p:nvPr/>
          </p:nvSpPr>
          <p:spPr>
            <a:xfrm>
              <a:off x="6126305" y="5521207"/>
              <a:ext cx="395945" cy="193649"/>
            </a:xfrm>
            <a:custGeom>
              <a:avLst/>
              <a:pathLst>
                <a:path w="395945" h="193649">
                  <a:moveTo>
                    <a:pt x="27431" y="193649"/>
                  </a:moveTo>
                  <a:lnTo>
                    <a:pt x="368513" y="193649"/>
                  </a:lnTo>
                  <a:lnTo>
                    <a:pt x="367408" y="193626"/>
                  </a:lnTo>
                  <a:lnTo>
                    <a:pt x="371819" y="193449"/>
                  </a:lnTo>
                  <a:lnTo>
                    <a:pt x="376145" y="192566"/>
                  </a:lnTo>
                  <a:lnTo>
                    <a:pt x="380273" y="191000"/>
                  </a:lnTo>
                  <a:lnTo>
                    <a:pt x="384096" y="188793"/>
                  </a:lnTo>
                  <a:lnTo>
                    <a:pt x="387515" y="186001"/>
                  </a:lnTo>
                  <a:lnTo>
                    <a:pt x="390443" y="182696"/>
                  </a:lnTo>
                  <a:lnTo>
                    <a:pt x="392802" y="178965"/>
                  </a:lnTo>
                  <a:lnTo>
                    <a:pt x="394533" y="174903"/>
                  </a:lnTo>
                  <a:lnTo>
                    <a:pt x="395589" y="170617"/>
                  </a:lnTo>
                  <a:lnTo>
                    <a:pt x="395945" y="166217"/>
                  </a:lnTo>
                  <a:lnTo>
                    <a:pt x="395945" y="27431"/>
                  </a:lnTo>
                  <a:lnTo>
                    <a:pt x="395589" y="23031"/>
                  </a:lnTo>
                  <a:lnTo>
                    <a:pt x="394533" y="18745"/>
                  </a:lnTo>
                  <a:lnTo>
                    <a:pt x="392802" y="14683"/>
                  </a:lnTo>
                  <a:lnTo>
                    <a:pt x="390443" y="10952"/>
                  </a:lnTo>
                  <a:lnTo>
                    <a:pt x="387515" y="7647"/>
                  </a:lnTo>
                  <a:lnTo>
                    <a:pt x="384096" y="4855"/>
                  </a:lnTo>
                  <a:lnTo>
                    <a:pt x="380273" y="2648"/>
                  </a:lnTo>
                  <a:lnTo>
                    <a:pt x="376145" y="1083"/>
                  </a:lnTo>
                  <a:lnTo>
                    <a:pt x="371819" y="200"/>
                  </a:lnTo>
                  <a:lnTo>
                    <a:pt x="3685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tx939"/>
            <p:cNvSpPr/>
            <p:nvPr/>
          </p:nvSpPr>
          <p:spPr>
            <a:xfrm>
              <a:off x="6172025" y="5563093"/>
              <a:ext cx="3045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MYC</a:t>
              </a:r>
            </a:p>
          </p:txBody>
        </p:sp>
        <p:sp>
          <p:nvSpPr>
            <p:cNvPr id="940" name="pg940"/>
            <p:cNvSpPr/>
            <p:nvPr/>
          </p:nvSpPr>
          <p:spPr>
            <a:xfrm>
              <a:off x="5435538" y="2584562"/>
              <a:ext cx="484873" cy="193649"/>
            </a:xfrm>
            <a:custGeom>
              <a:avLst/>
              <a:pathLst>
                <a:path w="484873" h="193649">
                  <a:moveTo>
                    <a:pt x="27432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41"/>
            <p:cNvSpPr/>
            <p:nvPr/>
          </p:nvSpPr>
          <p:spPr>
            <a:xfrm>
              <a:off x="5481258" y="2626448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942" name="pg942"/>
            <p:cNvSpPr/>
            <p:nvPr/>
          </p:nvSpPr>
          <p:spPr>
            <a:xfrm>
              <a:off x="6806145" y="1586668"/>
              <a:ext cx="541625" cy="193649"/>
            </a:xfrm>
            <a:custGeom>
              <a:avLst/>
              <a:pathLst>
                <a:path w="541625" h="193649">
                  <a:moveTo>
                    <a:pt x="27432" y="193649"/>
                  </a:moveTo>
                  <a:lnTo>
                    <a:pt x="514193" y="193649"/>
                  </a:lnTo>
                  <a:lnTo>
                    <a:pt x="513089" y="193626"/>
                  </a:lnTo>
                  <a:lnTo>
                    <a:pt x="517500" y="193449"/>
                  </a:lnTo>
                  <a:lnTo>
                    <a:pt x="521825" y="192566"/>
                  </a:lnTo>
                  <a:lnTo>
                    <a:pt x="525953" y="191000"/>
                  </a:lnTo>
                  <a:lnTo>
                    <a:pt x="529776" y="188793"/>
                  </a:lnTo>
                  <a:lnTo>
                    <a:pt x="533196" y="186001"/>
                  </a:lnTo>
                  <a:lnTo>
                    <a:pt x="536123" y="182696"/>
                  </a:lnTo>
                  <a:lnTo>
                    <a:pt x="538483" y="178965"/>
                  </a:lnTo>
                  <a:lnTo>
                    <a:pt x="540213" y="174903"/>
                  </a:lnTo>
                  <a:lnTo>
                    <a:pt x="541270" y="170617"/>
                  </a:lnTo>
                  <a:lnTo>
                    <a:pt x="541625" y="166217"/>
                  </a:lnTo>
                  <a:lnTo>
                    <a:pt x="541625" y="27431"/>
                  </a:lnTo>
                  <a:lnTo>
                    <a:pt x="541270" y="23031"/>
                  </a:lnTo>
                  <a:lnTo>
                    <a:pt x="540213" y="18745"/>
                  </a:lnTo>
                  <a:lnTo>
                    <a:pt x="538483" y="14683"/>
                  </a:lnTo>
                  <a:lnTo>
                    <a:pt x="536123" y="10952"/>
                  </a:lnTo>
                  <a:lnTo>
                    <a:pt x="533196" y="7647"/>
                  </a:lnTo>
                  <a:lnTo>
                    <a:pt x="529776" y="4855"/>
                  </a:lnTo>
                  <a:lnTo>
                    <a:pt x="525953" y="2648"/>
                  </a:lnTo>
                  <a:lnTo>
                    <a:pt x="521825" y="1083"/>
                  </a:lnTo>
                  <a:lnTo>
                    <a:pt x="517500" y="200"/>
                  </a:lnTo>
                  <a:lnTo>
                    <a:pt x="5141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tx943"/>
            <p:cNvSpPr/>
            <p:nvPr/>
          </p:nvSpPr>
          <p:spPr>
            <a:xfrm>
              <a:off x="6851865" y="1628554"/>
              <a:ext cx="4501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CREB*</a:t>
              </a:r>
            </a:p>
          </p:txBody>
        </p:sp>
        <p:sp>
          <p:nvSpPr>
            <p:cNvPr id="944" name="pg944"/>
            <p:cNvSpPr/>
            <p:nvPr/>
          </p:nvSpPr>
          <p:spPr>
            <a:xfrm>
              <a:off x="6817726" y="2060410"/>
              <a:ext cx="423739" cy="193649"/>
            </a:xfrm>
            <a:custGeom>
              <a:avLst/>
              <a:pathLst>
                <a:path w="423739" h="193649">
                  <a:moveTo>
                    <a:pt x="27431" y="193649"/>
                  </a:moveTo>
                  <a:lnTo>
                    <a:pt x="396307" y="193649"/>
                  </a:lnTo>
                  <a:lnTo>
                    <a:pt x="395202" y="193626"/>
                  </a:lnTo>
                  <a:lnTo>
                    <a:pt x="399613" y="193449"/>
                  </a:lnTo>
                  <a:lnTo>
                    <a:pt x="403939" y="192566"/>
                  </a:lnTo>
                  <a:lnTo>
                    <a:pt x="408067" y="191000"/>
                  </a:lnTo>
                  <a:lnTo>
                    <a:pt x="411890" y="188793"/>
                  </a:lnTo>
                  <a:lnTo>
                    <a:pt x="415310" y="186001"/>
                  </a:lnTo>
                  <a:lnTo>
                    <a:pt x="418237" y="182696"/>
                  </a:lnTo>
                  <a:lnTo>
                    <a:pt x="420597" y="178965"/>
                  </a:lnTo>
                  <a:lnTo>
                    <a:pt x="422327" y="174903"/>
                  </a:lnTo>
                  <a:lnTo>
                    <a:pt x="423384" y="170617"/>
                  </a:lnTo>
                  <a:lnTo>
                    <a:pt x="423739" y="166217"/>
                  </a:lnTo>
                  <a:lnTo>
                    <a:pt x="423739" y="27431"/>
                  </a:lnTo>
                  <a:lnTo>
                    <a:pt x="423384" y="23031"/>
                  </a:lnTo>
                  <a:lnTo>
                    <a:pt x="422327" y="18745"/>
                  </a:lnTo>
                  <a:lnTo>
                    <a:pt x="420597" y="14683"/>
                  </a:lnTo>
                  <a:lnTo>
                    <a:pt x="418237" y="10952"/>
                  </a:lnTo>
                  <a:lnTo>
                    <a:pt x="415310" y="7647"/>
                  </a:lnTo>
                  <a:lnTo>
                    <a:pt x="411890" y="4855"/>
                  </a:lnTo>
                  <a:lnTo>
                    <a:pt x="408067" y="2648"/>
                  </a:lnTo>
                  <a:lnTo>
                    <a:pt x="403939" y="1083"/>
                  </a:lnTo>
                  <a:lnTo>
                    <a:pt x="399613" y="200"/>
                  </a:lnTo>
                  <a:lnTo>
                    <a:pt x="3963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5"/>
            <p:cNvSpPr/>
            <p:nvPr/>
          </p:nvSpPr>
          <p:spPr>
            <a:xfrm>
              <a:off x="6863446" y="2104281"/>
              <a:ext cx="33229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ATF*</a:t>
              </a:r>
            </a:p>
          </p:txBody>
        </p:sp>
        <p:sp>
          <p:nvSpPr>
            <p:cNvPr id="946" name="pg946"/>
            <p:cNvSpPr/>
            <p:nvPr/>
          </p:nvSpPr>
          <p:spPr>
            <a:xfrm>
              <a:off x="7131111" y="1985326"/>
              <a:ext cx="708939" cy="193649"/>
            </a:xfrm>
            <a:custGeom>
              <a:avLst/>
              <a:pathLst>
                <a:path w="708939" h="193649">
                  <a:moveTo>
                    <a:pt x="27431" y="193649"/>
                  </a:moveTo>
                  <a:lnTo>
                    <a:pt x="681507" y="193649"/>
                  </a:lnTo>
                  <a:lnTo>
                    <a:pt x="680402" y="193626"/>
                  </a:lnTo>
                  <a:lnTo>
                    <a:pt x="684813" y="193449"/>
                  </a:lnTo>
                  <a:lnTo>
                    <a:pt x="689139" y="192566"/>
                  </a:lnTo>
                  <a:lnTo>
                    <a:pt x="693267" y="191000"/>
                  </a:lnTo>
                  <a:lnTo>
                    <a:pt x="697090" y="188793"/>
                  </a:lnTo>
                  <a:lnTo>
                    <a:pt x="700509" y="186001"/>
                  </a:lnTo>
                  <a:lnTo>
                    <a:pt x="703437" y="182696"/>
                  </a:lnTo>
                  <a:lnTo>
                    <a:pt x="705796" y="178965"/>
                  </a:lnTo>
                  <a:lnTo>
                    <a:pt x="707527" y="174903"/>
                  </a:lnTo>
                  <a:lnTo>
                    <a:pt x="708583" y="170617"/>
                  </a:lnTo>
                  <a:lnTo>
                    <a:pt x="708939" y="166217"/>
                  </a:lnTo>
                  <a:lnTo>
                    <a:pt x="708939" y="27431"/>
                  </a:lnTo>
                  <a:lnTo>
                    <a:pt x="708583" y="23031"/>
                  </a:lnTo>
                  <a:lnTo>
                    <a:pt x="707527" y="18745"/>
                  </a:lnTo>
                  <a:lnTo>
                    <a:pt x="705796" y="14683"/>
                  </a:lnTo>
                  <a:lnTo>
                    <a:pt x="703437" y="10952"/>
                  </a:lnTo>
                  <a:lnTo>
                    <a:pt x="700509" y="7647"/>
                  </a:lnTo>
                  <a:lnTo>
                    <a:pt x="697090" y="4855"/>
                  </a:lnTo>
                  <a:lnTo>
                    <a:pt x="693267" y="2648"/>
                  </a:lnTo>
                  <a:lnTo>
                    <a:pt x="689139" y="1083"/>
                  </a:lnTo>
                  <a:lnTo>
                    <a:pt x="684813" y="200"/>
                  </a:lnTo>
                  <a:lnTo>
                    <a:pt x="6815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7"/>
            <p:cNvSpPr/>
            <p:nvPr/>
          </p:nvSpPr>
          <p:spPr>
            <a:xfrm>
              <a:off x="7176831" y="2027212"/>
              <a:ext cx="61749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CREB3L*</a:t>
              </a:r>
            </a:p>
          </p:txBody>
        </p:sp>
        <p:sp>
          <p:nvSpPr>
            <p:cNvPr id="948" name="pg948"/>
            <p:cNvSpPr/>
            <p:nvPr/>
          </p:nvSpPr>
          <p:spPr>
            <a:xfrm>
              <a:off x="6817883" y="2951319"/>
              <a:ext cx="560725" cy="193649"/>
            </a:xfrm>
            <a:custGeom>
              <a:avLst/>
              <a:pathLst>
                <a:path w="560725" h="193649">
                  <a:moveTo>
                    <a:pt x="27432" y="193649"/>
                  </a:moveTo>
                  <a:lnTo>
                    <a:pt x="533293" y="193649"/>
                  </a:lnTo>
                  <a:lnTo>
                    <a:pt x="532189" y="193626"/>
                  </a:lnTo>
                  <a:lnTo>
                    <a:pt x="536600" y="193449"/>
                  </a:lnTo>
                  <a:lnTo>
                    <a:pt x="540925" y="192566"/>
                  </a:lnTo>
                  <a:lnTo>
                    <a:pt x="545053" y="191000"/>
                  </a:lnTo>
                  <a:lnTo>
                    <a:pt x="548876" y="188793"/>
                  </a:lnTo>
                  <a:lnTo>
                    <a:pt x="552296" y="186001"/>
                  </a:lnTo>
                  <a:lnTo>
                    <a:pt x="555223" y="182696"/>
                  </a:lnTo>
                  <a:lnTo>
                    <a:pt x="557583" y="178965"/>
                  </a:lnTo>
                  <a:lnTo>
                    <a:pt x="559313" y="174903"/>
                  </a:lnTo>
                  <a:lnTo>
                    <a:pt x="560370" y="170617"/>
                  </a:lnTo>
                  <a:lnTo>
                    <a:pt x="560725" y="166217"/>
                  </a:lnTo>
                  <a:lnTo>
                    <a:pt x="560725" y="27431"/>
                  </a:lnTo>
                  <a:lnTo>
                    <a:pt x="560370" y="23031"/>
                  </a:lnTo>
                  <a:lnTo>
                    <a:pt x="559313" y="18745"/>
                  </a:lnTo>
                  <a:lnTo>
                    <a:pt x="557583" y="14683"/>
                  </a:lnTo>
                  <a:lnTo>
                    <a:pt x="555223" y="10952"/>
                  </a:lnTo>
                  <a:lnTo>
                    <a:pt x="552296" y="7647"/>
                  </a:lnTo>
                  <a:lnTo>
                    <a:pt x="548876" y="4855"/>
                  </a:lnTo>
                  <a:lnTo>
                    <a:pt x="545053" y="2648"/>
                  </a:lnTo>
                  <a:lnTo>
                    <a:pt x="540925" y="1083"/>
                  </a:lnTo>
                  <a:lnTo>
                    <a:pt x="536600" y="200"/>
                  </a:lnTo>
                  <a:lnTo>
                    <a:pt x="5332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9"/>
            <p:cNvSpPr/>
            <p:nvPr/>
          </p:nvSpPr>
          <p:spPr>
            <a:xfrm>
              <a:off x="6863603" y="2993206"/>
              <a:ext cx="4692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CREB5</a:t>
              </a:r>
            </a:p>
          </p:txBody>
        </p:sp>
        <p:sp>
          <p:nvSpPr>
            <p:cNvPr id="950" name="pg950"/>
            <p:cNvSpPr/>
            <p:nvPr/>
          </p:nvSpPr>
          <p:spPr>
            <a:xfrm>
              <a:off x="5850007" y="2582854"/>
              <a:ext cx="530535" cy="193649"/>
            </a:xfrm>
            <a:custGeom>
              <a:avLst/>
              <a:pathLst>
                <a:path w="530535" h="193649">
                  <a:moveTo>
                    <a:pt x="27432" y="193649"/>
                  </a:moveTo>
                  <a:lnTo>
                    <a:pt x="503103" y="193649"/>
                  </a:lnTo>
                  <a:lnTo>
                    <a:pt x="501998" y="193626"/>
                  </a:lnTo>
                  <a:lnTo>
                    <a:pt x="506409" y="193449"/>
                  </a:lnTo>
                  <a:lnTo>
                    <a:pt x="510735" y="192566"/>
                  </a:lnTo>
                  <a:lnTo>
                    <a:pt x="514863" y="191000"/>
                  </a:lnTo>
                  <a:lnTo>
                    <a:pt x="518686" y="188793"/>
                  </a:lnTo>
                  <a:lnTo>
                    <a:pt x="522106" y="186001"/>
                  </a:lnTo>
                  <a:lnTo>
                    <a:pt x="525033" y="182696"/>
                  </a:lnTo>
                  <a:lnTo>
                    <a:pt x="527393" y="178965"/>
                  </a:lnTo>
                  <a:lnTo>
                    <a:pt x="529123" y="174903"/>
                  </a:lnTo>
                  <a:lnTo>
                    <a:pt x="530180" y="170617"/>
                  </a:lnTo>
                  <a:lnTo>
                    <a:pt x="530535" y="166217"/>
                  </a:lnTo>
                  <a:lnTo>
                    <a:pt x="530535" y="27431"/>
                  </a:lnTo>
                  <a:lnTo>
                    <a:pt x="530180" y="23031"/>
                  </a:lnTo>
                  <a:lnTo>
                    <a:pt x="529123" y="18745"/>
                  </a:lnTo>
                  <a:lnTo>
                    <a:pt x="527393" y="14683"/>
                  </a:lnTo>
                  <a:lnTo>
                    <a:pt x="525033" y="10952"/>
                  </a:lnTo>
                  <a:lnTo>
                    <a:pt x="522106" y="7647"/>
                  </a:lnTo>
                  <a:lnTo>
                    <a:pt x="518686" y="4855"/>
                  </a:lnTo>
                  <a:lnTo>
                    <a:pt x="514863" y="2648"/>
                  </a:lnTo>
                  <a:lnTo>
                    <a:pt x="510735" y="1083"/>
                  </a:lnTo>
                  <a:lnTo>
                    <a:pt x="506409" y="200"/>
                  </a:lnTo>
                  <a:lnTo>
                    <a:pt x="5031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tx951"/>
            <p:cNvSpPr/>
            <p:nvPr/>
          </p:nvSpPr>
          <p:spPr>
            <a:xfrm>
              <a:off x="5895727" y="2626725"/>
              <a:ext cx="4390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MDM2</a:t>
              </a:r>
            </a:p>
          </p:txBody>
        </p:sp>
        <p:sp>
          <p:nvSpPr>
            <p:cNvPr id="952" name="pg952"/>
            <p:cNvSpPr/>
            <p:nvPr/>
          </p:nvSpPr>
          <p:spPr>
            <a:xfrm>
              <a:off x="6476590" y="2996051"/>
              <a:ext cx="566407" cy="193649"/>
            </a:xfrm>
            <a:custGeom>
              <a:avLst/>
              <a:pathLst>
                <a:path w="566407" h="193649">
                  <a:moveTo>
                    <a:pt x="27432" y="193649"/>
                  </a:moveTo>
                  <a:lnTo>
                    <a:pt x="538975" y="193649"/>
                  </a:lnTo>
                  <a:lnTo>
                    <a:pt x="537871" y="193626"/>
                  </a:lnTo>
                  <a:lnTo>
                    <a:pt x="542282" y="193449"/>
                  </a:lnTo>
                  <a:lnTo>
                    <a:pt x="546607" y="192566"/>
                  </a:lnTo>
                  <a:lnTo>
                    <a:pt x="550735" y="191000"/>
                  </a:lnTo>
                  <a:lnTo>
                    <a:pt x="554558" y="188793"/>
                  </a:lnTo>
                  <a:lnTo>
                    <a:pt x="557978" y="186001"/>
                  </a:lnTo>
                  <a:lnTo>
                    <a:pt x="560906" y="182696"/>
                  </a:lnTo>
                  <a:lnTo>
                    <a:pt x="563265" y="178965"/>
                  </a:lnTo>
                  <a:lnTo>
                    <a:pt x="564996" y="174903"/>
                  </a:lnTo>
                  <a:lnTo>
                    <a:pt x="566052" y="170617"/>
                  </a:lnTo>
                  <a:lnTo>
                    <a:pt x="566407" y="166217"/>
                  </a:lnTo>
                  <a:lnTo>
                    <a:pt x="566407" y="27431"/>
                  </a:lnTo>
                  <a:lnTo>
                    <a:pt x="566052" y="23031"/>
                  </a:lnTo>
                  <a:lnTo>
                    <a:pt x="564996" y="18745"/>
                  </a:lnTo>
                  <a:lnTo>
                    <a:pt x="563265" y="14683"/>
                  </a:lnTo>
                  <a:lnTo>
                    <a:pt x="560906" y="10952"/>
                  </a:lnTo>
                  <a:lnTo>
                    <a:pt x="557978" y="7647"/>
                  </a:lnTo>
                  <a:lnTo>
                    <a:pt x="554558" y="4855"/>
                  </a:lnTo>
                  <a:lnTo>
                    <a:pt x="550735" y="2648"/>
                  </a:lnTo>
                  <a:lnTo>
                    <a:pt x="546607" y="1083"/>
                  </a:lnTo>
                  <a:lnTo>
                    <a:pt x="542282" y="200"/>
                  </a:lnTo>
                  <a:lnTo>
                    <a:pt x="5389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tx953"/>
            <p:cNvSpPr/>
            <p:nvPr/>
          </p:nvSpPr>
          <p:spPr>
            <a:xfrm>
              <a:off x="6522310" y="3037937"/>
              <a:ext cx="4749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GSK3B</a:t>
              </a:r>
            </a:p>
          </p:txBody>
        </p:sp>
        <p:sp>
          <p:nvSpPr>
            <p:cNvPr id="954" name="pg954"/>
            <p:cNvSpPr/>
            <p:nvPr/>
          </p:nvSpPr>
          <p:spPr>
            <a:xfrm>
              <a:off x="6063847" y="3509596"/>
              <a:ext cx="653419" cy="193649"/>
            </a:xfrm>
            <a:custGeom>
              <a:avLst/>
              <a:pathLst>
                <a:path w="653419" h="193649">
                  <a:moveTo>
                    <a:pt x="27432" y="193649"/>
                  </a:moveTo>
                  <a:lnTo>
                    <a:pt x="625987" y="193649"/>
                  </a:lnTo>
                  <a:lnTo>
                    <a:pt x="624882" y="193626"/>
                  </a:lnTo>
                  <a:lnTo>
                    <a:pt x="629293" y="193449"/>
                  </a:lnTo>
                  <a:lnTo>
                    <a:pt x="633619" y="192566"/>
                  </a:lnTo>
                  <a:lnTo>
                    <a:pt x="637746" y="191000"/>
                  </a:lnTo>
                  <a:lnTo>
                    <a:pt x="641570" y="188793"/>
                  </a:lnTo>
                  <a:lnTo>
                    <a:pt x="644989" y="186001"/>
                  </a:lnTo>
                  <a:lnTo>
                    <a:pt x="647917" y="182696"/>
                  </a:lnTo>
                  <a:lnTo>
                    <a:pt x="650276" y="178965"/>
                  </a:lnTo>
                  <a:lnTo>
                    <a:pt x="652007" y="174903"/>
                  </a:lnTo>
                  <a:lnTo>
                    <a:pt x="653063" y="170617"/>
                  </a:lnTo>
                  <a:lnTo>
                    <a:pt x="653419" y="166217"/>
                  </a:lnTo>
                  <a:lnTo>
                    <a:pt x="653419" y="27431"/>
                  </a:lnTo>
                  <a:lnTo>
                    <a:pt x="653063" y="23031"/>
                  </a:lnTo>
                  <a:lnTo>
                    <a:pt x="652007" y="18745"/>
                  </a:lnTo>
                  <a:lnTo>
                    <a:pt x="650276" y="14683"/>
                  </a:lnTo>
                  <a:lnTo>
                    <a:pt x="647917" y="10952"/>
                  </a:lnTo>
                  <a:lnTo>
                    <a:pt x="644989" y="7647"/>
                  </a:lnTo>
                  <a:lnTo>
                    <a:pt x="641570" y="4855"/>
                  </a:lnTo>
                  <a:lnTo>
                    <a:pt x="637746" y="2648"/>
                  </a:lnTo>
                  <a:lnTo>
                    <a:pt x="633619" y="1083"/>
                  </a:lnTo>
                  <a:lnTo>
                    <a:pt x="629293" y="200"/>
                  </a:lnTo>
                  <a:lnTo>
                    <a:pt x="62598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tx955"/>
            <p:cNvSpPr/>
            <p:nvPr/>
          </p:nvSpPr>
          <p:spPr>
            <a:xfrm>
              <a:off x="6109567" y="3551482"/>
              <a:ext cx="56197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CDKN1*</a:t>
              </a:r>
            </a:p>
          </p:txBody>
        </p:sp>
        <p:sp>
          <p:nvSpPr>
            <p:cNvPr id="956" name="pg956"/>
            <p:cNvSpPr/>
            <p:nvPr/>
          </p:nvSpPr>
          <p:spPr>
            <a:xfrm>
              <a:off x="5494084" y="1636396"/>
              <a:ext cx="578045" cy="193649"/>
            </a:xfrm>
            <a:custGeom>
              <a:avLst/>
              <a:pathLst>
                <a:path w="578045" h="193649">
                  <a:moveTo>
                    <a:pt x="27432" y="193649"/>
                  </a:moveTo>
                  <a:lnTo>
                    <a:pt x="550613" y="193649"/>
                  </a:lnTo>
                  <a:lnTo>
                    <a:pt x="549509" y="193626"/>
                  </a:lnTo>
                  <a:lnTo>
                    <a:pt x="553920" y="193449"/>
                  </a:lnTo>
                  <a:lnTo>
                    <a:pt x="558245" y="192566"/>
                  </a:lnTo>
                  <a:lnTo>
                    <a:pt x="562373" y="191000"/>
                  </a:lnTo>
                  <a:lnTo>
                    <a:pt x="566196" y="188793"/>
                  </a:lnTo>
                  <a:lnTo>
                    <a:pt x="569616" y="186001"/>
                  </a:lnTo>
                  <a:lnTo>
                    <a:pt x="572544" y="182696"/>
                  </a:lnTo>
                  <a:lnTo>
                    <a:pt x="574903" y="178965"/>
                  </a:lnTo>
                  <a:lnTo>
                    <a:pt x="576634" y="174903"/>
                  </a:lnTo>
                  <a:lnTo>
                    <a:pt x="577690" y="170617"/>
                  </a:lnTo>
                  <a:lnTo>
                    <a:pt x="578045" y="166217"/>
                  </a:lnTo>
                  <a:lnTo>
                    <a:pt x="578045" y="27431"/>
                  </a:lnTo>
                  <a:lnTo>
                    <a:pt x="577690" y="23031"/>
                  </a:lnTo>
                  <a:lnTo>
                    <a:pt x="576634" y="18745"/>
                  </a:lnTo>
                  <a:lnTo>
                    <a:pt x="574903" y="14683"/>
                  </a:lnTo>
                  <a:lnTo>
                    <a:pt x="572544" y="10952"/>
                  </a:lnTo>
                  <a:lnTo>
                    <a:pt x="569616" y="7647"/>
                  </a:lnTo>
                  <a:lnTo>
                    <a:pt x="566196" y="4855"/>
                  </a:lnTo>
                  <a:lnTo>
                    <a:pt x="562373" y="2648"/>
                  </a:lnTo>
                  <a:lnTo>
                    <a:pt x="558245" y="1083"/>
                  </a:lnTo>
                  <a:lnTo>
                    <a:pt x="553920" y="200"/>
                  </a:lnTo>
                  <a:lnTo>
                    <a:pt x="5506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tx957"/>
            <p:cNvSpPr/>
            <p:nvPr/>
          </p:nvSpPr>
          <p:spPr>
            <a:xfrm>
              <a:off x="5539804" y="1678283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FOXO3</a:t>
              </a:r>
            </a:p>
          </p:txBody>
        </p:sp>
        <p:sp>
          <p:nvSpPr>
            <p:cNvPr id="958" name="pg958"/>
            <p:cNvSpPr/>
            <p:nvPr/>
          </p:nvSpPr>
          <p:spPr>
            <a:xfrm>
              <a:off x="6961349" y="3437105"/>
              <a:ext cx="528892" cy="193649"/>
            </a:xfrm>
            <a:custGeom>
              <a:avLst/>
              <a:pathLst>
                <a:path w="528892" h="193649">
                  <a:moveTo>
                    <a:pt x="27432" y="193649"/>
                  </a:moveTo>
                  <a:lnTo>
                    <a:pt x="501460" y="193649"/>
                  </a:lnTo>
                  <a:lnTo>
                    <a:pt x="500355" y="193626"/>
                  </a:lnTo>
                  <a:lnTo>
                    <a:pt x="504766" y="193449"/>
                  </a:lnTo>
                  <a:lnTo>
                    <a:pt x="509092" y="192566"/>
                  </a:lnTo>
                  <a:lnTo>
                    <a:pt x="513220" y="191000"/>
                  </a:lnTo>
                  <a:lnTo>
                    <a:pt x="517043" y="188793"/>
                  </a:lnTo>
                  <a:lnTo>
                    <a:pt x="520463" y="186001"/>
                  </a:lnTo>
                  <a:lnTo>
                    <a:pt x="523390" y="182696"/>
                  </a:lnTo>
                  <a:lnTo>
                    <a:pt x="525750" y="178965"/>
                  </a:lnTo>
                  <a:lnTo>
                    <a:pt x="527480" y="174903"/>
                  </a:lnTo>
                  <a:lnTo>
                    <a:pt x="528537" y="170617"/>
                  </a:lnTo>
                  <a:lnTo>
                    <a:pt x="528892" y="166217"/>
                  </a:lnTo>
                  <a:lnTo>
                    <a:pt x="528892" y="27431"/>
                  </a:lnTo>
                  <a:lnTo>
                    <a:pt x="528537" y="23031"/>
                  </a:lnTo>
                  <a:lnTo>
                    <a:pt x="527480" y="18745"/>
                  </a:lnTo>
                  <a:lnTo>
                    <a:pt x="525750" y="14683"/>
                  </a:lnTo>
                  <a:lnTo>
                    <a:pt x="523390" y="10952"/>
                  </a:lnTo>
                  <a:lnTo>
                    <a:pt x="520463" y="7647"/>
                  </a:lnTo>
                  <a:lnTo>
                    <a:pt x="517043" y="4855"/>
                  </a:lnTo>
                  <a:lnTo>
                    <a:pt x="513220" y="2648"/>
                  </a:lnTo>
                  <a:lnTo>
                    <a:pt x="509092" y="1083"/>
                  </a:lnTo>
                  <a:lnTo>
                    <a:pt x="504766" y="200"/>
                  </a:lnTo>
                  <a:lnTo>
                    <a:pt x="5014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9"/>
            <p:cNvSpPr/>
            <p:nvPr/>
          </p:nvSpPr>
          <p:spPr>
            <a:xfrm>
              <a:off x="7007069" y="3478991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CASP*</a:t>
              </a:r>
            </a:p>
          </p:txBody>
        </p:sp>
        <p:sp>
          <p:nvSpPr>
            <p:cNvPr id="960" name="pg960"/>
            <p:cNvSpPr/>
            <p:nvPr/>
          </p:nvSpPr>
          <p:spPr>
            <a:xfrm>
              <a:off x="5168176" y="2086777"/>
              <a:ext cx="568050" cy="193649"/>
            </a:xfrm>
            <a:custGeom>
              <a:avLst/>
              <a:pathLst>
                <a:path w="568050" h="193649">
                  <a:moveTo>
                    <a:pt x="27431" y="193649"/>
                  </a:moveTo>
                  <a:lnTo>
                    <a:pt x="540618" y="193649"/>
                  </a:lnTo>
                  <a:lnTo>
                    <a:pt x="539514" y="193626"/>
                  </a:lnTo>
                  <a:lnTo>
                    <a:pt x="543925" y="193449"/>
                  </a:lnTo>
                  <a:lnTo>
                    <a:pt x="548250" y="192566"/>
                  </a:lnTo>
                  <a:lnTo>
                    <a:pt x="552378" y="191000"/>
                  </a:lnTo>
                  <a:lnTo>
                    <a:pt x="556201" y="188793"/>
                  </a:lnTo>
                  <a:lnTo>
                    <a:pt x="559621" y="186001"/>
                  </a:lnTo>
                  <a:lnTo>
                    <a:pt x="562549" y="182696"/>
                  </a:lnTo>
                  <a:lnTo>
                    <a:pt x="564908" y="178965"/>
                  </a:lnTo>
                  <a:lnTo>
                    <a:pt x="566639" y="174903"/>
                  </a:lnTo>
                  <a:lnTo>
                    <a:pt x="567695" y="170617"/>
                  </a:lnTo>
                  <a:lnTo>
                    <a:pt x="568050" y="166217"/>
                  </a:lnTo>
                  <a:lnTo>
                    <a:pt x="568050" y="27431"/>
                  </a:lnTo>
                  <a:lnTo>
                    <a:pt x="567695" y="23031"/>
                  </a:lnTo>
                  <a:lnTo>
                    <a:pt x="566639" y="18745"/>
                  </a:lnTo>
                  <a:lnTo>
                    <a:pt x="564908" y="14683"/>
                  </a:lnTo>
                  <a:lnTo>
                    <a:pt x="562549" y="10952"/>
                  </a:lnTo>
                  <a:lnTo>
                    <a:pt x="559621" y="7647"/>
                  </a:lnTo>
                  <a:lnTo>
                    <a:pt x="556201" y="4855"/>
                  </a:lnTo>
                  <a:lnTo>
                    <a:pt x="552378" y="2648"/>
                  </a:lnTo>
                  <a:lnTo>
                    <a:pt x="548250" y="1083"/>
                  </a:lnTo>
                  <a:lnTo>
                    <a:pt x="543925" y="200"/>
                  </a:lnTo>
                  <a:lnTo>
                    <a:pt x="5406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61"/>
            <p:cNvSpPr/>
            <p:nvPr/>
          </p:nvSpPr>
          <p:spPr>
            <a:xfrm>
              <a:off x="5213896" y="2132497"/>
              <a:ext cx="47661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NR4A1</a:t>
              </a:r>
            </a:p>
          </p:txBody>
        </p:sp>
        <p:sp>
          <p:nvSpPr>
            <p:cNvPr id="962" name="pg962"/>
            <p:cNvSpPr/>
            <p:nvPr/>
          </p:nvSpPr>
          <p:spPr>
            <a:xfrm>
              <a:off x="5960858" y="2055960"/>
              <a:ext cx="568050" cy="193649"/>
            </a:xfrm>
            <a:custGeom>
              <a:avLst/>
              <a:pathLst>
                <a:path w="568050" h="193649">
                  <a:moveTo>
                    <a:pt x="27432" y="193649"/>
                  </a:moveTo>
                  <a:lnTo>
                    <a:pt x="540618" y="193649"/>
                  </a:lnTo>
                  <a:lnTo>
                    <a:pt x="539514" y="193626"/>
                  </a:lnTo>
                  <a:lnTo>
                    <a:pt x="543925" y="193449"/>
                  </a:lnTo>
                  <a:lnTo>
                    <a:pt x="548250" y="192566"/>
                  </a:lnTo>
                  <a:lnTo>
                    <a:pt x="552378" y="191000"/>
                  </a:lnTo>
                  <a:lnTo>
                    <a:pt x="556201" y="188793"/>
                  </a:lnTo>
                  <a:lnTo>
                    <a:pt x="559621" y="186001"/>
                  </a:lnTo>
                  <a:lnTo>
                    <a:pt x="562549" y="182696"/>
                  </a:lnTo>
                  <a:lnTo>
                    <a:pt x="564908" y="178965"/>
                  </a:lnTo>
                  <a:lnTo>
                    <a:pt x="566639" y="174903"/>
                  </a:lnTo>
                  <a:lnTo>
                    <a:pt x="567695" y="170617"/>
                  </a:lnTo>
                  <a:lnTo>
                    <a:pt x="568050" y="166217"/>
                  </a:lnTo>
                  <a:lnTo>
                    <a:pt x="568050" y="27431"/>
                  </a:lnTo>
                  <a:lnTo>
                    <a:pt x="567695" y="23031"/>
                  </a:lnTo>
                  <a:lnTo>
                    <a:pt x="566639" y="18745"/>
                  </a:lnTo>
                  <a:lnTo>
                    <a:pt x="564908" y="14683"/>
                  </a:lnTo>
                  <a:lnTo>
                    <a:pt x="562549" y="10952"/>
                  </a:lnTo>
                  <a:lnTo>
                    <a:pt x="559621" y="7647"/>
                  </a:lnTo>
                  <a:lnTo>
                    <a:pt x="556201" y="4855"/>
                  </a:lnTo>
                  <a:lnTo>
                    <a:pt x="552378" y="2648"/>
                  </a:lnTo>
                  <a:lnTo>
                    <a:pt x="548250" y="1083"/>
                  </a:lnTo>
                  <a:lnTo>
                    <a:pt x="543925" y="200"/>
                  </a:lnTo>
                  <a:lnTo>
                    <a:pt x="5406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63"/>
            <p:cNvSpPr/>
            <p:nvPr/>
          </p:nvSpPr>
          <p:spPr>
            <a:xfrm>
              <a:off x="6006578" y="2097847"/>
              <a:ext cx="47661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</a:t>
              </a:r>
            </a:p>
          </p:txBody>
        </p:sp>
        <p:sp>
          <p:nvSpPr>
            <p:cNvPr id="964" name="pg964"/>
            <p:cNvSpPr/>
            <p:nvPr/>
          </p:nvSpPr>
          <p:spPr>
            <a:xfrm>
              <a:off x="6704008" y="2497948"/>
              <a:ext cx="434076" cy="193649"/>
            </a:xfrm>
            <a:custGeom>
              <a:avLst/>
              <a:pathLst>
                <a:path w="434076" h="193649">
                  <a:moveTo>
                    <a:pt x="27431" y="193649"/>
                  </a:moveTo>
                  <a:lnTo>
                    <a:pt x="406644" y="193649"/>
                  </a:lnTo>
                  <a:lnTo>
                    <a:pt x="405540" y="193626"/>
                  </a:lnTo>
                  <a:lnTo>
                    <a:pt x="409951" y="193449"/>
                  </a:lnTo>
                  <a:lnTo>
                    <a:pt x="414276" y="192566"/>
                  </a:lnTo>
                  <a:lnTo>
                    <a:pt x="418404" y="191000"/>
                  </a:lnTo>
                  <a:lnTo>
                    <a:pt x="422227" y="188793"/>
                  </a:lnTo>
                  <a:lnTo>
                    <a:pt x="425647" y="186001"/>
                  </a:lnTo>
                  <a:lnTo>
                    <a:pt x="428575" y="182696"/>
                  </a:lnTo>
                  <a:lnTo>
                    <a:pt x="430934" y="178965"/>
                  </a:lnTo>
                  <a:lnTo>
                    <a:pt x="432664" y="174903"/>
                  </a:lnTo>
                  <a:lnTo>
                    <a:pt x="433721" y="170617"/>
                  </a:lnTo>
                  <a:lnTo>
                    <a:pt x="434076" y="166217"/>
                  </a:lnTo>
                  <a:lnTo>
                    <a:pt x="434076" y="27431"/>
                  </a:lnTo>
                  <a:lnTo>
                    <a:pt x="433721" y="23031"/>
                  </a:lnTo>
                  <a:lnTo>
                    <a:pt x="432664" y="18745"/>
                  </a:lnTo>
                  <a:lnTo>
                    <a:pt x="430934" y="14683"/>
                  </a:lnTo>
                  <a:lnTo>
                    <a:pt x="428575" y="10952"/>
                  </a:lnTo>
                  <a:lnTo>
                    <a:pt x="425647" y="7647"/>
                  </a:lnTo>
                  <a:lnTo>
                    <a:pt x="422227" y="4855"/>
                  </a:lnTo>
                  <a:lnTo>
                    <a:pt x="418404" y="2648"/>
                  </a:lnTo>
                  <a:lnTo>
                    <a:pt x="414276" y="1083"/>
                  </a:lnTo>
                  <a:lnTo>
                    <a:pt x="409951" y="200"/>
                  </a:lnTo>
                  <a:lnTo>
                    <a:pt x="40664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5"/>
            <p:cNvSpPr/>
            <p:nvPr/>
          </p:nvSpPr>
          <p:spPr>
            <a:xfrm>
              <a:off x="6749728" y="2539835"/>
              <a:ext cx="3426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TSC*</a:t>
              </a:r>
            </a:p>
          </p:txBody>
        </p:sp>
        <p:sp>
          <p:nvSpPr>
            <p:cNvPr id="966" name="pg966"/>
            <p:cNvSpPr/>
            <p:nvPr/>
          </p:nvSpPr>
          <p:spPr>
            <a:xfrm>
              <a:off x="3162705" y="5074519"/>
              <a:ext cx="566476" cy="193649"/>
            </a:xfrm>
            <a:custGeom>
              <a:avLst/>
              <a:pathLst>
                <a:path w="566476" h="193649">
                  <a:moveTo>
                    <a:pt x="27431" y="193649"/>
                  </a:moveTo>
                  <a:lnTo>
                    <a:pt x="539044" y="193649"/>
                  </a:lnTo>
                  <a:lnTo>
                    <a:pt x="537939" y="193626"/>
                  </a:lnTo>
                  <a:lnTo>
                    <a:pt x="542350" y="193449"/>
                  </a:lnTo>
                  <a:lnTo>
                    <a:pt x="546676" y="192566"/>
                  </a:lnTo>
                  <a:lnTo>
                    <a:pt x="550804" y="191000"/>
                  </a:lnTo>
                  <a:lnTo>
                    <a:pt x="554627" y="188793"/>
                  </a:lnTo>
                  <a:lnTo>
                    <a:pt x="558047" y="186001"/>
                  </a:lnTo>
                  <a:lnTo>
                    <a:pt x="560974" y="182696"/>
                  </a:lnTo>
                  <a:lnTo>
                    <a:pt x="563334" y="178965"/>
                  </a:lnTo>
                  <a:lnTo>
                    <a:pt x="565064" y="174903"/>
                  </a:lnTo>
                  <a:lnTo>
                    <a:pt x="566120" y="170617"/>
                  </a:lnTo>
                  <a:lnTo>
                    <a:pt x="566476" y="166217"/>
                  </a:lnTo>
                  <a:lnTo>
                    <a:pt x="566476" y="27432"/>
                  </a:lnTo>
                  <a:lnTo>
                    <a:pt x="566120" y="23031"/>
                  </a:lnTo>
                  <a:lnTo>
                    <a:pt x="565064" y="18745"/>
                  </a:lnTo>
                  <a:lnTo>
                    <a:pt x="563334" y="14683"/>
                  </a:lnTo>
                  <a:lnTo>
                    <a:pt x="560974" y="10952"/>
                  </a:lnTo>
                  <a:lnTo>
                    <a:pt x="558047" y="7647"/>
                  </a:lnTo>
                  <a:lnTo>
                    <a:pt x="554627" y="4855"/>
                  </a:lnTo>
                  <a:lnTo>
                    <a:pt x="550804" y="2648"/>
                  </a:lnTo>
                  <a:lnTo>
                    <a:pt x="546676" y="1083"/>
                  </a:lnTo>
                  <a:lnTo>
                    <a:pt x="542350" y="200"/>
                  </a:lnTo>
                  <a:lnTo>
                    <a:pt x="53904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tx967"/>
            <p:cNvSpPr/>
            <p:nvPr/>
          </p:nvSpPr>
          <p:spPr>
            <a:xfrm>
              <a:off x="3208425" y="5116405"/>
              <a:ext cx="4750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PIK3C*</a:t>
              </a:r>
            </a:p>
          </p:txBody>
        </p:sp>
        <p:sp>
          <p:nvSpPr>
            <p:cNvPr id="968" name="pg968"/>
            <p:cNvSpPr/>
            <p:nvPr/>
          </p:nvSpPr>
          <p:spPr>
            <a:xfrm>
              <a:off x="6329717" y="4665841"/>
              <a:ext cx="522936" cy="193649"/>
            </a:xfrm>
            <a:custGeom>
              <a:avLst/>
              <a:pathLst>
                <a:path w="522936" h="193649">
                  <a:moveTo>
                    <a:pt x="27432" y="193649"/>
                  </a:moveTo>
                  <a:lnTo>
                    <a:pt x="495504" y="193649"/>
                  </a:lnTo>
                  <a:lnTo>
                    <a:pt x="494399" y="193626"/>
                  </a:lnTo>
                  <a:lnTo>
                    <a:pt x="498810" y="193449"/>
                  </a:lnTo>
                  <a:lnTo>
                    <a:pt x="503136" y="192566"/>
                  </a:lnTo>
                  <a:lnTo>
                    <a:pt x="507264" y="191000"/>
                  </a:lnTo>
                  <a:lnTo>
                    <a:pt x="511087" y="188793"/>
                  </a:lnTo>
                  <a:lnTo>
                    <a:pt x="514507" y="186001"/>
                  </a:lnTo>
                  <a:lnTo>
                    <a:pt x="517434" y="182696"/>
                  </a:lnTo>
                  <a:lnTo>
                    <a:pt x="519794" y="178965"/>
                  </a:lnTo>
                  <a:lnTo>
                    <a:pt x="521524" y="174903"/>
                  </a:lnTo>
                  <a:lnTo>
                    <a:pt x="522581" y="170617"/>
                  </a:lnTo>
                  <a:lnTo>
                    <a:pt x="522936" y="166217"/>
                  </a:lnTo>
                  <a:lnTo>
                    <a:pt x="522936" y="27432"/>
                  </a:lnTo>
                  <a:lnTo>
                    <a:pt x="522581" y="23031"/>
                  </a:lnTo>
                  <a:lnTo>
                    <a:pt x="521524" y="18745"/>
                  </a:lnTo>
                  <a:lnTo>
                    <a:pt x="519794" y="14683"/>
                  </a:lnTo>
                  <a:lnTo>
                    <a:pt x="517434" y="10952"/>
                  </a:lnTo>
                  <a:lnTo>
                    <a:pt x="514507" y="7647"/>
                  </a:lnTo>
                  <a:lnTo>
                    <a:pt x="511087" y="4855"/>
                  </a:lnTo>
                  <a:lnTo>
                    <a:pt x="507264" y="2648"/>
                  </a:lnTo>
                  <a:lnTo>
                    <a:pt x="503136" y="1083"/>
                  </a:lnTo>
                  <a:lnTo>
                    <a:pt x="498810" y="200"/>
                  </a:lnTo>
                  <a:lnTo>
                    <a:pt x="4955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69"/>
            <p:cNvSpPr/>
            <p:nvPr/>
          </p:nvSpPr>
          <p:spPr>
            <a:xfrm>
              <a:off x="6375437" y="4707727"/>
              <a:ext cx="4314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BCL2*</a:t>
              </a:r>
            </a:p>
          </p:txBody>
        </p:sp>
        <p:sp>
          <p:nvSpPr>
            <p:cNvPr id="970" name="pg970"/>
            <p:cNvSpPr/>
            <p:nvPr/>
          </p:nvSpPr>
          <p:spPr>
            <a:xfrm>
              <a:off x="6149243" y="6941024"/>
              <a:ext cx="394233" cy="193649"/>
            </a:xfrm>
            <a:custGeom>
              <a:avLst/>
              <a:pathLst>
                <a:path w="394233" h="193649">
                  <a:moveTo>
                    <a:pt x="27432" y="193649"/>
                  </a:moveTo>
                  <a:lnTo>
                    <a:pt x="366801" y="193649"/>
                  </a:lnTo>
                  <a:lnTo>
                    <a:pt x="365697" y="193626"/>
                  </a:lnTo>
                  <a:lnTo>
                    <a:pt x="370108" y="193449"/>
                  </a:lnTo>
                  <a:lnTo>
                    <a:pt x="374433" y="192566"/>
                  </a:lnTo>
                  <a:lnTo>
                    <a:pt x="378561" y="191000"/>
                  </a:lnTo>
                  <a:lnTo>
                    <a:pt x="382384" y="188793"/>
                  </a:lnTo>
                  <a:lnTo>
                    <a:pt x="385804" y="186001"/>
                  </a:lnTo>
                  <a:lnTo>
                    <a:pt x="388731" y="182696"/>
                  </a:lnTo>
                  <a:lnTo>
                    <a:pt x="391091" y="178965"/>
                  </a:lnTo>
                  <a:lnTo>
                    <a:pt x="392821" y="174903"/>
                  </a:lnTo>
                  <a:lnTo>
                    <a:pt x="393878" y="170617"/>
                  </a:lnTo>
                  <a:lnTo>
                    <a:pt x="394233" y="166217"/>
                  </a:lnTo>
                  <a:lnTo>
                    <a:pt x="394233" y="27431"/>
                  </a:lnTo>
                  <a:lnTo>
                    <a:pt x="393878" y="23031"/>
                  </a:lnTo>
                  <a:lnTo>
                    <a:pt x="392821" y="18745"/>
                  </a:lnTo>
                  <a:lnTo>
                    <a:pt x="391091" y="14683"/>
                  </a:lnTo>
                  <a:lnTo>
                    <a:pt x="388731" y="10952"/>
                  </a:lnTo>
                  <a:lnTo>
                    <a:pt x="385804" y="7647"/>
                  </a:lnTo>
                  <a:lnTo>
                    <a:pt x="382384" y="4855"/>
                  </a:lnTo>
                  <a:lnTo>
                    <a:pt x="378561" y="2648"/>
                  </a:lnTo>
                  <a:lnTo>
                    <a:pt x="374433" y="1083"/>
                  </a:lnTo>
                  <a:lnTo>
                    <a:pt x="370108" y="200"/>
                  </a:lnTo>
                  <a:lnTo>
                    <a:pt x="3668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71"/>
            <p:cNvSpPr/>
            <p:nvPr/>
          </p:nvSpPr>
          <p:spPr>
            <a:xfrm>
              <a:off x="6194963" y="6986744"/>
              <a:ext cx="30279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MYB</a:t>
              </a:r>
            </a:p>
          </p:txBody>
        </p:sp>
        <p:sp>
          <p:nvSpPr>
            <p:cNvPr id="972" name="pg972"/>
            <p:cNvSpPr/>
            <p:nvPr/>
          </p:nvSpPr>
          <p:spPr>
            <a:xfrm>
              <a:off x="5703889" y="5958731"/>
              <a:ext cx="620764" cy="193649"/>
            </a:xfrm>
            <a:custGeom>
              <a:avLst/>
              <a:pathLst>
                <a:path w="620764" h="193649">
                  <a:moveTo>
                    <a:pt x="27432" y="193649"/>
                  </a:moveTo>
                  <a:lnTo>
                    <a:pt x="593332" y="193649"/>
                  </a:lnTo>
                  <a:lnTo>
                    <a:pt x="592227" y="193626"/>
                  </a:lnTo>
                  <a:lnTo>
                    <a:pt x="596638" y="193449"/>
                  </a:lnTo>
                  <a:lnTo>
                    <a:pt x="600964" y="192566"/>
                  </a:lnTo>
                  <a:lnTo>
                    <a:pt x="605092" y="191000"/>
                  </a:lnTo>
                  <a:lnTo>
                    <a:pt x="608915" y="188793"/>
                  </a:lnTo>
                  <a:lnTo>
                    <a:pt x="612334" y="186001"/>
                  </a:lnTo>
                  <a:lnTo>
                    <a:pt x="615262" y="182696"/>
                  </a:lnTo>
                  <a:lnTo>
                    <a:pt x="617621" y="178965"/>
                  </a:lnTo>
                  <a:lnTo>
                    <a:pt x="619352" y="174903"/>
                  </a:lnTo>
                  <a:lnTo>
                    <a:pt x="620408" y="170617"/>
                  </a:lnTo>
                  <a:lnTo>
                    <a:pt x="620764" y="166217"/>
                  </a:lnTo>
                  <a:lnTo>
                    <a:pt x="620764" y="27432"/>
                  </a:lnTo>
                  <a:lnTo>
                    <a:pt x="620408" y="23031"/>
                  </a:lnTo>
                  <a:lnTo>
                    <a:pt x="619352" y="18745"/>
                  </a:lnTo>
                  <a:lnTo>
                    <a:pt x="617621" y="14683"/>
                  </a:lnTo>
                  <a:lnTo>
                    <a:pt x="615262" y="10952"/>
                  </a:lnTo>
                  <a:lnTo>
                    <a:pt x="612334" y="7647"/>
                  </a:lnTo>
                  <a:lnTo>
                    <a:pt x="608915" y="4855"/>
                  </a:lnTo>
                  <a:lnTo>
                    <a:pt x="605092" y="2648"/>
                  </a:lnTo>
                  <a:lnTo>
                    <a:pt x="600964" y="1083"/>
                  </a:lnTo>
                  <a:lnTo>
                    <a:pt x="596638" y="200"/>
                  </a:lnTo>
                  <a:lnTo>
                    <a:pt x="5933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73"/>
            <p:cNvSpPr/>
            <p:nvPr/>
          </p:nvSpPr>
          <p:spPr>
            <a:xfrm>
              <a:off x="5749609" y="6000617"/>
              <a:ext cx="5293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PLAAT3</a:t>
              </a:r>
            </a:p>
          </p:txBody>
        </p:sp>
        <p:sp>
          <p:nvSpPr>
            <p:cNvPr id="974" name="pg974"/>
            <p:cNvSpPr/>
            <p:nvPr/>
          </p:nvSpPr>
          <p:spPr>
            <a:xfrm>
              <a:off x="6893272" y="6829418"/>
              <a:ext cx="707159" cy="193649"/>
            </a:xfrm>
            <a:custGeom>
              <a:avLst/>
              <a:pathLst>
                <a:path w="707159" h="193649">
                  <a:moveTo>
                    <a:pt x="27431" y="193649"/>
                  </a:moveTo>
                  <a:lnTo>
                    <a:pt x="679727" y="193649"/>
                  </a:lnTo>
                  <a:lnTo>
                    <a:pt x="678622" y="193626"/>
                  </a:lnTo>
                  <a:lnTo>
                    <a:pt x="683033" y="193449"/>
                  </a:lnTo>
                  <a:lnTo>
                    <a:pt x="687359" y="192566"/>
                  </a:lnTo>
                  <a:lnTo>
                    <a:pt x="691487" y="191000"/>
                  </a:lnTo>
                  <a:lnTo>
                    <a:pt x="695310" y="188793"/>
                  </a:lnTo>
                  <a:lnTo>
                    <a:pt x="698730" y="186001"/>
                  </a:lnTo>
                  <a:lnTo>
                    <a:pt x="701657" y="182696"/>
                  </a:lnTo>
                  <a:lnTo>
                    <a:pt x="704017" y="178965"/>
                  </a:lnTo>
                  <a:lnTo>
                    <a:pt x="705747" y="174903"/>
                  </a:lnTo>
                  <a:lnTo>
                    <a:pt x="706803" y="170617"/>
                  </a:lnTo>
                  <a:lnTo>
                    <a:pt x="707159" y="166217"/>
                  </a:lnTo>
                  <a:lnTo>
                    <a:pt x="707159" y="27432"/>
                  </a:lnTo>
                  <a:lnTo>
                    <a:pt x="706803" y="23031"/>
                  </a:lnTo>
                  <a:lnTo>
                    <a:pt x="705747" y="18745"/>
                  </a:lnTo>
                  <a:lnTo>
                    <a:pt x="704017" y="14683"/>
                  </a:lnTo>
                  <a:lnTo>
                    <a:pt x="701657" y="10952"/>
                  </a:lnTo>
                  <a:lnTo>
                    <a:pt x="698730" y="7647"/>
                  </a:lnTo>
                  <a:lnTo>
                    <a:pt x="695310" y="4855"/>
                  </a:lnTo>
                  <a:lnTo>
                    <a:pt x="691487" y="2648"/>
                  </a:lnTo>
                  <a:lnTo>
                    <a:pt x="687359" y="1083"/>
                  </a:lnTo>
                  <a:lnTo>
                    <a:pt x="683033" y="200"/>
                  </a:lnTo>
                  <a:lnTo>
                    <a:pt x="6797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5"/>
            <p:cNvSpPr/>
            <p:nvPr/>
          </p:nvSpPr>
          <p:spPr>
            <a:xfrm>
              <a:off x="6938992" y="6871304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PLA2G2*</a:t>
              </a:r>
            </a:p>
          </p:txBody>
        </p:sp>
        <p:sp>
          <p:nvSpPr>
            <p:cNvPr id="976" name="pg976"/>
            <p:cNvSpPr/>
            <p:nvPr/>
          </p:nvSpPr>
          <p:spPr>
            <a:xfrm>
              <a:off x="7038175" y="6307706"/>
              <a:ext cx="637057" cy="193649"/>
            </a:xfrm>
            <a:custGeom>
              <a:avLst/>
              <a:pathLst>
                <a:path w="637057" h="193649">
                  <a:moveTo>
                    <a:pt x="27432" y="193649"/>
                  </a:moveTo>
                  <a:lnTo>
                    <a:pt x="609625" y="193649"/>
                  </a:lnTo>
                  <a:lnTo>
                    <a:pt x="608520" y="193626"/>
                  </a:lnTo>
                  <a:lnTo>
                    <a:pt x="612931" y="193449"/>
                  </a:lnTo>
                  <a:lnTo>
                    <a:pt x="617257" y="192566"/>
                  </a:lnTo>
                  <a:lnTo>
                    <a:pt x="621385" y="191000"/>
                  </a:lnTo>
                  <a:lnTo>
                    <a:pt x="625208" y="188793"/>
                  </a:lnTo>
                  <a:lnTo>
                    <a:pt x="628628" y="186001"/>
                  </a:lnTo>
                  <a:lnTo>
                    <a:pt x="631555" y="182696"/>
                  </a:lnTo>
                  <a:lnTo>
                    <a:pt x="633915" y="178965"/>
                  </a:lnTo>
                  <a:lnTo>
                    <a:pt x="635645" y="174903"/>
                  </a:lnTo>
                  <a:lnTo>
                    <a:pt x="636702" y="170617"/>
                  </a:lnTo>
                  <a:lnTo>
                    <a:pt x="637057" y="166217"/>
                  </a:lnTo>
                  <a:lnTo>
                    <a:pt x="637057" y="27432"/>
                  </a:lnTo>
                  <a:lnTo>
                    <a:pt x="636702" y="23031"/>
                  </a:lnTo>
                  <a:lnTo>
                    <a:pt x="635645" y="18745"/>
                  </a:lnTo>
                  <a:lnTo>
                    <a:pt x="633915" y="14683"/>
                  </a:lnTo>
                  <a:lnTo>
                    <a:pt x="631555" y="10952"/>
                  </a:lnTo>
                  <a:lnTo>
                    <a:pt x="628628" y="7647"/>
                  </a:lnTo>
                  <a:lnTo>
                    <a:pt x="625208" y="4855"/>
                  </a:lnTo>
                  <a:lnTo>
                    <a:pt x="621385" y="2648"/>
                  </a:lnTo>
                  <a:lnTo>
                    <a:pt x="617257" y="1083"/>
                  </a:lnTo>
                  <a:lnTo>
                    <a:pt x="612931" y="200"/>
                  </a:lnTo>
                  <a:lnTo>
                    <a:pt x="60962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7"/>
            <p:cNvSpPr/>
            <p:nvPr/>
          </p:nvSpPr>
          <p:spPr>
            <a:xfrm>
              <a:off x="7083895" y="6349593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PLA2G3</a:t>
              </a:r>
            </a:p>
          </p:txBody>
        </p:sp>
        <p:sp>
          <p:nvSpPr>
            <p:cNvPr id="978" name="pg978"/>
            <p:cNvSpPr/>
            <p:nvPr/>
          </p:nvSpPr>
          <p:spPr>
            <a:xfrm>
              <a:off x="7446996" y="6625432"/>
              <a:ext cx="535122" cy="193649"/>
            </a:xfrm>
            <a:custGeom>
              <a:avLst/>
              <a:pathLst>
                <a:path w="535122" h="193649">
                  <a:moveTo>
                    <a:pt x="27431" y="193649"/>
                  </a:moveTo>
                  <a:lnTo>
                    <a:pt x="507690" y="193649"/>
                  </a:lnTo>
                  <a:lnTo>
                    <a:pt x="506585" y="193626"/>
                  </a:lnTo>
                  <a:lnTo>
                    <a:pt x="510996" y="193449"/>
                  </a:lnTo>
                  <a:lnTo>
                    <a:pt x="515322" y="192566"/>
                  </a:lnTo>
                  <a:lnTo>
                    <a:pt x="519449" y="191000"/>
                  </a:lnTo>
                  <a:lnTo>
                    <a:pt x="523273" y="188793"/>
                  </a:lnTo>
                  <a:lnTo>
                    <a:pt x="526692" y="186001"/>
                  </a:lnTo>
                  <a:lnTo>
                    <a:pt x="529620" y="182696"/>
                  </a:lnTo>
                  <a:lnTo>
                    <a:pt x="531979" y="178965"/>
                  </a:lnTo>
                  <a:lnTo>
                    <a:pt x="533710" y="174903"/>
                  </a:lnTo>
                  <a:lnTo>
                    <a:pt x="534766" y="170617"/>
                  </a:lnTo>
                  <a:lnTo>
                    <a:pt x="535122" y="166217"/>
                  </a:lnTo>
                  <a:lnTo>
                    <a:pt x="535122" y="27431"/>
                  </a:lnTo>
                  <a:lnTo>
                    <a:pt x="534766" y="23031"/>
                  </a:lnTo>
                  <a:lnTo>
                    <a:pt x="533710" y="18745"/>
                  </a:lnTo>
                  <a:lnTo>
                    <a:pt x="531979" y="14683"/>
                  </a:lnTo>
                  <a:lnTo>
                    <a:pt x="529620" y="10952"/>
                  </a:lnTo>
                  <a:lnTo>
                    <a:pt x="526692" y="7647"/>
                  </a:lnTo>
                  <a:lnTo>
                    <a:pt x="523273" y="4855"/>
                  </a:lnTo>
                  <a:lnTo>
                    <a:pt x="519449" y="2648"/>
                  </a:lnTo>
                  <a:lnTo>
                    <a:pt x="515322" y="1083"/>
                  </a:lnTo>
                  <a:lnTo>
                    <a:pt x="510996" y="200"/>
                  </a:lnTo>
                  <a:lnTo>
                    <a:pt x="5076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79"/>
            <p:cNvSpPr/>
            <p:nvPr/>
          </p:nvSpPr>
          <p:spPr>
            <a:xfrm>
              <a:off x="7492716" y="6671152"/>
              <a:ext cx="44368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PLA1A</a:t>
              </a:r>
            </a:p>
          </p:txBody>
        </p:sp>
        <p:sp>
          <p:nvSpPr>
            <p:cNvPr id="980" name="pg980"/>
            <p:cNvSpPr/>
            <p:nvPr/>
          </p:nvSpPr>
          <p:spPr>
            <a:xfrm>
              <a:off x="5746042" y="6659677"/>
              <a:ext cx="733242" cy="193649"/>
            </a:xfrm>
            <a:custGeom>
              <a:avLst/>
              <a:pathLst>
                <a:path w="733242" h="193649">
                  <a:moveTo>
                    <a:pt x="27432" y="193649"/>
                  </a:moveTo>
                  <a:lnTo>
                    <a:pt x="705810" y="193649"/>
                  </a:lnTo>
                  <a:lnTo>
                    <a:pt x="704705" y="193626"/>
                  </a:lnTo>
                  <a:lnTo>
                    <a:pt x="709116" y="193449"/>
                  </a:lnTo>
                  <a:lnTo>
                    <a:pt x="713442" y="192566"/>
                  </a:lnTo>
                  <a:lnTo>
                    <a:pt x="717569" y="191000"/>
                  </a:lnTo>
                  <a:lnTo>
                    <a:pt x="721393" y="188793"/>
                  </a:lnTo>
                  <a:lnTo>
                    <a:pt x="724812" y="186001"/>
                  </a:lnTo>
                  <a:lnTo>
                    <a:pt x="727740" y="182696"/>
                  </a:lnTo>
                  <a:lnTo>
                    <a:pt x="730099" y="178965"/>
                  </a:lnTo>
                  <a:lnTo>
                    <a:pt x="731830" y="174903"/>
                  </a:lnTo>
                  <a:lnTo>
                    <a:pt x="732886" y="170617"/>
                  </a:lnTo>
                  <a:lnTo>
                    <a:pt x="733242" y="166217"/>
                  </a:lnTo>
                  <a:lnTo>
                    <a:pt x="733242" y="27432"/>
                  </a:lnTo>
                  <a:lnTo>
                    <a:pt x="732886" y="23031"/>
                  </a:lnTo>
                  <a:lnTo>
                    <a:pt x="731830" y="18745"/>
                  </a:lnTo>
                  <a:lnTo>
                    <a:pt x="730099" y="14683"/>
                  </a:lnTo>
                  <a:lnTo>
                    <a:pt x="727740" y="10952"/>
                  </a:lnTo>
                  <a:lnTo>
                    <a:pt x="724812" y="7647"/>
                  </a:lnTo>
                  <a:lnTo>
                    <a:pt x="721393" y="4855"/>
                  </a:lnTo>
                  <a:lnTo>
                    <a:pt x="717569" y="2648"/>
                  </a:lnTo>
                  <a:lnTo>
                    <a:pt x="713442" y="1083"/>
                  </a:lnTo>
                  <a:lnTo>
                    <a:pt x="709116" y="200"/>
                  </a:lnTo>
                  <a:lnTo>
                    <a:pt x="7058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81"/>
            <p:cNvSpPr/>
            <p:nvPr/>
          </p:nvSpPr>
          <p:spPr>
            <a:xfrm>
              <a:off x="5791762" y="6701563"/>
              <a:ext cx="6418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PLA2G1B</a:t>
              </a:r>
            </a:p>
          </p:txBody>
        </p:sp>
        <p:sp>
          <p:nvSpPr>
            <p:cNvPr id="982" name="pg982"/>
            <p:cNvSpPr/>
            <p:nvPr/>
          </p:nvSpPr>
          <p:spPr>
            <a:xfrm>
              <a:off x="6869740" y="7429314"/>
              <a:ext cx="637057" cy="193649"/>
            </a:xfrm>
            <a:custGeom>
              <a:avLst/>
              <a:pathLst>
                <a:path w="637057" h="193649">
                  <a:moveTo>
                    <a:pt x="27432" y="193649"/>
                  </a:moveTo>
                  <a:lnTo>
                    <a:pt x="609625" y="193649"/>
                  </a:lnTo>
                  <a:lnTo>
                    <a:pt x="608520" y="193626"/>
                  </a:lnTo>
                  <a:lnTo>
                    <a:pt x="612931" y="193449"/>
                  </a:lnTo>
                  <a:lnTo>
                    <a:pt x="617257" y="192566"/>
                  </a:lnTo>
                  <a:lnTo>
                    <a:pt x="621385" y="191000"/>
                  </a:lnTo>
                  <a:lnTo>
                    <a:pt x="625208" y="188793"/>
                  </a:lnTo>
                  <a:lnTo>
                    <a:pt x="628628" y="186001"/>
                  </a:lnTo>
                  <a:lnTo>
                    <a:pt x="631555" y="182696"/>
                  </a:lnTo>
                  <a:lnTo>
                    <a:pt x="633915" y="178965"/>
                  </a:lnTo>
                  <a:lnTo>
                    <a:pt x="635645" y="174903"/>
                  </a:lnTo>
                  <a:lnTo>
                    <a:pt x="636702" y="170617"/>
                  </a:lnTo>
                  <a:lnTo>
                    <a:pt x="637057" y="166217"/>
                  </a:lnTo>
                  <a:lnTo>
                    <a:pt x="637057" y="27431"/>
                  </a:lnTo>
                  <a:lnTo>
                    <a:pt x="636702" y="23031"/>
                  </a:lnTo>
                  <a:lnTo>
                    <a:pt x="635645" y="18745"/>
                  </a:lnTo>
                  <a:lnTo>
                    <a:pt x="633915" y="14683"/>
                  </a:lnTo>
                  <a:lnTo>
                    <a:pt x="631555" y="10952"/>
                  </a:lnTo>
                  <a:lnTo>
                    <a:pt x="628628" y="7647"/>
                  </a:lnTo>
                  <a:lnTo>
                    <a:pt x="625208" y="4855"/>
                  </a:lnTo>
                  <a:lnTo>
                    <a:pt x="621385" y="2648"/>
                  </a:lnTo>
                  <a:lnTo>
                    <a:pt x="617257" y="1083"/>
                  </a:lnTo>
                  <a:lnTo>
                    <a:pt x="612931" y="200"/>
                  </a:lnTo>
                  <a:lnTo>
                    <a:pt x="60962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tx983"/>
            <p:cNvSpPr/>
            <p:nvPr/>
          </p:nvSpPr>
          <p:spPr>
            <a:xfrm>
              <a:off x="6915460" y="7471200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PLA2G5</a:t>
              </a:r>
            </a:p>
          </p:txBody>
        </p:sp>
        <p:sp>
          <p:nvSpPr>
            <p:cNvPr id="984" name="pg984"/>
            <p:cNvSpPr/>
            <p:nvPr/>
          </p:nvSpPr>
          <p:spPr>
            <a:xfrm>
              <a:off x="6349881" y="7677479"/>
              <a:ext cx="796361" cy="193649"/>
            </a:xfrm>
            <a:custGeom>
              <a:avLst/>
              <a:pathLst>
                <a:path w="796361" h="193649">
                  <a:moveTo>
                    <a:pt x="27432" y="193649"/>
                  </a:moveTo>
                  <a:lnTo>
                    <a:pt x="768929" y="193649"/>
                  </a:lnTo>
                  <a:lnTo>
                    <a:pt x="767824" y="193626"/>
                  </a:lnTo>
                  <a:lnTo>
                    <a:pt x="772235" y="193449"/>
                  </a:lnTo>
                  <a:lnTo>
                    <a:pt x="776561" y="192566"/>
                  </a:lnTo>
                  <a:lnTo>
                    <a:pt x="780689" y="191000"/>
                  </a:lnTo>
                  <a:lnTo>
                    <a:pt x="784512" y="188793"/>
                  </a:lnTo>
                  <a:lnTo>
                    <a:pt x="787931" y="186001"/>
                  </a:lnTo>
                  <a:lnTo>
                    <a:pt x="790859" y="182696"/>
                  </a:lnTo>
                  <a:lnTo>
                    <a:pt x="793218" y="178965"/>
                  </a:lnTo>
                  <a:lnTo>
                    <a:pt x="794949" y="174903"/>
                  </a:lnTo>
                  <a:lnTo>
                    <a:pt x="796005" y="170617"/>
                  </a:lnTo>
                  <a:lnTo>
                    <a:pt x="796361" y="166217"/>
                  </a:lnTo>
                  <a:lnTo>
                    <a:pt x="796361" y="27431"/>
                  </a:lnTo>
                  <a:lnTo>
                    <a:pt x="796005" y="23031"/>
                  </a:lnTo>
                  <a:lnTo>
                    <a:pt x="794949" y="18745"/>
                  </a:lnTo>
                  <a:lnTo>
                    <a:pt x="793218" y="14683"/>
                  </a:lnTo>
                  <a:lnTo>
                    <a:pt x="790859" y="10952"/>
                  </a:lnTo>
                  <a:lnTo>
                    <a:pt x="787931" y="7647"/>
                  </a:lnTo>
                  <a:lnTo>
                    <a:pt x="784512" y="4855"/>
                  </a:lnTo>
                  <a:lnTo>
                    <a:pt x="780689" y="2648"/>
                  </a:lnTo>
                  <a:lnTo>
                    <a:pt x="776561" y="1083"/>
                  </a:lnTo>
                  <a:lnTo>
                    <a:pt x="772235" y="200"/>
                  </a:lnTo>
                  <a:lnTo>
                    <a:pt x="7689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tx985"/>
            <p:cNvSpPr/>
            <p:nvPr/>
          </p:nvSpPr>
          <p:spPr>
            <a:xfrm>
              <a:off x="6395601" y="7719365"/>
              <a:ext cx="7049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PLA2G12*</a:t>
              </a:r>
            </a:p>
          </p:txBody>
        </p:sp>
        <p:sp>
          <p:nvSpPr>
            <p:cNvPr id="986" name="pg986"/>
            <p:cNvSpPr/>
            <p:nvPr/>
          </p:nvSpPr>
          <p:spPr>
            <a:xfrm>
              <a:off x="6288545" y="5777463"/>
              <a:ext cx="637057" cy="193649"/>
            </a:xfrm>
            <a:custGeom>
              <a:avLst/>
              <a:pathLst>
                <a:path w="637057" h="193649">
                  <a:moveTo>
                    <a:pt x="27431" y="193649"/>
                  </a:moveTo>
                  <a:lnTo>
                    <a:pt x="609625" y="193649"/>
                  </a:lnTo>
                  <a:lnTo>
                    <a:pt x="608520" y="193626"/>
                  </a:lnTo>
                  <a:lnTo>
                    <a:pt x="612931" y="193449"/>
                  </a:lnTo>
                  <a:lnTo>
                    <a:pt x="617257" y="192566"/>
                  </a:lnTo>
                  <a:lnTo>
                    <a:pt x="621385" y="191000"/>
                  </a:lnTo>
                  <a:lnTo>
                    <a:pt x="625208" y="188793"/>
                  </a:lnTo>
                  <a:lnTo>
                    <a:pt x="628628" y="186001"/>
                  </a:lnTo>
                  <a:lnTo>
                    <a:pt x="631555" y="182696"/>
                  </a:lnTo>
                  <a:lnTo>
                    <a:pt x="633915" y="178965"/>
                  </a:lnTo>
                  <a:lnTo>
                    <a:pt x="635645" y="174903"/>
                  </a:lnTo>
                  <a:lnTo>
                    <a:pt x="636702" y="170617"/>
                  </a:lnTo>
                  <a:lnTo>
                    <a:pt x="637057" y="166217"/>
                  </a:lnTo>
                  <a:lnTo>
                    <a:pt x="637057" y="27432"/>
                  </a:lnTo>
                  <a:lnTo>
                    <a:pt x="636702" y="23031"/>
                  </a:lnTo>
                  <a:lnTo>
                    <a:pt x="635645" y="18745"/>
                  </a:lnTo>
                  <a:lnTo>
                    <a:pt x="633915" y="14683"/>
                  </a:lnTo>
                  <a:lnTo>
                    <a:pt x="631555" y="10952"/>
                  </a:lnTo>
                  <a:lnTo>
                    <a:pt x="628628" y="7647"/>
                  </a:lnTo>
                  <a:lnTo>
                    <a:pt x="625208" y="4855"/>
                  </a:lnTo>
                  <a:lnTo>
                    <a:pt x="621385" y="2648"/>
                  </a:lnTo>
                  <a:lnTo>
                    <a:pt x="617257" y="1083"/>
                  </a:lnTo>
                  <a:lnTo>
                    <a:pt x="612931" y="200"/>
                  </a:lnTo>
                  <a:lnTo>
                    <a:pt x="60962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tx987"/>
            <p:cNvSpPr/>
            <p:nvPr/>
          </p:nvSpPr>
          <p:spPr>
            <a:xfrm>
              <a:off x="6334265" y="5819349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PLA2G6</a:t>
              </a:r>
            </a:p>
          </p:txBody>
        </p:sp>
        <p:sp>
          <p:nvSpPr>
            <p:cNvPr id="988" name="pg988"/>
            <p:cNvSpPr/>
            <p:nvPr/>
          </p:nvSpPr>
          <p:spPr>
            <a:xfrm>
              <a:off x="6211700" y="6723093"/>
              <a:ext cx="726259" cy="193649"/>
            </a:xfrm>
            <a:custGeom>
              <a:avLst/>
              <a:pathLst>
                <a:path w="726259" h="193649">
                  <a:moveTo>
                    <a:pt x="27432" y="193649"/>
                  </a:moveTo>
                  <a:lnTo>
                    <a:pt x="698827" y="193649"/>
                  </a:lnTo>
                  <a:lnTo>
                    <a:pt x="697722" y="193626"/>
                  </a:lnTo>
                  <a:lnTo>
                    <a:pt x="702133" y="193449"/>
                  </a:lnTo>
                  <a:lnTo>
                    <a:pt x="706459" y="192566"/>
                  </a:lnTo>
                  <a:lnTo>
                    <a:pt x="710587" y="191000"/>
                  </a:lnTo>
                  <a:lnTo>
                    <a:pt x="714410" y="188793"/>
                  </a:lnTo>
                  <a:lnTo>
                    <a:pt x="717830" y="186001"/>
                  </a:lnTo>
                  <a:lnTo>
                    <a:pt x="720757" y="182696"/>
                  </a:lnTo>
                  <a:lnTo>
                    <a:pt x="723117" y="178965"/>
                  </a:lnTo>
                  <a:lnTo>
                    <a:pt x="724847" y="174903"/>
                  </a:lnTo>
                  <a:lnTo>
                    <a:pt x="725904" y="170617"/>
                  </a:lnTo>
                  <a:lnTo>
                    <a:pt x="726259" y="166217"/>
                  </a:lnTo>
                  <a:lnTo>
                    <a:pt x="726259" y="27431"/>
                  </a:lnTo>
                  <a:lnTo>
                    <a:pt x="725904" y="23031"/>
                  </a:lnTo>
                  <a:lnTo>
                    <a:pt x="724847" y="18745"/>
                  </a:lnTo>
                  <a:lnTo>
                    <a:pt x="723117" y="14683"/>
                  </a:lnTo>
                  <a:lnTo>
                    <a:pt x="720757" y="10952"/>
                  </a:lnTo>
                  <a:lnTo>
                    <a:pt x="717830" y="7647"/>
                  </a:lnTo>
                  <a:lnTo>
                    <a:pt x="714410" y="4855"/>
                  </a:lnTo>
                  <a:lnTo>
                    <a:pt x="710587" y="2648"/>
                  </a:lnTo>
                  <a:lnTo>
                    <a:pt x="706459" y="1083"/>
                  </a:lnTo>
                  <a:lnTo>
                    <a:pt x="702133" y="200"/>
                  </a:lnTo>
                  <a:lnTo>
                    <a:pt x="6988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9"/>
            <p:cNvSpPr/>
            <p:nvPr/>
          </p:nvSpPr>
          <p:spPr>
            <a:xfrm>
              <a:off x="6257420" y="6764979"/>
              <a:ext cx="6348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PLA2G10</a:t>
              </a:r>
            </a:p>
          </p:txBody>
        </p:sp>
        <p:sp>
          <p:nvSpPr>
            <p:cNvPr id="990" name="pg990"/>
            <p:cNvSpPr/>
            <p:nvPr/>
          </p:nvSpPr>
          <p:spPr>
            <a:xfrm>
              <a:off x="6043526" y="6240852"/>
              <a:ext cx="424766" cy="193649"/>
            </a:xfrm>
            <a:custGeom>
              <a:avLst/>
              <a:pathLst>
                <a:path w="424766" h="193649">
                  <a:moveTo>
                    <a:pt x="27432" y="193649"/>
                  </a:moveTo>
                  <a:lnTo>
                    <a:pt x="397334" y="193649"/>
                  </a:lnTo>
                  <a:lnTo>
                    <a:pt x="396229" y="193626"/>
                  </a:lnTo>
                  <a:lnTo>
                    <a:pt x="400640" y="193449"/>
                  </a:lnTo>
                  <a:lnTo>
                    <a:pt x="404966" y="192566"/>
                  </a:lnTo>
                  <a:lnTo>
                    <a:pt x="409094" y="191000"/>
                  </a:lnTo>
                  <a:lnTo>
                    <a:pt x="412917" y="188793"/>
                  </a:lnTo>
                  <a:lnTo>
                    <a:pt x="416337" y="186001"/>
                  </a:lnTo>
                  <a:lnTo>
                    <a:pt x="419264" y="182696"/>
                  </a:lnTo>
                  <a:lnTo>
                    <a:pt x="421624" y="178965"/>
                  </a:lnTo>
                  <a:lnTo>
                    <a:pt x="423354" y="174903"/>
                  </a:lnTo>
                  <a:lnTo>
                    <a:pt x="424411" y="170617"/>
                  </a:lnTo>
                  <a:lnTo>
                    <a:pt x="424766" y="166217"/>
                  </a:lnTo>
                  <a:lnTo>
                    <a:pt x="424766" y="27431"/>
                  </a:lnTo>
                  <a:lnTo>
                    <a:pt x="424411" y="23031"/>
                  </a:lnTo>
                  <a:lnTo>
                    <a:pt x="423354" y="18745"/>
                  </a:lnTo>
                  <a:lnTo>
                    <a:pt x="421624" y="14683"/>
                  </a:lnTo>
                  <a:lnTo>
                    <a:pt x="419264" y="10952"/>
                  </a:lnTo>
                  <a:lnTo>
                    <a:pt x="416337" y="7647"/>
                  </a:lnTo>
                  <a:lnTo>
                    <a:pt x="412917" y="4855"/>
                  </a:lnTo>
                  <a:lnTo>
                    <a:pt x="409094" y="2648"/>
                  </a:lnTo>
                  <a:lnTo>
                    <a:pt x="404966" y="1083"/>
                  </a:lnTo>
                  <a:lnTo>
                    <a:pt x="400640" y="200"/>
                  </a:lnTo>
                  <a:lnTo>
                    <a:pt x="3973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91"/>
            <p:cNvSpPr/>
            <p:nvPr/>
          </p:nvSpPr>
          <p:spPr>
            <a:xfrm>
              <a:off x="6089246" y="6282739"/>
              <a:ext cx="333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ETS*</a:t>
              </a:r>
            </a:p>
          </p:txBody>
        </p:sp>
        <p:sp>
          <p:nvSpPr>
            <p:cNvPr id="992" name="pg992"/>
            <p:cNvSpPr/>
            <p:nvPr/>
          </p:nvSpPr>
          <p:spPr>
            <a:xfrm>
              <a:off x="7514479" y="3211944"/>
              <a:ext cx="578045" cy="193649"/>
            </a:xfrm>
            <a:custGeom>
              <a:avLst/>
              <a:pathLst>
                <a:path w="578045" h="193649">
                  <a:moveTo>
                    <a:pt x="27432" y="193649"/>
                  </a:moveTo>
                  <a:lnTo>
                    <a:pt x="550613" y="193649"/>
                  </a:lnTo>
                  <a:lnTo>
                    <a:pt x="549509" y="193626"/>
                  </a:lnTo>
                  <a:lnTo>
                    <a:pt x="553920" y="193449"/>
                  </a:lnTo>
                  <a:lnTo>
                    <a:pt x="558245" y="192566"/>
                  </a:lnTo>
                  <a:lnTo>
                    <a:pt x="562373" y="191000"/>
                  </a:lnTo>
                  <a:lnTo>
                    <a:pt x="566196" y="188793"/>
                  </a:lnTo>
                  <a:lnTo>
                    <a:pt x="569616" y="186001"/>
                  </a:lnTo>
                  <a:lnTo>
                    <a:pt x="572544" y="182696"/>
                  </a:lnTo>
                  <a:lnTo>
                    <a:pt x="574903" y="178965"/>
                  </a:lnTo>
                  <a:lnTo>
                    <a:pt x="576634" y="174903"/>
                  </a:lnTo>
                  <a:lnTo>
                    <a:pt x="577690" y="170617"/>
                  </a:lnTo>
                  <a:lnTo>
                    <a:pt x="578045" y="166217"/>
                  </a:lnTo>
                  <a:lnTo>
                    <a:pt x="578045" y="27431"/>
                  </a:lnTo>
                  <a:lnTo>
                    <a:pt x="577690" y="23031"/>
                  </a:lnTo>
                  <a:lnTo>
                    <a:pt x="576634" y="18745"/>
                  </a:lnTo>
                  <a:lnTo>
                    <a:pt x="574903" y="14683"/>
                  </a:lnTo>
                  <a:lnTo>
                    <a:pt x="572544" y="10952"/>
                  </a:lnTo>
                  <a:lnTo>
                    <a:pt x="569616" y="7647"/>
                  </a:lnTo>
                  <a:lnTo>
                    <a:pt x="566196" y="4855"/>
                  </a:lnTo>
                  <a:lnTo>
                    <a:pt x="562373" y="2648"/>
                  </a:lnTo>
                  <a:lnTo>
                    <a:pt x="558245" y="1083"/>
                  </a:lnTo>
                  <a:lnTo>
                    <a:pt x="553920" y="200"/>
                  </a:lnTo>
                  <a:lnTo>
                    <a:pt x="5506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3"/>
            <p:cNvSpPr/>
            <p:nvPr/>
          </p:nvSpPr>
          <p:spPr>
            <a:xfrm>
              <a:off x="7560199" y="3253830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FOXO4</a:t>
              </a:r>
            </a:p>
          </p:txBody>
        </p:sp>
        <p:sp>
          <p:nvSpPr>
            <p:cNvPr id="994" name="pg994"/>
            <p:cNvSpPr/>
            <p:nvPr/>
          </p:nvSpPr>
          <p:spPr>
            <a:xfrm>
              <a:off x="3850689" y="5998796"/>
              <a:ext cx="375749" cy="193649"/>
            </a:xfrm>
            <a:custGeom>
              <a:avLst/>
              <a:pathLst>
                <a:path w="375749" h="193649">
                  <a:moveTo>
                    <a:pt x="27432" y="193649"/>
                  </a:moveTo>
                  <a:lnTo>
                    <a:pt x="348317" y="193649"/>
                  </a:lnTo>
                  <a:lnTo>
                    <a:pt x="347213" y="193626"/>
                  </a:lnTo>
                  <a:lnTo>
                    <a:pt x="351624" y="193449"/>
                  </a:lnTo>
                  <a:lnTo>
                    <a:pt x="355949" y="192566"/>
                  </a:lnTo>
                  <a:lnTo>
                    <a:pt x="360077" y="191000"/>
                  </a:lnTo>
                  <a:lnTo>
                    <a:pt x="363900" y="188793"/>
                  </a:lnTo>
                  <a:lnTo>
                    <a:pt x="367320" y="186001"/>
                  </a:lnTo>
                  <a:lnTo>
                    <a:pt x="370248" y="182696"/>
                  </a:lnTo>
                  <a:lnTo>
                    <a:pt x="372607" y="178965"/>
                  </a:lnTo>
                  <a:lnTo>
                    <a:pt x="374338" y="174903"/>
                  </a:lnTo>
                  <a:lnTo>
                    <a:pt x="375394" y="170617"/>
                  </a:lnTo>
                  <a:lnTo>
                    <a:pt x="375749" y="166217"/>
                  </a:lnTo>
                  <a:lnTo>
                    <a:pt x="375749" y="27431"/>
                  </a:lnTo>
                  <a:lnTo>
                    <a:pt x="375394" y="23031"/>
                  </a:lnTo>
                  <a:lnTo>
                    <a:pt x="374338" y="18745"/>
                  </a:lnTo>
                  <a:lnTo>
                    <a:pt x="372607" y="14683"/>
                  </a:lnTo>
                  <a:lnTo>
                    <a:pt x="370248" y="10952"/>
                  </a:lnTo>
                  <a:lnTo>
                    <a:pt x="367320" y="7647"/>
                  </a:lnTo>
                  <a:lnTo>
                    <a:pt x="363900" y="4855"/>
                  </a:lnTo>
                  <a:lnTo>
                    <a:pt x="360077" y="2648"/>
                  </a:lnTo>
                  <a:lnTo>
                    <a:pt x="355949" y="1083"/>
                  </a:lnTo>
                  <a:lnTo>
                    <a:pt x="351624" y="200"/>
                  </a:lnTo>
                  <a:lnTo>
                    <a:pt x="3483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5"/>
            <p:cNvSpPr/>
            <p:nvPr/>
          </p:nvSpPr>
          <p:spPr>
            <a:xfrm>
              <a:off x="3896409" y="6040682"/>
              <a:ext cx="2843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996" name="pg996"/>
            <p:cNvSpPr/>
            <p:nvPr/>
          </p:nvSpPr>
          <p:spPr>
            <a:xfrm>
              <a:off x="3482356" y="5833493"/>
              <a:ext cx="530740" cy="193649"/>
            </a:xfrm>
            <a:custGeom>
              <a:avLst/>
              <a:pathLst>
                <a:path w="530740" h="193649">
                  <a:moveTo>
                    <a:pt x="27431" y="193649"/>
                  </a:moveTo>
                  <a:lnTo>
                    <a:pt x="503308" y="193649"/>
                  </a:lnTo>
                  <a:lnTo>
                    <a:pt x="502204" y="193626"/>
                  </a:lnTo>
                  <a:lnTo>
                    <a:pt x="506615" y="193449"/>
                  </a:lnTo>
                  <a:lnTo>
                    <a:pt x="510940" y="192566"/>
                  </a:lnTo>
                  <a:lnTo>
                    <a:pt x="515068" y="191000"/>
                  </a:lnTo>
                  <a:lnTo>
                    <a:pt x="518891" y="188793"/>
                  </a:lnTo>
                  <a:lnTo>
                    <a:pt x="522311" y="186001"/>
                  </a:lnTo>
                  <a:lnTo>
                    <a:pt x="525238" y="182696"/>
                  </a:lnTo>
                  <a:lnTo>
                    <a:pt x="527598" y="178965"/>
                  </a:lnTo>
                  <a:lnTo>
                    <a:pt x="529328" y="174903"/>
                  </a:lnTo>
                  <a:lnTo>
                    <a:pt x="530385" y="170617"/>
                  </a:lnTo>
                  <a:lnTo>
                    <a:pt x="530740" y="166217"/>
                  </a:lnTo>
                  <a:lnTo>
                    <a:pt x="530740" y="27431"/>
                  </a:lnTo>
                  <a:lnTo>
                    <a:pt x="530385" y="23031"/>
                  </a:lnTo>
                  <a:lnTo>
                    <a:pt x="529328" y="18745"/>
                  </a:lnTo>
                  <a:lnTo>
                    <a:pt x="527598" y="14683"/>
                  </a:lnTo>
                  <a:lnTo>
                    <a:pt x="525238" y="10952"/>
                  </a:lnTo>
                  <a:lnTo>
                    <a:pt x="522311" y="7647"/>
                  </a:lnTo>
                  <a:lnTo>
                    <a:pt x="518891" y="4855"/>
                  </a:lnTo>
                  <a:lnTo>
                    <a:pt x="515068" y="2648"/>
                  </a:lnTo>
                  <a:lnTo>
                    <a:pt x="510940" y="1083"/>
                  </a:lnTo>
                  <a:lnTo>
                    <a:pt x="506615" y="200"/>
                  </a:lnTo>
                  <a:lnTo>
                    <a:pt x="5033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tx997"/>
            <p:cNvSpPr/>
            <p:nvPr/>
          </p:nvSpPr>
          <p:spPr>
            <a:xfrm>
              <a:off x="3528076" y="5875380"/>
              <a:ext cx="43930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PLCG*</a:t>
              </a:r>
            </a:p>
          </p:txBody>
        </p:sp>
        <p:sp>
          <p:nvSpPr>
            <p:cNvPr id="998" name="pg998"/>
            <p:cNvSpPr/>
            <p:nvPr/>
          </p:nvSpPr>
          <p:spPr>
            <a:xfrm>
              <a:off x="5592651" y="2976213"/>
              <a:ext cx="505821" cy="193649"/>
            </a:xfrm>
            <a:custGeom>
              <a:avLst/>
              <a:pathLst>
                <a:path w="505821" h="193649">
                  <a:moveTo>
                    <a:pt x="27432" y="193649"/>
                  </a:moveTo>
                  <a:lnTo>
                    <a:pt x="478389" y="193649"/>
                  </a:lnTo>
                  <a:lnTo>
                    <a:pt x="477285" y="193626"/>
                  </a:lnTo>
                  <a:lnTo>
                    <a:pt x="481696" y="193449"/>
                  </a:lnTo>
                  <a:lnTo>
                    <a:pt x="486021" y="192566"/>
                  </a:lnTo>
                  <a:lnTo>
                    <a:pt x="490149" y="191000"/>
                  </a:lnTo>
                  <a:lnTo>
                    <a:pt x="493972" y="188793"/>
                  </a:lnTo>
                  <a:lnTo>
                    <a:pt x="497392" y="186001"/>
                  </a:lnTo>
                  <a:lnTo>
                    <a:pt x="500319" y="182696"/>
                  </a:lnTo>
                  <a:lnTo>
                    <a:pt x="502679" y="178965"/>
                  </a:lnTo>
                  <a:lnTo>
                    <a:pt x="504409" y="174903"/>
                  </a:lnTo>
                  <a:lnTo>
                    <a:pt x="505466" y="170617"/>
                  </a:lnTo>
                  <a:lnTo>
                    <a:pt x="505821" y="166217"/>
                  </a:lnTo>
                  <a:lnTo>
                    <a:pt x="505821" y="27431"/>
                  </a:lnTo>
                  <a:lnTo>
                    <a:pt x="505466" y="23031"/>
                  </a:lnTo>
                  <a:lnTo>
                    <a:pt x="504409" y="18745"/>
                  </a:lnTo>
                  <a:lnTo>
                    <a:pt x="502679" y="14683"/>
                  </a:lnTo>
                  <a:lnTo>
                    <a:pt x="500319" y="10952"/>
                  </a:lnTo>
                  <a:lnTo>
                    <a:pt x="497392" y="7647"/>
                  </a:lnTo>
                  <a:lnTo>
                    <a:pt x="493972" y="4855"/>
                  </a:lnTo>
                  <a:lnTo>
                    <a:pt x="490149" y="2648"/>
                  </a:lnTo>
                  <a:lnTo>
                    <a:pt x="486021" y="1083"/>
                  </a:lnTo>
                  <a:lnTo>
                    <a:pt x="481696" y="200"/>
                  </a:lnTo>
                  <a:lnTo>
                    <a:pt x="47838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tx999"/>
            <p:cNvSpPr/>
            <p:nvPr/>
          </p:nvSpPr>
          <p:spPr>
            <a:xfrm>
              <a:off x="5638371" y="3018099"/>
              <a:ext cx="41438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MTOR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2111318" y="1400417"/>
              <a:ext cx="969478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differential</a:t>
              </a:r>
            </a:p>
          </p:txBody>
        </p:sp>
        <p:sp>
          <p:nvSpPr>
            <p:cNvPr id="1001" name="rc1001"/>
            <p:cNvSpPr/>
            <p:nvPr/>
          </p:nvSpPr>
          <p:spPr>
            <a:xfrm>
              <a:off x="2111318" y="1645080"/>
              <a:ext cx="194849" cy="19484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tx1002"/>
            <p:cNvSpPr/>
            <p:nvPr/>
          </p:nvSpPr>
          <p:spPr>
            <a:xfrm>
              <a:off x="2165785" y="1713102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003" name="rc1003"/>
            <p:cNvSpPr/>
            <p:nvPr/>
          </p:nvSpPr>
          <p:spPr>
            <a:xfrm>
              <a:off x="2111318" y="1839930"/>
              <a:ext cx="194849" cy="194849"/>
            </a:xfrm>
            <a:prstGeom prst="rect">
              <a:avLst/>
            </a:prstGeom>
            <a:solidFill>
              <a:srgbClr val="00B0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2165785" y="190795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005" name="tx1005"/>
            <p:cNvSpPr/>
            <p:nvPr/>
          </p:nvSpPr>
          <p:spPr>
            <a:xfrm>
              <a:off x="2394736" y="1682788"/>
              <a:ext cx="4698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FALSE</a:t>
              </a:r>
            </a:p>
          </p:txBody>
        </p:sp>
        <p:sp>
          <p:nvSpPr>
            <p:cNvPr id="1006" name="tx1006"/>
            <p:cNvSpPr/>
            <p:nvPr/>
          </p:nvSpPr>
          <p:spPr>
            <a:xfrm>
              <a:off x="2394736" y="1879646"/>
              <a:ext cx="40682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TRUE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599586" y="6798387"/>
              <a:ext cx="990075" cy="3593"/>
            </a:xfrm>
            <a:custGeom>
              <a:avLst/>
              <a:pathLst>
                <a:path w="990075" h="3593">
                  <a:moveTo>
                    <a:pt x="0" y="3593"/>
                  </a:moveTo>
                  <a:lnTo>
                    <a:pt x="13637" y="3544"/>
                  </a:lnTo>
                  <a:lnTo>
                    <a:pt x="27274" y="3494"/>
                  </a:lnTo>
                  <a:lnTo>
                    <a:pt x="40911" y="3445"/>
                  </a:lnTo>
                  <a:lnTo>
                    <a:pt x="54548" y="3395"/>
                  </a:lnTo>
                  <a:lnTo>
                    <a:pt x="68185" y="3346"/>
                  </a:lnTo>
                  <a:lnTo>
                    <a:pt x="81822" y="3296"/>
                  </a:lnTo>
                  <a:lnTo>
                    <a:pt x="95459" y="3247"/>
                  </a:lnTo>
                  <a:lnTo>
                    <a:pt x="109096" y="3197"/>
                  </a:lnTo>
                  <a:lnTo>
                    <a:pt x="122733" y="3148"/>
                  </a:lnTo>
                  <a:lnTo>
                    <a:pt x="136371" y="3098"/>
                  </a:lnTo>
                  <a:lnTo>
                    <a:pt x="150008" y="3049"/>
                  </a:lnTo>
                  <a:lnTo>
                    <a:pt x="163645" y="2999"/>
                  </a:lnTo>
                  <a:lnTo>
                    <a:pt x="177282" y="2950"/>
                  </a:lnTo>
                  <a:lnTo>
                    <a:pt x="190919" y="2900"/>
                  </a:lnTo>
                  <a:lnTo>
                    <a:pt x="204556" y="2851"/>
                  </a:lnTo>
                  <a:lnTo>
                    <a:pt x="218193" y="2801"/>
                  </a:lnTo>
                  <a:lnTo>
                    <a:pt x="231830" y="2752"/>
                  </a:lnTo>
                  <a:lnTo>
                    <a:pt x="245467" y="2702"/>
                  </a:lnTo>
                  <a:lnTo>
                    <a:pt x="259104" y="2653"/>
                  </a:lnTo>
                  <a:lnTo>
                    <a:pt x="272742" y="2603"/>
                  </a:lnTo>
                  <a:lnTo>
                    <a:pt x="286379" y="2554"/>
                  </a:lnTo>
                  <a:lnTo>
                    <a:pt x="300016" y="2504"/>
                  </a:lnTo>
                  <a:lnTo>
                    <a:pt x="313653" y="2455"/>
                  </a:lnTo>
                  <a:lnTo>
                    <a:pt x="327290" y="2405"/>
                  </a:lnTo>
                  <a:lnTo>
                    <a:pt x="340927" y="2356"/>
                  </a:lnTo>
                  <a:lnTo>
                    <a:pt x="354564" y="2306"/>
                  </a:lnTo>
                  <a:lnTo>
                    <a:pt x="368201" y="2257"/>
                  </a:lnTo>
                  <a:lnTo>
                    <a:pt x="381838" y="2207"/>
                  </a:lnTo>
                  <a:lnTo>
                    <a:pt x="395475" y="2158"/>
                  </a:lnTo>
                  <a:lnTo>
                    <a:pt x="409113" y="2108"/>
                  </a:lnTo>
                  <a:lnTo>
                    <a:pt x="422750" y="2059"/>
                  </a:lnTo>
                  <a:lnTo>
                    <a:pt x="436387" y="2009"/>
                  </a:lnTo>
                  <a:lnTo>
                    <a:pt x="450024" y="1960"/>
                  </a:lnTo>
                  <a:lnTo>
                    <a:pt x="463661" y="1910"/>
                  </a:lnTo>
                  <a:lnTo>
                    <a:pt x="477298" y="1861"/>
                  </a:lnTo>
                  <a:lnTo>
                    <a:pt x="490935" y="1811"/>
                  </a:lnTo>
                  <a:lnTo>
                    <a:pt x="504572" y="1762"/>
                  </a:lnTo>
                  <a:lnTo>
                    <a:pt x="518209" y="1712"/>
                  </a:lnTo>
                  <a:lnTo>
                    <a:pt x="531846" y="1663"/>
                  </a:lnTo>
                  <a:lnTo>
                    <a:pt x="545484" y="1613"/>
                  </a:lnTo>
                  <a:lnTo>
                    <a:pt x="559121" y="1564"/>
                  </a:lnTo>
                  <a:lnTo>
                    <a:pt x="572758" y="1514"/>
                  </a:lnTo>
                  <a:lnTo>
                    <a:pt x="586395" y="1465"/>
                  </a:lnTo>
                  <a:lnTo>
                    <a:pt x="600032" y="1415"/>
                  </a:lnTo>
                  <a:lnTo>
                    <a:pt x="613669" y="1366"/>
                  </a:lnTo>
                  <a:lnTo>
                    <a:pt x="627306" y="1316"/>
                  </a:lnTo>
                  <a:lnTo>
                    <a:pt x="640943" y="1267"/>
                  </a:lnTo>
                  <a:lnTo>
                    <a:pt x="654580" y="1217"/>
                  </a:lnTo>
                  <a:lnTo>
                    <a:pt x="668217" y="1168"/>
                  </a:lnTo>
                  <a:lnTo>
                    <a:pt x="681855" y="1118"/>
                  </a:lnTo>
                  <a:lnTo>
                    <a:pt x="695492" y="1069"/>
                  </a:lnTo>
                  <a:lnTo>
                    <a:pt x="709129" y="1019"/>
                  </a:lnTo>
                  <a:lnTo>
                    <a:pt x="722766" y="970"/>
                  </a:lnTo>
                  <a:lnTo>
                    <a:pt x="736403" y="920"/>
                  </a:lnTo>
                  <a:lnTo>
                    <a:pt x="750040" y="871"/>
                  </a:lnTo>
                  <a:lnTo>
                    <a:pt x="763677" y="821"/>
                  </a:lnTo>
                  <a:lnTo>
                    <a:pt x="777314" y="772"/>
                  </a:lnTo>
                  <a:lnTo>
                    <a:pt x="790951" y="722"/>
                  </a:lnTo>
                  <a:lnTo>
                    <a:pt x="804589" y="673"/>
                  </a:lnTo>
                  <a:lnTo>
                    <a:pt x="818226" y="623"/>
                  </a:lnTo>
                  <a:lnTo>
                    <a:pt x="831863" y="574"/>
                  </a:lnTo>
                  <a:lnTo>
                    <a:pt x="845500" y="524"/>
                  </a:lnTo>
                  <a:lnTo>
                    <a:pt x="859137" y="475"/>
                  </a:lnTo>
                  <a:lnTo>
                    <a:pt x="872774" y="425"/>
                  </a:lnTo>
                  <a:lnTo>
                    <a:pt x="886411" y="376"/>
                  </a:lnTo>
                  <a:lnTo>
                    <a:pt x="900048" y="326"/>
                  </a:lnTo>
                  <a:lnTo>
                    <a:pt x="913685" y="277"/>
                  </a:lnTo>
                  <a:lnTo>
                    <a:pt x="927322" y="227"/>
                  </a:lnTo>
                  <a:lnTo>
                    <a:pt x="940960" y="178"/>
                  </a:lnTo>
                  <a:lnTo>
                    <a:pt x="954597" y="128"/>
                  </a:lnTo>
                  <a:lnTo>
                    <a:pt x="968234" y="79"/>
                  </a:lnTo>
                  <a:lnTo>
                    <a:pt x="981871" y="29"/>
                  </a:lnTo>
                  <a:lnTo>
                    <a:pt x="9900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7177" y="6762614"/>
              <a:ext cx="62484" cy="71999"/>
            </a:xfrm>
            <a:custGeom>
              <a:avLst/>
              <a:pathLst>
                <a:path w="62484" h="71999">
                  <a:moveTo>
                    <a:pt x="261" y="71999"/>
                  </a:moveTo>
                  <a:lnTo>
                    <a:pt x="62484" y="357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9586" y="5329604"/>
              <a:ext cx="2191429" cy="1472376"/>
            </a:xfrm>
            <a:custGeom>
              <a:avLst/>
              <a:pathLst>
                <a:path w="2191429" h="1472376">
                  <a:moveTo>
                    <a:pt x="0" y="1472376"/>
                  </a:moveTo>
                  <a:lnTo>
                    <a:pt x="25154" y="1455476"/>
                  </a:lnTo>
                  <a:lnTo>
                    <a:pt x="50308" y="1438575"/>
                  </a:lnTo>
                  <a:lnTo>
                    <a:pt x="75462" y="1421675"/>
                  </a:lnTo>
                  <a:lnTo>
                    <a:pt x="100616" y="1404774"/>
                  </a:lnTo>
                  <a:lnTo>
                    <a:pt x="125770" y="1387874"/>
                  </a:lnTo>
                  <a:lnTo>
                    <a:pt x="150924" y="1370973"/>
                  </a:lnTo>
                  <a:lnTo>
                    <a:pt x="176078" y="1354073"/>
                  </a:lnTo>
                  <a:lnTo>
                    <a:pt x="201232" y="1337172"/>
                  </a:lnTo>
                  <a:lnTo>
                    <a:pt x="226386" y="1320272"/>
                  </a:lnTo>
                  <a:lnTo>
                    <a:pt x="251540" y="1303371"/>
                  </a:lnTo>
                  <a:lnTo>
                    <a:pt x="276694" y="1286471"/>
                  </a:lnTo>
                  <a:lnTo>
                    <a:pt x="301848" y="1269571"/>
                  </a:lnTo>
                  <a:lnTo>
                    <a:pt x="327002" y="1252670"/>
                  </a:lnTo>
                  <a:lnTo>
                    <a:pt x="352156" y="1235770"/>
                  </a:lnTo>
                  <a:lnTo>
                    <a:pt x="377310" y="1218869"/>
                  </a:lnTo>
                  <a:lnTo>
                    <a:pt x="402464" y="1201969"/>
                  </a:lnTo>
                  <a:lnTo>
                    <a:pt x="427618" y="1185068"/>
                  </a:lnTo>
                  <a:lnTo>
                    <a:pt x="452772" y="1168168"/>
                  </a:lnTo>
                  <a:lnTo>
                    <a:pt x="477926" y="1151267"/>
                  </a:lnTo>
                  <a:lnTo>
                    <a:pt x="503080" y="1134367"/>
                  </a:lnTo>
                  <a:lnTo>
                    <a:pt x="528234" y="1117466"/>
                  </a:lnTo>
                  <a:lnTo>
                    <a:pt x="553388" y="1100566"/>
                  </a:lnTo>
                  <a:lnTo>
                    <a:pt x="578542" y="1083665"/>
                  </a:lnTo>
                  <a:lnTo>
                    <a:pt x="603696" y="1066765"/>
                  </a:lnTo>
                  <a:lnTo>
                    <a:pt x="628850" y="1049865"/>
                  </a:lnTo>
                  <a:lnTo>
                    <a:pt x="654004" y="1032964"/>
                  </a:lnTo>
                  <a:lnTo>
                    <a:pt x="679158" y="1016064"/>
                  </a:lnTo>
                  <a:lnTo>
                    <a:pt x="704312" y="999163"/>
                  </a:lnTo>
                  <a:lnTo>
                    <a:pt x="729466" y="982263"/>
                  </a:lnTo>
                  <a:lnTo>
                    <a:pt x="754620" y="965362"/>
                  </a:lnTo>
                  <a:lnTo>
                    <a:pt x="779774" y="948462"/>
                  </a:lnTo>
                  <a:lnTo>
                    <a:pt x="804928" y="931561"/>
                  </a:lnTo>
                  <a:lnTo>
                    <a:pt x="830082" y="914661"/>
                  </a:lnTo>
                  <a:lnTo>
                    <a:pt x="855236" y="897760"/>
                  </a:lnTo>
                  <a:lnTo>
                    <a:pt x="880390" y="880860"/>
                  </a:lnTo>
                  <a:lnTo>
                    <a:pt x="905544" y="863959"/>
                  </a:lnTo>
                  <a:lnTo>
                    <a:pt x="930698" y="847059"/>
                  </a:lnTo>
                  <a:lnTo>
                    <a:pt x="955852" y="830159"/>
                  </a:lnTo>
                  <a:lnTo>
                    <a:pt x="981006" y="813258"/>
                  </a:lnTo>
                  <a:lnTo>
                    <a:pt x="1006160" y="796358"/>
                  </a:lnTo>
                  <a:lnTo>
                    <a:pt x="1031314" y="779457"/>
                  </a:lnTo>
                  <a:lnTo>
                    <a:pt x="1056468" y="762557"/>
                  </a:lnTo>
                  <a:lnTo>
                    <a:pt x="1081622" y="745656"/>
                  </a:lnTo>
                  <a:lnTo>
                    <a:pt x="1106776" y="728756"/>
                  </a:lnTo>
                  <a:lnTo>
                    <a:pt x="1131930" y="711855"/>
                  </a:lnTo>
                  <a:lnTo>
                    <a:pt x="1157084" y="694955"/>
                  </a:lnTo>
                  <a:lnTo>
                    <a:pt x="1182238" y="678054"/>
                  </a:lnTo>
                  <a:lnTo>
                    <a:pt x="1207392" y="661154"/>
                  </a:lnTo>
                  <a:lnTo>
                    <a:pt x="1232546" y="644253"/>
                  </a:lnTo>
                  <a:lnTo>
                    <a:pt x="1257700" y="627353"/>
                  </a:lnTo>
                  <a:lnTo>
                    <a:pt x="1282854" y="610452"/>
                  </a:lnTo>
                  <a:lnTo>
                    <a:pt x="1308008" y="593552"/>
                  </a:lnTo>
                  <a:lnTo>
                    <a:pt x="1333162" y="576652"/>
                  </a:lnTo>
                  <a:lnTo>
                    <a:pt x="1358316" y="559751"/>
                  </a:lnTo>
                  <a:lnTo>
                    <a:pt x="1383470" y="542851"/>
                  </a:lnTo>
                  <a:lnTo>
                    <a:pt x="1408624" y="525950"/>
                  </a:lnTo>
                  <a:lnTo>
                    <a:pt x="1433778" y="509050"/>
                  </a:lnTo>
                  <a:lnTo>
                    <a:pt x="1458932" y="492149"/>
                  </a:lnTo>
                  <a:lnTo>
                    <a:pt x="1484086" y="475249"/>
                  </a:lnTo>
                  <a:lnTo>
                    <a:pt x="1509240" y="458348"/>
                  </a:lnTo>
                  <a:lnTo>
                    <a:pt x="1534394" y="441448"/>
                  </a:lnTo>
                  <a:lnTo>
                    <a:pt x="1559548" y="424547"/>
                  </a:lnTo>
                  <a:lnTo>
                    <a:pt x="1584702" y="407647"/>
                  </a:lnTo>
                  <a:lnTo>
                    <a:pt x="1609856" y="390746"/>
                  </a:lnTo>
                  <a:lnTo>
                    <a:pt x="1635010" y="373846"/>
                  </a:lnTo>
                  <a:lnTo>
                    <a:pt x="1660164" y="356946"/>
                  </a:lnTo>
                  <a:lnTo>
                    <a:pt x="1685318" y="340045"/>
                  </a:lnTo>
                  <a:lnTo>
                    <a:pt x="1710472" y="323145"/>
                  </a:lnTo>
                  <a:lnTo>
                    <a:pt x="1735626" y="306244"/>
                  </a:lnTo>
                  <a:lnTo>
                    <a:pt x="1760780" y="289344"/>
                  </a:lnTo>
                  <a:lnTo>
                    <a:pt x="1785934" y="272443"/>
                  </a:lnTo>
                  <a:lnTo>
                    <a:pt x="1811088" y="255543"/>
                  </a:lnTo>
                  <a:lnTo>
                    <a:pt x="1836242" y="238642"/>
                  </a:lnTo>
                  <a:lnTo>
                    <a:pt x="1861396" y="221742"/>
                  </a:lnTo>
                  <a:lnTo>
                    <a:pt x="1886550" y="204841"/>
                  </a:lnTo>
                  <a:lnTo>
                    <a:pt x="1911704" y="187941"/>
                  </a:lnTo>
                  <a:lnTo>
                    <a:pt x="1936858" y="171040"/>
                  </a:lnTo>
                  <a:lnTo>
                    <a:pt x="1962012" y="154140"/>
                  </a:lnTo>
                  <a:lnTo>
                    <a:pt x="1987166" y="137240"/>
                  </a:lnTo>
                  <a:lnTo>
                    <a:pt x="2012320" y="120339"/>
                  </a:lnTo>
                  <a:lnTo>
                    <a:pt x="2037474" y="103439"/>
                  </a:lnTo>
                  <a:lnTo>
                    <a:pt x="2062628" y="86538"/>
                  </a:lnTo>
                  <a:lnTo>
                    <a:pt x="2087782" y="69638"/>
                  </a:lnTo>
                  <a:lnTo>
                    <a:pt x="2112936" y="52737"/>
                  </a:lnTo>
                  <a:lnTo>
                    <a:pt x="2138090" y="35837"/>
                  </a:lnTo>
                  <a:lnTo>
                    <a:pt x="2163244" y="18936"/>
                  </a:lnTo>
                  <a:lnTo>
                    <a:pt x="2188398" y="2036"/>
                  </a:lnTo>
                  <a:lnTo>
                    <a:pt x="21914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19181" y="5329604"/>
              <a:ext cx="71833" cy="64655"/>
            </a:xfrm>
            <a:custGeom>
              <a:avLst/>
              <a:pathLst>
                <a:path w="71833" h="64655">
                  <a:moveTo>
                    <a:pt x="40153" y="64655"/>
                  </a:moveTo>
                  <a:lnTo>
                    <a:pt x="71833" y="0"/>
                  </a:lnTo>
                  <a:lnTo>
                    <a:pt x="0" y="4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9586" y="6347170"/>
              <a:ext cx="2244316" cy="454811"/>
            </a:xfrm>
            <a:custGeom>
              <a:avLst/>
              <a:pathLst>
                <a:path w="2244316" h="454811">
                  <a:moveTo>
                    <a:pt x="0" y="454811"/>
                  </a:moveTo>
                  <a:lnTo>
                    <a:pt x="26233" y="449494"/>
                  </a:lnTo>
                  <a:lnTo>
                    <a:pt x="52467" y="444178"/>
                  </a:lnTo>
                  <a:lnTo>
                    <a:pt x="78701" y="438862"/>
                  </a:lnTo>
                  <a:lnTo>
                    <a:pt x="104935" y="433545"/>
                  </a:lnTo>
                  <a:lnTo>
                    <a:pt x="131168" y="428229"/>
                  </a:lnTo>
                  <a:lnTo>
                    <a:pt x="157402" y="422913"/>
                  </a:lnTo>
                  <a:lnTo>
                    <a:pt x="183636" y="417597"/>
                  </a:lnTo>
                  <a:lnTo>
                    <a:pt x="209870" y="412280"/>
                  </a:lnTo>
                  <a:lnTo>
                    <a:pt x="236104" y="406964"/>
                  </a:lnTo>
                  <a:lnTo>
                    <a:pt x="262337" y="401648"/>
                  </a:lnTo>
                  <a:lnTo>
                    <a:pt x="288571" y="396332"/>
                  </a:lnTo>
                  <a:lnTo>
                    <a:pt x="314805" y="391015"/>
                  </a:lnTo>
                  <a:lnTo>
                    <a:pt x="341039" y="385699"/>
                  </a:lnTo>
                  <a:lnTo>
                    <a:pt x="367273" y="380383"/>
                  </a:lnTo>
                  <a:lnTo>
                    <a:pt x="393506" y="375066"/>
                  </a:lnTo>
                  <a:lnTo>
                    <a:pt x="419740" y="369750"/>
                  </a:lnTo>
                  <a:lnTo>
                    <a:pt x="445974" y="364434"/>
                  </a:lnTo>
                  <a:lnTo>
                    <a:pt x="472208" y="359118"/>
                  </a:lnTo>
                  <a:lnTo>
                    <a:pt x="498441" y="353801"/>
                  </a:lnTo>
                  <a:lnTo>
                    <a:pt x="524675" y="348485"/>
                  </a:lnTo>
                  <a:lnTo>
                    <a:pt x="550909" y="343169"/>
                  </a:lnTo>
                  <a:lnTo>
                    <a:pt x="577143" y="337852"/>
                  </a:lnTo>
                  <a:lnTo>
                    <a:pt x="603377" y="332536"/>
                  </a:lnTo>
                  <a:lnTo>
                    <a:pt x="629610" y="327220"/>
                  </a:lnTo>
                  <a:lnTo>
                    <a:pt x="655844" y="321904"/>
                  </a:lnTo>
                  <a:lnTo>
                    <a:pt x="682078" y="316587"/>
                  </a:lnTo>
                  <a:lnTo>
                    <a:pt x="708312" y="311271"/>
                  </a:lnTo>
                  <a:lnTo>
                    <a:pt x="734546" y="305955"/>
                  </a:lnTo>
                  <a:lnTo>
                    <a:pt x="760779" y="300638"/>
                  </a:lnTo>
                  <a:lnTo>
                    <a:pt x="787013" y="295322"/>
                  </a:lnTo>
                  <a:lnTo>
                    <a:pt x="813247" y="290006"/>
                  </a:lnTo>
                  <a:lnTo>
                    <a:pt x="839481" y="284690"/>
                  </a:lnTo>
                  <a:lnTo>
                    <a:pt x="865714" y="279373"/>
                  </a:lnTo>
                  <a:lnTo>
                    <a:pt x="891948" y="274057"/>
                  </a:lnTo>
                  <a:lnTo>
                    <a:pt x="918182" y="268741"/>
                  </a:lnTo>
                  <a:lnTo>
                    <a:pt x="944416" y="263425"/>
                  </a:lnTo>
                  <a:lnTo>
                    <a:pt x="970650" y="258108"/>
                  </a:lnTo>
                  <a:lnTo>
                    <a:pt x="996883" y="252792"/>
                  </a:lnTo>
                  <a:lnTo>
                    <a:pt x="1023117" y="247476"/>
                  </a:lnTo>
                  <a:lnTo>
                    <a:pt x="1049351" y="242159"/>
                  </a:lnTo>
                  <a:lnTo>
                    <a:pt x="1075585" y="236843"/>
                  </a:lnTo>
                  <a:lnTo>
                    <a:pt x="1101819" y="231527"/>
                  </a:lnTo>
                  <a:lnTo>
                    <a:pt x="1128052" y="226211"/>
                  </a:lnTo>
                  <a:lnTo>
                    <a:pt x="1154286" y="220894"/>
                  </a:lnTo>
                  <a:lnTo>
                    <a:pt x="1180520" y="215578"/>
                  </a:lnTo>
                  <a:lnTo>
                    <a:pt x="1206754" y="210262"/>
                  </a:lnTo>
                  <a:lnTo>
                    <a:pt x="1232987" y="204945"/>
                  </a:lnTo>
                  <a:lnTo>
                    <a:pt x="1259221" y="199629"/>
                  </a:lnTo>
                  <a:lnTo>
                    <a:pt x="1285455" y="194313"/>
                  </a:lnTo>
                  <a:lnTo>
                    <a:pt x="1311689" y="188997"/>
                  </a:lnTo>
                  <a:lnTo>
                    <a:pt x="1337923" y="183680"/>
                  </a:lnTo>
                  <a:lnTo>
                    <a:pt x="1364156" y="178364"/>
                  </a:lnTo>
                  <a:lnTo>
                    <a:pt x="1390390" y="173048"/>
                  </a:lnTo>
                  <a:lnTo>
                    <a:pt x="1416624" y="167731"/>
                  </a:lnTo>
                  <a:lnTo>
                    <a:pt x="1442858" y="162415"/>
                  </a:lnTo>
                  <a:lnTo>
                    <a:pt x="1469092" y="157099"/>
                  </a:lnTo>
                  <a:lnTo>
                    <a:pt x="1495325" y="151783"/>
                  </a:lnTo>
                  <a:lnTo>
                    <a:pt x="1521559" y="146466"/>
                  </a:lnTo>
                  <a:lnTo>
                    <a:pt x="1547793" y="141150"/>
                  </a:lnTo>
                  <a:lnTo>
                    <a:pt x="1574027" y="135834"/>
                  </a:lnTo>
                  <a:lnTo>
                    <a:pt x="1600260" y="130517"/>
                  </a:lnTo>
                  <a:lnTo>
                    <a:pt x="1626494" y="125201"/>
                  </a:lnTo>
                  <a:lnTo>
                    <a:pt x="1652728" y="119885"/>
                  </a:lnTo>
                  <a:lnTo>
                    <a:pt x="1678962" y="114569"/>
                  </a:lnTo>
                  <a:lnTo>
                    <a:pt x="1705196" y="109252"/>
                  </a:lnTo>
                  <a:lnTo>
                    <a:pt x="1731429" y="103936"/>
                  </a:lnTo>
                  <a:lnTo>
                    <a:pt x="1757663" y="98620"/>
                  </a:lnTo>
                  <a:lnTo>
                    <a:pt x="1783897" y="93304"/>
                  </a:lnTo>
                  <a:lnTo>
                    <a:pt x="1810131" y="87987"/>
                  </a:lnTo>
                  <a:lnTo>
                    <a:pt x="1836365" y="82671"/>
                  </a:lnTo>
                  <a:lnTo>
                    <a:pt x="1862598" y="77355"/>
                  </a:lnTo>
                  <a:lnTo>
                    <a:pt x="1888832" y="72038"/>
                  </a:lnTo>
                  <a:lnTo>
                    <a:pt x="1915066" y="66722"/>
                  </a:lnTo>
                  <a:lnTo>
                    <a:pt x="1941300" y="61406"/>
                  </a:lnTo>
                  <a:lnTo>
                    <a:pt x="1967533" y="56090"/>
                  </a:lnTo>
                  <a:lnTo>
                    <a:pt x="1993767" y="50773"/>
                  </a:lnTo>
                  <a:lnTo>
                    <a:pt x="2020001" y="45457"/>
                  </a:lnTo>
                  <a:lnTo>
                    <a:pt x="2046235" y="40141"/>
                  </a:lnTo>
                  <a:lnTo>
                    <a:pt x="2072469" y="34824"/>
                  </a:lnTo>
                  <a:lnTo>
                    <a:pt x="2098702" y="29508"/>
                  </a:lnTo>
                  <a:lnTo>
                    <a:pt x="2124936" y="24192"/>
                  </a:lnTo>
                  <a:lnTo>
                    <a:pt x="2151170" y="18876"/>
                  </a:lnTo>
                  <a:lnTo>
                    <a:pt x="2177404" y="13559"/>
                  </a:lnTo>
                  <a:lnTo>
                    <a:pt x="2203638" y="8243"/>
                  </a:lnTo>
                  <a:lnTo>
                    <a:pt x="2229871" y="2927"/>
                  </a:lnTo>
                  <a:lnTo>
                    <a:pt x="22443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75641" y="6324271"/>
              <a:ext cx="68261" cy="70565"/>
            </a:xfrm>
            <a:custGeom>
              <a:avLst/>
              <a:pathLst>
                <a:path w="68261" h="70565">
                  <a:moveTo>
                    <a:pt x="14300" y="70565"/>
                  </a:moveTo>
                  <a:lnTo>
                    <a:pt x="68261" y="228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9586" y="5635978"/>
              <a:ext cx="1819946" cy="1166003"/>
            </a:xfrm>
            <a:custGeom>
              <a:avLst/>
              <a:pathLst>
                <a:path w="1819946" h="1166003">
                  <a:moveTo>
                    <a:pt x="0" y="1166003"/>
                  </a:moveTo>
                  <a:lnTo>
                    <a:pt x="21445" y="1152263"/>
                  </a:lnTo>
                  <a:lnTo>
                    <a:pt x="42890" y="1138524"/>
                  </a:lnTo>
                  <a:lnTo>
                    <a:pt x="64335" y="1124784"/>
                  </a:lnTo>
                  <a:lnTo>
                    <a:pt x="85780" y="1111045"/>
                  </a:lnTo>
                  <a:lnTo>
                    <a:pt x="107225" y="1097305"/>
                  </a:lnTo>
                  <a:lnTo>
                    <a:pt x="128670" y="1083566"/>
                  </a:lnTo>
                  <a:lnTo>
                    <a:pt x="150116" y="1069826"/>
                  </a:lnTo>
                  <a:lnTo>
                    <a:pt x="171561" y="1056087"/>
                  </a:lnTo>
                  <a:lnTo>
                    <a:pt x="193006" y="1042347"/>
                  </a:lnTo>
                  <a:lnTo>
                    <a:pt x="214451" y="1028608"/>
                  </a:lnTo>
                  <a:lnTo>
                    <a:pt x="235896" y="1014868"/>
                  </a:lnTo>
                  <a:lnTo>
                    <a:pt x="257341" y="1001129"/>
                  </a:lnTo>
                  <a:lnTo>
                    <a:pt x="278786" y="987389"/>
                  </a:lnTo>
                  <a:lnTo>
                    <a:pt x="300232" y="973650"/>
                  </a:lnTo>
                  <a:lnTo>
                    <a:pt x="321677" y="959910"/>
                  </a:lnTo>
                  <a:lnTo>
                    <a:pt x="343122" y="946171"/>
                  </a:lnTo>
                  <a:lnTo>
                    <a:pt x="364567" y="932431"/>
                  </a:lnTo>
                  <a:lnTo>
                    <a:pt x="386012" y="918692"/>
                  </a:lnTo>
                  <a:lnTo>
                    <a:pt x="407457" y="904953"/>
                  </a:lnTo>
                  <a:lnTo>
                    <a:pt x="428903" y="891213"/>
                  </a:lnTo>
                  <a:lnTo>
                    <a:pt x="450348" y="877474"/>
                  </a:lnTo>
                  <a:lnTo>
                    <a:pt x="471793" y="863734"/>
                  </a:lnTo>
                  <a:lnTo>
                    <a:pt x="493238" y="849995"/>
                  </a:lnTo>
                  <a:lnTo>
                    <a:pt x="514683" y="836255"/>
                  </a:lnTo>
                  <a:lnTo>
                    <a:pt x="536128" y="822516"/>
                  </a:lnTo>
                  <a:lnTo>
                    <a:pt x="557573" y="808776"/>
                  </a:lnTo>
                  <a:lnTo>
                    <a:pt x="579019" y="795037"/>
                  </a:lnTo>
                  <a:lnTo>
                    <a:pt x="600464" y="781297"/>
                  </a:lnTo>
                  <a:lnTo>
                    <a:pt x="621909" y="767558"/>
                  </a:lnTo>
                  <a:lnTo>
                    <a:pt x="643354" y="753818"/>
                  </a:lnTo>
                  <a:lnTo>
                    <a:pt x="664799" y="740079"/>
                  </a:lnTo>
                  <a:lnTo>
                    <a:pt x="686244" y="726339"/>
                  </a:lnTo>
                  <a:lnTo>
                    <a:pt x="707690" y="712600"/>
                  </a:lnTo>
                  <a:lnTo>
                    <a:pt x="729135" y="698860"/>
                  </a:lnTo>
                  <a:lnTo>
                    <a:pt x="750580" y="685121"/>
                  </a:lnTo>
                  <a:lnTo>
                    <a:pt x="772025" y="671381"/>
                  </a:lnTo>
                  <a:lnTo>
                    <a:pt x="793470" y="657642"/>
                  </a:lnTo>
                  <a:lnTo>
                    <a:pt x="814915" y="643902"/>
                  </a:lnTo>
                  <a:lnTo>
                    <a:pt x="836360" y="630163"/>
                  </a:lnTo>
                  <a:lnTo>
                    <a:pt x="857806" y="616423"/>
                  </a:lnTo>
                  <a:lnTo>
                    <a:pt x="879251" y="602684"/>
                  </a:lnTo>
                  <a:lnTo>
                    <a:pt x="900696" y="588944"/>
                  </a:lnTo>
                  <a:lnTo>
                    <a:pt x="922141" y="575205"/>
                  </a:lnTo>
                  <a:lnTo>
                    <a:pt x="943586" y="561465"/>
                  </a:lnTo>
                  <a:lnTo>
                    <a:pt x="965031" y="547726"/>
                  </a:lnTo>
                  <a:lnTo>
                    <a:pt x="986477" y="533986"/>
                  </a:lnTo>
                  <a:lnTo>
                    <a:pt x="1007922" y="520247"/>
                  </a:lnTo>
                  <a:lnTo>
                    <a:pt x="1029367" y="506508"/>
                  </a:lnTo>
                  <a:lnTo>
                    <a:pt x="1050812" y="492768"/>
                  </a:lnTo>
                  <a:lnTo>
                    <a:pt x="1072257" y="479029"/>
                  </a:lnTo>
                  <a:lnTo>
                    <a:pt x="1093702" y="465289"/>
                  </a:lnTo>
                  <a:lnTo>
                    <a:pt x="1115147" y="451550"/>
                  </a:lnTo>
                  <a:lnTo>
                    <a:pt x="1136593" y="437810"/>
                  </a:lnTo>
                  <a:lnTo>
                    <a:pt x="1158038" y="424071"/>
                  </a:lnTo>
                  <a:lnTo>
                    <a:pt x="1179483" y="410331"/>
                  </a:lnTo>
                  <a:lnTo>
                    <a:pt x="1200928" y="396592"/>
                  </a:lnTo>
                  <a:lnTo>
                    <a:pt x="1222373" y="382852"/>
                  </a:lnTo>
                  <a:lnTo>
                    <a:pt x="1243818" y="369113"/>
                  </a:lnTo>
                  <a:lnTo>
                    <a:pt x="1265263" y="355373"/>
                  </a:lnTo>
                  <a:lnTo>
                    <a:pt x="1286709" y="341634"/>
                  </a:lnTo>
                  <a:lnTo>
                    <a:pt x="1308154" y="327894"/>
                  </a:lnTo>
                  <a:lnTo>
                    <a:pt x="1329599" y="314155"/>
                  </a:lnTo>
                  <a:lnTo>
                    <a:pt x="1351044" y="300415"/>
                  </a:lnTo>
                  <a:lnTo>
                    <a:pt x="1372489" y="286676"/>
                  </a:lnTo>
                  <a:lnTo>
                    <a:pt x="1393934" y="272936"/>
                  </a:lnTo>
                  <a:lnTo>
                    <a:pt x="1415380" y="259197"/>
                  </a:lnTo>
                  <a:lnTo>
                    <a:pt x="1436825" y="245457"/>
                  </a:lnTo>
                  <a:lnTo>
                    <a:pt x="1458270" y="231718"/>
                  </a:lnTo>
                  <a:lnTo>
                    <a:pt x="1479715" y="217978"/>
                  </a:lnTo>
                  <a:lnTo>
                    <a:pt x="1501160" y="204239"/>
                  </a:lnTo>
                  <a:lnTo>
                    <a:pt x="1522605" y="190499"/>
                  </a:lnTo>
                  <a:lnTo>
                    <a:pt x="1544050" y="176760"/>
                  </a:lnTo>
                  <a:lnTo>
                    <a:pt x="1565496" y="163020"/>
                  </a:lnTo>
                  <a:lnTo>
                    <a:pt x="1586941" y="149281"/>
                  </a:lnTo>
                  <a:lnTo>
                    <a:pt x="1608386" y="135542"/>
                  </a:lnTo>
                  <a:lnTo>
                    <a:pt x="1629831" y="121802"/>
                  </a:lnTo>
                  <a:lnTo>
                    <a:pt x="1651276" y="108063"/>
                  </a:lnTo>
                  <a:lnTo>
                    <a:pt x="1672721" y="94323"/>
                  </a:lnTo>
                  <a:lnTo>
                    <a:pt x="1694167" y="80584"/>
                  </a:lnTo>
                  <a:lnTo>
                    <a:pt x="1715612" y="66844"/>
                  </a:lnTo>
                  <a:lnTo>
                    <a:pt x="1737057" y="53105"/>
                  </a:lnTo>
                  <a:lnTo>
                    <a:pt x="1758502" y="39365"/>
                  </a:lnTo>
                  <a:lnTo>
                    <a:pt x="1779947" y="25626"/>
                  </a:lnTo>
                  <a:lnTo>
                    <a:pt x="1801392" y="11886"/>
                  </a:lnTo>
                  <a:lnTo>
                    <a:pt x="18199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47608" y="5635978"/>
              <a:ext cx="71923" cy="63949"/>
            </a:xfrm>
            <a:custGeom>
              <a:avLst/>
              <a:pathLst>
                <a:path w="71923" h="63949">
                  <a:moveTo>
                    <a:pt x="38841" y="63949"/>
                  </a:moveTo>
                  <a:lnTo>
                    <a:pt x="71923" y="0"/>
                  </a:lnTo>
                  <a:lnTo>
                    <a:pt x="0" y="33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2462" y="5297096"/>
              <a:ext cx="797963" cy="363469"/>
            </a:xfrm>
            <a:custGeom>
              <a:avLst/>
              <a:pathLst>
                <a:path w="797963" h="363469">
                  <a:moveTo>
                    <a:pt x="797963" y="0"/>
                  </a:moveTo>
                  <a:lnTo>
                    <a:pt x="786593" y="5178"/>
                  </a:lnTo>
                  <a:lnTo>
                    <a:pt x="775224" y="10357"/>
                  </a:lnTo>
                  <a:lnTo>
                    <a:pt x="763855" y="15536"/>
                  </a:lnTo>
                  <a:lnTo>
                    <a:pt x="752485" y="20714"/>
                  </a:lnTo>
                  <a:lnTo>
                    <a:pt x="741116" y="25893"/>
                  </a:lnTo>
                  <a:lnTo>
                    <a:pt x="729746" y="31072"/>
                  </a:lnTo>
                  <a:lnTo>
                    <a:pt x="718377" y="36251"/>
                  </a:lnTo>
                  <a:lnTo>
                    <a:pt x="707007" y="41429"/>
                  </a:lnTo>
                  <a:lnTo>
                    <a:pt x="695638" y="46608"/>
                  </a:lnTo>
                  <a:lnTo>
                    <a:pt x="684268" y="51787"/>
                  </a:lnTo>
                  <a:lnTo>
                    <a:pt x="672899" y="56966"/>
                  </a:lnTo>
                  <a:lnTo>
                    <a:pt x="661529" y="62144"/>
                  </a:lnTo>
                  <a:lnTo>
                    <a:pt x="650160" y="67323"/>
                  </a:lnTo>
                  <a:lnTo>
                    <a:pt x="638790" y="72502"/>
                  </a:lnTo>
                  <a:lnTo>
                    <a:pt x="627421" y="77681"/>
                  </a:lnTo>
                  <a:lnTo>
                    <a:pt x="616051" y="82859"/>
                  </a:lnTo>
                  <a:lnTo>
                    <a:pt x="604682" y="88038"/>
                  </a:lnTo>
                  <a:lnTo>
                    <a:pt x="593312" y="93217"/>
                  </a:lnTo>
                  <a:lnTo>
                    <a:pt x="581943" y="98396"/>
                  </a:lnTo>
                  <a:lnTo>
                    <a:pt x="570573" y="103574"/>
                  </a:lnTo>
                  <a:lnTo>
                    <a:pt x="559204" y="108753"/>
                  </a:lnTo>
                  <a:lnTo>
                    <a:pt x="547835" y="113932"/>
                  </a:lnTo>
                  <a:lnTo>
                    <a:pt x="536465" y="119111"/>
                  </a:lnTo>
                  <a:lnTo>
                    <a:pt x="525096" y="124289"/>
                  </a:lnTo>
                  <a:lnTo>
                    <a:pt x="513726" y="129468"/>
                  </a:lnTo>
                  <a:lnTo>
                    <a:pt x="502357" y="134647"/>
                  </a:lnTo>
                  <a:lnTo>
                    <a:pt x="490987" y="139826"/>
                  </a:lnTo>
                  <a:lnTo>
                    <a:pt x="479618" y="145004"/>
                  </a:lnTo>
                  <a:lnTo>
                    <a:pt x="468248" y="150183"/>
                  </a:lnTo>
                  <a:lnTo>
                    <a:pt x="456879" y="155362"/>
                  </a:lnTo>
                  <a:lnTo>
                    <a:pt x="445509" y="160541"/>
                  </a:lnTo>
                  <a:lnTo>
                    <a:pt x="434140" y="165719"/>
                  </a:lnTo>
                  <a:lnTo>
                    <a:pt x="422770" y="170898"/>
                  </a:lnTo>
                  <a:lnTo>
                    <a:pt x="411401" y="176077"/>
                  </a:lnTo>
                  <a:lnTo>
                    <a:pt x="400031" y="181256"/>
                  </a:lnTo>
                  <a:lnTo>
                    <a:pt x="388662" y="186434"/>
                  </a:lnTo>
                  <a:lnTo>
                    <a:pt x="377292" y="191613"/>
                  </a:lnTo>
                  <a:lnTo>
                    <a:pt x="365923" y="196792"/>
                  </a:lnTo>
                  <a:lnTo>
                    <a:pt x="354553" y="201971"/>
                  </a:lnTo>
                  <a:lnTo>
                    <a:pt x="343184" y="207149"/>
                  </a:lnTo>
                  <a:lnTo>
                    <a:pt x="331815" y="212328"/>
                  </a:lnTo>
                  <a:lnTo>
                    <a:pt x="320445" y="217507"/>
                  </a:lnTo>
                  <a:lnTo>
                    <a:pt x="309076" y="222686"/>
                  </a:lnTo>
                  <a:lnTo>
                    <a:pt x="297706" y="227864"/>
                  </a:lnTo>
                  <a:lnTo>
                    <a:pt x="286337" y="233043"/>
                  </a:lnTo>
                  <a:lnTo>
                    <a:pt x="274967" y="238222"/>
                  </a:lnTo>
                  <a:lnTo>
                    <a:pt x="263598" y="243401"/>
                  </a:lnTo>
                  <a:lnTo>
                    <a:pt x="252228" y="248579"/>
                  </a:lnTo>
                  <a:lnTo>
                    <a:pt x="240859" y="253758"/>
                  </a:lnTo>
                  <a:lnTo>
                    <a:pt x="229489" y="258937"/>
                  </a:lnTo>
                  <a:lnTo>
                    <a:pt x="218120" y="264116"/>
                  </a:lnTo>
                  <a:lnTo>
                    <a:pt x="206750" y="269294"/>
                  </a:lnTo>
                  <a:lnTo>
                    <a:pt x="195381" y="274473"/>
                  </a:lnTo>
                  <a:lnTo>
                    <a:pt x="184011" y="279652"/>
                  </a:lnTo>
                  <a:lnTo>
                    <a:pt x="172642" y="284831"/>
                  </a:lnTo>
                  <a:lnTo>
                    <a:pt x="161272" y="290009"/>
                  </a:lnTo>
                  <a:lnTo>
                    <a:pt x="149903" y="295188"/>
                  </a:lnTo>
                  <a:lnTo>
                    <a:pt x="138533" y="300367"/>
                  </a:lnTo>
                  <a:lnTo>
                    <a:pt x="127164" y="305546"/>
                  </a:lnTo>
                  <a:lnTo>
                    <a:pt x="115794" y="310724"/>
                  </a:lnTo>
                  <a:lnTo>
                    <a:pt x="104425" y="315903"/>
                  </a:lnTo>
                  <a:lnTo>
                    <a:pt x="93056" y="321082"/>
                  </a:lnTo>
                  <a:lnTo>
                    <a:pt x="81686" y="326261"/>
                  </a:lnTo>
                  <a:lnTo>
                    <a:pt x="70317" y="331439"/>
                  </a:lnTo>
                  <a:lnTo>
                    <a:pt x="58947" y="336618"/>
                  </a:lnTo>
                  <a:lnTo>
                    <a:pt x="47578" y="341797"/>
                  </a:lnTo>
                  <a:lnTo>
                    <a:pt x="36208" y="346976"/>
                  </a:lnTo>
                  <a:lnTo>
                    <a:pt x="24839" y="352154"/>
                  </a:lnTo>
                  <a:lnTo>
                    <a:pt x="13469" y="357333"/>
                  </a:lnTo>
                  <a:lnTo>
                    <a:pt x="2100" y="362512"/>
                  </a:lnTo>
                  <a:lnTo>
                    <a:pt x="0" y="3634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22462" y="5601957"/>
              <a:ext cx="71667" cy="65522"/>
            </a:xfrm>
            <a:custGeom>
              <a:avLst/>
              <a:pathLst>
                <a:path w="71667" h="65522">
                  <a:moveTo>
                    <a:pt x="41821" y="0"/>
                  </a:moveTo>
                  <a:lnTo>
                    <a:pt x="0" y="58608"/>
                  </a:lnTo>
                  <a:lnTo>
                    <a:pt x="71667" y="655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39149" y="4793523"/>
              <a:ext cx="1181276" cy="503573"/>
            </a:xfrm>
            <a:custGeom>
              <a:avLst/>
              <a:pathLst>
                <a:path w="1181276" h="503573">
                  <a:moveTo>
                    <a:pt x="1181276" y="503573"/>
                  </a:moveTo>
                  <a:lnTo>
                    <a:pt x="1165999" y="497060"/>
                  </a:lnTo>
                  <a:lnTo>
                    <a:pt x="1150722" y="490548"/>
                  </a:lnTo>
                  <a:lnTo>
                    <a:pt x="1135445" y="484035"/>
                  </a:lnTo>
                  <a:lnTo>
                    <a:pt x="1120168" y="477523"/>
                  </a:lnTo>
                  <a:lnTo>
                    <a:pt x="1104890" y="471010"/>
                  </a:lnTo>
                  <a:lnTo>
                    <a:pt x="1089613" y="464497"/>
                  </a:lnTo>
                  <a:lnTo>
                    <a:pt x="1074336" y="457985"/>
                  </a:lnTo>
                  <a:lnTo>
                    <a:pt x="1059059" y="451472"/>
                  </a:lnTo>
                  <a:lnTo>
                    <a:pt x="1043782" y="444960"/>
                  </a:lnTo>
                  <a:lnTo>
                    <a:pt x="1028504" y="438447"/>
                  </a:lnTo>
                  <a:lnTo>
                    <a:pt x="1013227" y="431934"/>
                  </a:lnTo>
                  <a:lnTo>
                    <a:pt x="997950" y="425422"/>
                  </a:lnTo>
                  <a:lnTo>
                    <a:pt x="982673" y="418909"/>
                  </a:lnTo>
                  <a:lnTo>
                    <a:pt x="967396" y="412396"/>
                  </a:lnTo>
                  <a:lnTo>
                    <a:pt x="952118" y="405884"/>
                  </a:lnTo>
                  <a:lnTo>
                    <a:pt x="936841" y="399371"/>
                  </a:lnTo>
                  <a:lnTo>
                    <a:pt x="921564" y="392859"/>
                  </a:lnTo>
                  <a:lnTo>
                    <a:pt x="906287" y="386346"/>
                  </a:lnTo>
                  <a:lnTo>
                    <a:pt x="891010" y="379833"/>
                  </a:lnTo>
                  <a:lnTo>
                    <a:pt x="875733" y="373321"/>
                  </a:lnTo>
                  <a:lnTo>
                    <a:pt x="860455" y="366808"/>
                  </a:lnTo>
                  <a:lnTo>
                    <a:pt x="845178" y="360296"/>
                  </a:lnTo>
                  <a:lnTo>
                    <a:pt x="829901" y="353783"/>
                  </a:lnTo>
                  <a:lnTo>
                    <a:pt x="814624" y="347270"/>
                  </a:lnTo>
                  <a:lnTo>
                    <a:pt x="799347" y="340758"/>
                  </a:lnTo>
                  <a:lnTo>
                    <a:pt x="784069" y="334245"/>
                  </a:lnTo>
                  <a:lnTo>
                    <a:pt x="768792" y="327733"/>
                  </a:lnTo>
                  <a:lnTo>
                    <a:pt x="753515" y="321220"/>
                  </a:lnTo>
                  <a:lnTo>
                    <a:pt x="738238" y="314707"/>
                  </a:lnTo>
                  <a:lnTo>
                    <a:pt x="722961" y="308195"/>
                  </a:lnTo>
                  <a:lnTo>
                    <a:pt x="707684" y="301682"/>
                  </a:lnTo>
                  <a:lnTo>
                    <a:pt x="692406" y="295170"/>
                  </a:lnTo>
                  <a:lnTo>
                    <a:pt x="677129" y="288657"/>
                  </a:lnTo>
                  <a:lnTo>
                    <a:pt x="661852" y="282144"/>
                  </a:lnTo>
                  <a:lnTo>
                    <a:pt x="646575" y="275632"/>
                  </a:lnTo>
                  <a:lnTo>
                    <a:pt x="631298" y="269119"/>
                  </a:lnTo>
                  <a:lnTo>
                    <a:pt x="616020" y="262607"/>
                  </a:lnTo>
                  <a:lnTo>
                    <a:pt x="600743" y="256094"/>
                  </a:lnTo>
                  <a:lnTo>
                    <a:pt x="585466" y="249581"/>
                  </a:lnTo>
                  <a:lnTo>
                    <a:pt x="570189" y="243069"/>
                  </a:lnTo>
                  <a:lnTo>
                    <a:pt x="554912" y="236556"/>
                  </a:lnTo>
                  <a:lnTo>
                    <a:pt x="539635" y="230044"/>
                  </a:lnTo>
                  <a:lnTo>
                    <a:pt x="524357" y="223531"/>
                  </a:lnTo>
                  <a:lnTo>
                    <a:pt x="509080" y="217018"/>
                  </a:lnTo>
                  <a:lnTo>
                    <a:pt x="493803" y="210506"/>
                  </a:lnTo>
                  <a:lnTo>
                    <a:pt x="478526" y="203993"/>
                  </a:lnTo>
                  <a:lnTo>
                    <a:pt x="463249" y="197481"/>
                  </a:lnTo>
                  <a:lnTo>
                    <a:pt x="447971" y="190968"/>
                  </a:lnTo>
                  <a:lnTo>
                    <a:pt x="432694" y="184455"/>
                  </a:lnTo>
                  <a:lnTo>
                    <a:pt x="417417" y="177943"/>
                  </a:lnTo>
                  <a:lnTo>
                    <a:pt x="402140" y="171430"/>
                  </a:lnTo>
                  <a:lnTo>
                    <a:pt x="386863" y="164918"/>
                  </a:lnTo>
                  <a:lnTo>
                    <a:pt x="371586" y="158405"/>
                  </a:lnTo>
                  <a:lnTo>
                    <a:pt x="356308" y="151892"/>
                  </a:lnTo>
                  <a:lnTo>
                    <a:pt x="341031" y="145380"/>
                  </a:lnTo>
                  <a:lnTo>
                    <a:pt x="325754" y="138867"/>
                  </a:lnTo>
                  <a:lnTo>
                    <a:pt x="310477" y="132355"/>
                  </a:lnTo>
                  <a:lnTo>
                    <a:pt x="295200" y="125842"/>
                  </a:lnTo>
                  <a:lnTo>
                    <a:pt x="279922" y="119329"/>
                  </a:lnTo>
                  <a:lnTo>
                    <a:pt x="264645" y="112817"/>
                  </a:lnTo>
                  <a:lnTo>
                    <a:pt x="249368" y="106304"/>
                  </a:lnTo>
                  <a:lnTo>
                    <a:pt x="234091" y="99792"/>
                  </a:lnTo>
                  <a:lnTo>
                    <a:pt x="218814" y="93279"/>
                  </a:lnTo>
                  <a:lnTo>
                    <a:pt x="203536" y="86766"/>
                  </a:lnTo>
                  <a:lnTo>
                    <a:pt x="188259" y="80254"/>
                  </a:lnTo>
                  <a:lnTo>
                    <a:pt x="172982" y="73741"/>
                  </a:lnTo>
                  <a:lnTo>
                    <a:pt x="157705" y="67229"/>
                  </a:lnTo>
                  <a:lnTo>
                    <a:pt x="142428" y="60716"/>
                  </a:lnTo>
                  <a:lnTo>
                    <a:pt x="127151" y="54203"/>
                  </a:lnTo>
                  <a:lnTo>
                    <a:pt x="111873" y="47691"/>
                  </a:lnTo>
                  <a:lnTo>
                    <a:pt x="96596" y="41178"/>
                  </a:lnTo>
                  <a:lnTo>
                    <a:pt x="81319" y="34666"/>
                  </a:lnTo>
                  <a:lnTo>
                    <a:pt x="66042" y="28153"/>
                  </a:lnTo>
                  <a:lnTo>
                    <a:pt x="50765" y="21640"/>
                  </a:lnTo>
                  <a:lnTo>
                    <a:pt x="35487" y="15128"/>
                  </a:lnTo>
                  <a:lnTo>
                    <a:pt x="20210" y="8615"/>
                  </a:lnTo>
                  <a:lnTo>
                    <a:pt x="4933" y="21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39149" y="4784858"/>
              <a:ext cx="71476" cy="66232"/>
            </a:xfrm>
            <a:custGeom>
              <a:avLst/>
              <a:pathLst>
                <a:path w="71476" h="66232">
                  <a:moveTo>
                    <a:pt x="71476" y="0"/>
                  </a:moveTo>
                  <a:lnTo>
                    <a:pt x="0" y="8664"/>
                  </a:lnTo>
                  <a:lnTo>
                    <a:pt x="43241" y="662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43240" y="5297096"/>
              <a:ext cx="1877185" cy="482669"/>
            </a:xfrm>
            <a:custGeom>
              <a:avLst/>
              <a:pathLst>
                <a:path w="1877185" h="482669">
                  <a:moveTo>
                    <a:pt x="1877185" y="0"/>
                  </a:moveTo>
                  <a:lnTo>
                    <a:pt x="1854702" y="5780"/>
                  </a:lnTo>
                  <a:lnTo>
                    <a:pt x="1832218" y="11561"/>
                  </a:lnTo>
                  <a:lnTo>
                    <a:pt x="1809735" y="17342"/>
                  </a:lnTo>
                  <a:lnTo>
                    <a:pt x="1787252" y="23123"/>
                  </a:lnTo>
                  <a:lnTo>
                    <a:pt x="1764769" y="28904"/>
                  </a:lnTo>
                  <a:lnTo>
                    <a:pt x="1742285" y="34685"/>
                  </a:lnTo>
                  <a:lnTo>
                    <a:pt x="1719802" y="40466"/>
                  </a:lnTo>
                  <a:lnTo>
                    <a:pt x="1697319" y="46247"/>
                  </a:lnTo>
                  <a:lnTo>
                    <a:pt x="1674836" y="52028"/>
                  </a:lnTo>
                  <a:lnTo>
                    <a:pt x="1652352" y="57809"/>
                  </a:lnTo>
                  <a:lnTo>
                    <a:pt x="1629869" y="63590"/>
                  </a:lnTo>
                  <a:lnTo>
                    <a:pt x="1607386" y="69371"/>
                  </a:lnTo>
                  <a:lnTo>
                    <a:pt x="1584902" y="75152"/>
                  </a:lnTo>
                  <a:lnTo>
                    <a:pt x="1562419" y="80933"/>
                  </a:lnTo>
                  <a:lnTo>
                    <a:pt x="1539936" y="86714"/>
                  </a:lnTo>
                  <a:lnTo>
                    <a:pt x="1517453" y="92495"/>
                  </a:lnTo>
                  <a:lnTo>
                    <a:pt x="1494969" y="98276"/>
                  </a:lnTo>
                  <a:lnTo>
                    <a:pt x="1472486" y="104057"/>
                  </a:lnTo>
                  <a:lnTo>
                    <a:pt x="1450003" y="109838"/>
                  </a:lnTo>
                  <a:lnTo>
                    <a:pt x="1427519" y="115619"/>
                  </a:lnTo>
                  <a:lnTo>
                    <a:pt x="1405036" y="121400"/>
                  </a:lnTo>
                  <a:lnTo>
                    <a:pt x="1382553" y="127181"/>
                  </a:lnTo>
                  <a:lnTo>
                    <a:pt x="1360070" y="132962"/>
                  </a:lnTo>
                  <a:lnTo>
                    <a:pt x="1337586" y="138743"/>
                  </a:lnTo>
                  <a:lnTo>
                    <a:pt x="1315103" y="144524"/>
                  </a:lnTo>
                  <a:lnTo>
                    <a:pt x="1292620" y="150305"/>
                  </a:lnTo>
                  <a:lnTo>
                    <a:pt x="1270137" y="156086"/>
                  </a:lnTo>
                  <a:lnTo>
                    <a:pt x="1247653" y="161867"/>
                  </a:lnTo>
                  <a:lnTo>
                    <a:pt x="1225170" y="167648"/>
                  </a:lnTo>
                  <a:lnTo>
                    <a:pt x="1202687" y="173429"/>
                  </a:lnTo>
                  <a:lnTo>
                    <a:pt x="1180203" y="179210"/>
                  </a:lnTo>
                  <a:lnTo>
                    <a:pt x="1157720" y="184991"/>
                  </a:lnTo>
                  <a:lnTo>
                    <a:pt x="1135237" y="190772"/>
                  </a:lnTo>
                  <a:lnTo>
                    <a:pt x="1112754" y="196553"/>
                  </a:lnTo>
                  <a:lnTo>
                    <a:pt x="1090270" y="202334"/>
                  </a:lnTo>
                  <a:lnTo>
                    <a:pt x="1067787" y="208115"/>
                  </a:lnTo>
                  <a:lnTo>
                    <a:pt x="1045304" y="213896"/>
                  </a:lnTo>
                  <a:lnTo>
                    <a:pt x="1022820" y="219677"/>
                  </a:lnTo>
                  <a:lnTo>
                    <a:pt x="1000337" y="225458"/>
                  </a:lnTo>
                  <a:lnTo>
                    <a:pt x="977854" y="231239"/>
                  </a:lnTo>
                  <a:lnTo>
                    <a:pt x="955371" y="237020"/>
                  </a:lnTo>
                  <a:lnTo>
                    <a:pt x="932887" y="242801"/>
                  </a:lnTo>
                  <a:lnTo>
                    <a:pt x="910404" y="248582"/>
                  </a:lnTo>
                  <a:lnTo>
                    <a:pt x="887921" y="254363"/>
                  </a:lnTo>
                  <a:lnTo>
                    <a:pt x="865437" y="260144"/>
                  </a:lnTo>
                  <a:lnTo>
                    <a:pt x="842954" y="265925"/>
                  </a:lnTo>
                  <a:lnTo>
                    <a:pt x="820471" y="271706"/>
                  </a:lnTo>
                  <a:lnTo>
                    <a:pt x="797988" y="277487"/>
                  </a:lnTo>
                  <a:lnTo>
                    <a:pt x="775504" y="283268"/>
                  </a:lnTo>
                  <a:lnTo>
                    <a:pt x="753021" y="289049"/>
                  </a:lnTo>
                  <a:lnTo>
                    <a:pt x="730538" y="294830"/>
                  </a:lnTo>
                  <a:lnTo>
                    <a:pt x="708055" y="300611"/>
                  </a:lnTo>
                  <a:lnTo>
                    <a:pt x="685571" y="306392"/>
                  </a:lnTo>
                  <a:lnTo>
                    <a:pt x="663088" y="312173"/>
                  </a:lnTo>
                  <a:lnTo>
                    <a:pt x="640605" y="317954"/>
                  </a:lnTo>
                  <a:lnTo>
                    <a:pt x="618121" y="323735"/>
                  </a:lnTo>
                  <a:lnTo>
                    <a:pt x="595638" y="329516"/>
                  </a:lnTo>
                  <a:lnTo>
                    <a:pt x="573155" y="335297"/>
                  </a:lnTo>
                  <a:lnTo>
                    <a:pt x="550672" y="341078"/>
                  </a:lnTo>
                  <a:lnTo>
                    <a:pt x="528188" y="346859"/>
                  </a:lnTo>
                  <a:lnTo>
                    <a:pt x="505705" y="352640"/>
                  </a:lnTo>
                  <a:lnTo>
                    <a:pt x="483222" y="358421"/>
                  </a:lnTo>
                  <a:lnTo>
                    <a:pt x="460738" y="364202"/>
                  </a:lnTo>
                  <a:lnTo>
                    <a:pt x="438255" y="369983"/>
                  </a:lnTo>
                  <a:lnTo>
                    <a:pt x="415772" y="375764"/>
                  </a:lnTo>
                  <a:lnTo>
                    <a:pt x="393289" y="381545"/>
                  </a:lnTo>
                  <a:lnTo>
                    <a:pt x="370805" y="387326"/>
                  </a:lnTo>
                  <a:lnTo>
                    <a:pt x="348322" y="393107"/>
                  </a:lnTo>
                  <a:lnTo>
                    <a:pt x="325839" y="398888"/>
                  </a:lnTo>
                  <a:lnTo>
                    <a:pt x="303356" y="404669"/>
                  </a:lnTo>
                  <a:lnTo>
                    <a:pt x="280872" y="410450"/>
                  </a:lnTo>
                  <a:lnTo>
                    <a:pt x="258389" y="416231"/>
                  </a:lnTo>
                  <a:lnTo>
                    <a:pt x="235906" y="422012"/>
                  </a:lnTo>
                  <a:lnTo>
                    <a:pt x="213422" y="427793"/>
                  </a:lnTo>
                  <a:lnTo>
                    <a:pt x="190939" y="433574"/>
                  </a:lnTo>
                  <a:lnTo>
                    <a:pt x="168456" y="439355"/>
                  </a:lnTo>
                  <a:lnTo>
                    <a:pt x="145973" y="445136"/>
                  </a:lnTo>
                  <a:lnTo>
                    <a:pt x="123489" y="450917"/>
                  </a:lnTo>
                  <a:lnTo>
                    <a:pt x="101006" y="456698"/>
                  </a:lnTo>
                  <a:lnTo>
                    <a:pt x="78523" y="462479"/>
                  </a:lnTo>
                  <a:lnTo>
                    <a:pt x="56039" y="468260"/>
                  </a:lnTo>
                  <a:lnTo>
                    <a:pt x="33556" y="474041"/>
                  </a:lnTo>
                  <a:lnTo>
                    <a:pt x="11073" y="479822"/>
                  </a:lnTo>
                  <a:lnTo>
                    <a:pt x="0" y="4826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43240" y="5729372"/>
              <a:ext cx="69354" cy="69731"/>
            </a:xfrm>
            <a:custGeom>
              <a:avLst/>
              <a:pathLst>
                <a:path w="69354" h="69731">
                  <a:moveTo>
                    <a:pt x="51424" y="0"/>
                  </a:moveTo>
                  <a:lnTo>
                    <a:pt x="0" y="50393"/>
                  </a:lnTo>
                  <a:lnTo>
                    <a:pt x="69354" y="697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93786" y="4760743"/>
              <a:ext cx="926639" cy="536352"/>
            </a:xfrm>
            <a:custGeom>
              <a:avLst/>
              <a:pathLst>
                <a:path w="926639" h="536352">
                  <a:moveTo>
                    <a:pt x="926639" y="536352"/>
                  </a:moveTo>
                  <a:lnTo>
                    <a:pt x="914132" y="529113"/>
                  </a:lnTo>
                  <a:lnTo>
                    <a:pt x="901625" y="521874"/>
                  </a:lnTo>
                  <a:lnTo>
                    <a:pt x="889117" y="514634"/>
                  </a:lnTo>
                  <a:lnTo>
                    <a:pt x="876610" y="507395"/>
                  </a:lnTo>
                  <a:lnTo>
                    <a:pt x="864103" y="500156"/>
                  </a:lnTo>
                  <a:lnTo>
                    <a:pt x="851596" y="492916"/>
                  </a:lnTo>
                  <a:lnTo>
                    <a:pt x="839089" y="485677"/>
                  </a:lnTo>
                  <a:lnTo>
                    <a:pt x="826582" y="478438"/>
                  </a:lnTo>
                  <a:lnTo>
                    <a:pt x="814074" y="471198"/>
                  </a:lnTo>
                  <a:lnTo>
                    <a:pt x="801567" y="463959"/>
                  </a:lnTo>
                  <a:lnTo>
                    <a:pt x="789060" y="456720"/>
                  </a:lnTo>
                  <a:lnTo>
                    <a:pt x="776553" y="449480"/>
                  </a:lnTo>
                  <a:lnTo>
                    <a:pt x="764046" y="442241"/>
                  </a:lnTo>
                  <a:lnTo>
                    <a:pt x="751538" y="435002"/>
                  </a:lnTo>
                  <a:lnTo>
                    <a:pt x="739031" y="427762"/>
                  </a:lnTo>
                  <a:lnTo>
                    <a:pt x="726524" y="420523"/>
                  </a:lnTo>
                  <a:lnTo>
                    <a:pt x="714017" y="413284"/>
                  </a:lnTo>
                  <a:lnTo>
                    <a:pt x="701510" y="406044"/>
                  </a:lnTo>
                  <a:lnTo>
                    <a:pt x="689003" y="398805"/>
                  </a:lnTo>
                  <a:lnTo>
                    <a:pt x="676495" y="391566"/>
                  </a:lnTo>
                  <a:lnTo>
                    <a:pt x="663988" y="384326"/>
                  </a:lnTo>
                  <a:lnTo>
                    <a:pt x="651481" y="377087"/>
                  </a:lnTo>
                  <a:lnTo>
                    <a:pt x="638974" y="369848"/>
                  </a:lnTo>
                  <a:lnTo>
                    <a:pt x="626467" y="362608"/>
                  </a:lnTo>
                  <a:lnTo>
                    <a:pt x="613960" y="355369"/>
                  </a:lnTo>
                  <a:lnTo>
                    <a:pt x="601452" y="348129"/>
                  </a:lnTo>
                  <a:lnTo>
                    <a:pt x="588945" y="340890"/>
                  </a:lnTo>
                  <a:lnTo>
                    <a:pt x="576438" y="333651"/>
                  </a:lnTo>
                  <a:lnTo>
                    <a:pt x="563931" y="326411"/>
                  </a:lnTo>
                  <a:lnTo>
                    <a:pt x="551424" y="319172"/>
                  </a:lnTo>
                  <a:lnTo>
                    <a:pt x="538916" y="311933"/>
                  </a:lnTo>
                  <a:lnTo>
                    <a:pt x="526409" y="304693"/>
                  </a:lnTo>
                  <a:lnTo>
                    <a:pt x="513902" y="297454"/>
                  </a:lnTo>
                  <a:lnTo>
                    <a:pt x="501395" y="290215"/>
                  </a:lnTo>
                  <a:lnTo>
                    <a:pt x="488888" y="282975"/>
                  </a:lnTo>
                  <a:lnTo>
                    <a:pt x="476381" y="275736"/>
                  </a:lnTo>
                  <a:lnTo>
                    <a:pt x="463873" y="268497"/>
                  </a:lnTo>
                  <a:lnTo>
                    <a:pt x="451366" y="261257"/>
                  </a:lnTo>
                  <a:lnTo>
                    <a:pt x="438859" y="254018"/>
                  </a:lnTo>
                  <a:lnTo>
                    <a:pt x="426352" y="246779"/>
                  </a:lnTo>
                  <a:lnTo>
                    <a:pt x="413845" y="239539"/>
                  </a:lnTo>
                  <a:lnTo>
                    <a:pt x="401337" y="232300"/>
                  </a:lnTo>
                  <a:lnTo>
                    <a:pt x="388830" y="225061"/>
                  </a:lnTo>
                  <a:lnTo>
                    <a:pt x="376323" y="217821"/>
                  </a:lnTo>
                  <a:lnTo>
                    <a:pt x="363816" y="210582"/>
                  </a:lnTo>
                  <a:lnTo>
                    <a:pt x="351309" y="203343"/>
                  </a:lnTo>
                  <a:lnTo>
                    <a:pt x="338802" y="196103"/>
                  </a:lnTo>
                  <a:lnTo>
                    <a:pt x="326294" y="188864"/>
                  </a:lnTo>
                  <a:lnTo>
                    <a:pt x="313787" y="181625"/>
                  </a:lnTo>
                  <a:lnTo>
                    <a:pt x="301280" y="174385"/>
                  </a:lnTo>
                  <a:lnTo>
                    <a:pt x="288773" y="167146"/>
                  </a:lnTo>
                  <a:lnTo>
                    <a:pt x="276266" y="159907"/>
                  </a:lnTo>
                  <a:lnTo>
                    <a:pt x="263758" y="152667"/>
                  </a:lnTo>
                  <a:lnTo>
                    <a:pt x="251251" y="145428"/>
                  </a:lnTo>
                  <a:lnTo>
                    <a:pt x="238744" y="138188"/>
                  </a:lnTo>
                  <a:lnTo>
                    <a:pt x="226237" y="130949"/>
                  </a:lnTo>
                  <a:lnTo>
                    <a:pt x="213730" y="123710"/>
                  </a:lnTo>
                  <a:lnTo>
                    <a:pt x="201223" y="116470"/>
                  </a:lnTo>
                  <a:lnTo>
                    <a:pt x="188715" y="109231"/>
                  </a:lnTo>
                  <a:lnTo>
                    <a:pt x="176208" y="101992"/>
                  </a:lnTo>
                  <a:lnTo>
                    <a:pt x="163701" y="94752"/>
                  </a:lnTo>
                  <a:lnTo>
                    <a:pt x="151194" y="87513"/>
                  </a:lnTo>
                  <a:lnTo>
                    <a:pt x="138687" y="80274"/>
                  </a:lnTo>
                  <a:lnTo>
                    <a:pt x="126179" y="73034"/>
                  </a:lnTo>
                  <a:lnTo>
                    <a:pt x="113672" y="65795"/>
                  </a:lnTo>
                  <a:lnTo>
                    <a:pt x="101165" y="58556"/>
                  </a:lnTo>
                  <a:lnTo>
                    <a:pt x="88658" y="51316"/>
                  </a:lnTo>
                  <a:lnTo>
                    <a:pt x="76151" y="44077"/>
                  </a:lnTo>
                  <a:lnTo>
                    <a:pt x="63644" y="36838"/>
                  </a:lnTo>
                  <a:lnTo>
                    <a:pt x="51136" y="29598"/>
                  </a:lnTo>
                  <a:lnTo>
                    <a:pt x="38629" y="22359"/>
                  </a:lnTo>
                  <a:lnTo>
                    <a:pt x="26122" y="15120"/>
                  </a:lnTo>
                  <a:lnTo>
                    <a:pt x="13615" y="7880"/>
                  </a:lnTo>
                  <a:lnTo>
                    <a:pt x="1108" y="6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93786" y="4760743"/>
              <a:ext cx="71999" cy="62393"/>
            </a:xfrm>
            <a:custGeom>
              <a:avLst/>
              <a:pathLst>
                <a:path w="71999" h="62393">
                  <a:moveTo>
                    <a:pt x="71999" y="79"/>
                  </a:moveTo>
                  <a:lnTo>
                    <a:pt x="0" y="0"/>
                  </a:lnTo>
                  <a:lnTo>
                    <a:pt x="35931" y="62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16008" y="5297096"/>
              <a:ext cx="1604417" cy="171748"/>
            </a:xfrm>
            <a:custGeom>
              <a:avLst/>
              <a:pathLst>
                <a:path w="1604417" h="171748">
                  <a:moveTo>
                    <a:pt x="1604417" y="0"/>
                  </a:moveTo>
                  <a:lnTo>
                    <a:pt x="1584595" y="2121"/>
                  </a:lnTo>
                  <a:lnTo>
                    <a:pt x="1564773" y="4243"/>
                  </a:lnTo>
                  <a:lnTo>
                    <a:pt x="1544951" y="6365"/>
                  </a:lnTo>
                  <a:lnTo>
                    <a:pt x="1525129" y="8487"/>
                  </a:lnTo>
                  <a:lnTo>
                    <a:pt x="1505307" y="10609"/>
                  </a:lnTo>
                  <a:lnTo>
                    <a:pt x="1485485" y="12731"/>
                  </a:lnTo>
                  <a:lnTo>
                    <a:pt x="1465663" y="14853"/>
                  </a:lnTo>
                  <a:lnTo>
                    <a:pt x="1445841" y="16975"/>
                  </a:lnTo>
                  <a:lnTo>
                    <a:pt x="1426019" y="19096"/>
                  </a:lnTo>
                  <a:lnTo>
                    <a:pt x="1406197" y="21218"/>
                  </a:lnTo>
                  <a:lnTo>
                    <a:pt x="1386375" y="23340"/>
                  </a:lnTo>
                  <a:lnTo>
                    <a:pt x="1366553" y="25462"/>
                  </a:lnTo>
                  <a:lnTo>
                    <a:pt x="1346731" y="27584"/>
                  </a:lnTo>
                  <a:lnTo>
                    <a:pt x="1326909" y="29706"/>
                  </a:lnTo>
                  <a:lnTo>
                    <a:pt x="1307087" y="31828"/>
                  </a:lnTo>
                  <a:lnTo>
                    <a:pt x="1287266" y="33950"/>
                  </a:lnTo>
                  <a:lnTo>
                    <a:pt x="1267444" y="36072"/>
                  </a:lnTo>
                  <a:lnTo>
                    <a:pt x="1247622" y="38193"/>
                  </a:lnTo>
                  <a:lnTo>
                    <a:pt x="1227800" y="40315"/>
                  </a:lnTo>
                  <a:lnTo>
                    <a:pt x="1207978" y="42437"/>
                  </a:lnTo>
                  <a:lnTo>
                    <a:pt x="1188156" y="44559"/>
                  </a:lnTo>
                  <a:lnTo>
                    <a:pt x="1168334" y="46681"/>
                  </a:lnTo>
                  <a:lnTo>
                    <a:pt x="1148512" y="48803"/>
                  </a:lnTo>
                  <a:lnTo>
                    <a:pt x="1128690" y="50925"/>
                  </a:lnTo>
                  <a:lnTo>
                    <a:pt x="1108868" y="53047"/>
                  </a:lnTo>
                  <a:lnTo>
                    <a:pt x="1089046" y="55168"/>
                  </a:lnTo>
                  <a:lnTo>
                    <a:pt x="1069224" y="57290"/>
                  </a:lnTo>
                  <a:lnTo>
                    <a:pt x="1049402" y="59412"/>
                  </a:lnTo>
                  <a:lnTo>
                    <a:pt x="1029580" y="61534"/>
                  </a:lnTo>
                  <a:lnTo>
                    <a:pt x="1009758" y="63656"/>
                  </a:lnTo>
                  <a:lnTo>
                    <a:pt x="989936" y="65778"/>
                  </a:lnTo>
                  <a:lnTo>
                    <a:pt x="970115" y="67900"/>
                  </a:lnTo>
                  <a:lnTo>
                    <a:pt x="950293" y="70022"/>
                  </a:lnTo>
                  <a:lnTo>
                    <a:pt x="930471" y="72144"/>
                  </a:lnTo>
                  <a:lnTo>
                    <a:pt x="910649" y="74265"/>
                  </a:lnTo>
                  <a:lnTo>
                    <a:pt x="890827" y="76387"/>
                  </a:lnTo>
                  <a:lnTo>
                    <a:pt x="871005" y="78509"/>
                  </a:lnTo>
                  <a:lnTo>
                    <a:pt x="851183" y="80631"/>
                  </a:lnTo>
                  <a:lnTo>
                    <a:pt x="831361" y="82753"/>
                  </a:lnTo>
                  <a:lnTo>
                    <a:pt x="811539" y="84875"/>
                  </a:lnTo>
                  <a:lnTo>
                    <a:pt x="791717" y="86997"/>
                  </a:lnTo>
                  <a:lnTo>
                    <a:pt x="771895" y="89119"/>
                  </a:lnTo>
                  <a:lnTo>
                    <a:pt x="752073" y="91240"/>
                  </a:lnTo>
                  <a:lnTo>
                    <a:pt x="732251" y="93362"/>
                  </a:lnTo>
                  <a:lnTo>
                    <a:pt x="712429" y="95484"/>
                  </a:lnTo>
                  <a:lnTo>
                    <a:pt x="692607" y="97606"/>
                  </a:lnTo>
                  <a:lnTo>
                    <a:pt x="672785" y="99728"/>
                  </a:lnTo>
                  <a:lnTo>
                    <a:pt x="652963" y="101850"/>
                  </a:lnTo>
                  <a:lnTo>
                    <a:pt x="633142" y="103972"/>
                  </a:lnTo>
                  <a:lnTo>
                    <a:pt x="613320" y="106094"/>
                  </a:lnTo>
                  <a:lnTo>
                    <a:pt x="593498" y="108216"/>
                  </a:lnTo>
                  <a:lnTo>
                    <a:pt x="573676" y="110337"/>
                  </a:lnTo>
                  <a:lnTo>
                    <a:pt x="553854" y="112459"/>
                  </a:lnTo>
                  <a:lnTo>
                    <a:pt x="534032" y="114581"/>
                  </a:lnTo>
                  <a:lnTo>
                    <a:pt x="514210" y="116703"/>
                  </a:lnTo>
                  <a:lnTo>
                    <a:pt x="494388" y="118825"/>
                  </a:lnTo>
                  <a:lnTo>
                    <a:pt x="474566" y="120947"/>
                  </a:lnTo>
                  <a:lnTo>
                    <a:pt x="454744" y="123069"/>
                  </a:lnTo>
                  <a:lnTo>
                    <a:pt x="434922" y="125191"/>
                  </a:lnTo>
                  <a:lnTo>
                    <a:pt x="415100" y="127312"/>
                  </a:lnTo>
                  <a:lnTo>
                    <a:pt x="395278" y="129434"/>
                  </a:lnTo>
                  <a:lnTo>
                    <a:pt x="375456" y="131556"/>
                  </a:lnTo>
                  <a:lnTo>
                    <a:pt x="355634" y="133678"/>
                  </a:lnTo>
                  <a:lnTo>
                    <a:pt x="335812" y="135800"/>
                  </a:lnTo>
                  <a:lnTo>
                    <a:pt x="315991" y="137922"/>
                  </a:lnTo>
                  <a:lnTo>
                    <a:pt x="296169" y="140044"/>
                  </a:lnTo>
                  <a:lnTo>
                    <a:pt x="276347" y="142166"/>
                  </a:lnTo>
                  <a:lnTo>
                    <a:pt x="256525" y="144288"/>
                  </a:lnTo>
                  <a:lnTo>
                    <a:pt x="236703" y="146409"/>
                  </a:lnTo>
                  <a:lnTo>
                    <a:pt x="216881" y="148531"/>
                  </a:lnTo>
                  <a:lnTo>
                    <a:pt x="197059" y="150653"/>
                  </a:lnTo>
                  <a:lnTo>
                    <a:pt x="177237" y="152775"/>
                  </a:lnTo>
                  <a:lnTo>
                    <a:pt x="157415" y="154897"/>
                  </a:lnTo>
                  <a:lnTo>
                    <a:pt x="137593" y="157019"/>
                  </a:lnTo>
                  <a:lnTo>
                    <a:pt x="117771" y="159141"/>
                  </a:lnTo>
                  <a:lnTo>
                    <a:pt x="97949" y="161263"/>
                  </a:lnTo>
                  <a:lnTo>
                    <a:pt x="78127" y="163384"/>
                  </a:lnTo>
                  <a:lnTo>
                    <a:pt x="58305" y="165506"/>
                  </a:lnTo>
                  <a:lnTo>
                    <a:pt x="38483" y="167628"/>
                  </a:lnTo>
                  <a:lnTo>
                    <a:pt x="18661" y="169750"/>
                  </a:lnTo>
                  <a:lnTo>
                    <a:pt x="0" y="1717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16008" y="5426412"/>
              <a:ext cx="65831" cy="71590"/>
            </a:xfrm>
            <a:custGeom>
              <a:avLst/>
              <a:pathLst>
                <a:path w="65831" h="71590">
                  <a:moveTo>
                    <a:pt x="58167" y="0"/>
                  </a:moveTo>
                  <a:lnTo>
                    <a:pt x="0" y="42432"/>
                  </a:lnTo>
                  <a:lnTo>
                    <a:pt x="65831" y="71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74522" y="5297096"/>
              <a:ext cx="1045902" cy="1095267"/>
            </a:xfrm>
            <a:custGeom>
              <a:avLst/>
              <a:pathLst>
                <a:path w="1045902" h="1095267">
                  <a:moveTo>
                    <a:pt x="1045902" y="0"/>
                  </a:moveTo>
                  <a:lnTo>
                    <a:pt x="1032826" y="13693"/>
                  </a:lnTo>
                  <a:lnTo>
                    <a:pt x="1019750" y="27386"/>
                  </a:lnTo>
                  <a:lnTo>
                    <a:pt x="1006674" y="41079"/>
                  </a:lnTo>
                  <a:lnTo>
                    <a:pt x="993598" y="54772"/>
                  </a:lnTo>
                  <a:lnTo>
                    <a:pt x="980522" y="68465"/>
                  </a:lnTo>
                  <a:lnTo>
                    <a:pt x="967446" y="82159"/>
                  </a:lnTo>
                  <a:lnTo>
                    <a:pt x="954370" y="95852"/>
                  </a:lnTo>
                  <a:lnTo>
                    <a:pt x="941294" y="109545"/>
                  </a:lnTo>
                  <a:lnTo>
                    <a:pt x="928218" y="123238"/>
                  </a:lnTo>
                  <a:lnTo>
                    <a:pt x="915142" y="136931"/>
                  </a:lnTo>
                  <a:lnTo>
                    <a:pt x="902066" y="150625"/>
                  </a:lnTo>
                  <a:lnTo>
                    <a:pt x="888990" y="164318"/>
                  </a:lnTo>
                  <a:lnTo>
                    <a:pt x="875914" y="178011"/>
                  </a:lnTo>
                  <a:lnTo>
                    <a:pt x="862838" y="191704"/>
                  </a:lnTo>
                  <a:lnTo>
                    <a:pt x="849762" y="205397"/>
                  </a:lnTo>
                  <a:lnTo>
                    <a:pt x="836686" y="219091"/>
                  </a:lnTo>
                  <a:lnTo>
                    <a:pt x="823610" y="232784"/>
                  </a:lnTo>
                  <a:lnTo>
                    <a:pt x="810534" y="246477"/>
                  </a:lnTo>
                  <a:lnTo>
                    <a:pt x="797458" y="260170"/>
                  </a:lnTo>
                  <a:lnTo>
                    <a:pt x="784382" y="273863"/>
                  </a:lnTo>
                  <a:lnTo>
                    <a:pt x="771306" y="287557"/>
                  </a:lnTo>
                  <a:lnTo>
                    <a:pt x="758230" y="301250"/>
                  </a:lnTo>
                  <a:lnTo>
                    <a:pt x="745154" y="314943"/>
                  </a:lnTo>
                  <a:lnTo>
                    <a:pt x="732078" y="328636"/>
                  </a:lnTo>
                  <a:lnTo>
                    <a:pt x="719002" y="342329"/>
                  </a:lnTo>
                  <a:lnTo>
                    <a:pt x="705926" y="356023"/>
                  </a:lnTo>
                  <a:lnTo>
                    <a:pt x="692850" y="369716"/>
                  </a:lnTo>
                  <a:lnTo>
                    <a:pt x="679774" y="383409"/>
                  </a:lnTo>
                  <a:lnTo>
                    <a:pt x="666698" y="397102"/>
                  </a:lnTo>
                  <a:lnTo>
                    <a:pt x="653622" y="410795"/>
                  </a:lnTo>
                  <a:lnTo>
                    <a:pt x="640546" y="424488"/>
                  </a:lnTo>
                  <a:lnTo>
                    <a:pt x="627470" y="438182"/>
                  </a:lnTo>
                  <a:lnTo>
                    <a:pt x="614394" y="451875"/>
                  </a:lnTo>
                  <a:lnTo>
                    <a:pt x="601318" y="465568"/>
                  </a:lnTo>
                  <a:lnTo>
                    <a:pt x="588242" y="479261"/>
                  </a:lnTo>
                  <a:lnTo>
                    <a:pt x="575166" y="492954"/>
                  </a:lnTo>
                  <a:lnTo>
                    <a:pt x="562089" y="506648"/>
                  </a:lnTo>
                  <a:lnTo>
                    <a:pt x="549013" y="520341"/>
                  </a:lnTo>
                  <a:lnTo>
                    <a:pt x="535937" y="534034"/>
                  </a:lnTo>
                  <a:lnTo>
                    <a:pt x="522861" y="547727"/>
                  </a:lnTo>
                  <a:lnTo>
                    <a:pt x="509785" y="561420"/>
                  </a:lnTo>
                  <a:lnTo>
                    <a:pt x="496709" y="575114"/>
                  </a:lnTo>
                  <a:lnTo>
                    <a:pt x="483633" y="588807"/>
                  </a:lnTo>
                  <a:lnTo>
                    <a:pt x="470557" y="602500"/>
                  </a:lnTo>
                  <a:lnTo>
                    <a:pt x="457481" y="616193"/>
                  </a:lnTo>
                  <a:lnTo>
                    <a:pt x="444405" y="629886"/>
                  </a:lnTo>
                  <a:lnTo>
                    <a:pt x="431329" y="643580"/>
                  </a:lnTo>
                  <a:lnTo>
                    <a:pt x="418253" y="657273"/>
                  </a:lnTo>
                  <a:lnTo>
                    <a:pt x="405177" y="670966"/>
                  </a:lnTo>
                  <a:lnTo>
                    <a:pt x="392101" y="684659"/>
                  </a:lnTo>
                  <a:lnTo>
                    <a:pt x="379025" y="698352"/>
                  </a:lnTo>
                  <a:lnTo>
                    <a:pt x="365949" y="712046"/>
                  </a:lnTo>
                  <a:lnTo>
                    <a:pt x="352873" y="725739"/>
                  </a:lnTo>
                  <a:lnTo>
                    <a:pt x="339797" y="739432"/>
                  </a:lnTo>
                  <a:lnTo>
                    <a:pt x="326721" y="753125"/>
                  </a:lnTo>
                  <a:lnTo>
                    <a:pt x="313645" y="766818"/>
                  </a:lnTo>
                  <a:lnTo>
                    <a:pt x="300569" y="780511"/>
                  </a:lnTo>
                  <a:lnTo>
                    <a:pt x="287493" y="794205"/>
                  </a:lnTo>
                  <a:lnTo>
                    <a:pt x="274417" y="807898"/>
                  </a:lnTo>
                  <a:lnTo>
                    <a:pt x="261341" y="821591"/>
                  </a:lnTo>
                  <a:lnTo>
                    <a:pt x="248265" y="835284"/>
                  </a:lnTo>
                  <a:lnTo>
                    <a:pt x="235189" y="848977"/>
                  </a:lnTo>
                  <a:lnTo>
                    <a:pt x="222113" y="862671"/>
                  </a:lnTo>
                  <a:lnTo>
                    <a:pt x="209037" y="876364"/>
                  </a:lnTo>
                  <a:lnTo>
                    <a:pt x="195961" y="890057"/>
                  </a:lnTo>
                  <a:lnTo>
                    <a:pt x="182885" y="903750"/>
                  </a:lnTo>
                  <a:lnTo>
                    <a:pt x="169809" y="917443"/>
                  </a:lnTo>
                  <a:lnTo>
                    <a:pt x="156733" y="931137"/>
                  </a:lnTo>
                  <a:lnTo>
                    <a:pt x="143657" y="944830"/>
                  </a:lnTo>
                  <a:lnTo>
                    <a:pt x="130581" y="958523"/>
                  </a:lnTo>
                  <a:lnTo>
                    <a:pt x="117505" y="972216"/>
                  </a:lnTo>
                  <a:lnTo>
                    <a:pt x="104429" y="985909"/>
                  </a:lnTo>
                  <a:lnTo>
                    <a:pt x="91353" y="999603"/>
                  </a:lnTo>
                  <a:lnTo>
                    <a:pt x="78277" y="1013296"/>
                  </a:lnTo>
                  <a:lnTo>
                    <a:pt x="65201" y="1026989"/>
                  </a:lnTo>
                  <a:lnTo>
                    <a:pt x="52125" y="1040682"/>
                  </a:lnTo>
                  <a:lnTo>
                    <a:pt x="39049" y="1054375"/>
                  </a:lnTo>
                  <a:lnTo>
                    <a:pt x="25973" y="1068069"/>
                  </a:lnTo>
                  <a:lnTo>
                    <a:pt x="12897" y="1081762"/>
                  </a:lnTo>
                  <a:lnTo>
                    <a:pt x="0" y="1095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74522" y="6322406"/>
              <a:ext cx="69098" cy="69957"/>
            </a:xfrm>
            <a:custGeom>
              <a:avLst/>
              <a:pathLst>
                <a:path w="69098" h="69957">
                  <a:moveTo>
                    <a:pt x="17027" y="0"/>
                  </a:moveTo>
                  <a:lnTo>
                    <a:pt x="0" y="69957"/>
                  </a:lnTo>
                  <a:lnTo>
                    <a:pt x="69098" y="497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44243" y="5297096"/>
              <a:ext cx="1076182" cy="665326"/>
            </a:xfrm>
            <a:custGeom>
              <a:avLst/>
              <a:pathLst>
                <a:path w="1076182" h="665326">
                  <a:moveTo>
                    <a:pt x="1076182" y="0"/>
                  </a:moveTo>
                  <a:lnTo>
                    <a:pt x="1062218" y="8632"/>
                  </a:lnTo>
                  <a:lnTo>
                    <a:pt x="1048255" y="17265"/>
                  </a:lnTo>
                  <a:lnTo>
                    <a:pt x="1034291" y="25897"/>
                  </a:lnTo>
                  <a:lnTo>
                    <a:pt x="1020327" y="34530"/>
                  </a:lnTo>
                  <a:lnTo>
                    <a:pt x="1006364" y="43163"/>
                  </a:lnTo>
                  <a:lnTo>
                    <a:pt x="992400" y="51795"/>
                  </a:lnTo>
                  <a:lnTo>
                    <a:pt x="978437" y="60428"/>
                  </a:lnTo>
                  <a:lnTo>
                    <a:pt x="964473" y="69061"/>
                  </a:lnTo>
                  <a:lnTo>
                    <a:pt x="950510" y="77693"/>
                  </a:lnTo>
                  <a:lnTo>
                    <a:pt x="936546" y="86326"/>
                  </a:lnTo>
                  <a:lnTo>
                    <a:pt x="922583" y="94959"/>
                  </a:lnTo>
                  <a:lnTo>
                    <a:pt x="908619" y="103591"/>
                  </a:lnTo>
                  <a:lnTo>
                    <a:pt x="894656" y="112224"/>
                  </a:lnTo>
                  <a:lnTo>
                    <a:pt x="880692" y="120857"/>
                  </a:lnTo>
                  <a:lnTo>
                    <a:pt x="866729" y="129489"/>
                  </a:lnTo>
                  <a:lnTo>
                    <a:pt x="852765" y="138122"/>
                  </a:lnTo>
                  <a:lnTo>
                    <a:pt x="838802" y="146755"/>
                  </a:lnTo>
                  <a:lnTo>
                    <a:pt x="824838" y="155387"/>
                  </a:lnTo>
                  <a:lnTo>
                    <a:pt x="810874" y="164020"/>
                  </a:lnTo>
                  <a:lnTo>
                    <a:pt x="796911" y="172653"/>
                  </a:lnTo>
                  <a:lnTo>
                    <a:pt x="782947" y="181285"/>
                  </a:lnTo>
                  <a:lnTo>
                    <a:pt x="768984" y="189918"/>
                  </a:lnTo>
                  <a:lnTo>
                    <a:pt x="755020" y="198551"/>
                  </a:lnTo>
                  <a:lnTo>
                    <a:pt x="741057" y="207183"/>
                  </a:lnTo>
                  <a:lnTo>
                    <a:pt x="727093" y="215816"/>
                  </a:lnTo>
                  <a:lnTo>
                    <a:pt x="713130" y="224449"/>
                  </a:lnTo>
                  <a:lnTo>
                    <a:pt x="699166" y="233081"/>
                  </a:lnTo>
                  <a:lnTo>
                    <a:pt x="685203" y="241714"/>
                  </a:lnTo>
                  <a:lnTo>
                    <a:pt x="671239" y="250347"/>
                  </a:lnTo>
                  <a:lnTo>
                    <a:pt x="657276" y="258979"/>
                  </a:lnTo>
                  <a:lnTo>
                    <a:pt x="643312" y="267612"/>
                  </a:lnTo>
                  <a:lnTo>
                    <a:pt x="629349" y="276244"/>
                  </a:lnTo>
                  <a:lnTo>
                    <a:pt x="615385" y="284877"/>
                  </a:lnTo>
                  <a:lnTo>
                    <a:pt x="601422" y="293510"/>
                  </a:lnTo>
                  <a:lnTo>
                    <a:pt x="587458" y="302142"/>
                  </a:lnTo>
                  <a:lnTo>
                    <a:pt x="573494" y="310775"/>
                  </a:lnTo>
                  <a:lnTo>
                    <a:pt x="559531" y="319408"/>
                  </a:lnTo>
                  <a:lnTo>
                    <a:pt x="545567" y="328040"/>
                  </a:lnTo>
                  <a:lnTo>
                    <a:pt x="531604" y="336673"/>
                  </a:lnTo>
                  <a:lnTo>
                    <a:pt x="517640" y="345306"/>
                  </a:lnTo>
                  <a:lnTo>
                    <a:pt x="503677" y="353938"/>
                  </a:lnTo>
                  <a:lnTo>
                    <a:pt x="489713" y="362571"/>
                  </a:lnTo>
                  <a:lnTo>
                    <a:pt x="475750" y="371204"/>
                  </a:lnTo>
                  <a:lnTo>
                    <a:pt x="461786" y="379836"/>
                  </a:lnTo>
                  <a:lnTo>
                    <a:pt x="447823" y="388469"/>
                  </a:lnTo>
                  <a:lnTo>
                    <a:pt x="433859" y="397102"/>
                  </a:lnTo>
                  <a:lnTo>
                    <a:pt x="419896" y="405734"/>
                  </a:lnTo>
                  <a:lnTo>
                    <a:pt x="405932" y="414367"/>
                  </a:lnTo>
                  <a:lnTo>
                    <a:pt x="391969" y="423000"/>
                  </a:lnTo>
                  <a:lnTo>
                    <a:pt x="378005" y="431632"/>
                  </a:lnTo>
                  <a:lnTo>
                    <a:pt x="364041" y="440265"/>
                  </a:lnTo>
                  <a:lnTo>
                    <a:pt x="350078" y="448898"/>
                  </a:lnTo>
                  <a:lnTo>
                    <a:pt x="336114" y="457530"/>
                  </a:lnTo>
                  <a:lnTo>
                    <a:pt x="322151" y="466163"/>
                  </a:lnTo>
                  <a:lnTo>
                    <a:pt x="308187" y="474796"/>
                  </a:lnTo>
                  <a:lnTo>
                    <a:pt x="294224" y="483428"/>
                  </a:lnTo>
                  <a:lnTo>
                    <a:pt x="280260" y="492061"/>
                  </a:lnTo>
                  <a:lnTo>
                    <a:pt x="266297" y="500694"/>
                  </a:lnTo>
                  <a:lnTo>
                    <a:pt x="252333" y="509326"/>
                  </a:lnTo>
                  <a:lnTo>
                    <a:pt x="238370" y="517959"/>
                  </a:lnTo>
                  <a:lnTo>
                    <a:pt x="224406" y="526591"/>
                  </a:lnTo>
                  <a:lnTo>
                    <a:pt x="210443" y="535224"/>
                  </a:lnTo>
                  <a:lnTo>
                    <a:pt x="196479" y="543857"/>
                  </a:lnTo>
                  <a:lnTo>
                    <a:pt x="182516" y="552489"/>
                  </a:lnTo>
                  <a:lnTo>
                    <a:pt x="168552" y="561122"/>
                  </a:lnTo>
                  <a:lnTo>
                    <a:pt x="154588" y="569755"/>
                  </a:lnTo>
                  <a:lnTo>
                    <a:pt x="140625" y="578387"/>
                  </a:lnTo>
                  <a:lnTo>
                    <a:pt x="126661" y="587020"/>
                  </a:lnTo>
                  <a:lnTo>
                    <a:pt x="112698" y="595653"/>
                  </a:lnTo>
                  <a:lnTo>
                    <a:pt x="98734" y="604285"/>
                  </a:lnTo>
                  <a:lnTo>
                    <a:pt x="84771" y="612918"/>
                  </a:lnTo>
                  <a:lnTo>
                    <a:pt x="70807" y="621551"/>
                  </a:lnTo>
                  <a:lnTo>
                    <a:pt x="56844" y="630183"/>
                  </a:lnTo>
                  <a:lnTo>
                    <a:pt x="42880" y="638816"/>
                  </a:lnTo>
                  <a:lnTo>
                    <a:pt x="28917" y="647449"/>
                  </a:lnTo>
                  <a:lnTo>
                    <a:pt x="14953" y="656081"/>
                  </a:lnTo>
                  <a:lnTo>
                    <a:pt x="990" y="664714"/>
                  </a:lnTo>
                  <a:lnTo>
                    <a:pt x="0" y="6653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44243" y="5899013"/>
              <a:ext cx="71967" cy="63409"/>
            </a:xfrm>
            <a:custGeom>
              <a:avLst/>
              <a:pathLst>
                <a:path w="71967" h="63409">
                  <a:moveTo>
                    <a:pt x="34106" y="0"/>
                  </a:moveTo>
                  <a:lnTo>
                    <a:pt x="0" y="63409"/>
                  </a:lnTo>
                  <a:lnTo>
                    <a:pt x="71967" y="612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48134" y="5067527"/>
              <a:ext cx="1672291" cy="229569"/>
            </a:xfrm>
            <a:custGeom>
              <a:avLst/>
              <a:pathLst>
                <a:path w="1672291" h="229569">
                  <a:moveTo>
                    <a:pt x="1672291" y="229569"/>
                  </a:moveTo>
                  <a:lnTo>
                    <a:pt x="1651796" y="226755"/>
                  </a:lnTo>
                  <a:lnTo>
                    <a:pt x="1631302" y="223942"/>
                  </a:lnTo>
                  <a:lnTo>
                    <a:pt x="1610808" y="221128"/>
                  </a:lnTo>
                  <a:lnTo>
                    <a:pt x="1590313" y="218315"/>
                  </a:lnTo>
                  <a:lnTo>
                    <a:pt x="1569819" y="215501"/>
                  </a:lnTo>
                  <a:lnTo>
                    <a:pt x="1549324" y="212688"/>
                  </a:lnTo>
                  <a:lnTo>
                    <a:pt x="1528830" y="209875"/>
                  </a:lnTo>
                  <a:lnTo>
                    <a:pt x="1508335" y="207061"/>
                  </a:lnTo>
                  <a:lnTo>
                    <a:pt x="1487841" y="204248"/>
                  </a:lnTo>
                  <a:lnTo>
                    <a:pt x="1467347" y="201434"/>
                  </a:lnTo>
                  <a:lnTo>
                    <a:pt x="1446852" y="198621"/>
                  </a:lnTo>
                  <a:lnTo>
                    <a:pt x="1426358" y="195807"/>
                  </a:lnTo>
                  <a:lnTo>
                    <a:pt x="1405863" y="192994"/>
                  </a:lnTo>
                  <a:lnTo>
                    <a:pt x="1385369" y="190180"/>
                  </a:lnTo>
                  <a:lnTo>
                    <a:pt x="1364875" y="187367"/>
                  </a:lnTo>
                  <a:lnTo>
                    <a:pt x="1344380" y="184554"/>
                  </a:lnTo>
                  <a:lnTo>
                    <a:pt x="1323886" y="181740"/>
                  </a:lnTo>
                  <a:lnTo>
                    <a:pt x="1303391" y="178927"/>
                  </a:lnTo>
                  <a:lnTo>
                    <a:pt x="1282897" y="176113"/>
                  </a:lnTo>
                  <a:lnTo>
                    <a:pt x="1262403" y="173300"/>
                  </a:lnTo>
                  <a:lnTo>
                    <a:pt x="1241908" y="170486"/>
                  </a:lnTo>
                  <a:lnTo>
                    <a:pt x="1221414" y="167673"/>
                  </a:lnTo>
                  <a:lnTo>
                    <a:pt x="1200919" y="164860"/>
                  </a:lnTo>
                  <a:lnTo>
                    <a:pt x="1180425" y="162046"/>
                  </a:lnTo>
                  <a:lnTo>
                    <a:pt x="1159931" y="159233"/>
                  </a:lnTo>
                  <a:lnTo>
                    <a:pt x="1139436" y="156419"/>
                  </a:lnTo>
                  <a:lnTo>
                    <a:pt x="1118942" y="153606"/>
                  </a:lnTo>
                  <a:lnTo>
                    <a:pt x="1098447" y="150792"/>
                  </a:lnTo>
                  <a:lnTo>
                    <a:pt x="1077953" y="147979"/>
                  </a:lnTo>
                  <a:lnTo>
                    <a:pt x="1057459" y="145166"/>
                  </a:lnTo>
                  <a:lnTo>
                    <a:pt x="1036964" y="142352"/>
                  </a:lnTo>
                  <a:lnTo>
                    <a:pt x="1016470" y="139539"/>
                  </a:lnTo>
                  <a:lnTo>
                    <a:pt x="995975" y="136725"/>
                  </a:lnTo>
                  <a:lnTo>
                    <a:pt x="975481" y="133912"/>
                  </a:lnTo>
                  <a:lnTo>
                    <a:pt x="954986" y="131098"/>
                  </a:lnTo>
                  <a:lnTo>
                    <a:pt x="934492" y="128285"/>
                  </a:lnTo>
                  <a:lnTo>
                    <a:pt x="913998" y="125471"/>
                  </a:lnTo>
                  <a:lnTo>
                    <a:pt x="893503" y="122658"/>
                  </a:lnTo>
                  <a:lnTo>
                    <a:pt x="873009" y="119845"/>
                  </a:lnTo>
                  <a:lnTo>
                    <a:pt x="852514" y="117031"/>
                  </a:lnTo>
                  <a:lnTo>
                    <a:pt x="832020" y="114218"/>
                  </a:lnTo>
                  <a:lnTo>
                    <a:pt x="811526" y="111404"/>
                  </a:lnTo>
                  <a:lnTo>
                    <a:pt x="791031" y="108591"/>
                  </a:lnTo>
                  <a:lnTo>
                    <a:pt x="770537" y="105777"/>
                  </a:lnTo>
                  <a:lnTo>
                    <a:pt x="750042" y="102964"/>
                  </a:lnTo>
                  <a:lnTo>
                    <a:pt x="729548" y="100151"/>
                  </a:lnTo>
                  <a:lnTo>
                    <a:pt x="709054" y="97337"/>
                  </a:lnTo>
                  <a:lnTo>
                    <a:pt x="688559" y="94524"/>
                  </a:lnTo>
                  <a:lnTo>
                    <a:pt x="668065" y="91710"/>
                  </a:lnTo>
                  <a:lnTo>
                    <a:pt x="647570" y="88897"/>
                  </a:lnTo>
                  <a:lnTo>
                    <a:pt x="627076" y="86083"/>
                  </a:lnTo>
                  <a:lnTo>
                    <a:pt x="606582" y="83270"/>
                  </a:lnTo>
                  <a:lnTo>
                    <a:pt x="586087" y="80457"/>
                  </a:lnTo>
                  <a:lnTo>
                    <a:pt x="565593" y="77643"/>
                  </a:lnTo>
                  <a:lnTo>
                    <a:pt x="545098" y="74830"/>
                  </a:lnTo>
                  <a:lnTo>
                    <a:pt x="524604" y="72016"/>
                  </a:lnTo>
                  <a:lnTo>
                    <a:pt x="504110" y="69203"/>
                  </a:lnTo>
                  <a:lnTo>
                    <a:pt x="483615" y="66389"/>
                  </a:lnTo>
                  <a:lnTo>
                    <a:pt x="463121" y="63576"/>
                  </a:lnTo>
                  <a:lnTo>
                    <a:pt x="442626" y="60762"/>
                  </a:lnTo>
                  <a:lnTo>
                    <a:pt x="422132" y="57949"/>
                  </a:lnTo>
                  <a:lnTo>
                    <a:pt x="401637" y="55136"/>
                  </a:lnTo>
                  <a:lnTo>
                    <a:pt x="381143" y="52322"/>
                  </a:lnTo>
                  <a:lnTo>
                    <a:pt x="360649" y="49509"/>
                  </a:lnTo>
                  <a:lnTo>
                    <a:pt x="340154" y="46695"/>
                  </a:lnTo>
                  <a:lnTo>
                    <a:pt x="319660" y="43882"/>
                  </a:lnTo>
                  <a:lnTo>
                    <a:pt x="299165" y="41068"/>
                  </a:lnTo>
                  <a:lnTo>
                    <a:pt x="278671" y="38255"/>
                  </a:lnTo>
                  <a:lnTo>
                    <a:pt x="258177" y="35442"/>
                  </a:lnTo>
                  <a:lnTo>
                    <a:pt x="237682" y="32628"/>
                  </a:lnTo>
                  <a:lnTo>
                    <a:pt x="217188" y="29815"/>
                  </a:lnTo>
                  <a:lnTo>
                    <a:pt x="196693" y="27001"/>
                  </a:lnTo>
                  <a:lnTo>
                    <a:pt x="176199" y="24188"/>
                  </a:lnTo>
                  <a:lnTo>
                    <a:pt x="155705" y="21374"/>
                  </a:lnTo>
                  <a:lnTo>
                    <a:pt x="135210" y="18561"/>
                  </a:lnTo>
                  <a:lnTo>
                    <a:pt x="114716" y="15748"/>
                  </a:lnTo>
                  <a:lnTo>
                    <a:pt x="94221" y="12934"/>
                  </a:lnTo>
                  <a:lnTo>
                    <a:pt x="73727" y="10121"/>
                  </a:lnTo>
                  <a:lnTo>
                    <a:pt x="53233" y="7307"/>
                  </a:lnTo>
                  <a:lnTo>
                    <a:pt x="32738" y="4494"/>
                  </a:lnTo>
                  <a:lnTo>
                    <a:pt x="12244" y="168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48134" y="5040342"/>
              <a:ext cx="66670" cy="71331"/>
            </a:xfrm>
            <a:custGeom>
              <a:avLst/>
              <a:pathLst>
                <a:path w="66670" h="71331">
                  <a:moveTo>
                    <a:pt x="66670" y="0"/>
                  </a:moveTo>
                  <a:lnTo>
                    <a:pt x="0" y="27185"/>
                  </a:lnTo>
                  <a:lnTo>
                    <a:pt x="56878" y="71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36123" y="5297096"/>
              <a:ext cx="1684302" cy="1281951"/>
            </a:xfrm>
            <a:custGeom>
              <a:avLst/>
              <a:pathLst>
                <a:path w="1684302" h="1281951">
                  <a:moveTo>
                    <a:pt x="1684302" y="0"/>
                  </a:moveTo>
                  <a:lnTo>
                    <a:pt x="1664395" y="15151"/>
                  </a:lnTo>
                  <a:lnTo>
                    <a:pt x="1644488" y="30302"/>
                  </a:lnTo>
                  <a:lnTo>
                    <a:pt x="1624582" y="45454"/>
                  </a:lnTo>
                  <a:lnTo>
                    <a:pt x="1604675" y="60605"/>
                  </a:lnTo>
                  <a:lnTo>
                    <a:pt x="1584768" y="75756"/>
                  </a:lnTo>
                  <a:lnTo>
                    <a:pt x="1564862" y="90908"/>
                  </a:lnTo>
                  <a:lnTo>
                    <a:pt x="1544955" y="106059"/>
                  </a:lnTo>
                  <a:lnTo>
                    <a:pt x="1525048" y="121210"/>
                  </a:lnTo>
                  <a:lnTo>
                    <a:pt x="1505141" y="136362"/>
                  </a:lnTo>
                  <a:lnTo>
                    <a:pt x="1485235" y="151513"/>
                  </a:lnTo>
                  <a:lnTo>
                    <a:pt x="1465328" y="166664"/>
                  </a:lnTo>
                  <a:lnTo>
                    <a:pt x="1445421" y="181816"/>
                  </a:lnTo>
                  <a:lnTo>
                    <a:pt x="1425514" y="196967"/>
                  </a:lnTo>
                  <a:lnTo>
                    <a:pt x="1405608" y="212119"/>
                  </a:lnTo>
                  <a:lnTo>
                    <a:pt x="1385701" y="227270"/>
                  </a:lnTo>
                  <a:lnTo>
                    <a:pt x="1365794" y="242421"/>
                  </a:lnTo>
                  <a:lnTo>
                    <a:pt x="1345887" y="257573"/>
                  </a:lnTo>
                  <a:lnTo>
                    <a:pt x="1325981" y="272724"/>
                  </a:lnTo>
                  <a:lnTo>
                    <a:pt x="1306074" y="287875"/>
                  </a:lnTo>
                  <a:lnTo>
                    <a:pt x="1286167" y="303027"/>
                  </a:lnTo>
                  <a:lnTo>
                    <a:pt x="1266261" y="318178"/>
                  </a:lnTo>
                  <a:lnTo>
                    <a:pt x="1246354" y="333329"/>
                  </a:lnTo>
                  <a:lnTo>
                    <a:pt x="1226447" y="348481"/>
                  </a:lnTo>
                  <a:lnTo>
                    <a:pt x="1206540" y="363632"/>
                  </a:lnTo>
                  <a:lnTo>
                    <a:pt x="1186634" y="378783"/>
                  </a:lnTo>
                  <a:lnTo>
                    <a:pt x="1166727" y="393935"/>
                  </a:lnTo>
                  <a:lnTo>
                    <a:pt x="1146820" y="409086"/>
                  </a:lnTo>
                  <a:lnTo>
                    <a:pt x="1126913" y="424238"/>
                  </a:lnTo>
                  <a:lnTo>
                    <a:pt x="1107007" y="439389"/>
                  </a:lnTo>
                  <a:lnTo>
                    <a:pt x="1087100" y="454540"/>
                  </a:lnTo>
                  <a:lnTo>
                    <a:pt x="1067193" y="469692"/>
                  </a:lnTo>
                  <a:lnTo>
                    <a:pt x="1047286" y="484843"/>
                  </a:lnTo>
                  <a:lnTo>
                    <a:pt x="1027380" y="499994"/>
                  </a:lnTo>
                  <a:lnTo>
                    <a:pt x="1007473" y="515146"/>
                  </a:lnTo>
                  <a:lnTo>
                    <a:pt x="987566" y="530297"/>
                  </a:lnTo>
                  <a:lnTo>
                    <a:pt x="967660" y="545448"/>
                  </a:lnTo>
                  <a:lnTo>
                    <a:pt x="947753" y="560600"/>
                  </a:lnTo>
                  <a:lnTo>
                    <a:pt x="927846" y="575751"/>
                  </a:lnTo>
                  <a:lnTo>
                    <a:pt x="907939" y="590902"/>
                  </a:lnTo>
                  <a:lnTo>
                    <a:pt x="888033" y="606054"/>
                  </a:lnTo>
                  <a:lnTo>
                    <a:pt x="868126" y="621205"/>
                  </a:lnTo>
                  <a:lnTo>
                    <a:pt x="848219" y="636357"/>
                  </a:lnTo>
                  <a:lnTo>
                    <a:pt x="828312" y="651508"/>
                  </a:lnTo>
                  <a:lnTo>
                    <a:pt x="808406" y="666659"/>
                  </a:lnTo>
                  <a:lnTo>
                    <a:pt x="788499" y="681811"/>
                  </a:lnTo>
                  <a:lnTo>
                    <a:pt x="768592" y="696962"/>
                  </a:lnTo>
                  <a:lnTo>
                    <a:pt x="748685" y="712113"/>
                  </a:lnTo>
                  <a:lnTo>
                    <a:pt x="728779" y="727265"/>
                  </a:lnTo>
                  <a:lnTo>
                    <a:pt x="708872" y="742416"/>
                  </a:lnTo>
                  <a:lnTo>
                    <a:pt x="688965" y="757567"/>
                  </a:lnTo>
                  <a:lnTo>
                    <a:pt x="669059" y="772719"/>
                  </a:lnTo>
                  <a:lnTo>
                    <a:pt x="649152" y="787870"/>
                  </a:lnTo>
                  <a:lnTo>
                    <a:pt x="629245" y="803021"/>
                  </a:lnTo>
                  <a:lnTo>
                    <a:pt x="609338" y="818173"/>
                  </a:lnTo>
                  <a:lnTo>
                    <a:pt x="589432" y="833324"/>
                  </a:lnTo>
                  <a:lnTo>
                    <a:pt x="569525" y="848476"/>
                  </a:lnTo>
                  <a:lnTo>
                    <a:pt x="549618" y="863627"/>
                  </a:lnTo>
                  <a:lnTo>
                    <a:pt x="529711" y="878778"/>
                  </a:lnTo>
                  <a:lnTo>
                    <a:pt x="509805" y="893930"/>
                  </a:lnTo>
                  <a:lnTo>
                    <a:pt x="489898" y="909081"/>
                  </a:lnTo>
                  <a:lnTo>
                    <a:pt x="469991" y="924232"/>
                  </a:lnTo>
                  <a:lnTo>
                    <a:pt x="450084" y="939384"/>
                  </a:lnTo>
                  <a:lnTo>
                    <a:pt x="430178" y="954535"/>
                  </a:lnTo>
                  <a:lnTo>
                    <a:pt x="410271" y="969686"/>
                  </a:lnTo>
                  <a:lnTo>
                    <a:pt x="390364" y="984838"/>
                  </a:lnTo>
                  <a:lnTo>
                    <a:pt x="370458" y="999989"/>
                  </a:lnTo>
                  <a:lnTo>
                    <a:pt x="350551" y="1015140"/>
                  </a:lnTo>
                  <a:lnTo>
                    <a:pt x="330644" y="1030292"/>
                  </a:lnTo>
                  <a:lnTo>
                    <a:pt x="310737" y="1045443"/>
                  </a:lnTo>
                  <a:lnTo>
                    <a:pt x="290831" y="1060595"/>
                  </a:lnTo>
                  <a:lnTo>
                    <a:pt x="270924" y="1075746"/>
                  </a:lnTo>
                  <a:lnTo>
                    <a:pt x="251017" y="1090897"/>
                  </a:lnTo>
                  <a:lnTo>
                    <a:pt x="231110" y="1106049"/>
                  </a:lnTo>
                  <a:lnTo>
                    <a:pt x="211204" y="1121200"/>
                  </a:lnTo>
                  <a:lnTo>
                    <a:pt x="191297" y="1136351"/>
                  </a:lnTo>
                  <a:lnTo>
                    <a:pt x="171390" y="1151503"/>
                  </a:lnTo>
                  <a:lnTo>
                    <a:pt x="151483" y="1166654"/>
                  </a:lnTo>
                  <a:lnTo>
                    <a:pt x="131577" y="1181805"/>
                  </a:lnTo>
                  <a:lnTo>
                    <a:pt x="111670" y="1196957"/>
                  </a:lnTo>
                  <a:lnTo>
                    <a:pt x="91763" y="1212108"/>
                  </a:lnTo>
                  <a:lnTo>
                    <a:pt x="71857" y="1227259"/>
                  </a:lnTo>
                  <a:lnTo>
                    <a:pt x="51950" y="1242411"/>
                  </a:lnTo>
                  <a:lnTo>
                    <a:pt x="32043" y="1257562"/>
                  </a:lnTo>
                  <a:lnTo>
                    <a:pt x="12136" y="1272714"/>
                  </a:lnTo>
                  <a:lnTo>
                    <a:pt x="0" y="128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236123" y="6512637"/>
              <a:ext cx="71420" cy="66410"/>
            </a:xfrm>
            <a:custGeom>
              <a:avLst/>
              <a:pathLst>
                <a:path w="71420" h="66410">
                  <a:moveTo>
                    <a:pt x="27813" y="0"/>
                  </a:moveTo>
                  <a:lnTo>
                    <a:pt x="0" y="66410"/>
                  </a:lnTo>
                  <a:lnTo>
                    <a:pt x="71420" y="572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42665" y="5200312"/>
              <a:ext cx="477760" cy="96784"/>
            </a:xfrm>
            <a:custGeom>
              <a:avLst/>
              <a:pathLst>
                <a:path w="477760" h="96784">
                  <a:moveTo>
                    <a:pt x="477760" y="96784"/>
                  </a:moveTo>
                  <a:lnTo>
                    <a:pt x="469370" y="95084"/>
                  </a:lnTo>
                  <a:lnTo>
                    <a:pt x="460980" y="93385"/>
                  </a:lnTo>
                  <a:lnTo>
                    <a:pt x="452590" y="91685"/>
                  </a:lnTo>
                  <a:lnTo>
                    <a:pt x="444200" y="89985"/>
                  </a:lnTo>
                  <a:lnTo>
                    <a:pt x="435811" y="88286"/>
                  </a:lnTo>
                  <a:lnTo>
                    <a:pt x="427421" y="86586"/>
                  </a:lnTo>
                  <a:lnTo>
                    <a:pt x="419031" y="84887"/>
                  </a:lnTo>
                  <a:lnTo>
                    <a:pt x="410641" y="83187"/>
                  </a:lnTo>
                  <a:lnTo>
                    <a:pt x="402251" y="81487"/>
                  </a:lnTo>
                  <a:lnTo>
                    <a:pt x="393861" y="79788"/>
                  </a:lnTo>
                  <a:lnTo>
                    <a:pt x="385472" y="78088"/>
                  </a:lnTo>
                  <a:lnTo>
                    <a:pt x="377082" y="76389"/>
                  </a:lnTo>
                  <a:lnTo>
                    <a:pt x="368692" y="74689"/>
                  </a:lnTo>
                  <a:lnTo>
                    <a:pt x="360302" y="72989"/>
                  </a:lnTo>
                  <a:lnTo>
                    <a:pt x="351912" y="71290"/>
                  </a:lnTo>
                  <a:lnTo>
                    <a:pt x="343523" y="69590"/>
                  </a:lnTo>
                  <a:lnTo>
                    <a:pt x="335133" y="67891"/>
                  </a:lnTo>
                  <a:lnTo>
                    <a:pt x="326743" y="66191"/>
                  </a:lnTo>
                  <a:lnTo>
                    <a:pt x="318353" y="64491"/>
                  </a:lnTo>
                  <a:lnTo>
                    <a:pt x="309963" y="62792"/>
                  </a:lnTo>
                  <a:lnTo>
                    <a:pt x="301573" y="61092"/>
                  </a:lnTo>
                  <a:lnTo>
                    <a:pt x="293184" y="59393"/>
                  </a:lnTo>
                  <a:lnTo>
                    <a:pt x="284794" y="57693"/>
                  </a:lnTo>
                  <a:lnTo>
                    <a:pt x="276404" y="55993"/>
                  </a:lnTo>
                  <a:lnTo>
                    <a:pt x="268014" y="54294"/>
                  </a:lnTo>
                  <a:lnTo>
                    <a:pt x="259624" y="52594"/>
                  </a:lnTo>
                  <a:lnTo>
                    <a:pt x="251234" y="50895"/>
                  </a:lnTo>
                  <a:lnTo>
                    <a:pt x="242845" y="49195"/>
                  </a:lnTo>
                  <a:lnTo>
                    <a:pt x="234455" y="47495"/>
                  </a:lnTo>
                  <a:lnTo>
                    <a:pt x="226065" y="45796"/>
                  </a:lnTo>
                  <a:lnTo>
                    <a:pt x="217675" y="44096"/>
                  </a:lnTo>
                  <a:lnTo>
                    <a:pt x="209285" y="42396"/>
                  </a:lnTo>
                  <a:lnTo>
                    <a:pt x="200895" y="40697"/>
                  </a:lnTo>
                  <a:lnTo>
                    <a:pt x="192506" y="38997"/>
                  </a:lnTo>
                  <a:lnTo>
                    <a:pt x="184116" y="37298"/>
                  </a:lnTo>
                  <a:lnTo>
                    <a:pt x="175726" y="35598"/>
                  </a:lnTo>
                  <a:lnTo>
                    <a:pt x="167336" y="33898"/>
                  </a:lnTo>
                  <a:lnTo>
                    <a:pt x="158946" y="32199"/>
                  </a:lnTo>
                  <a:lnTo>
                    <a:pt x="150556" y="30499"/>
                  </a:lnTo>
                  <a:lnTo>
                    <a:pt x="142167" y="28800"/>
                  </a:lnTo>
                  <a:lnTo>
                    <a:pt x="133777" y="27100"/>
                  </a:lnTo>
                  <a:lnTo>
                    <a:pt x="125387" y="25400"/>
                  </a:lnTo>
                  <a:lnTo>
                    <a:pt x="116997" y="23701"/>
                  </a:lnTo>
                  <a:lnTo>
                    <a:pt x="108607" y="22001"/>
                  </a:lnTo>
                  <a:lnTo>
                    <a:pt x="100217" y="20302"/>
                  </a:lnTo>
                  <a:lnTo>
                    <a:pt x="91828" y="18602"/>
                  </a:lnTo>
                  <a:lnTo>
                    <a:pt x="83438" y="16902"/>
                  </a:lnTo>
                  <a:lnTo>
                    <a:pt x="75048" y="15203"/>
                  </a:lnTo>
                  <a:lnTo>
                    <a:pt x="66658" y="13503"/>
                  </a:lnTo>
                  <a:lnTo>
                    <a:pt x="58268" y="11804"/>
                  </a:lnTo>
                  <a:lnTo>
                    <a:pt x="49878" y="10104"/>
                  </a:lnTo>
                  <a:lnTo>
                    <a:pt x="41489" y="8404"/>
                  </a:lnTo>
                  <a:lnTo>
                    <a:pt x="33099" y="6705"/>
                  </a:lnTo>
                  <a:lnTo>
                    <a:pt x="24709" y="5005"/>
                  </a:lnTo>
                  <a:lnTo>
                    <a:pt x="16319" y="3306"/>
                  </a:lnTo>
                  <a:lnTo>
                    <a:pt x="7929" y="16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42665" y="5177409"/>
              <a:ext cx="68260" cy="70566"/>
            </a:xfrm>
            <a:custGeom>
              <a:avLst/>
              <a:pathLst>
                <a:path w="68260" h="70566">
                  <a:moveTo>
                    <a:pt x="68260" y="0"/>
                  </a:moveTo>
                  <a:lnTo>
                    <a:pt x="0" y="22903"/>
                  </a:lnTo>
                  <a:lnTo>
                    <a:pt x="53964" y="705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10788" y="5297096"/>
              <a:ext cx="509637" cy="689126"/>
            </a:xfrm>
            <a:custGeom>
              <a:avLst/>
              <a:pathLst>
                <a:path w="509637" h="689126">
                  <a:moveTo>
                    <a:pt x="509637" y="0"/>
                  </a:moveTo>
                  <a:lnTo>
                    <a:pt x="502327" y="9884"/>
                  </a:lnTo>
                  <a:lnTo>
                    <a:pt x="495017" y="19769"/>
                  </a:lnTo>
                  <a:lnTo>
                    <a:pt x="487707" y="29653"/>
                  </a:lnTo>
                  <a:lnTo>
                    <a:pt x="480396" y="39538"/>
                  </a:lnTo>
                  <a:lnTo>
                    <a:pt x="473086" y="49422"/>
                  </a:lnTo>
                  <a:lnTo>
                    <a:pt x="465776" y="59307"/>
                  </a:lnTo>
                  <a:lnTo>
                    <a:pt x="458466" y="69192"/>
                  </a:lnTo>
                  <a:lnTo>
                    <a:pt x="451156" y="79076"/>
                  </a:lnTo>
                  <a:lnTo>
                    <a:pt x="443846" y="88961"/>
                  </a:lnTo>
                  <a:lnTo>
                    <a:pt x="436536" y="98845"/>
                  </a:lnTo>
                  <a:lnTo>
                    <a:pt x="429226" y="108730"/>
                  </a:lnTo>
                  <a:lnTo>
                    <a:pt x="421916" y="118614"/>
                  </a:lnTo>
                  <a:lnTo>
                    <a:pt x="414606" y="128499"/>
                  </a:lnTo>
                  <a:lnTo>
                    <a:pt x="407296" y="138384"/>
                  </a:lnTo>
                  <a:lnTo>
                    <a:pt x="399986" y="148268"/>
                  </a:lnTo>
                  <a:lnTo>
                    <a:pt x="392676" y="158153"/>
                  </a:lnTo>
                  <a:lnTo>
                    <a:pt x="385366" y="168037"/>
                  </a:lnTo>
                  <a:lnTo>
                    <a:pt x="378056" y="177922"/>
                  </a:lnTo>
                  <a:lnTo>
                    <a:pt x="370746" y="187806"/>
                  </a:lnTo>
                  <a:lnTo>
                    <a:pt x="363436" y="197691"/>
                  </a:lnTo>
                  <a:lnTo>
                    <a:pt x="356126" y="207576"/>
                  </a:lnTo>
                  <a:lnTo>
                    <a:pt x="348816" y="217460"/>
                  </a:lnTo>
                  <a:lnTo>
                    <a:pt x="341506" y="227345"/>
                  </a:lnTo>
                  <a:lnTo>
                    <a:pt x="334196" y="237229"/>
                  </a:lnTo>
                  <a:lnTo>
                    <a:pt x="326885" y="247114"/>
                  </a:lnTo>
                  <a:lnTo>
                    <a:pt x="319575" y="256998"/>
                  </a:lnTo>
                  <a:lnTo>
                    <a:pt x="312265" y="266883"/>
                  </a:lnTo>
                  <a:lnTo>
                    <a:pt x="304955" y="276768"/>
                  </a:lnTo>
                  <a:lnTo>
                    <a:pt x="297645" y="286652"/>
                  </a:lnTo>
                  <a:lnTo>
                    <a:pt x="290335" y="296537"/>
                  </a:lnTo>
                  <a:lnTo>
                    <a:pt x="283025" y="306421"/>
                  </a:lnTo>
                  <a:lnTo>
                    <a:pt x="275715" y="316306"/>
                  </a:lnTo>
                  <a:lnTo>
                    <a:pt x="268405" y="326190"/>
                  </a:lnTo>
                  <a:lnTo>
                    <a:pt x="261095" y="336075"/>
                  </a:lnTo>
                  <a:lnTo>
                    <a:pt x="253785" y="345960"/>
                  </a:lnTo>
                  <a:lnTo>
                    <a:pt x="246475" y="355844"/>
                  </a:lnTo>
                  <a:lnTo>
                    <a:pt x="239165" y="365729"/>
                  </a:lnTo>
                  <a:lnTo>
                    <a:pt x="231855" y="375613"/>
                  </a:lnTo>
                  <a:lnTo>
                    <a:pt x="224545" y="385498"/>
                  </a:lnTo>
                  <a:lnTo>
                    <a:pt x="217235" y="395382"/>
                  </a:lnTo>
                  <a:lnTo>
                    <a:pt x="209925" y="405267"/>
                  </a:lnTo>
                  <a:lnTo>
                    <a:pt x="202615" y="415152"/>
                  </a:lnTo>
                  <a:lnTo>
                    <a:pt x="195305" y="425036"/>
                  </a:lnTo>
                  <a:lnTo>
                    <a:pt x="187995" y="434921"/>
                  </a:lnTo>
                  <a:lnTo>
                    <a:pt x="180684" y="444805"/>
                  </a:lnTo>
                  <a:lnTo>
                    <a:pt x="173374" y="454690"/>
                  </a:lnTo>
                  <a:lnTo>
                    <a:pt x="166064" y="464575"/>
                  </a:lnTo>
                  <a:lnTo>
                    <a:pt x="158754" y="474459"/>
                  </a:lnTo>
                  <a:lnTo>
                    <a:pt x="151444" y="484344"/>
                  </a:lnTo>
                  <a:lnTo>
                    <a:pt x="144134" y="494228"/>
                  </a:lnTo>
                  <a:lnTo>
                    <a:pt x="136824" y="504113"/>
                  </a:lnTo>
                  <a:lnTo>
                    <a:pt x="129514" y="513997"/>
                  </a:lnTo>
                  <a:lnTo>
                    <a:pt x="122204" y="523882"/>
                  </a:lnTo>
                  <a:lnTo>
                    <a:pt x="114894" y="533767"/>
                  </a:lnTo>
                  <a:lnTo>
                    <a:pt x="107584" y="543651"/>
                  </a:lnTo>
                  <a:lnTo>
                    <a:pt x="100274" y="553536"/>
                  </a:lnTo>
                  <a:lnTo>
                    <a:pt x="92964" y="563420"/>
                  </a:lnTo>
                  <a:lnTo>
                    <a:pt x="85654" y="573305"/>
                  </a:lnTo>
                  <a:lnTo>
                    <a:pt x="78344" y="583189"/>
                  </a:lnTo>
                  <a:lnTo>
                    <a:pt x="71034" y="593074"/>
                  </a:lnTo>
                  <a:lnTo>
                    <a:pt x="63724" y="602959"/>
                  </a:lnTo>
                  <a:lnTo>
                    <a:pt x="56414" y="612843"/>
                  </a:lnTo>
                  <a:lnTo>
                    <a:pt x="49104" y="622728"/>
                  </a:lnTo>
                  <a:lnTo>
                    <a:pt x="41794" y="632612"/>
                  </a:lnTo>
                  <a:lnTo>
                    <a:pt x="34484" y="642497"/>
                  </a:lnTo>
                  <a:lnTo>
                    <a:pt x="27173" y="652381"/>
                  </a:lnTo>
                  <a:lnTo>
                    <a:pt x="19863" y="662266"/>
                  </a:lnTo>
                  <a:lnTo>
                    <a:pt x="12553" y="672151"/>
                  </a:lnTo>
                  <a:lnTo>
                    <a:pt x="5243" y="682035"/>
                  </a:lnTo>
                  <a:lnTo>
                    <a:pt x="0" y="689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10788" y="5914683"/>
              <a:ext cx="66020" cy="71539"/>
            </a:xfrm>
            <a:custGeom>
              <a:avLst/>
              <a:pathLst>
                <a:path w="66020" h="71539">
                  <a:moveTo>
                    <a:pt x="8131" y="0"/>
                  </a:moveTo>
                  <a:lnTo>
                    <a:pt x="0" y="71539"/>
                  </a:lnTo>
                  <a:lnTo>
                    <a:pt x="66020" y="428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80058" y="5297096"/>
              <a:ext cx="840367" cy="101506"/>
            </a:xfrm>
            <a:custGeom>
              <a:avLst/>
              <a:pathLst>
                <a:path w="840367" h="101506">
                  <a:moveTo>
                    <a:pt x="840367" y="0"/>
                  </a:moveTo>
                  <a:lnTo>
                    <a:pt x="828268" y="1461"/>
                  </a:lnTo>
                  <a:lnTo>
                    <a:pt x="816169" y="2922"/>
                  </a:lnTo>
                  <a:lnTo>
                    <a:pt x="804071" y="4384"/>
                  </a:lnTo>
                  <a:lnTo>
                    <a:pt x="791972" y="5845"/>
                  </a:lnTo>
                  <a:lnTo>
                    <a:pt x="779873" y="7306"/>
                  </a:lnTo>
                  <a:lnTo>
                    <a:pt x="767775" y="8768"/>
                  </a:lnTo>
                  <a:lnTo>
                    <a:pt x="755676" y="10229"/>
                  </a:lnTo>
                  <a:lnTo>
                    <a:pt x="743577" y="11690"/>
                  </a:lnTo>
                  <a:lnTo>
                    <a:pt x="731479" y="13152"/>
                  </a:lnTo>
                  <a:lnTo>
                    <a:pt x="719380" y="14613"/>
                  </a:lnTo>
                  <a:lnTo>
                    <a:pt x="707281" y="16075"/>
                  </a:lnTo>
                  <a:lnTo>
                    <a:pt x="695183" y="17536"/>
                  </a:lnTo>
                  <a:lnTo>
                    <a:pt x="683084" y="18997"/>
                  </a:lnTo>
                  <a:lnTo>
                    <a:pt x="670985" y="20459"/>
                  </a:lnTo>
                  <a:lnTo>
                    <a:pt x="658887" y="21920"/>
                  </a:lnTo>
                  <a:lnTo>
                    <a:pt x="646788" y="23381"/>
                  </a:lnTo>
                  <a:lnTo>
                    <a:pt x="634689" y="24843"/>
                  </a:lnTo>
                  <a:lnTo>
                    <a:pt x="622591" y="26304"/>
                  </a:lnTo>
                  <a:lnTo>
                    <a:pt x="610492" y="27766"/>
                  </a:lnTo>
                  <a:lnTo>
                    <a:pt x="598393" y="29227"/>
                  </a:lnTo>
                  <a:lnTo>
                    <a:pt x="586294" y="30688"/>
                  </a:lnTo>
                  <a:lnTo>
                    <a:pt x="574196" y="32150"/>
                  </a:lnTo>
                  <a:lnTo>
                    <a:pt x="562097" y="33611"/>
                  </a:lnTo>
                  <a:lnTo>
                    <a:pt x="549998" y="35072"/>
                  </a:lnTo>
                  <a:lnTo>
                    <a:pt x="537900" y="36534"/>
                  </a:lnTo>
                  <a:lnTo>
                    <a:pt x="525801" y="37995"/>
                  </a:lnTo>
                  <a:lnTo>
                    <a:pt x="513702" y="39457"/>
                  </a:lnTo>
                  <a:lnTo>
                    <a:pt x="501604" y="40918"/>
                  </a:lnTo>
                  <a:lnTo>
                    <a:pt x="489505" y="42379"/>
                  </a:lnTo>
                  <a:lnTo>
                    <a:pt x="477406" y="43841"/>
                  </a:lnTo>
                  <a:lnTo>
                    <a:pt x="465308" y="45302"/>
                  </a:lnTo>
                  <a:lnTo>
                    <a:pt x="453209" y="46763"/>
                  </a:lnTo>
                  <a:lnTo>
                    <a:pt x="441110" y="48225"/>
                  </a:lnTo>
                  <a:lnTo>
                    <a:pt x="429012" y="49686"/>
                  </a:lnTo>
                  <a:lnTo>
                    <a:pt x="416913" y="51148"/>
                  </a:lnTo>
                  <a:lnTo>
                    <a:pt x="404814" y="52609"/>
                  </a:lnTo>
                  <a:lnTo>
                    <a:pt x="392716" y="54070"/>
                  </a:lnTo>
                  <a:lnTo>
                    <a:pt x="380617" y="55532"/>
                  </a:lnTo>
                  <a:lnTo>
                    <a:pt x="368518" y="56993"/>
                  </a:lnTo>
                  <a:lnTo>
                    <a:pt x="356420" y="58454"/>
                  </a:lnTo>
                  <a:lnTo>
                    <a:pt x="344321" y="59916"/>
                  </a:lnTo>
                  <a:lnTo>
                    <a:pt x="332222" y="61377"/>
                  </a:lnTo>
                  <a:lnTo>
                    <a:pt x="320123" y="62839"/>
                  </a:lnTo>
                  <a:lnTo>
                    <a:pt x="308025" y="64300"/>
                  </a:lnTo>
                  <a:lnTo>
                    <a:pt x="295926" y="65761"/>
                  </a:lnTo>
                  <a:lnTo>
                    <a:pt x="283827" y="67223"/>
                  </a:lnTo>
                  <a:lnTo>
                    <a:pt x="271729" y="68684"/>
                  </a:lnTo>
                  <a:lnTo>
                    <a:pt x="259630" y="70145"/>
                  </a:lnTo>
                  <a:lnTo>
                    <a:pt x="247531" y="71607"/>
                  </a:lnTo>
                  <a:lnTo>
                    <a:pt x="235433" y="73068"/>
                  </a:lnTo>
                  <a:lnTo>
                    <a:pt x="223334" y="74530"/>
                  </a:lnTo>
                  <a:lnTo>
                    <a:pt x="211235" y="75991"/>
                  </a:lnTo>
                  <a:lnTo>
                    <a:pt x="199137" y="77452"/>
                  </a:lnTo>
                  <a:lnTo>
                    <a:pt x="187038" y="78914"/>
                  </a:lnTo>
                  <a:lnTo>
                    <a:pt x="174939" y="80375"/>
                  </a:lnTo>
                  <a:lnTo>
                    <a:pt x="162841" y="81836"/>
                  </a:lnTo>
                  <a:lnTo>
                    <a:pt x="150742" y="83298"/>
                  </a:lnTo>
                  <a:lnTo>
                    <a:pt x="138643" y="84759"/>
                  </a:lnTo>
                  <a:lnTo>
                    <a:pt x="126545" y="86221"/>
                  </a:lnTo>
                  <a:lnTo>
                    <a:pt x="114446" y="87682"/>
                  </a:lnTo>
                  <a:lnTo>
                    <a:pt x="102347" y="89143"/>
                  </a:lnTo>
                  <a:lnTo>
                    <a:pt x="90249" y="90605"/>
                  </a:lnTo>
                  <a:lnTo>
                    <a:pt x="78150" y="92066"/>
                  </a:lnTo>
                  <a:lnTo>
                    <a:pt x="66051" y="93527"/>
                  </a:lnTo>
                  <a:lnTo>
                    <a:pt x="53952" y="94989"/>
                  </a:lnTo>
                  <a:lnTo>
                    <a:pt x="41854" y="96450"/>
                  </a:lnTo>
                  <a:lnTo>
                    <a:pt x="29755" y="97912"/>
                  </a:lnTo>
                  <a:lnTo>
                    <a:pt x="17656" y="99373"/>
                  </a:lnTo>
                  <a:lnTo>
                    <a:pt x="5558" y="100834"/>
                  </a:lnTo>
                  <a:lnTo>
                    <a:pt x="0" y="1015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80058" y="5355385"/>
              <a:ext cx="66220" cy="71480"/>
            </a:xfrm>
            <a:custGeom>
              <a:avLst/>
              <a:pathLst>
                <a:path w="66220" h="71480">
                  <a:moveTo>
                    <a:pt x="57586" y="0"/>
                  </a:moveTo>
                  <a:lnTo>
                    <a:pt x="0" y="43217"/>
                  </a:lnTo>
                  <a:lnTo>
                    <a:pt x="66220" y="71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41736" y="6022698"/>
              <a:ext cx="1162816" cy="852824"/>
            </a:xfrm>
            <a:custGeom>
              <a:avLst/>
              <a:pathLst>
                <a:path w="1162816" h="852824">
                  <a:moveTo>
                    <a:pt x="0" y="852824"/>
                  </a:moveTo>
                  <a:lnTo>
                    <a:pt x="14677" y="842059"/>
                  </a:lnTo>
                  <a:lnTo>
                    <a:pt x="29355" y="831294"/>
                  </a:lnTo>
                  <a:lnTo>
                    <a:pt x="44033" y="820529"/>
                  </a:lnTo>
                  <a:lnTo>
                    <a:pt x="58711" y="809764"/>
                  </a:lnTo>
                  <a:lnTo>
                    <a:pt x="73389" y="798999"/>
                  </a:lnTo>
                  <a:lnTo>
                    <a:pt x="88067" y="788234"/>
                  </a:lnTo>
                  <a:lnTo>
                    <a:pt x="102745" y="777469"/>
                  </a:lnTo>
                  <a:lnTo>
                    <a:pt x="117423" y="766704"/>
                  </a:lnTo>
                  <a:lnTo>
                    <a:pt x="132101" y="755939"/>
                  </a:lnTo>
                  <a:lnTo>
                    <a:pt x="146778" y="745174"/>
                  </a:lnTo>
                  <a:lnTo>
                    <a:pt x="161456" y="734409"/>
                  </a:lnTo>
                  <a:lnTo>
                    <a:pt x="176134" y="723644"/>
                  </a:lnTo>
                  <a:lnTo>
                    <a:pt x="190812" y="712879"/>
                  </a:lnTo>
                  <a:lnTo>
                    <a:pt x="205490" y="702114"/>
                  </a:lnTo>
                  <a:lnTo>
                    <a:pt x="220168" y="691350"/>
                  </a:lnTo>
                  <a:lnTo>
                    <a:pt x="234846" y="680585"/>
                  </a:lnTo>
                  <a:lnTo>
                    <a:pt x="249524" y="669820"/>
                  </a:lnTo>
                  <a:lnTo>
                    <a:pt x="264202" y="659055"/>
                  </a:lnTo>
                  <a:lnTo>
                    <a:pt x="278879" y="648290"/>
                  </a:lnTo>
                  <a:lnTo>
                    <a:pt x="293557" y="637525"/>
                  </a:lnTo>
                  <a:lnTo>
                    <a:pt x="308235" y="626760"/>
                  </a:lnTo>
                  <a:lnTo>
                    <a:pt x="322913" y="615995"/>
                  </a:lnTo>
                  <a:lnTo>
                    <a:pt x="337591" y="605230"/>
                  </a:lnTo>
                  <a:lnTo>
                    <a:pt x="352269" y="594465"/>
                  </a:lnTo>
                  <a:lnTo>
                    <a:pt x="366947" y="583700"/>
                  </a:lnTo>
                  <a:lnTo>
                    <a:pt x="381625" y="572935"/>
                  </a:lnTo>
                  <a:lnTo>
                    <a:pt x="396303" y="562170"/>
                  </a:lnTo>
                  <a:lnTo>
                    <a:pt x="410980" y="551405"/>
                  </a:lnTo>
                  <a:lnTo>
                    <a:pt x="425658" y="540640"/>
                  </a:lnTo>
                  <a:lnTo>
                    <a:pt x="440336" y="529875"/>
                  </a:lnTo>
                  <a:lnTo>
                    <a:pt x="455014" y="519110"/>
                  </a:lnTo>
                  <a:lnTo>
                    <a:pt x="469692" y="508345"/>
                  </a:lnTo>
                  <a:lnTo>
                    <a:pt x="484370" y="497580"/>
                  </a:lnTo>
                  <a:lnTo>
                    <a:pt x="499048" y="486815"/>
                  </a:lnTo>
                  <a:lnTo>
                    <a:pt x="513726" y="476050"/>
                  </a:lnTo>
                  <a:lnTo>
                    <a:pt x="528404" y="465286"/>
                  </a:lnTo>
                  <a:lnTo>
                    <a:pt x="543081" y="454521"/>
                  </a:lnTo>
                  <a:lnTo>
                    <a:pt x="557759" y="443756"/>
                  </a:lnTo>
                  <a:lnTo>
                    <a:pt x="572437" y="432991"/>
                  </a:lnTo>
                  <a:lnTo>
                    <a:pt x="587115" y="422226"/>
                  </a:lnTo>
                  <a:lnTo>
                    <a:pt x="601793" y="411461"/>
                  </a:lnTo>
                  <a:lnTo>
                    <a:pt x="616471" y="400696"/>
                  </a:lnTo>
                  <a:lnTo>
                    <a:pt x="631149" y="389931"/>
                  </a:lnTo>
                  <a:lnTo>
                    <a:pt x="645827" y="379166"/>
                  </a:lnTo>
                  <a:lnTo>
                    <a:pt x="660505" y="368401"/>
                  </a:lnTo>
                  <a:lnTo>
                    <a:pt x="675182" y="357636"/>
                  </a:lnTo>
                  <a:lnTo>
                    <a:pt x="689860" y="346871"/>
                  </a:lnTo>
                  <a:lnTo>
                    <a:pt x="704538" y="336106"/>
                  </a:lnTo>
                  <a:lnTo>
                    <a:pt x="719216" y="325341"/>
                  </a:lnTo>
                  <a:lnTo>
                    <a:pt x="733894" y="314576"/>
                  </a:lnTo>
                  <a:lnTo>
                    <a:pt x="748572" y="303811"/>
                  </a:lnTo>
                  <a:lnTo>
                    <a:pt x="763250" y="293046"/>
                  </a:lnTo>
                  <a:lnTo>
                    <a:pt x="777928" y="282281"/>
                  </a:lnTo>
                  <a:lnTo>
                    <a:pt x="792606" y="271516"/>
                  </a:lnTo>
                  <a:lnTo>
                    <a:pt x="807283" y="260751"/>
                  </a:lnTo>
                  <a:lnTo>
                    <a:pt x="821961" y="249987"/>
                  </a:lnTo>
                  <a:lnTo>
                    <a:pt x="836639" y="239222"/>
                  </a:lnTo>
                  <a:lnTo>
                    <a:pt x="851317" y="228457"/>
                  </a:lnTo>
                  <a:lnTo>
                    <a:pt x="865995" y="217692"/>
                  </a:lnTo>
                  <a:lnTo>
                    <a:pt x="880673" y="206927"/>
                  </a:lnTo>
                  <a:lnTo>
                    <a:pt x="895351" y="196162"/>
                  </a:lnTo>
                  <a:lnTo>
                    <a:pt x="910029" y="185397"/>
                  </a:lnTo>
                  <a:lnTo>
                    <a:pt x="924707" y="174632"/>
                  </a:lnTo>
                  <a:lnTo>
                    <a:pt x="939384" y="163867"/>
                  </a:lnTo>
                  <a:lnTo>
                    <a:pt x="954062" y="153102"/>
                  </a:lnTo>
                  <a:lnTo>
                    <a:pt x="968740" y="142337"/>
                  </a:lnTo>
                  <a:lnTo>
                    <a:pt x="983418" y="131572"/>
                  </a:lnTo>
                  <a:lnTo>
                    <a:pt x="998096" y="120807"/>
                  </a:lnTo>
                  <a:lnTo>
                    <a:pt x="1012774" y="110042"/>
                  </a:lnTo>
                  <a:lnTo>
                    <a:pt x="1027452" y="99277"/>
                  </a:lnTo>
                  <a:lnTo>
                    <a:pt x="1042130" y="88512"/>
                  </a:lnTo>
                  <a:lnTo>
                    <a:pt x="1056808" y="77747"/>
                  </a:lnTo>
                  <a:lnTo>
                    <a:pt x="1071485" y="66982"/>
                  </a:lnTo>
                  <a:lnTo>
                    <a:pt x="1086163" y="56217"/>
                  </a:lnTo>
                  <a:lnTo>
                    <a:pt x="1100841" y="45452"/>
                  </a:lnTo>
                  <a:lnTo>
                    <a:pt x="1115519" y="34687"/>
                  </a:lnTo>
                  <a:lnTo>
                    <a:pt x="1130197" y="23923"/>
                  </a:lnTo>
                  <a:lnTo>
                    <a:pt x="1144875" y="13158"/>
                  </a:lnTo>
                  <a:lnTo>
                    <a:pt x="1159553" y="2393"/>
                  </a:lnTo>
                  <a:lnTo>
                    <a:pt x="11628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32981" y="6022698"/>
              <a:ext cx="71571" cy="65905"/>
            </a:xfrm>
            <a:custGeom>
              <a:avLst/>
              <a:pathLst>
                <a:path w="71571" h="65905">
                  <a:moveTo>
                    <a:pt x="42581" y="65905"/>
                  </a:moveTo>
                  <a:lnTo>
                    <a:pt x="71571" y="0"/>
                  </a:lnTo>
                  <a:lnTo>
                    <a:pt x="0" y="78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41736" y="4976947"/>
              <a:ext cx="910568" cy="1898575"/>
            </a:xfrm>
            <a:custGeom>
              <a:avLst/>
              <a:pathLst>
                <a:path w="910568" h="1898575">
                  <a:moveTo>
                    <a:pt x="0" y="1898575"/>
                  </a:moveTo>
                  <a:lnTo>
                    <a:pt x="10770" y="1876119"/>
                  </a:lnTo>
                  <a:lnTo>
                    <a:pt x="21540" y="1853662"/>
                  </a:lnTo>
                  <a:lnTo>
                    <a:pt x="32310" y="1831206"/>
                  </a:lnTo>
                  <a:lnTo>
                    <a:pt x="43080" y="1808750"/>
                  </a:lnTo>
                  <a:lnTo>
                    <a:pt x="53850" y="1786294"/>
                  </a:lnTo>
                  <a:lnTo>
                    <a:pt x="64621" y="1763837"/>
                  </a:lnTo>
                  <a:lnTo>
                    <a:pt x="75391" y="1741381"/>
                  </a:lnTo>
                  <a:lnTo>
                    <a:pt x="86161" y="1718925"/>
                  </a:lnTo>
                  <a:lnTo>
                    <a:pt x="96931" y="1696468"/>
                  </a:lnTo>
                  <a:lnTo>
                    <a:pt x="107701" y="1674012"/>
                  </a:lnTo>
                  <a:lnTo>
                    <a:pt x="118471" y="1651556"/>
                  </a:lnTo>
                  <a:lnTo>
                    <a:pt x="129242" y="1629099"/>
                  </a:lnTo>
                  <a:lnTo>
                    <a:pt x="140012" y="1606643"/>
                  </a:lnTo>
                  <a:lnTo>
                    <a:pt x="150782" y="1584187"/>
                  </a:lnTo>
                  <a:lnTo>
                    <a:pt x="161552" y="1561731"/>
                  </a:lnTo>
                  <a:lnTo>
                    <a:pt x="172322" y="1539274"/>
                  </a:lnTo>
                  <a:lnTo>
                    <a:pt x="183093" y="1516818"/>
                  </a:lnTo>
                  <a:lnTo>
                    <a:pt x="193863" y="1494362"/>
                  </a:lnTo>
                  <a:lnTo>
                    <a:pt x="204633" y="1471905"/>
                  </a:lnTo>
                  <a:lnTo>
                    <a:pt x="215403" y="1449449"/>
                  </a:lnTo>
                  <a:lnTo>
                    <a:pt x="226173" y="1426993"/>
                  </a:lnTo>
                  <a:lnTo>
                    <a:pt x="236943" y="1404536"/>
                  </a:lnTo>
                  <a:lnTo>
                    <a:pt x="247714" y="1382080"/>
                  </a:lnTo>
                  <a:lnTo>
                    <a:pt x="258484" y="1359624"/>
                  </a:lnTo>
                  <a:lnTo>
                    <a:pt x="269254" y="1337168"/>
                  </a:lnTo>
                  <a:lnTo>
                    <a:pt x="280024" y="1314711"/>
                  </a:lnTo>
                  <a:lnTo>
                    <a:pt x="290794" y="1292255"/>
                  </a:lnTo>
                  <a:lnTo>
                    <a:pt x="301565" y="1269799"/>
                  </a:lnTo>
                  <a:lnTo>
                    <a:pt x="312335" y="1247342"/>
                  </a:lnTo>
                  <a:lnTo>
                    <a:pt x="323105" y="1224886"/>
                  </a:lnTo>
                  <a:lnTo>
                    <a:pt x="333875" y="1202430"/>
                  </a:lnTo>
                  <a:lnTo>
                    <a:pt x="344645" y="1179973"/>
                  </a:lnTo>
                  <a:lnTo>
                    <a:pt x="355415" y="1157517"/>
                  </a:lnTo>
                  <a:lnTo>
                    <a:pt x="366186" y="1135061"/>
                  </a:lnTo>
                  <a:lnTo>
                    <a:pt x="376956" y="1112605"/>
                  </a:lnTo>
                  <a:lnTo>
                    <a:pt x="387726" y="1090148"/>
                  </a:lnTo>
                  <a:lnTo>
                    <a:pt x="398496" y="1067692"/>
                  </a:lnTo>
                  <a:lnTo>
                    <a:pt x="409266" y="1045236"/>
                  </a:lnTo>
                  <a:lnTo>
                    <a:pt x="420037" y="1022779"/>
                  </a:lnTo>
                  <a:lnTo>
                    <a:pt x="430807" y="1000323"/>
                  </a:lnTo>
                  <a:lnTo>
                    <a:pt x="441577" y="977867"/>
                  </a:lnTo>
                  <a:lnTo>
                    <a:pt x="452347" y="955410"/>
                  </a:lnTo>
                  <a:lnTo>
                    <a:pt x="463117" y="932954"/>
                  </a:lnTo>
                  <a:lnTo>
                    <a:pt x="473887" y="910498"/>
                  </a:lnTo>
                  <a:lnTo>
                    <a:pt x="484658" y="888042"/>
                  </a:lnTo>
                  <a:lnTo>
                    <a:pt x="495428" y="865585"/>
                  </a:lnTo>
                  <a:lnTo>
                    <a:pt x="506198" y="843129"/>
                  </a:lnTo>
                  <a:lnTo>
                    <a:pt x="516968" y="820673"/>
                  </a:lnTo>
                  <a:lnTo>
                    <a:pt x="527738" y="798216"/>
                  </a:lnTo>
                  <a:lnTo>
                    <a:pt x="538509" y="775760"/>
                  </a:lnTo>
                  <a:lnTo>
                    <a:pt x="549279" y="753304"/>
                  </a:lnTo>
                  <a:lnTo>
                    <a:pt x="560049" y="730847"/>
                  </a:lnTo>
                  <a:lnTo>
                    <a:pt x="570819" y="708391"/>
                  </a:lnTo>
                  <a:lnTo>
                    <a:pt x="581589" y="685935"/>
                  </a:lnTo>
                  <a:lnTo>
                    <a:pt x="592359" y="663479"/>
                  </a:lnTo>
                  <a:lnTo>
                    <a:pt x="603130" y="641022"/>
                  </a:lnTo>
                  <a:lnTo>
                    <a:pt x="613900" y="618566"/>
                  </a:lnTo>
                  <a:lnTo>
                    <a:pt x="624670" y="596110"/>
                  </a:lnTo>
                  <a:lnTo>
                    <a:pt x="635440" y="573653"/>
                  </a:lnTo>
                  <a:lnTo>
                    <a:pt x="646210" y="551197"/>
                  </a:lnTo>
                  <a:lnTo>
                    <a:pt x="656981" y="528741"/>
                  </a:lnTo>
                  <a:lnTo>
                    <a:pt x="667751" y="506284"/>
                  </a:lnTo>
                  <a:lnTo>
                    <a:pt x="678521" y="483828"/>
                  </a:lnTo>
                  <a:lnTo>
                    <a:pt x="689291" y="461372"/>
                  </a:lnTo>
                  <a:lnTo>
                    <a:pt x="700061" y="438916"/>
                  </a:lnTo>
                  <a:lnTo>
                    <a:pt x="710831" y="416459"/>
                  </a:lnTo>
                  <a:lnTo>
                    <a:pt x="721602" y="394003"/>
                  </a:lnTo>
                  <a:lnTo>
                    <a:pt x="732372" y="371547"/>
                  </a:lnTo>
                  <a:lnTo>
                    <a:pt x="743142" y="349090"/>
                  </a:lnTo>
                  <a:lnTo>
                    <a:pt x="753912" y="326634"/>
                  </a:lnTo>
                  <a:lnTo>
                    <a:pt x="764682" y="304178"/>
                  </a:lnTo>
                  <a:lnTo>
                    <a:pt x="775452" y="281721"/>
                  </a:lnTo>
                  <a:lnTo>
                    <a:pt x="786223" y="259265"/>
                  </a:lnTo>
                  <a:lnTo>
                    <a:pt x="796993" y="236809"/>
                  </a:lnTo>
                  <a:lnTo>
                    <a:pt x="807763" y="214353"/>
                  </a:lnTo>
                  <a:lnTo>
                    <a:pt x="818533" y="191896"/>
                  </a:lnTo>
                  <a:lnTo>
                    <a:pt x="829303" y="169440"/>
                  </a:lnTo>
                  <a:lnTo>
                    <a:pt x="840074" y="146984"/>
                  </a:lnTo>
                  <a:lnTo>
                    <a:pt x="850844" y="124527"/>
                  </a:lnTo>
                  <a:lnTo>
                    <a:pt x="861614" y="102071"/>
                  </a:lnTo>
                  <a:lnTo>
                    <a:pt x="872384" y="79615"/>
                  </a:lnTo>
                  <a:lnTo>
                    <a:pt x="883154" y="57158"/>
                  </a:lnTo>
                  <a:lnTo>
                    <a:pt x="893924" y="34702"/>
                  </a:lnTo>
                  <a:lnTo>
                    <a:pt x="904695" y="12246"/>
                  </a:lnTo>
                  <a:lnTo>
                    <a:pt x="9105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92881" y="4976947"/>
              <a:ext cx="64919" cy="71789"/>
            </a:xfrm>
            <a:custGeom>
              <a:avLst/>
              <a:pathLst>
                <a:path w="64919" h="71789">
                  <a:moveTo>
                    <a:pt x="64919" y="71789"/>
                  </a:moveTo>
                  <a:lnTo>
                    <a:pt x="59424" y="0"/>
                  </a:lnTo>
                  <a:lnTo>
                    <a:pt x="0" y="40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341736" y="6209129"/>
              <a:ext cx="233705" cy="666393"/>
            </a:xfrm>
            <a:custGeom>
              <a:avLst/>
              <a:pathLst>
                <a:path w="233705" h="666393">
                  <a:moveTo>
                    <a:pt x="0" y="666393"/>
                  </a:moveTo>
                  <a:lnTo>
                    <a:pt x="3564" y="656230"/>
                  </a:lnTo>
                  <a:lnTo>
                    <a:pt x="7128" y="646067"/>
                  </a:lnTo>
                  <a:lnTo>
                    <a:pt x="10692" y="635905"/>
                  </a:lnTo>
                  <a:lnTo>
                    <a:pt x="14256" y="625742"/>
                  </a:lnTo>
                  <a:lnTo>
                    <a:pt x="17820" y="615579"/>
                  </a:lnTo>
                  <a:lnTo>
                    <a:pt x="21384" y="605417"/>
                  </a:lnTo>
                  <a:lnTo>
                    <a:pt x="24948" y="595254"/>
                  </a:lnTo>
                  <a:lnTo>
                    <a:pt x="28512" y="585091"/>
                  </a:lnTo>
                  <a:lnTo>
                    <a:pt x="32076" y="574928"/>
                  </a:lnTo>
                  <a:lnTo>
                    <a:pt x="35640" y="564766"/>
                  </a:lnTo>
                  <a:lnTo>
                    <a:pt x="39204" y="554603"/>
                  </a:lnTo>
                  <a:lnTo>
                    <a:pt x="42769" y="544440"/>
                  </a:lnTo>
                  <a:lnTo>
                    <a:pt x="46333" y="534278"/>
                  </a:lnTo>
                  <a:lnTo>
                    <a:pt x="49897" y="524115"/>
                  </a:lnTo>
                  <a:lnTo>
                    <a:pt x="53461" y="513952"/>
                  </a:lnTo>
                  <a:lnTo>
                    <a:pt x="57025" y="503789"/>
                  </a:lnTo>
                  <a:lnTo>
                    <a:pt x="60589" y="493627"/>
                  </a:lnTo>
                  <a:lnTo>
                    <a:pt x="64153" y="483464"/>
                  </a:lnTo>
                  <a:lnTo>
                    <a:pt x="67717" y="473301"/>
                  </a:lnTo>
                  <a:lnTo>
                    <a:pt x="71281" y="463139"/>
                  </a:lnTo>
                  <a:lnTo>
                    <a:pt x="74845" y="452976"/>
                  </a:lnTo>
                  <a:lnTo>
                    <a:pt x="78409" y="442813"/>
                  </a:lnTo>
                  <a:lnTo>
                    <a:pt x="81973" y="432651"/>
                  </a:lnTo>
                  <a:lnTo>
                    <a:pt x="85538" y="422488"/>
                  </a:lnTo>
                  <a:lnTo>
                    <a:pt x="89102" y="412325"/>
                  </a:lnTo>
                  <a:lnTo>
                    <a:pt x="92666" y="402162"/>
                  </a:lnTo>
                  <a:lnTo>
                    <a:pt x="96230" y="392000"/>
                  </a:lnTo>
                  <a:lnTo>
                    <a:pt x="99794" y="381837"/>
                  </a:lnTo>
                  <a:lnTo>
                    <a:pt x="103358" y="371674"/>
                  </a:lnTo>
                  <a:lnTo>
                    <a:pt x="106922" y="361512"/>
                  </a:lnTo>
                  <a:lnTo>
                    <a:pt x="110486" y="351349"/>
                  </a:lnTo>
                  <a:lnTo>
                    <a:pt x="114050" y="341186"/>
                  </a:lnTo>
                  <a:lnTo>
                    <a:pt x="117614" y="331024"/>
                  </a:lnTo>
                  <a:lnTo>
                    <a:pt x="121178" y="320861"/>
                  </a:lnTo>
                  <a:lnTo>
                    <a:pt x="124743" y="310698"/>
                  </a:lnTo>
                  <a:lnTo>
                    <a:pt x="128307" y="300535"/>
                  </a:lnTo>
                  <a:lnTo>
                    <a:pt x="131871" y="290373"/>
                  </a:lnTo>
                  <a:lnTo>
                    <a:pt x="135435" y="280210"/>
                  </a:lnTo>
                  <a:lnTo>
                    <a:pt x="138999" y="270047"/>
                  </a:lnTo>
                  <a:lnTo>
                    <a:pt x="142563" y="259885"/>
                  </a:lnTo>
                  <a:lnTo>
                    <a:pt x="146127" y="249722"/>
                  </a:lnTo>
                  <a:lnTo>
                    <a:pt x="149691" y="239559"/>
                  </a:lnTo>
                  <a:lnTo>
                    <a:pt x="153255" y="229396"/>
                  </a:lnTo>
                  <a:lnTo>
                    <a:pt x="156819" y="219234"/>
                  </a:lnTo>
                  <a:lnTo>
                    <a:pt x="160383" y="209071"/>
                  </a:lnTo>
                  <a:lnTo>
                    <a:pt x="163947" y="198908"/>
                  </a:lnTo>
                  <a:lnTo>
                    <a:pt x="167512" y="188746"/>
                  </a:lnTo>
                  <a:lnTo>
                    <a:pt x="171076" y="178583"/>
                  </a:lnTo>
                  <a:lnTo>
                    <a:pt x="174640" y="168420"/>
                  </a:lnTo>
                  <a:lnTo>
                    <a:pt x="178204" y="158258"/>
                  </a:lnTo>
                  <a:lnTo>
                    <a:pt x="181768" y="148095"/>
                  </a:lnTo>
                  <a:lnTo>
                    <a:pt x="185332" y="137932"/>
                  </a:lnTo>
                  <a:lnTo>
                    <a:pt x="188896" y="127769"/>
                  </a:lnTo>
                  <a:lnTo>
                    <a:pt x="192460" y="117607"/>
                  </a:lnTo>
                  <a:lnTo>
                    <a:pt x="196024" y="107444"/>
                  </a:lnTo>
                  <a:lnTo>
                    <a:pt x="199588" y="97281"/>
                  </a:lnTo>
                  <a:lnTo>
                    <a:pt x="203152" y="87119"/>
                  </a:lnTo>
                  <a:lnTo>
                    <a:pt x="206717" y="76956"/>
                  </a:lnTo>
                  <a:lnTo>
                    <a:pt x="210281" y="66793"/>
                  </a:lnTo>
                  <a:lnTo>
                    <a:pt x="213845" y="56630"/>
                  </a:lnTo>
                  <a:lnTo>
                    <a:pt x="217409" y="46468"/>
                  </a:lnTo>
                  <a:lnTo>
                    <a:pt x="220973" y="36305"/>
                  </a:lnTo>
                  <a:lnTo>
                    <a:pt x="224537" y="26142"/>
                  </a:lnTo>
                  <a:lnTo>
                    <a:pt x="228101" y="15980"/>
                  </a:lnTo>
                  <a:lnTo>
                    <a:pt x="231665" y="5817"/>
                  </a:lnTo>
                  <a:lnTo>
                    <a:pt x="233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20835" y="6209129"/>
              <a:ext cx="67942" cy="70754"/>
            </a:xfrm>
            <a:custGeom>
              <a:avLst/>
              <a:pathLst>
                <a:path w="67942" h="70754">
                  <a:moveTo>
                    <a:pt x="67942" y="70754"/>
                  </a:moveTo>
                  <a:lnTo>
                    <a:pt x="54606" y="0"/>
                  </a:lnTo>
                  <a:lnTo>
                    <a:pt x="0" y="469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41736" y="4891264"/>
              <a:ext cx="1158917" cy="1984258"/>
            </a:xfrm>
            <a:custGeom>
              <a:avLst/>
              <a:pathLst>
                <a:path w="1158917" h="1984258">
                  <a:moveTo>
                    <a:pt x="0" y="1984258"/>
                  </a:moveTo>
                  <a:lnTo>
                    <a:pt x="13540" y="1961075"/>
                  </a:lnTo>
                  <a:lnTo>
                    <a:pt x="27080" y="1937892"/>
                  </a:lnTo>
                  <a:lnTo>
                    <a:pt x="40620" y="1914709"/>
                  </a:lnTo>
                  <a:lnTo>
                    <a:pt x="54160" y="1891526"/>
                  </a:lnTo>
                  <a:lnTo>
                    <a:pt x="67700" y="1868343"/>
                  </a:lnTo>
                  <a:lnTo>
                    <a:pt x="81241" y="1845160"/>
                  </a:lnTo>
                  <a:lnTo>
                    <a:pt x="94781" y="1821977"/>
                  </a:lnTo>
                  <a:lnTo>
                    <a:pt x="108321" y="1798794"/>
                  </a:lnTo>
                  <a:lnTo>
                    <a:pt x="121861" y="1775611"/>
                  </a:lnTo>
                  <a:lnTo>
                    <a:pt x="135401" y="1752428"/>
                  </a:lnTo>
                  <a:lnTo>
                    <a:pt x="148942" y="1729245"/>
                  </a:lnTo>
                  <a:lnTo>
                    <a:pt x="162482" y="1706062"/>
                  </a:lnTo>
                  <a:lnTo>
                    <a:pt x="176022" y="1682879"/>
                  </a:lnTo>
                  <a:lnTo>
                    <a:pt x="189562" y="1659696"/>
                  </a:lnTo>
                  <a:lnTo>
                    <a:pt x="203102" y="1636513"/>
                  </a:lnTo>
                  <a:lnTo>
                    <a:pt x="216642" y="1613330"/>
                  </a:lnTo>
                  <a:lnTo>
                    <a:pt x="230183" y="1590147"/>
                  </a:lnTo>
                  <a:lnTo>
                    <a:pt x="243723" y="1566963"/>
                  </a:lnTo>
                  <a:lnTo>
                    <a:pt x="257263" y="1543780"/>
                  </a:lnTo>
                  <a:lnTo>
                    <a:pt x="270803" y="1520597"/>
                  </a:lnTo>
                  <a:lnTo>
                    <a:pt x="284343" y="1497414"/>
                  </a:lnTo>
                  <a:lnTo>
                    <a:pt x="297884" y="1474231"/>
                  </a:lnTo>
                  <a:lnTo>
                    <a:pt x="311424" y="1451048"/>
                  </a:lnTo>
                  <a:lnTo>
                    <a:pt x="324964" y="1427865"/>
                  </a:lnTo>
                  <a:lnTo>
                    <a:pt x="338504" y="1404682"/>
                  </a:lnTo>
                  <a:lnTo>
                    <a:pt x="352044" y="1381499"/>
                  </a:lnTo>
                  <a:lnTo>
                    <a:pt x="365584" y="1358316"/>
                  </a:lnTo>
                  <a:lnTo>
                    <a:pt x="379125" y="1335133"/>
                  </a:lnTo>
                  <a:lnTo>
                    <a:pt x="392665" y="1311950"/>
                  </a:lnTo>
                  <a:lnTo>
                    <a:pt x="406205" y="1288767"/>
                  </a:lnTo>
                  <a:lnTo>
                    <a:pt x="419745" y="1265584"/>
                  </a:lnTo>
                  <a:lnTo>
                    <a:pt x="433285" y="1242401"/>
                  </a:lnTo>
                  <a:lnTo>
                    <a:pt x="446826" y="1219218"/>
                  </a:lnTo>
                  <a:lnTo>
                    <a:pt x="460366" y="1196035"/>
                  </a:lnTo>
                  <a:lnTo>
                    <a:pt x="473906" y="1172852"/>
                  </a:lnTo>
                  <a:lnTo>
                    <a:pt x="487446" y="1149669"/>
                  </a:lnTo>
                  <a:lnTo>
                    <a:pt x="500986" y="1126486"/>
                  </a:lnTo>
                  <a:lnTo>
                    <a:pt x="514527" y="1103303"/>
                  </a:lnTo>
                  <a:lnTo>
                    <a:pt x="528067" y="1080120"/>
                  </a:lnTo>
                  <a:lnTo>
                    <a:pt x="541607" y="1056936"/>
                  </a:lnTo>
                  <a:lnTo>
                    <a:pt x="555147" y="1033753"/>
                  </a:lnTo>
                  <a:lnTo>
                    <a:pt x="568687" y="1010570"/>
                  </a:lnTo>
                  <a:lnTo>
                    <a:pt x="582227" y="987387"/>
                  </a:lnTo>
                  <a:lnTo>
                    <a:pt x="595768" y="964204"/>
                  </a:lnTo>
                  <a:lnTo>
                    <a:pt x="609308" y="941021"/>
                  </a:lnTo>
                  <a:lnTo>
                    <a:pt x="622848" y="917838"/>
                  </a:lnTo>
                  <a:lnTo>
                    <a:pt x="636388" y="894655"/>
                  </a:lnTo>
                  <a:lnTo>
                    <a:pt x="649928" y="871472"/>
                  </a:lnTo>
                  <a:lnTo>
                    <a:pt x="663469" y="848289"/>
                  </a:lnTo>
                  <a:lnTo>
                    <a:pt x="677009" y="825106"/>
                  </a:lnTo>
                  <a:lnTo>
                    <a:pt x="690549" y="801923"/>
                  </a:lnTo>
                  <a:lnTo>
                    <a:pt x="704089" y="778740"/>
                  </a:lnTo>
                  <a:lnTo>
                    <a:pt x="717629" y="755557"/>
                  </a:lnTo>
                  <a:lnTo>
                    <a:pt x="731169" y="732374"/>
                  </a:lnTo>
                  <a:lnTo>
                    <a:pt x="744710" y="709191"/>
                  </a:lnTo>
                  <a:lnTo>
                    <a:pt x="758250" y="686008"/>
                  </a:lnTo>
                  <a:lnTo>
                    <a:pt x="771790" y="662825"/>
                  </a:lnTo>
                  <a:lnTo>
                    <a:pt x="785330" y="639642"/>
                  </a:lnTo>
                  <a:lnTo>
                    <a:pt x="798870" y="616459"/>
                  </a:lnTo>
                  <a:lnTo>
                    <a:pt x="812411" y="593276"/>
                  </a:lnTo>
                  <a:lnTo>
                    <a:pt x="825951" y="570093"/>
                  </a:lnTo>
                  <a:lnTo>
                    <a:pt x="839491" y="546909"/>
                  </a:lnTo>
                  <a:lnTo>
                    <a:pt x="853031" y="523726"/>
                  </a:lnTo>
                  <a:lnTo>
                    <a:pt x="866571" y="500543"/>
                  </a:lnTo>
                  <a:lnTo>
                    <a:pt x="880111" y="477360"/>
                  </a:lnTo>
                  <a:lnTo>
                    <a:pt x="893652" y="454177"/>
                  </a:lnTo>
                  <a:lnTo>
                    <a:pt x="907192" y="430994"/>
                  </a:lnTo>
                  <a:lnTo>
                    <a:pt x="920732" y="407811"/>
                  </a:lnTo>
                  <a:lnTo>
                    <a:pt x="934272" y="384628"/>
                  </a:lnTo>
                  <a:lnTo>
                    <a:pt x="947812" y="361445"/>
                  </a:lnTo>
                  <a:lnTo>
                    <a:pt x="961353" y="338262"/>
                  </a:lnTo>
                  <a:lnTo>
                    <a:pt x="974893" y="315079"/>
                  </a:lnTo>
                  <a:lnTo>
                    <a:pt x="988433" y="291896"/>
                  </a:lnTo>
                  <a:lnTo>
                    <a:pt x="1001973" y="268713"/>
                  </a:lnTo>
                  <a:lnTo>
                    <a:pt x="1015513" y="245530"/>
                  </a:lnTo>
                  <a:lnTo>
                    <a:pt x="1029054" y="222347"/>
                  </a:lnTo>
                  <a:lnTo>
                    <a:pt x="1042594" y="199164"/>
                  </a:lnTo>
                  <a:lnTo>
                    <a:pt x="1056134" y="175981"/>
                  </a:lnTo>
                  <a:lnTo>
                    <a:pt x="1069674" y="152798"/>
                  </a:lnTo>
                  <a:lnTo>
                    <a:pt x="1083214" y="129615"/>
                  </a:lnTo>
                  <a:lnTo>
                    <a:pt x="1096754" y="106432"/>
                  </a:lnTo>
                  <a:lnTo>
                    <a:pt x="1110295" y="83249"/>
                  </a:lnTo>
                  <a:lnTo>
                    <a:pt x="1123835" y="60066"/>
                  </a:lnTo>
                  <a:lnTo>
                    <a:pt x="1137375" y="36883"/>
                  </a:lnTo>
                  <a:lnTo>
                    <a:pt x="1150915" y="13699"/>
                  </a:lnTo>
                  <a:lnTo>
                    <a:pt x="11589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38120" y="4891264"/>
              <a:ext cx="62533" cy="71999"/>
            </a:xfrm>
            <a:custGeom>
              <a:avLst/>
              <a:pathLst>
                <a:path w="62533" h="71999">
                  <a:moveTo>
                    <a:pt x="62172" y="71999"/>
                  </a:moveTo>
                  <a:lnTo>
                    <a:pt x="62533" y="0"/>
                  </a:lnTo>
                  <a:lnTo>
                    <a:pt x="0" y="356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341736" y="5835404"/>
              <a:ext cx="468475" cy="1040117"/>
            </a:xfrm>
            <a:custGeom>
              <a:avLst/>
              <a:pathLst>
                <a:path w="468475" h="1040117">
                  <a:moveTo>
                    <a:pt x="0" y="1040117"/>
                  </a:moveTo>
                  <a:lnTo>
                    <a:pt x="6225" y="1026296"/>
                  </a:lnTo>
                  <a:lnTo>
                    <a:pt x="12450" y="1012474"/>
                  </a:lnTo>
                  <a:lnTo>
                    <a:pt x="18676" y="998652"/>
                  </a:lnTo>
                  <a:lnTo>
                    <a:pt x="24901" y="984830"/>
                  </a:lnTo>
                  <a:lnTo>
                    <a:pt x="31127" y="971008"/>
                  </a:lnTo>
                  <a:lnTo>
                    <a:pt x="37352" y="957187"/>
                  </a:lnTo>
                  <a:lnTo>
                    <a:pt x="43577" y="943365"/>
                  </a:lnTo>
                  <a:lnTo>
                    <a:pt x="49803" y="929543"/>
                  </a:lnTo>
                  <a:lnTo>
                    <a:pt x="56028" y="915721"/>
                  </a:lnTo>
                  <a:lnTo>
                    <a:pt x="62254" y="901899"/>
                  </a:lnTo>
                  <a:lnTo>
                    <a:pt x="68479" y="888077"/>
                  </a:lnTo>
                  <a:lnTo>
                    <a:pt x="74705" y="874256"/>
                  </a:lnTo>
                  <a:lnTo>
                    <a:pt x="80930" y="860434"/>
                  </a:lnTo>
                  <a:lnTo>
                    <a:pt x="87155" y="846612"/>
                  </a:lnTo>
                  <a:lnTo>
                    <a:pt x="93381" y="832790"/>
                  </a:lnTo>
                  <a:lnTo>
                    <a:pt x="99606" y="818968"/>
                  </a:lnTo>
                  <a:lnTo>
                    <a:pt x="105832" y="805147"/>
                  </a:lnTo>
                  <a:lnTo>
                    <a:pt x="112057" y="791325"/>
                  </a:lnTo>
                  <a:lnTo>
                    <a:pt x="118283" y="777503"/>
                  </a:lnTo>
                  <a:lnTo>
                    <a:pt x="124508" y="763681"/>
                  </a:lnTo>
                  <a:lnTo>
                    <a:pt x="130733" y="749859"/>
                  </a:lnTo>
                  <a:lnTo>
                    <a:pt x="136959" y="736038"/>
                  </a:lnTo>
                  <a:lnTo>
                    <a:pt x="143184" y="722216"/>
                  </a:lnTo>
                  <a:lnTo>
                    <a:pt x="149410" y="708394"/>
                  </a:lnTo>
                  <a:lnTo>
                    <a:pt x="155635" y="694572"/>
                  </a:lnTo>
                  <a:lnTo>
                    <a:pt x="161861" y="680750"/>
                  </a:lnTo>
                  <a:lnTo>
                    <a:pt x="168086" y="666928"/>
                  </a:lnTo>
                  <a:lnTo>
                    <a:pt x="174311" y="653107"/>
                  </a:lnTo>
                  <a:lnTo>
                    <a:pt x="180537" y="639285"/>
                  </a:lnTo>
                  <a:lnTo>
                    <a:pt x="186762" y="625463"/>
                  </a:lnTo>
                  <a:lnTo>
                    <a:pt x="192988" y="611641"/>
                  </a:lnTo>
                  <a:lnTo>
                    <a:pt x="199213" y="597819"/>
                  </a:lnTo>
                  <a:lnTo>
                    <a:pt x="205439" y="583998"/>
                  </a:lnTo>
                  <a:lnTo>
                    <a:pt x="211664" y="570176"/>
                  </a:lnTo>
                  <a:lnTo>
                    <a:pt x="217889" y="556354"/>
                  </a:lnTo>
                  <a:lnTo>
                    <a:pt x="224115" y="542532"/>
                  </a:lnTo>
                  <a:lnTo>
                    <a:pt x="230340" y="528710"/>
                  </a:lnTo>
                  <a:lnTo>
                    <a:pt x="236566" y="514888"/>
                  </a:lnTo>
                  <a:lnTo>
                    <a:pt x="242791" y="501067"/>
                  </a:lnTo>
                  <a:lnTo>
                    <a:pt x="249017" y="487245"/>
                  </a:lnTo>
                  <a:lnTo>
                    <a:pt x="255242" y="473423"/>
                  </a:lnTo>
                  <a:lnTo>
                    <a:pt x="261467" y="459601"/>
                  </a:lnTo>
                  <a:lnTo>
                    <a:pt x="267693" y="445779"/>
                  </a:lnTo>
                  <a:lnTo>
                    <a:pt x="273918" y="431958"/>
                  </a:lnTo>
                  <a:lnTo>
                    <a:pt x="280144" y="418136"/>
                  </a:lnTo>
                  <a:lnTo>
                    <a:pt x="286369" y="404314"/>
                  </a:lnTo>
                  <a:lnTo>
                    <a:pt x="292594" y="390492"/>
                  </a:lnTo>
                  <a:lnTo>
                    <a:pt x="298820" y="376670"/>
                  </a:lnTo>
                  <a:lnTo>
                    <a:pt x="305045" y="362848"/>
                  </a:lnTo>
                  <a:lnTo>
                    <a:pt x="311271" y="349027"/>
                  </a:lnTo>
                  <a:lnTo>
                    <a:pt x="317496" y="335205"/>
                  </a:lnTo>
                  <a:lnTo>
                    <a:pt x="323722" y="321383"/>
                  </a:lnTo>
                  <a:lnTo>
                    <a:pt x="329947" y="307561"/>
                  </a:lnTo>
                  <a:lnTo>
                    <a:pt x="336172" y="293739"/>
                  </a:lnTo>
                  <a:lnTo>
                    <a:pt x="342398" y="279918"/>
                  </a:lnTo>
                  <a:lnTo>
                    <a:pt x="348623" y="266096"/>
                  </a:lnTo>
                  <a:lnTo>
                    <a:pt x="354849" y="252274"/>
                  </a:lnTo>
                  <a:lnTo>
                    <a:pt x="361074" y="238452"/>
                  </a:lnTo>
                  <a:lnTo>
                    <a:pt x="367300" y="224630"/>
                  </a:lnTo>
                  <a:lnTo>
                    <a:pt x="373525" y="210808"/>
                  </a:lnTo>
                  <a:lnTo>
                    <a:pt x="379750" y="196987"/>
                  </a:lnTo>
                  <a:lnTo>
                    <a:pt x="385976" y="183165"/>
                  </a:lnTo>
                  <a:lnTo>
                    <a:pt x="392201" y="169343"/>
                  </a:lnTo>
                  <a:lnTo>
                    <a:pt x="398427" y="155521"/>
                  </a:lnTo>
                  <a:lnTo>
                    <a:pt x="404652" y="141699"/>
                  </a:lnTo>
                  <a:lnTo>
                    <a:pt x="410878" y="127878"/>
                  </a:lnTo>
                  <a:lnTo>
                    <a:pt x="417103" y="114056"/>
                  </a:lnTo>
                  <a:lnTo>
                    <a:pt x="423328" y="100234"/>
                  </a:lnTo>
                  <a:lnTo>
                    <a:pt x="429554" y="86412"/>
                  </a:lnTo>
                  <a:lnTo>
                    <a:pt x="435779" y="72590"/>
                  </a:lnTo>
                  <a:lnTo>
                    <a:pt x="442005" y="58768"/>
                  </a:lnTo>
                  <a:lnTo>
                    <a:pt x="448230" y="44947"/>
                  </a:lnTo>
                  <a:lnTo>
                    <a:pt x="454456" y="31125"/>
                  </a:lnTo>
                  <a:lnTo>
                    <a:pt x="460681" y="17303"/>
                  </a:lnTo>
                  <a:lnTo>
                    <a:pt x="466906" y="3481"/>
                  </a:lnTo>
                  <a:lnTo>
                    <a:pt x="4684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751780" y="5835404"/>
              <a:ext cx="65648" cy="71637"/>
            </a:xfrm>
            <a:custGeom>
              <a:avLst/>
              <a:pathLst>
                <a:path w="65648" h="71637">
                  <a:moveTo>
                    <a:pt x="65648" y="71637"/>
                  </a:moveTo>
                  <a:lnTo>
                    <a:pt x="58431" y="0"/>
                  </a:lnTo>
                  <a:lnTo>
                    <a:pt x="0" y="420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341736" y="6714262"/>
              <a:ext cx="929461" cy="161260"/>
            </a:xfrm>
            <a:custGeom>
              <a:avLst/>
              <a:pathLst>
                <a:path w="929461" h="161260">
                  <a:moveTo>
                    <a:pt x="0" y="161260"/>
                  </a:moveTo>
                  <a:lnTo>
                    <a:pt x="12971" y="159009"/>
                  </a:lnTo>
                  <a:lnTo>
                    <a:pt x="25942" y="156759"/>
                  </a:lnTo>
                  <a:lnTo>
                    <a:pt x="38914" y="154508"/>
                  </a:lnTo>
                  <a:lnTo>
                    <a:pt x="51885" y="152258"/>
                  </a:lnTo>
                  <a:lnTo>
                    <a:pt x="64856" y="150007"/>
                  </a:lnTo>
                  <a:lnTo>
                    <a:pt x="77828" y="147757"/>
                  </a:lnTo>
                  <a:lnTo>
                    <a:pt x="90799" y="145506"/>
                  </a:lnTo>
                  <a:lnTo>
                    <a:pt x="103770" y="143256"/>
                  </a:lnTo>
                  <a:lnTo>
                    <a:pt x="116742" y="141005"/>
                  </a:lnTo>
                  <a:lnTo>
                    <a:pt x="129713" y="138755"/>
                  </a:lnTo>
                  <a:lnTo>
                    <a:pt x="142684" y="136504"/>
                  </a:lnTo>
                  <a:lnTo>
                    <a:pt x="155656" y="134254"/>
                  </a:lnTo>
                  <a:lnTo>
                    <a:pt x="168627" y="132003"/>
                  </a:lnTo>
                  <a:lnTo>
                    <a:pt x="181598" y="129753"/>
                  </a:lnTo>
                  <a:lnTo>
                    <a:pt x="194570" y="127502"/>
                  </a:lnTo>
                  <a:lnTo>
                    <a:pt x="207541" y="125252"/>
                  </a:lnTo>
                  <a:lnTo>
                    <a:pt x="220512" y="123001"/>
                  </a:lnTo>
                  <a:lnTo>
                    <a:pt x="233484" y="120751"/>
                  </a:lnTo>
                  <a:lnTo>
                    <a:pt x="246455" y="118500"/>
                  </a:lnTo>
                  <a:lnTo>
                    <a:pt x="259426" y="116249"/>
                  </a:lnTo>
                  <a:lnTo>
                    <a:pt x="272398" y="113999"/>
                  </a:lnTo>
                  <a:lnTo>
                    <a:pt x="285369" y="111748"/>
                  </a:lnTo>
                  <a:lnTo>
                    <a:pt x="298340" y="109498"/>
                  </a:lnTo>
                  <a:lnTo>
                    <a:pt x="311312" y="107247"/>
                  </a:lnTo>
                  <a:lnTo>
                    <a:pt x="324283" y="104997"/>
                  </a:lnTo>
                  <a:lnTo>
                    <a:pt x="337254" y="102746"/>
                  </a:lnTo>
                  <a:lnTo>
                    <a:pt x="350226" y="100496"/>
                  </a:lnTo>
                  <a:lnTo>
                    <a:pt x="363197" y="98245"/>
                  </a:lnTo>
                  <a:lnTo>
                    <a:pt x="376168" y="95995"/>
                  </a:lnTo>
                  <a:lnTo>
                    <a:pt x="389140" y="93744"/>
                  </a:lnTo>
                  <a:lnTo>
                    <a:pt x="402111" y="91494"/>
                  </a:lnTo>
                  <a:lnTo>
                    <a:pt x="415082" y="89243"/>
                  </a:lnTo>
                  <a:lnTo>
                    <a:pt x="428054" y="86993"/>
                  </a:lnTo>
                  <a:lnTo>
                    <a:pt x="441025" y="84742"/>
                  </a:lnTo>
                  <a:lnTo>
                    <a:pt x="453996" y="82492"/>
                  </a:lnTo>
                  <a:lnTo>
                    <a:pt x="466968" y="80241"/>
                  </a:lnTo>
                  <a:lnTo>
                    <a:pt x="479939" y="77991"/>
                  </a:lnTo>
                  <a:lnTo>
                    <a:pt x="492910" y="75740"/>
                  </a:lnTo>
                  <a:lnTo>
                    <a:pt x="505882" y="73490"/>
                  </a:lnTo>
                  <a:lnTo>
                    <a:pt x="518853" y="71239"/>
                  </a:lnTo>
                  <a:lnTo>
                    <a:pt x="531824" y="68989"/>
                  </a:lnTo>
                  <a:lnTo>
                    <a:pt x="544796" y="66738"/>
                  </a:lnTo>
                  <a:lnTo>
                    <a:pt x="557767" y="64488"/>
                  </a:lnTo>
                  <a:lnTo>
                    <a:pt x="570738" y="62237"/>
                  </a:lnTo>
                  <a:lnTo>
                    <a:pt x="583710" y="59987"/>
                  </a:lnTo>
                  <a:lnTo>
                    <a:pt x="596681" y="57736"/>
                  </a:lnTo>
                  <a:lnTo>
                    <a:pt x="609653" y="55486"/>
                  </a:lnTo>
                  <a:lnTo>
                    <a:pt x="622624" y="53235"/>
                  </a:lnTo>
                  <a:lnTo>
                    <a:pt x="635595" y="50985"/>
                  </a:lnTo>
                  <a:lnTo>
                    <a:pt x="648567" y="48734"/>
                  </a:lnTo>
                  <a:lnTo>
                    <a:pt x="661538" y="46484"/>
                  </a:lnTo>
                  <a:lnTo>
                    <a:pt x="674509" y="44233"/>
                  </a:lnTo>
                  <a:lnTo>
                    <a:pt x="687481" y="41983"/>
                  </a:lnTo>
                  <a:lnTo>
                    <a:pt x="700452" y="39732"/>
                  </a:lnTo>
                  <a:lnTo>
                    <a:pt x="713423" y="37482"/>
                  </a:lnTo>
                  <a:lnTo>
                    <a:pt x="726395" y="35231"/>
                  </a:lnTo>
                  <a:lnTo>
                    <a:pt x="739366" y="32981"/>
                  </a:lnTo>
                  <a:lnTo>
                    <a:pt x="752337" y="30730"/>
                  </a:lnTo>
                  <a:lnTo>
                    <a:pt x="765309" y="28480"/>
                  </a:lnTo>
                  <a:lnTo>
                    <a:pt x="778280" y="26229"/>
                  </a:lnTo>
                  <a:lnTo>
                    <a:pt x="791251" y="23979"/>
                  </a:lnTo>
                  <a:lnTo>
                    <a:pt x="804223" y="21728"/>
                  </a:lnTo>
                  <a:lnTo>
                    <a:pt x="817194" y="19478"/>
                  </a:lnTo>
                  <a:lnTo>
                    <a:pt x="830165" y="17227"/>
                  </a:lnTo>
                  <a:lnTo>
                    <a:pt x="843137" y="14977"/>
                  </a:lnTo>
                  <a:lnTo>
                    <a:pt x="856108" y="12726"/>
                  </a:lnTo>
                  <a:lnTo>
                    <a:pt x="869079" y="10476"/>
                  </a:lnTo>
                  <a:lnTo>
                    <a:pt x="882051" y="8225"/>
                  </a:lnTo>
                  <a:lnTo>
                    <a:pt x="895022" y="5975"/>
                  </a:lnTo>
                  <a:lnTo>
                    <a:pt x="907993" y="3724"/>
                  </a:lnTo>
                  <a:lnTo>
                    <a:pt x="920965" y="1474"/>
                  </a:lnTo>
                  <a:lnTo>
                    <a:pt x="9294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608" y="6689451"/>
              <a:ext cx="67590" cy="70940"/>
            </a:xfrm>
            <a:custGeom>
              <a:avLst/>
              <a:pathLst>
                <a:path w="67590" h="70940">
                  <a:moveTo>
                    <a:pt x="12308" y="70940"/>
                  </a:moveTo>
                  <a:lnTo>
                    <a:pt x="67590" y="248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341736" y="6338085"/>
              <a:ext cx="888287" cy="537437"/>
            </a:xfrm>
            <a:custGeom>
              <a:avLst/>
              <a:pathLst>
                <a:path w="888287" h="537437">
                  <a:moveTo>
                    <a:pt x="0" y="537437"/>
                  </a:moveTo>
                  <a:lnTo>
                    <a:pt x="12083" y="530126"/>
                  </a:lnTo>
                  <a:lnTo>
                    <a:pt x="24167" y="522815"/>
                  </a:lnTo>
                  <a:lnTo>
                    <a:pt x="36251" y="515504"/>
                  </a:lnTo>
                  <a:lnTo>
                    <a:pt x="48335" y="508193"/>
                  </a:lnTo>
                  <a:lnTo>
                    <a:pt x="60419" y="500882"/>
                  </a:lnTo>
                  <a:lnTo>
                    <a:pt x="72502" y="493571"/>
                  </a:lnTo>
                  <a:lnTo>
                    <a:pt x="84586" y="486260"/>
                  </a:lnTo>
                  <a:lnTo>
                    <a:pt x="96670" y="478949"/>
                  </a:lnTo>
                  <a:lnTo>
                    <a:pt x="108754" y="471638"/>
                  </a:lnTo>
                  <a:lnTo>
                    <a:pt x="120838" y="464327"/>
                  </a:lnTo>
                  <a:lnTo>
                    <a:pt x="132922" y="457016"/>
                  </a:lnTo>
                  <a:lnTo>
                    <a:pt x="145005" y="449705"/>
                  </a:lnTo>
                  <a:lnTo>
                    <a:pt x="157089" y="442394"/>
                  </a:lnTo>
                  <a:lnTo>
                    <a:pt x="169173" y="435083"/>
                  </a:lnTo>
                  <a:lnTo>
                    <a:pt x="181257" y="427772"/>
                  </a:lnTo>
                  <a:lnTo>
                    <a:pt x="193341" y="420460"/>
                  </a:lnTo>
                  <a:lnTo>
                    <a:pt x="205425" y="413149"/>
                  </a:lnTo>
                  <a:lnTo>
                    <a:pt x="217508" y="405838"/>
                  </a:lnTo>
                  <a:lnTo>
                    <a:pt x="229592" y="398527"/>
                  </a:lnTo>
                  <a:lnTo>
                    <a:pt x="241676" y="391216"/>
                  </a:lnTo>
                  <a:lnTo>
                    <a:pt x="253760" y="383905"/>
                  </a:lnTo>
                  <a:lnTo>
                    <a:pt x="265844" y="376594"/>
                  </a:lnTo>
                  <a:lnTo>
                    <a:pt x="277928" y="369283"/>
                  </a:lnTo>
                  <a:lnTo>
                    <a:pt x="290011" y="361972"/>
                  </a:lnTo>
                  <a:lnTo>
                    <a:pt x="302095" y="354661"/>
                  </a:lnTo>
                  <a:lnTo>
                    <a:pt x="314179" y="347350"/>
                  </a:lnTo>
                  <a:lnTo>
                    <a:pt x="326263" y="340039"/>
                  </a:lnTo>
                  <a:lnTo>
                    <a:pt x="338347" y="332728"/>
                  </a:lnTo>
                  <a:lnTo>
                    <a:pt x="350431" y="325417"/>
                  </a:lnTo>
                  <a:lnTo>
                    <a:pt x="362514" y="318106"/>
                  </a:lnTo>
                  <a:lnTo>
                    <a:pt x="374598" y="310795"/>
                  </a:lnTo>
                  <a:lnTo>
                    <a:pt x="386682" y="303484"/>
                  </a:lnTo>
                  <a:lnTo>
                    <a:pt x="398766" y="296173"/>
                  </a:lnTo>
                  <a:lnTo>
                    <a:pt x="410850" y="288862"/>
                  </a:lnTo>
                  <a:lnTo>
                    <a:pt x="422934" y="281551"/>
                  </a:lnTo>
                  <a:lnTo>
                    <a:pt x="435017" y="274240"/>
                  </a:lnTo>
                  <a:lnTo>
                    <a:pt x="447101" y="266929"/>
                  </a:lnTo>
                  <a:lnTo>
                    <a:pt x="459185" y="259617"/>
                  </a:lnTo>
                  <a:lnTo>
                    <a:pt x="471269" y="252306"/>
                  </a:lnTo>
                  <a:lnTo>
                    <a:pt x="483353" y="244995"/>
                  </a:lnTo>
                  <a:lnTo>
                    <a:pt x="495437" y="237684"/>
                  </a:lnTo>
                  <a:lnTo>
                    <a:pt x="507520" y="230373"/>
                  </a:lnTo>
                  <a:lnTo>
                    <a:pt x="519604" y="223062"/>
                  </a:lnTo>
                  <a:lnTo>
                    <a:pt x="531688" y="215751"/>
                  </a:lnTo>
                  <a:lnTo>
                    <a:pt x="543772" y="208440"/>
                  </a:lnTo>
                  <a:lnTo>
                    <a:pt x="555856" y="201129"/>
                  </a:lnTo>
                  <a:lnTo>
                    <a:pt x="567940" y="193818"/>
                  </a:lnTo>
                  <a:lnTo>
                    <a:pt x="580023" y="186507"/>
                  </a:lnTo>
                  <a:lnTo>
                    <a:pt x="592107" y="179196"/>
                  </a:lnTo>
                  <a:lnTo>
                    <a:pt x="604191" y="171885"/>
                  </a:lnTo>
                  <a:lnTo>
                    <a:pt x="616275" y="164574"/>
                  </a:lnTo>
                  <a:lnTo>
                    <a:pt x="628359" y="157263"/>
                  </a:lnTo>
                  <a:lnTo>
                    <a:pt x="640443" y="149952"/>
                  </a:lnTo>
                  <a:lnTo>
                    <a:pt x="652526" y="142641"/>
                  </a:lnTo>
                  <a:lnTo>
                    <a:pt x="664610" y="135330"/>
                  </a:lnTo>
                  <a:lnTo>
                    <a:pt x="676694" y="128019"/>
                  </a:lnTo>
                  <a:lnTo>
                    <a:pt x="688778" y="120708"/>
                  </a:lnTo>
                  <a:lnTo>
                    <a:pt x="700862" y="113397"/>
                  </a:lnTo>
                  <a:lnTo>
                    <a:pt x="712946" y="106086"/>
                  </a:lnTo>
                  <a:lnTo>
                    <a:pt x="725029" y="98775"/>
                  </a:lnTo>
                  <a:lnTo>
                    <a:pt x="737113" y="91463"/>
                  </a:lnTo>
                  <a:lnTo>
                    <a:pt x="749197" y="84152"/>
                  </a:lnTo>
                  <a:lnTo>
                    <a:pt x="761281" y="76841"/>
                  </a:lnTo>
                  <a:lnTo>
                    <a:pt x="773365" y="69530"/>
                  </a:lnTo>
                  <a:lnTo>
                    <a:pt x="785449" y="62219"/>
                  </a:lnTo>
                  <a:lnTo>
                    <a:pt x="797532" y="54908"/>
                  </a:lnTo>
                  <a:lnTo>
                    <a:pt x="809616" y="47597"/>
                  </a:lnTo>
                  <a:lnTo>
                    <a:pt x="821700" y="40286"/>
                  </a:lnTo>
                  <a:lnTo>
                    <a:pt x="833784" y="32975"/>
                  </a:lnTo>
                  <a:lnTo>
                    <a:pt x="845868" y="25664"/>
                  </a:lnTo>
                  <a:lnTo>
                    <a:pt x="857952" y="18353"/>
                  </a:lnTo>
                  <a:lnTo>
                    <a:pt x="870035" y="11042"/>
                  </a:lnTo>
                  <a:lnTo>
                    <a:pt x="882119" y="3731"/>
                  </a:lnTo>
                  <a:lnTo>
                    <a:pt x="8882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58038" y="6338085"/>
              <a:ext cx="71984" cy="63078"/>
            </a:xfrm>
            <a:custGeom>
              <a:avLst/>
              <a:pathLst>
                <a:path w="71984" h="63078">
                  <a:moveTo>
                    <a:pt x="37271" y="63078"/>
                  </a:moveTo>
                  <a:lnTo>
                    <a:pt x="71984" y="0"/>
                  </a:lnTo>
                  <a:lnTo>
                    <a:pt x="0" y="14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41736" y="5363757"/>
              <a:ext cx="447550" cy="1511765"/>
            </a:xfrm>
            <a:custGeom>
              <a:avLst/>
              <a:pathLst>
                <a:path w="447550" h="1511765">
                  <a:moveTo>
                    <a:pt x="0" y="1511765"/>
                  </a:moveTo>
                  <a:lnTo>
                    <a:pt x="5552" y="1493008"/>
                  </a:lnTo>
                  <a:lnTo>
                    <a:pt x="11105" y="1474251"/>
                  </a:lnTo>
                  <a:lnTo>
                    <a:pt x="16658" y="1455494"/>
                  </a:lnTo>
                  <a:lnTo>
                    <a:pt x="22211" y="1436736"/>
                  </a:lnTo>
                  <a:lnTo>
                    <a:pt x="27764" y="1417979"/>
                  </a:lnTo>
                  <a:lnTo>
                    <a:pt x="33317" y="1399222"/>
                  </a:lnTo>
                  <a:lnTo>
                    <a:pt x="38870" y="1380465"/>
                  </a:lnTo>
                  <a:lnTo>
                    <a:pt x="44423" y="1361708"/>
                  </a:lnTo>
                  <a:lnTo>
                    <a:pt x="49976" y="1342951"/>
                  </a:lnTo>
                  <a:lnTo>
                    <a:pt x="55529" y="1324194"/>
                  </a:lnTo>
                  <a:lnTo>
                    <a:pt x="61082" y="1305436"/>
                  </a:lnTo>
                  <a:lnTo>
                    <a:pt x="66635" y="1286679"/>
                  </a:lnTo>
                  <a:lnTo>
                    <a:pt x="72188" y="1267922"/>
                  </a:lnTo>
                  <a:lnTo>
                    <a:pt x="77741" y="1249165"/>
                  </a:lnTo>
                  <a:lnTo>
                    <a:pt x="83294" y="1230408"/>
                  </a:lnTo>
                  <a:lnTo>
                    <a:pt x="88847" y="1211651"/>
                  </a:lnTo>
                  <a:lnTo>
                    <a:pt x="94400" y="1192894"/>
                  </a:lnTo>
                  <a:lnTo>
                    <a:pt x="99953" y="1174136"/>
                  </a:lnTo>
                  <a:lnTo>
                    <a:pt x="105506" y="1155379"/>
                  </a:lnTo>
                  <a:lnTo>
                    <a:pt x="111059" y="1136622"/>
                  </a:lnTo>
                  <a:lnTo>
                    <a:pt x="116612" y="1117865"/>
                  </a:lnTo>
                  <a:lnTo>
                    <a:pt x="122165" y="1099108"/>
                  </a:lnTo>
                  <a:lnTo>
                    <a:pt x="127718" y="1080351"/>
                  </a:lnTo>
                  <a:lnTo>
                    <a:pt x="133270" y="1061594"/>
                  </a:lnTo>
                  <a:lnTo>
                    <a:pt x="138823" y="1042837"/>
                  </a:lnTo>
                  <a:lnTo>
                    <a:pt x="144376" y="1024079"/>
                  </a:lnTo>
                  <a:lnTo>
                    <a:pt x="149929" y="1005322"/>
                  </a:lnTo>
                  <a:lnTo>
                    <a:pt x="155482" y="986565"/>
                  </a:lnTo>
                  <a:lnTo>
                    <a:pt x="161035" y="967808"/>
                  </a:lnTo>
                  <a:lnTo>
                    <a:pt x="166588" y="949051"/>
                  </a:lnTo>
                  <a:lnTo>
                    <a:pt x="172141" y="930294"/>
                  </a:lnTo>
                  <a:lnTo>
                    <a:pt x="177694" y="911537"/>
                  </a:lnTo>
                  <a:lnTo>
                    <a:pt x="183247" y="892779"/>
                  </a:lnTo>
                  <a:lnTo>
                    <a:pt x="188800" y="874022"/>
                  </a:lnTo>
                  <a:lnTo>
                    <a:pt x="194353" y="855265"/>
                  </a:lnTo>
                  <a:lnTo>
                    <a:pt x="199906" y="836508"/>
                  </a:lnTo>
                  <a:lnTo>
                    <a:pt x="205459" y="817751"/>
                  </a:lnTo>
                  <a:lnTo>
                    <a:pt x="211012" y="798994"/>
                  </a:lnTo>
                  <a:lnTo>
                    <a:pt x="216565" y="780237"/>
                  </a:lnTo>
                  <a:lnTo>
                    <a:pt x="222118" y="761480"/>
                  </a:lnTo>
                  <a:lnTo>
                    <a:pt x="227671" y="742722"/>
                  </a:lnTo>
                  <a:lnTo>
                    <a:pt x="233224" y="723965"/>
                  </a:lnTo>
                  <a:lnTo>
                    <a:pt x="238777" y="705208"/>
                  </a:lnTo>
                  <a:lnTo>
                    <a:pt x="244330" y="686451"/>
                  </a:lnTo>
                  <a:lnTo>
                    <a:pt x="249883" y="667694"/>
                  </a:lnTo>
                  <a:lnTo>
                    <a:pt x="255436" y="648937"/>
                  </a:lnTo>
                  <a:lnTo>
                    <a:pt x="260989" y="630180"/>
                  </a:lnTo>
                  <a:lnTo>
                    <a:pt x="266541" y="611422"/>
                  </a:lnTo>
                  <a:lnTo>
                    <a:pt x="272094" y="592665"/>
                  </a:lnTo>
                  <a:lnTo>
                    <a:pt x="277647" y="573908"/>
                  </a:lnTo>
                  <a:lnTo>
                    <a:pt x="283200" y="555151"/>
                  </a:lnTo>
                  <a:lnTo>
                    <a:pt x="288753" y="536394"/>
                  </a:lnTo>
                  <a:lnTo>
                    <a:pt x="294306" y="517637"/>
                  </a:lnTo>
                  <a:lnTo>
                    <a:pt x="299859" y="498880"/>
                  </a:lnTo>
                  <a:lnTo>
                    <a:pt x="305412" y="480122"/>
                  </a:lnTo>
                  <a:lnTo>
                    <a:pt x="310965" y="461365"/>
                  </a:lnTo>
                  <a:lnTo>
                    <a:pt x="316518" y="442608"/>
                  </a:lnTo>
                  <a:lnTo>
                    <a:pt x="322071" y="423851"/>
                  </a:lnTo>
                  <a:lnTo>
                    <a:pt x="327624" y="405094"/>
                  </a:lnTo>
                  <a:lnTo>
                    <a:pt x="333177" y="386337"/>
                  </a:lnTo>
                  <a:lnTo>
                    <a:pt x="338730" y="367580"/>
                  </a:lnTo>
                  <a:lnTo>
                    <a:pt x="344283" y="348823"/>
                  </a:lnTo>
                  <a:lnTo>
                    <a:pt x="349836" y="330065"/>
                  </a:lnTo>
                  <a:lnTo>
                    <a:pt x="355389" y="311308"/>
                  </a:lnTo>
                  <a:lnTo>
                    <a:pt x="360942" y="292551"/>
                  </a:lnTo>
                  <a:lnTo>
                    <a:pt x="366495" y="273794"/>
                  </a:lnTo>
                  <a:lnTo>
                    <a:pt x="372048" y="255037"/>
                  </a:lnTo>
                  <a:lnTo>
                    <a:pt x="377601" y="236280"/>
                  </a:lnTo>
                  <a:lnTo>
                    <a:pt x="383154" y="217523"/>
                  </a:lnTo>
                  <a:lnTo>
                    <a:pt x="388707" y="198765"/>
                  </a:lnTo>
                  <a:lnTo>
                    <a:pt x="394259" y="180008"/>
                  </a:lnTo>
                  <a:lnTo>
                    <a:pt x="399812" y="161251"/>
                  </a:lnTo>
                  <a:lnTo>
                    <a:pt x="405365" y="142494"/>
                  </a:lnTo>
                  <a:lnTo>
                    <a:pt x="410918" y="123737"/>
                  </a:lnTo>
                  <a:lnTo>
                    <a:pt x="416471" y="104980"/>
                  </a:lnTo>
                  <a:lnTo>
                    <a:pt x="422024" y="86223"/>
                  </a:lnTo>
                  <a:lnTo>
                    <a:pt x="427577" y="67466"/>
                  </a:lnTo>
                  <a:lnTo>
                    <a:pt x="433130" y="48708"/>
                  </a:lnTo>
                  <a:lnTo>
                    <a:pt x="438683" y="29951"/>
                  </a:lnTo>
                  <a:lnTo>
                    <a:pt x="444236" y="11194"/>
                  </a:lnTo>
                  <a:lnTo>
                    <a:pt x="447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37068" y="5363757"/>
              <a:ext cx="69038" cy="70008"/>
            </a:xfrm>
            <a:custGeom>
              <a:avLst/>
              <a:pathLst>
                <a:path w="69038" h="70008">
                  <a:moveTo>
                    <a:pt x="69038" y="70008"/>
                  </a:moveTo>
                  <a:lnTo>
                    <a:pt x="52219" y="0"/>
                  </a:lnTo>
                  <a:lnTo>
                    <a:pt x="0" y="495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341736" y="6843150"/>
              <a:ext cx="250882" cy="32372"/>
            </a:xfrm>
            <a:custGeom>
              <a:avLst/>
              <a:pathLst>
                <a:path w="250882" h="32372">
                  <a:moveTo>
                    <a:pt x="0" y="32372"/>
                  </a:moveTo>
                  <a:lnTo>
                    <a:pt x="6140" y="31579"/>
                  </a:lnTo>
                  <a:lnTo>
                    <a:pt x="12281" y="30787"/>
                  </a:lnTo>
                  <a:lnTo>
                    <a:pt x="18421" y="29995"/>
                  </a:lnTo>
                  <a:lnTo>
                    <a:pt x="24562" y="29202"/>
                  </a:lnTo>
                  <a:lnTo>
                    <a:pt x="30703" y="28410"/>
                  </a:lnTo>
                  <a:lnTo>
                    <a:pt x="36843" y="27618"/>
                  </a:lnTo>
                  <a:lnTo>
                    <a:pt x="42984" y="26825"/>
                  </a:lnTo>
                  <a:lnTo>
                    <a:pt x="49125" y="26033"/>
                  </a:lnTo>
                  <a:lnTo>
                    <a:pt x="55265" y="25240"/>
                  </a:lnTo>
                  <a:lnTo>
                    <a:pt x="61406" y="24448"/>
                  </a:lnTo>
                  <a:lnTo>
                    <a:pt x="67546" y="23656"/>
                  </a:lnTo>
                  <a:lnTo>
                    <a:pt x="73687" y="22863"/>
                  </a:lnTo>
                  <a:lnTo>
                    <a:pt x="79828" y="22071"/>
                  </a:lnTo>
                  <a:lnTo>
                    <a:pt x="85968" y="21279"/>
                  </a:lnTo>
                  <a:lnTo>
                    <a:pt x="92109" y="20486"/>
                  </a:lnTo>
                  <a:lnTo>
                    <a:pt x="98250" y="19694"/>
                  </a:lnTo>
                  <a:lnTo>
                    <a:pt x="104390" y="18902"/>
                  </a:lnTo>
                  <a:lnTo>
                    <a:pt x="110531" y="18109"/>
                  </a:lnTo>
                  <a:lnTo>
                    <a:pt x="116672" y="17317"/>
                  </a:lnTo>
                  <a:lnTo>
                    <a:pt x="122812" y="16525"/>
                  </a:lnTo>
                  <a:lnTo>
                    <a:pt x="128953" y="15732"/>
                  </a:lnTo>
                  <a:lnTo>
                    <a:pt x="135093" y="14940"/>
                  </a:lnTo>
                  <a:lnTo>
                    <a:pt x="141234" y="14148"/>
                  </a:lnTo>
                  <a:lnTo>
                    <a:pt x="147375" y="13355"/>
                  </a:lnTo>
                  <a:lnTo>
                    <a:pt x="153515" y="12563"/>
                  </a:lnTo>
                  <a:lnTo>
                    <a:pt x="159656" y="11771"/>
                  </a:lnTo>
                  <a:lnTo>
                    <a:pt x="165797" y="10978"/>
                  </a:lnTo>
                  <a:lnTo>
                    <a:pt x="171937" y="10186"/>
                  </a:lnTo>
                  <a:lnTo>
                    <a:pt x="178078" y="9394"/>
                  </a:lnTo>
                  <a:lnTo>
                    <a:pt x="184218" y="8601"/>
                  </a:lnTo>
                  <a:lnTo>
                    <a:pt x="190359" y="7809"/>
                  </a:lnTo>
                  <a:lnTo>
                    <a:pt x="196500" y="7017"/>
                  </a:lnTo>
                  <a:lnTo>
                    <a:pt x="202640" y="6224"/>
                  </a:lnTo>
                  <a:lnTo>
                    <a:pt x="208781" y="5432"/>
                  </a:lnTo>
                  <a:lnTo>
                    <a:pt x="214922" y="4640"/>
                  </a:lnTo>
                  <a:lnTo>
                    <a:pt x="221062" y="3847"/>
                  </a:lnTo>
                  <a:lnTo>
                    <a:pt x="227203" y="3055"/>
                  </a:lnTo>
                  <a:lnTo>
                    <a:pt x="233344" y="2263"/>
                  </a:lnTo>
                  <a:lnTo>
                    <a:pt x="239484" y="1470"/>
                  </a:lnTo>
                  <a:lnTo>
                    <a:pt x="245625" y="678"/>
                  </a:lnTo>
                  <a:lnTo>
                    <a:pt x="250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26171" y="6815426"/>
              <a:ext cx="66448" cy="71408"/>
            </a:xfrm>
            <a:custGeom>
              <a:avLst/>
              <a:pathLst>
                <a:path w="66448" h="71408">
                  <a:moveTo>
                    <a:pt x="9213" y="71408"/>
                  </a:moveTo>
                  <a:lnTo>
                    <a:pt x="66448" y="277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341736" y="5383291"/>
              <a:ext cx="1493434" cy="1492231"/>
            </a:xfrm>
            <a:custGeom>
              <a:avLst/>
              <a:pathLst>
                <a:path w="1493434" h="1492231">
                  <a:moveTo>
                    <a:pt x="0" y="1492231"/>
                  </a:moveTo>
                  <a:lnTo>
                    <a:pt x="17657" y="1474588"/>
                  </a:lnTo>
                  <a:lnTo>
                    <a:pt x="35315" y="1456944"/>
                  </a:lnTo>
                  <a:lnTo>
                    <a:pt x="52972" y="1439301"/>
                  </a:lnTo>
                  <a:lnTo>
                    <a:pt x="70630" y="1421658"/>
                  </a:lnTo>
                  <a:lnTo>
                    <a:pt x="88287" y="1404015"/>
                  </a:lnTo>
                  <a:lnTo>
                    <a:pt x="105945" y="1386371"/>
                  </a:lnTo>
                  <a:lnTo>
                    <a:pt x="123602" y="1368728"/>
                  </a:lnTo>
                  <a:lnTo>
                    <a:pt x="141260" y="1351085"/>
                  </a:lnTo>
                  <a:lnTo>
                    <a:pt x="158917" y="1333441"/>
                  </a:lnTo>
                  <a:lnTo>
                    <a:pt x="176575" y="1315798"/>
                  </a:lnTo>
                  <a:lnTo>
                    <a:pt x="194232" y="1298155"/>
                  </a:lnTo>
                  <a:lnTo>
                    <a:pt x="211890" y="1280511"/>
                  </a:lnTo>
                  <a:lnTo>
                    <a:pt x="229547" y="1262868"/>
                  </a:lnTo>
                  <a:lnTo>
                    <a:pt x="247205" y="1245225"/>
                  </a:lnTo>
                  <a:lnTo>
                    <a:pt x="264863" y="1227581"/>
                  </a:lnTo>
                  <a:lnTo>
                    <a:pt x="282520" y="1209938"/>
                  </a:lnTo>
                  <a:lnTo>
                    <a:pt x="300178" y="1192295"/>
                  </a:lnTo>
                  <a:lnTo>
                    <a:pt x="317835" y="1174652"/>
                  </a:lnTo>
                  <a:lnTo>
                    <a:pt x="335493" y="1157008"/>
                  </a:lnTo>
                  <a:lnTo>
                    <a:pt x="353150" y="1139365"/>
                  </a:lnTo>
                  <a:lnTo>
                    <a:pt x="370808" y="1121722"/>
                  </a:lnTo>
                  <a:lnTo>
                    <a:pt x="388465" y="1104078"/>
                  </a:lnTo>
                  <a:lnTo>
                    <a:pt x="406123" y="1086435"/>
                  </a:lnTo>
                  <a:lnTo>
                    <a:pt x="423780" y="1068792"/>
                  </a:lnTo>
                  <a:lnTo>
                    <a:pt x="441438" y="1051148"/>
                  </a:lnTo>
                  <a:lnTo>
                    <a:pt x="459095" y="1033505"/>
                  </a:lnTo>
                  <a:lnTo>
                    <a:pt x="476753" y="1015862"/>
                  </a:lnTo>
                  <a:lnTo>
                    <a:pt x="494410" y="998218"/>
                  </a:lnTo>
                  <a:lnTo>
                    <a:pt x="512068" y="980575"/>
                  </a:lnTo>
                  <a:lnTo>
                    <a:pt x="529726" y="962932"/>
                  </a:lnTo>
                  <a:lnTo>
                    <a:pt x="547383" y="945289"/>
                  </a:lnTo>
                  <a:lnTo>
                    <a:pt x="565041" y="927645"/>
                  </a:lnTo>
                  <a:lnTo>
                    <a:pt x="582698" y="910002"/>
                  </a:lnTo>
                  <a:lnTo>
                    <a:pt x="600356" y="892359"/>
                  </a:lnTo>
                  <a:lnTo>
                    <a:pt x="618013" y="874715"/>
                  </a:lnTo>
                  <a:lnTo>
                    <a:pt x="635671" y="857072"/>
                  </a:lnTo>
                  <a:lnTo>
                    <a:pt x="653328" y="839429"/>
                  </a:lnTo>
                  <a:lnTo>
                    <a:pt x="670986" y="821785"/>
                  </a:lnTo>
                  <a:lnTo>
                    <a:pt x="688643" y="804142"/>
                  </a:lnTo>
                  <a:lnTo>
                    <a:pt x="706301" y="786499"/>
                  </a:lnTo>
                  <a:lnTo>
                    <a:pt x="723958" y="768855"/>
                  </a:lnTo>
                  <a:lnTo>
                    <a:pt x="741616" y="751212"/>
                  </a:lnTo>
                  <a:lnTo>
                    <a:pt x="759273" y="733569"/>
                  </a:lnTo>
                  <a:lnTo>
                    <a:pt x="776931" y="715926"/>
                  </a:lnTo>
                  <a:lnTo>
                    <a:pt x="794589" y="698282"/>
                  </a:lnTo>
                  <a:lnTo>
                    <a:pt x="812246" y="680639"/>
                  </a:lnTo>
                  <a:lnTo>
                    <a:pt x="829904" y="662996"/>
                  </a:lnTo>
                  <a:lnTo>
                    <a:pt x="847561" y="645352"/>
                  </a:lnTo>
                  <a:lnTo>
                    <a:pt x="865219" y="627709"/>
                  </a:lnTo>
                  <a:lnTo>
                    <a:pt x="882876" y="610066"/>
                  </a:lnTo>
                  <a:lnTo>
                    <a:pt x="900534" y="592422"/>
                  </a:lnTo>
                  <a:lnTo>
                    <a:pt x="918191" y="574779"/>
                  </a:lnTo>
                  <a:lnTo>
                    <a:pt x="935849" y="557136"/>
                  </a:lnTo>
                  <a:lnTo>
                    <a:pt x="953506" y="539492"/>
                  </a:lnTo>
                  <a:lnTo>
                    <a:pt x="971164" y="521849"/>
                  </a:lnTo>
                  <a:lnTo>
                    <a:pt x="988821" y="504206"/>
                  </a:lnTo>
                  <a:lnTo>
                    <a:pt x="1006479" y="486563"/>
                  </a:lnTo>
                  <a:lnTo>
                    <a:pt x="1024136" y="468919"/>
                  </a:lnTo>
                  <a:lnTo>
                    <a:pt x="1041794" y="451276"/>
                  </a:lnTo>
                  <a:lnTo>
                    <a:pt x="1059452" y="433633"/>
                  </a:lnTo>
                  <a:lnTo>
                    <a:pt x="1077109" y="415989"/>
                  </a:lnTo>
                  <a:lnTo>
                    <a:pt x="1094767" y="398346"/>
                  </a:lnTo>
                  <a:lnTo>
                    <a:pt x="1112424" y="380703"/>
                  </a:lnTo>
                  <a:lnTo>
                    <a:pt x="1130082" y="363059"/>
                  </a:lnTo>
                  <a:lnTo>
                    <a:pt x="1147739" y="345416"/>
                  </a:lnTo>
                  <a:lnTo>
                    <a:pt x="1165397" y="327773"/>
                  </a:lnTo>
                  <a:lnTo>
                    <a:pt x="1183054" y="310129"/>
                  </a:lnTo>
                  <a:lnTo>
                    <a:pt x="1200712" y="292486"/>
                  </a:lnTo>
                  <a:lnTo>
                    <a:pt x="1218369" y="274843"/>
                  </a:lnTo>
                  <a:lnTo>
                    <a:pt x="1236027" y="257200"/>
                  </a:lnTo>
                  <a:lnTo>
                    <a:pt x="1253684" y="239556"/>
                  </a:lnTo>
                  <a:lnTo>
                    <a:pt x="1271342" y="221913"/>
                  </a:lnTo>
                  <a:lnTo>
                    <a:pt x="1288999" y="204270"/>
                  </a:lnTo>
                  <a:lnTo>
                    <a:pt x="1306657" y="186626"/>
                  </a:lnTo>
                  <a:lnTo>
                    <a:pt x="1324315" y="168983"/>
                  </a:lnTo>
                  <a:lnTo>
                    <a:pt x="1341972" y="151340"/>
                  </a:lnTo>
                  <a:lnTo>
                    <a:pt x="1359630" y="133696"/>
                  </a:lnTo>
                  <a:lnTo>
                    <a:pt x="1377287" y="116053"/>
                  </a:lnTo>
                  <a:lnTo>
                    <a:pt x="1394945" y="98410"/>
                  </a:lnTo>
                  <a:lnTo>
                    <a:pt x="1412602" y="80767"/>
                  </a:lnTo>
                  <a:lnTo>
                    <a:pt x="1430260" y="63123"/>
                  </a:lnTo>
                  <a:lnTo>
                    <a:pt x="1447917" y="45480"/>
                  </a:lnTo>
                  <a:lnTo>
                    <a:pt x="1465575" y="27837"/>
                  </a:lnTo>
                  <a:lnTo>
                    <a:pt x="1483232" y="10193"/>
                  </a:lnTo>
                  <a:lnTo>
                    <a:pt x="14934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765617" y="5383291"/>
              <a:ext cx="69554" cy="69539"/>
            </a:xfrm>
            <a:custGeom>
              <a:avLst/>
              <a:pathLst>
                <a:path w="69554" h="69539">
                  <a:moveTo>
                    <a:pt x="50891" y="69539"/>
                  </a:moveTo>
                  <a:lnTo>
                    <a:pt x="69554" y="0"/>
                  </a:lnTo>
                  <a:lnTo>
                    <a:pt x="0" y="186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341736" y="6386436"/>
              <a:ext cx="1512458" cy="489086"/>
            </a:xfrm>
            <a:custGeom>
              <a:avLst/>
              <a:pathLst>
                <a:path w="1512458" h="489086">
                  <a:moveTo>
                    <a:pt x="0" y="489086"/>
                  </a:moveTo>
                  <a:lnTo>
                    <a:pt x="18737" y="483027"/>
                  </a:lnTo>
                  <a:lnTo>
                    <a:pt x="37474" y="476968"/>
                  </a:lnTo>
                  <a:lnTo>
                    <a:pt x="56211" y="470909"/>
                  </a:lnTo>
                  <a:lnTo>
                    <a:pt x="74949" y="464850"/>
                  </a:lnTo>
                  <a:lnTo>
                    <a:pt x="93686" y="458791"/>
                  </a:lnTo>
                  <a:lnTo>
                    <a:pt x="112423" y="452732"/>
                  </a:lnTo>
                  <a:lnTo>
                    <a:pt x="131161" y="446672"/>
                  </a:lnTo>
                  <a:lnTo>
                    <a:pt x="149898" y="440613"/>
                  </a:lnTo>
                  <a:lnTo>
                    <a:pt x="168635" y="434554"/>
                  </a:lnTo>
                  <a:lnTo>
                    <a:pt x="187373" y="428495"/>
                  </a:lnTo>
                  <a:lnTo>
                    <a:pt x="206110" y="422436"/>
                  </a:lnTo>
                  <a:lnTo>
                    <a:pt x="224847" y="416377"/>
                  </a:lnTo>
                  <a:lnTo>
                    <a:pt x="243585" y="410318"/>
                  </a:lnTo>
                  <a:lnTo>
                    <a:pt x="262322" y="404259"/>
                  </a:lnTo>
                  <a:lnTo>
                    <a:pt x="281059" y="398199"/>
                  </a:lnTo>
                  <a:lnTo>
                    <a:pt x="299797" y="392140"/>
                  </a:lnTo>
                  <a:lnTo>
                    <a:pt x="318534" y="386081"/>
                  </a:lnTo>
                  <a:lnTo>
                    <a:pt x="337271" y="380022"/>
                  </a:lnTo>
                  <a:lnTo>
                    <a:pt x="356009" y="373963"/>
                  </a:lnTo>
                  <a:lnTo>
                    <a:pt x="374746" y="367904"/>
                  </a:lnTo>
                  <a:lnTo>
                    <a:pt x="393483" y="361845"/>
                  </a:lnTo>
                  <a:lnTo>
                    <a:pt x="412220" y="355786"/>
                  </a:lnTo>
                  <a:lnTo>
                    <a:pt x="430958" y="349726"/>
                  </a:lnTo>
                  <a:lnTo>
                    <a:pt x="449695" y="343667"/>
                  </a:lnTo>
                  <a:lnTo>
                    <a:pt x="468432" y="337608"/>
                  </a:lnTo>
                  <a:lnTo>
                    <a:pt x="487170" y="331549"/>
                  </a:lnTo>
                  <a:lnTo>
                    <a:pt x="505907" y="325490"/>
                  </a:lnTo>
                  <a:lnTo>
                    <a:pt x="524644" y="319431"/>
                  </a:lnTo>
                  <a:lnTo>
                    <a:pt x="543382" y="313372"/>
                  </a:lnTo>
                  <a:lnTo>
                    <a:pt x="562119" y="307313"/>
                  </a:lnTo>
                  <a:lnTo>
                    <a:pt x="580856" y="301253"/>
                  </a:lnTo>
                  <a:lnTo>
                    <a:pt x="599594" y="295194"/>
                  </a:lnTo>
                  <a:lnTo>
                    <a:pt x="618331" y="289135"/>
                  </a:lnTo>
                  <a:lnTo>
                    <a:pt x="637068" y="283076"/>
                  </a:lnTo>
                  <a:lnTo>
                    <a:pt x="655806" y="277017"/>
                  </a:lnTo>
                  <a:lnTo>
                    <a:pt x="674543" y="270958"/>
                  </a:lnTo>
                  <a:lnTo>
                    <a:pt x="693280" y="264899"/>
                  </a:lnTo>
                  <a:lnTo>
                    <a:pt x="712018" y="258840"/>
                  </a:lnTo>
                  <a:lnTo>
                    <a:pt x="730755" y="252780"/>
                  </a:lnTo>
                  <a:lnTo>
                    <a:pt x="749492" y="246721"/>
                  </a:lnTo>
                  <a:lnTo>
                    <a:pt x="768229" y="240662"/>
                  </a:lnTo>
                  <a:lnTo>
                    <a:pt x="786967" y="234603"/>
                  </a:lnTo>
                  <a:lnTo>
                    <a:pt x="805704" y="228544"/>
                  </a:lnTo>
                  <a:lnTo>
                    <a:pt x="824441" y="222485"/>
                  </a:lnTo>
                  <a:lnTo>
                    <a:pt x="843179" y="216426"/>
                  </a:lnTo>
                  <a:lnTo>
                    <a:pt x="861916" y="210367"/>
                  </a:lnTo>
                  <a:lnTo>
                    <a:pt x="880653" y="204307"/>
                  </a:lnTo>
                  <a:lnTo>
                    <a:pt x="899391" y="198248"/>
                  </a:lnTo>
                  <a:lnTo>
                    <a:pt x="918128" y="192189"/>
                  </a:lnTo>
                  <a:lnTo>
                    <a:pt x="936865" y="186130"/>
                  </a:lnTo>
                  <a:lnTo>
                    <a:pt x="955603" y="180071"/>
                  </a:lnTo>
                  <a:lnTo>
                    <a:pt x="974340" y="174012"/>
                  </a:lnTo>
                  <a:lnTo>
                    <a:pt x="993077" y="167953"/>
                  </a:lnTo>
                  <a:lnTo>
                    <a:pt x="1011815" y="161894"/>
                  </a:lnTo>
                  <a:lnTo>
                    <a:pt x="1030552" y="155834"/>
                  </a:lnTo>
                  <a:lnTo>
                    <a:pt x="1049289" y="149775"/>
                  </a:lnTo>
                  <a:lnTo>
                    <a:pt x="1068027" y="143716"/>
                  </a:lnTo>
                  <a:lnTo>
                    <a:pt x="1086764" y="137657"/>
                  </a:lnTo>
                  <a:lnTo>
                    <a:pt x="1105501" y="131598"/>
                  </a:lnTo>
                  <a:lnTo>
                    <a:pt x="1124238" y="125539"/>
                  </a:lnTo>
                  <a:lnTo>
                    <a:pt x="1142976" y="119480"/>
                  </a:lnTo>
                  <a:lnTo>
                    <a:pt x="1161713" y="113421"/>
                  </a:lnTo>
                  <a:lnTo>
                    <a:pt x="1180450" y="107361"/>
                  </a:lnTo>
                  <a:lnTo>
                    <a:pt x="1199188" y="101302"/>
                  </a:lnTo>
                  <a:lnTo>
                    <a:pt x="1217925" y="95243"/>
                  </a:lnTo>
                  <a:lnTo>
                    <a:pt x="1236662" y="89184"/>
                  </a:lnTo>
                  <a:lnTo>
                    <a:pt x="1255400" y="83125"/>
                  </a:lnTo>
                  <a:lnTo>
                    <a:pt x="1274137" y="77066"/>
                  </a:lnTo>
                  <a:lnTo>
                    <a:pt x="1292874" y="71007"/>
                  </a:lnTo>
                  <a:lnTo>
                    <a:pt x="1311612" y="64948"/>
                  </a:lnTo>
                  <a:lnTo>
                    <a:pt x="1330349" y="58888"/>
                  </a:lnTo>
                  <a:lnTo>
                    <a:pt x="1349086" y="52829"/>
                  </a:lnTo>
                  <a:lnTo>
                    <a:pt x="1367824" y="46770"/>
                  </a:lnTo>
                  <a:lnTo>
                    <a:pt x="1386561" y="40711"/>
                  </a:lnTo>
                  <a:lnTo>
                    <a:pt x="1405298" y="34652"/>
                  </a:lnTo>
                  <a:lnTo>
                    <a:pt x="1424036" y="28593"/>
                  </a:lnTo>
                  <a:lnTo>
                    <a:pt x="1442773" y="22534"/>
                  </a:lnTo>
                  <a:lnTo>
                    <a:pt x="1461510" y="16475"/>
                  </a:lnTo>
                  <a:lnTo>
                    <a:pt x="1480247" y="10415"/>
                  </a:lnTo>
                  <a:lnTo>
                    <a:pt x="1498985" y="4356"/>
                  </a:lnTo>
                  <a:lnTo>
                    <a:pt x="15124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783789" y="6371367"/>
              <a:ext cx="70405" cy="68507"/>
            </a:xfrm>
            <a:custGeom>
              <a:avLst/>
              <a:pathLst>
                <a:path w="70405" h="68507">
                  <a:moveTo>
                    <a:pt x="22153" y="68507"/>
                  </a:moveTo>
                  <a:lnTo>
                    <a:pt x="70405" y="150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341736" y="5701063"/>
              <a:ext cx="1131183" cy="1174459"/>
            </a:xfrm>
            <a:custGeom>
              <a:avLst/>
              <a:pathLst>
                <a:path w="1131183" h="1174459">
                  <a:moveTo>
                    <a:pt x="0" y="1174459"/>
                  </a:moveTo>
                  <a:lnTo>
                    <a:pt x="13948" y="1159977"/>
                  </a:lnTo>
                  <a:lnTo>
                    <a:pt x="27897" y="1145494"/>
                  </a:lnTo>
                  <a:lnTo>
                    <a:pt x="41846" y="1131012"/>
                  </a:lnTo>
                  <a:lnTo>
                    <a:pt x="55794" y="1116530"/>
                  </a:lnTo>
                  <a:lnTo>
                    <a:pt x="69743" y="1102047"/>
                  </a:lnTo>
                  <a:lnTo>
                    <a:pt x="83692" y="1087565"/>
                  </a:lnTo>
                  <a:lnTo>
                    <a:pt x="97640" y="1073083"/>
                  </a:lnTo>
                  <a:lnTo>
                    <a:pt x="111589" y="1058600"/>
                  </a:lnTo>
                  <a:lnTo>
                    <a:pt x="125538" y="1044118"/>
                  </a:lnTo>
                  <a:lnTo>
                    <a:pt x="139486" y="1029636"/>
                  </a:lnTo>
                  <a:lnTo>
                    <a:pt x="153435" y="1015153"/>
                  </a:lnTo>
                  <a:lnTo>
                    <a:pt x="167384" y="1000671"/>
                  </a:lnTo>
                  <a:lnTo>
                    <a:pt x="181332" y="986189"/>
                  </a:lnTo>
                  <a:lnTo>
                    <a:pt x="195281" y="971706"/>
                  </a:lnTo>
                  <a:lnTo>
                    <a:pt x="209230" y="957224"/>
                  </a:lnTo>
                  <a:lnTo>
                    <a:pt x="223178" y="942742"/>
                  </a:lnTo>
                  <a:lnTo>
                    <a:pt x="237127" y="928259"/>
                  </a:lnTo>
                  <a:lnTo>
                    <a:pt x="251076" y="913777"/>
                  </a:lnTo>
                  <a:lnTo>
                    <a:pt x="265024" y="899295"/>
                  </a:lnTo>
                  <a:lnTo>
                    <a:pt x="278973" y="884813"/>
                  </a:lnTo>
                  <a:lnTo>
                    <a:pt x="292922" y="870330"/>
                  </a:lnTo>
                  <a:lnTo>
                    <a:pt x="306871" y="855848"/>
                  </a:lnTo>
                  <a:lnTo>
                    <a:pt x="320819" y="841366"/>
                  </a:lnTo>
                  <a:lnTo>
                    <a:pt x="334768" y="826883"/>
                  </a:lnTo>
                  <a:lnTo>
                    <a:pt x="348717" y="812401"/>
                  </a:lnTo>
                  <a:lnTo>
                    <a:pt x="362665" y="797919"/>
                  </a:lnTo>
                  <a:lnTo>
                    <a:pt x="376614" y="783436"/>
                  </a:lnTo>
                  <a:lnTo>
                    <a:pt x="390563" y="768954"/>
                  </a:lnTo>
                  <a:lnTo>
                    <a:pt x="404511" y="754472"/>
                  </a:lnTo>
                  <a:lnTo>
                    <a:pt x="418460" y="739989"/>
                  </a:lnTo>
                  <a:lnTo>
                    <a:pt x="432409" y="725507"/>
                  </a:lnTo>
                  <a:lnTo>
                    <a:pt x="446357" y="711025"/>
                  </a:lnTo>
                  <a:lnTo>
                    <a:pt x="460306" y="696542"/>
                  </a:lnTo>
                  <a:lnTo>
                    <a:pt x="474255" y="682060"/>
                  </a:lnTo>
                  <a:lnTo>
                    <a:pt x="488203" y="667578"/>
                  </a:lnTo>
                  <a:lnTo>
                    <a:pt x="502152" y="653095"/>
                  </a:lnTo>
                  <a:lnTo>
                    <a:pt x="516101" y="638613"/>
                  </a:lnTo>
                  <a:lnTo>
                    <a:pt x="530049" y="624131"/>
                  </a:lnTo>
                  <a:lnTo>
                    <a:pt x="543998" y="609648"/>
                  </a:lnTo>
                  <a:lnTo>
                    <a:pt x="557947" y="595166"/>
                  </a:lnTo>
                  <a:lnTo>
                    <a:pt x="571895" y="580684"/>
                  </a:lnTo>
                  <a:lnTo>
                    <a:pt x="585844" y="566201"/>
                  </a:lnTo>
                  <a:lnTo>
                    <a:pt x="599793" y="551719"/>
                  </a:lnTo>
                  <a:lnTo>
                    <a:pt x="613742" y="537237"/>
                  </a:lnTo>
                  <a:lnTo>
                    <a:pt x="627690" y="522754"/>
                  </a:lnTo>
                  <a:lnTo>
                    <a:pt x="641639" y="508272"/>
                  </a:lnTo>
                  <a:lnTo>
                    <a:pt x="655588" y="493790"/>
                  </a:lnTo>
                  <a:lnTo>
                    <a:pt x="669536" y="479307"/>
                  </a:lnTo>
                  <a:lnTo>
                    <a:pt x="683485" y="464825"/>
                  </a:lnTo>
                  <a:lnTo>
                    <a:pt x="697434" y="450343"/>
                  </a:lnTo>
                  <a:lnTo>
                    <a:pt x="711382" y="435860"/>
                  </a:lnTo>
                  <a:lnTo>
                    <a:pt x="725331" y="421378"/>
                  </a:lnTo>
                  <a:lnTo>
                    <a:pt x="739280" y="406896"/>
                  </a:lnTo>
                  <a:lnTo>
                    <a:pt x="753228" y="392413"/>
                  </a:lnTo>
                  <a:lnTo>
                    <a:pt x="767177" y="377931"/>
                  </a:lnTo>
                  <a:lnTo>
                    <a:pt x="781126" y="363449"/>
                  </a:lnTo>
                  <a:lnTo>
                    <a:pt x="795074" y="348966"/>
                  </a:lnTo>
                  <a:lnTo>
                    <a:pt x="809023" y="334484"/>
                  </a:lnTo>
                  <a:lnTo>
                    <a:pt x="822972" y="320002"/>
                  </a:lnTo>
                  <a:lnTo>
                    <a:pt x="836920" y="305519"/>
                  </a:lnTo>
                  <a:lnTo>
                    <a:pt x="850869" y="291037"/>
                  </a:lnTo>
                  <a:lnTo>
                    <a:pt x="864818" y="276555"/>
                  </a:lnTo>
                  <a:lnTo>
                    <a:pt x="878766" y="262072"/>
                  </a:lnTo>
                  <a:lnTo>
                    <a:pt x="892715" y="247590"/>
                  </a:lnTo>
                  <a:lnTo>
                    <a:pt x="906664" y="233108"/>
                  </a:lnTo>
                  <a:lnTo>
                    <a:pt x="920613" y="218625"/>
                  </a:lnTo>
                  <a:lnTo>
                    <a:pt x="934561" y="204143"/>
                  </a:lnTo>
                  <a:lnTo>
                    <a:pt x="948510" y="189661"/>
                  </a:lnTo>
                  <a:lnTo>
                    <a:pt x="962459" y="175179"/>
                  </a:lnTo>
                  <a:lnTo>
                    <a:pt x="976407" y="160696"/>
                  </a:lnTo>
                  <a:lnTo>
                    <a:pt x="990356" y="146214"/>
                  </a:lnTo>
                  <a:lnTo>
                    <a:pt x="1004305" y="131732"/>
                  </a:lnTo>
                  <a:lnTo>
                    <a:pt x="1018253" y="117249"/>
                  </a:lnTo>
                  <a:lnTo>
                    <a:pt x="1032202" y="102767"/>
                  </a:lnTo>
                  <a:lnTo>
                    <a:pt x="1046151" y="88285"/>
                  </a:lnTo>
                  <a:lnTo>
                    <a:pt x="1060099" y="73802"/>
                  </a:lnTo>
                  <a:lnTo>
                    <a:pt x="1074048" y="59320"/>
                  </a:lnTo>
                  <a:lnTo>
                    <a:pt x="1087997" y="44838"/>
                  </a:lnTo>
                  <a:lnTo>
                    <a:pt x="1101945" y="30355"/>
                  </a:lnTo>
                  <a:lnTo>
                    <a:pt x="1115894" y="15873"/>
                  </a:lnTo>
                  <a:lnTo>
                    <a:pt x="1129843" y="1391"/>
                  </a:lnTo>
                  <a:lnTo>
                    <a:pt x="11311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03735" y="5701063"/>
              <a:ext cx="69184" cy="69884"/>
            </a:xfrm>
            <a:custGeom>
              <a:avLst/>
              <a:pathLst>
                <a:path w="69184" h="69884">
                  <a:moveTo>
                    <a:pt x="51858" y="69884"/>
                  </a:moveTo>
                  <a:lnTo>
                    <a:pt x="69184" y="0"/>
                  </a:lnTo>
                  <a:lnTo>
                    <a:pt x="0" y="199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10534" y="4028862"/>
              <a:ext cx="639218" cy="1451464"/>
            </a:xfrm>
            <a:custGeom>
              <a:avLst/>
              <a:pathLst>
                <a:path w="639218" h="1451464">
                  <a:moveTo>
                    <a:pt x="0" y="0"/>
                  </a:moveTo>
                  <a:lnTo>
                    <a:pt x="7922" y="17989"/>
                  </a:lnTo>
                  <a:lnTo>
                    <a:pt x="15844" y="35978"/>
                  </a:lnTo>
                  <a:lnTo>
                    <a:pt x="23767" y="53967"/>
                  </a:lnTo>
                  <a:lnTo>
                    <a:pt x="31689" y="71956"/>
                  </a:lnTo>
                  <a:lnTo>
                    <a:pt x="39611" y="89945"/>
                  </a:lnTo>
                  <a:lnTo>
                    <a:pt x="47534" y="107935"/>
                  </a:lnTo>
                  <a:lnTo>
                    <a:pt x="55456" y="125924"/>
                  </a:lnTo>
                  <a:lnTo>
                    <a:pt x="63378" y="143913"/>
                  </a:lnTo>
                  <a:lnTo>
                    <a:pt x="71301" y="161902"/>
                  </a:lnTo>
                  <a:lnTo>
                    <a:pt x="79223" y="179891"/>
                  </a:lnTo>
                  <a:lnTo>
                    <a:pt x="87145" y="197881"/>
                  </a:lnTo>
                  <a:lnTo>
                    <a:pt x="95068" y="215870"/>
                  </a:lnTo>
                  <a:lnTo>
                    <a:pt x="102990" y="233859"/>
                  </a:lnTo>
                  <a:lnTo>
                    <a:pt x="110912" y="251848"/>
                  </a:lnTo>
                  <a:lnTo>
                    <a:pt x="118835" y="269837"/>
                  </a:lnTo>
                  <a:lnTo>
                    <a:pt x="126757" y="287827"/>
                  </a:lnTo>
                  <a:lnTo>
                    <a:pt x="134680" y="305816"/>
                  </a:lnTo>
                  <a:lnTo>
                    <a:pt x="142602" y="323805"/>
                  </a:lnTo>
                  <a:lnTo>
                    <a:pt x="150524" y="341794"/>
                  </a:lnTo>
                  <a:lnTo>
                    <a:pt x="158447" y="359783"/>
                  </a:lnTo>
                  <a:lnTo>
                    <a:pt x="166369" y="377773"/>
                  </a:lnTo>
                  <a:lnTo>
                    <a:pt x="174291" y="395762"/>
                  </a:lnTo>
                  <a:lnTo>
                    <a:pt x="182214" y="413751"/>
                  </a:lnTo>
                  <a:lnTo>
                    <a:pt x="190136" y="431740"/>
                  </a:lnTo>
                  <a:lnTo>
                    <a:pt x="198058" y="449729"/>
                  </a:lnTo>
                  <a:lnTo>
                    <a:pt x="205981" y="467719"/>
                  </a:lnTo>
                  <a:lnTo>
                    <a:pt x="213903" y="485708"/>
                  </a:lnTo>
                  <a:lnTo>
                    <a:pt x="221825" y="503697"/>
                  </a:lnTo>
                  <a:lnTo>
                    <a:pt x="229748" y="521686"/>
                  </a:lnTo>
                  <a:lnTo>
                    <a:pt x="237670" y="539675"/>
                  </a:lnTo>
                  <a:lnTo>
                    <a:pt x="245592" y="557665"/>
                  </a:lnTo>
                  <a:lnTo>
                    <a:pt x="253515" y="575654"/>
                  </a:lnTo>
                  <a:lnTo>
                    <a:pt x="261437" y="593643"/>
                  </a:lnTo>
                  <a:lnTo>
                    <a:pt x="269360" y="611632"/>
                  </a:lnTo>
                  <a:lnTo>
                    <a:pt x="277282" y="629621"/>
                  </a:lnTo>
                  <a:lnTo>
                    <a:pt x="285204" y="647611"/>
                  </a:lnTo>
                  <a:lnTo>
                    <a:pt x="293127" y="665600"/>
                  </a:lnTo>
                  <a:lnTo>
                    <a:pt x="301049" y="683589"/>
                  </a:lnTo>
                  <a:lnTo>
                    <a:pt x="308971" y="701578"/>
                  </a:lnTo>
                  <a:lnTo>
                    <a:pt x="316894" y="719567"/>
                  </a:lnTo>
                  <a:lnTo>
                    <a:pt x="324816" y="737556"/>
                  </a:lnTo>
                  <a:lnTo>
                    <a:pt x="332738" y="755546"/>
                  </a:lnTo>
                  <a:lnTo>
                    <a:pt x="340661" y="773535"/>
                  </a:lnTo>
                  <a:lnTo>
                    <a:pt x="348583" y="791524"/>
                  </a:lnTo>
                  <a:lnTo>
                    <a:pt x="356505" y="809513"/>
                  </a:lnTo>
                  <a:lnTo>
                    <a:pt x="364428" y="827502"/>
                  </a:lnTo>
                  <a:lnTo>
                    <a:pt x="372350" y="845492"/>
                  </a:lnTo>
                  <a:lnTo>
                    <a:pt x="380272" y="863481"/>
                  </a:lnTo>
                  <a:lnTo>
                    <a:pt x="388195" y="881470"/>
                  </a:lnTo>
                  <a:lnTo>
                    <a:pt x="396117" y="899459"/>
                  </a:lnTo>
                  <a:lnTo>
                    <a:pt x="404040" y="917448"/>
                  </a:lnTo>
                  <a:lnTo>
                    <a:pt x="411962" y="935438"/>
                  </a:lnTo>
                  <a:lnTo>
                    <a:pt x="419884" y="953427"/>
                  </a:lnTo>
                  <a:lnTo>
                    <a:pt x="427807" y="971416"/>
                  </a:lnTo>
                  <a:lnTo>
                    <a:pt x="435729" y="989405"/>
                  </a:lnTo>
                  <a:lnTo>
                    <a:pt x="443651" y="1007394"/>
                  </a:lnTo>
                  <a:lnTo>
                    <a:pt x="451574" y="1025384"/>
                  </a:lnTo>
                  <a:lnTo>
                    <a:pt x="459496" y="1043373"/>
                  </a:lnTo>
                  <a:lnTo>
                    <a:pt x="467418" y="1061362"/>
                  </a:lnTo>
                  <a:lnTo>
                    <a:pt x="475341" y="1079351"/>
                  </a:lnTo>
                  <a:lnTo>
                    <a:pt x="483263" y="1097340"/>
                  </a:lnTo>
                  <a:lnTo>
                    <a:pt x="491185" y="1115330"/>
                  </a:lnTo>
                  <a:lnTo>
                    <a:pt x="499108" y="1133319"/>
                  </a:lnTo>
                  <a:lnTo>
                    <a:pt x="507030" y="1151308"/>
                  </a:lnTo>
                  <a:lnTo>
                    <a:pt x="514953" y="1169297"/>
                  </a:lnTo>
                  <a:lnTo>
                    <a:pt x="522875" y="1187286"/>
                  </a:lnTo>
                  <a:lnTo>
                    <a:pt x="530797" y="1205276"/>
                  </a:lnTo>
                  <a:lnTo>
                    <a:pt x="538720" y="1223265"/>
                  </a:lnTo>
                  <a:lnTo>
                    <a:pt x="546642" y="1241254"/>
                  </a:lnTo>
                  <a:lnTo>
                    <a:pt x="554564" y="1259243"/>
                  </a:lnTo>
                  <a:lnTo>
                    <a:pt x="562487" y="1277232"/>
                  </a:lnTo>
                  <a:lnTo>
                    <a:pt x="570409" y="1295222"/>
                  </a:lnTo>
                  <a:lnTo>
                    <a:pt x="578331" y="1313211"/>
                  </a:lnTo>
                  <a:lnTo>
                    <a:pt x="586254" y="1331200"/>
                  </a:lnTo>
                  <a:lnTo>
                    <a:pt x="594176" y="1349189"/>
                  </a:lnTo>
                  <a:lnTo>
                    <a:pt x="602098" y="1367178"/>
                  </a:lnTo>
                  <a:lnTo>
                    <a:pt x="610021" y="1385168"/>
                  </a:lnTo>
                  <a:lnTo>
                    <a:pt x="617943" y="1403157"/>
                  </a:lnTo>
                  <a:lnTo>
                    <a:pt x="625865" y="1421146"/>
                  </a:lnTo>
                  <a:lnTo>
                    <a:pt x="633788" y="1439135"/>
                  </a:lnTo>
                  <a:lnTo>
                    <a:pt x="639218" y="14514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591675" y="5408752"/>
              <a:ext cx="65893" cy="71574"/>
            </a:xfrm>
            <a:custGeom>
              <a:avLst/>
              <a:pathLst>
                <a:path w="65893" h="71574">
                  <a:moveTo>
                    <a:pt x="0" y="29018"/>
                  </a:moveTo>
                  <a:lnTo>
                    <a:pt x="58077" y="71574"/>
                  </a:lnTo>
                  <a:lnTo>
                    <a:pt x="658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010534" y="4028862"/>
              <a:ext cx="203937" cy="319919"/>
            </a:xfrm>
            <a:custGeom>
              <a:avLst/>
              <a:pathLst>
                <a:path w="203937" h="319919">
                  <a:moveTo>
                    <a:pt x="0" y="0"/>
                  </a:moveTo>
                  <a:lnTo>
                    <a:pt x="4014" y="6297"/>
                  </a:lnTo>
                  <a:lnTo>
                    <a:pt x="8029" y="12595"/>
                  </a:lnTo>
                  <a:lnTo>
                    <a:pt x="12043" y="18893"/>
                  </a:lnTo>
                  <a:lnTo>
                    <a:pt x="16058" y="25191"/>
                  </a:lnTo>
                  <a:lnTo>
                    <a:pt x="20073" y="31489"/>
                  </a:lnTo>
                  <a:lnTo>
                    <a:pt x="24087" y="37787"/>
                  </a:lnTo>
                  <a:lnTo>
                    <a:pt x="28102" y="44084"/>
                  </a:lnTo>
                  <a:lnTo>
                    <a:pt x="32117" y="50382"/>
                  </a:lnTo>
                  <a:lnTo>
                    <a:pt x="36131" y="56680"/>
                  </a:lnTo>
                  <a:lnTo>
                    <a:pt x="40146" y="62978"/>
                  </a:lnTo>
                  <a:lnTo>
                    <a:pt x="44161" y="69276"/>
                  </a:lnTo>
                  <a:lnTo>
                    <a:pt x="48175" y="75574"/>
                  </a:lnTo>
                  <a:lnTo>
                    <a:pt x="52190" y="81872"/>
                  </a:lnTo>
                  <a:lnTo>
                    <a:pt x="56205" y="88169"/>
                  </a:lnTo>
                  <a:lnTo>
                    <a:pt x="60219" y="94467"/>
                  </a:lnTo>
                  <a:lnTo>
                    <a:pt x="64234" y="100765"/>
                  </a:lnTo>
                  <a:lnTo>
                    <a:pt x="68248" y="107063"/>
                  </a:lnTo>
                  <a:lnTo>
                    <a:pt x="72263" y="113361"/>
                  </a:lnTo>
                  <a:lnTo>
                    <a:pt x="76278" y="119659"/>
                  </a:lnTo>
                  <a:lnTo>
                    <a:pt x="80292" y="125956"/>
                  </a:lnTo>
                  <a:lnTo>
                    <a:pt x="84307" y="132254"/>
                  </a:lnTo>
                  <a:lnTo>
                    <a:pt x="88322" y="138552"/>
                  </a:lnTo>
                  <a:lnTo>
                    <a:pt x="92336" y="144850"/>
                  </a:lnTo>
                  <a:lnTo>
                    <a:pt x="96351" y="151148"/>
                  </a:lnTo>
                  <a:lnTo>
                    <a:pt x="100366" y="157446"/>
                  </a:lnTo>
                  <a:lnTo>
                    <a:pt x="104380" y="163744"/>
                  </a:lnTo>
                  <a:lnTo>
                    <a:pt x="108395" y="170041"/>
                  </a:lnTo>
                  <a:lnTo>
                    <a:pt x="112410" y="176339"/>
                  </a:lnTo>
                  <a:lnTo>
                    <a:pt x="116424" y="182637"/>
                  </a:lnTo>
                  <a:lnTo>
                    <a:pt x="120439" y="188935"/>
                  </a:lnTo>
                  <a:lnTo>
                    <a:pt x="124453" y="195233"/>
                  </a:lnTo>
                  <a:lnTo>
                    <a:pt x="128468" y="201531"/>
                  </a:lnTo>
                  <a:lnTo>
                    <a:pt x="132483" y="207828"/>
                  </a:lnTo>
                  <a:lnTo>
                    <a:pt x="136497" y="214126"/>
                  </a:lnTo>
                  <a:lnTo>
                    <a:pt x="140512" y="220424"/>
                  </a:lnTo>
                  <a:lnTo>
                    <a:pt x="144527" y="226722"/>
                  </a:lnTo>
                  <a:lnTo>
                    <a:pt x="148541" y="233020"/>
                  </a:lnTo>
                  <a:lnTo>
                    <a:pt x="152556" y="239318"/>
                  </a:lnTo>
                  <a:lnTo>
                    <a:pt x="156571" y="245616"/>
                  </a:lnTo>
                  <a:lnTo>
                    <a:pt x="160585" y="251913"/>
                  </a:lnTo>
                  <a:lnTo>
                    <a:pt x="164600" y="258211"/>
                  </a:lnTo>
                  <a:lnTo>
                    <a:pt x="168615" y="264509"/>
                  </a:lnTo>
                  <a:lnTo>
                    <a:pt x="172629" y="270807"/>
                  </a:lnTo>
                  <a:lnTo>
                    <a:pt x="176644" y="277105"/>
                  </a:lnTo>
                  <a:lnTo>
                    <a:pt x="180659" y="283403"/>
                  </a:lnTo>
                  <a:lnTo>
                    <a:pt x="184673" y="289700"/>
                  </a:lnTo>
                  <a:lnTo>
                    <a:pt x="188688" y="295998"/>
                  </a:lnTo>
                  <a:lnTo>
                    <a:pt x="192702" y="302296"/>
                  </a:lnTo>
                  <a:lnTo>
                    <a:pt x="196717" y="308594"/>
                  </a:lnTo>
                  <a:lnTo>
                    <a:pt x="200732" y="314892"/>
                  </a:lnTo>
                  <a:lnTo>
                    <a:pt x="203937" y="319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50597" y="4276851"/>
              <a:ext cx="63874" cy="71930"/>
            </a:xfrm>
            <a:custGeom>
              <a:avLst/>
              <a:pathLst>
                <a:path w="63874" h="71930">
                  <a:moveTo>
                    <a:pt x="0" y="38702"/>
                  </a:moveTo>
                  <a:lnTo>
                    <a:pt x="63874" y="71930"/>
                  </a:lnTo>
                  <a:lnTo>
                    <a:pt x="607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55488" y="4028862"/>
              <a:ext cx="255045" cy="1485742"/>
            </a:xfrm>
            <a:custGeom>
              <a:avLst/>
              <a:pathLst>
                <a:path w="255045" h="1485742">
                  <a:moveTo>
                    <a:pt x="255045" y="0"/>
                  </a:moveTo>
                  <a:lnTo>
                    <a:pt x="251854" y="18591"/>
                  </a:lnTo>
                  <a:lnTo>
                    <a:pt x="248663" y="37182"/>
                  </a:lnTo>
                  <a:lnTo>
                    <a:pt x="245471" y="55774"/>
                  </a:lnTo>
                  <a:lnTo>
                    <a:pt x="242280" y="74365"/>
                  </a:lnTo>
                  <a:lnTo>
                    <a:pt x="239088" y="92957"/>
                  </a:lnTo>
                  <a:lnTo>
                    <a:pt x="235897" y="111548"/>
                  </a:lnTo>
                  <a:lnTo>
                    <a:pt x="232705" y="130140"/>
                  </a:lnTo>
                  <a:lnTo>
                    <a:pt x="229514" y="148731"/>
                  </a:lnTo>
                  <a:lnTo>
                    <a:pt x="226322" y="167322"/>
                  </a:lnTo>
                  <a:lnTo>
                    <a:pt x="223131" y="185914"/>
                  </a:lnTo>
                  <a:lnTo>
                    <a:pt x="219940" y="204505"/>
                  </a:lnTo>
                  <a:lnTo>
                    <a:pt x="216748" y="223097"/>
                  </a:lnTo>
                  <a:lnTo>
                    <a:pt x="213557" y="241688"/>
                  </a:lnTo>
                  <a:lnTo>
                    <a:pt x="210365" y="260280"/>
                  </a:lnTo>
                  <a:lnTo>
                    <a:pt x="207174" y="278871"/>
                  </a:lnTo>
                  <a:lnTo>
                    <a:pt x="203982" y="297463"/>
                  </a:lnTo>
                  <a:lnTo>
                    <a:pt x="200791" y="316054"/>
                  </a:lnTo>
                  <a:lnTo>
                    <a:pt x="197599" y="334645"/>
                  </a:lnTo>
                  <a:lnTo>
                    <a:pt x="194408" y="353237"/>
                  </a:lnTo>
                  <a:lnTo>
                    <a:pt x="191216" y="371828"/>
                  </a:lnTo>
                  <a:lnTo>
                    <a:pt x="188025" y="390420"/>
                  </a:lnTo>
                  <a:lnTo>
                    <a:pt x="184834" y="409011"/>
                  </a:lnTo>
                  <a:lnTo>
                    <a:pt x="181642" y="427603"/>
                  </a:lnTo>
                  <a:lnTo>
                    <a:pt x="178451" y="446194"/>
                  </a:lnTo>
                  <a:lnTo>
                    <a:pt x="175259" y="464786"/>
                  </a:lnTo>
                  <a:lnTo>
                    <a:pt x="172068" y="483377"/>
                  </a:lnTo>
                  <a:lnTo>
                    <a:pt x="168876" y="501968"/>
                  </a:lnTo>
                  <a:lnTo>
                    <a:pt x="165685" y="520560"/>
                  </a:lnTo>
                  <a:lnTo>
                    <a:pt x="162493" y="539151"/>
                  </a:lnTo>
                  <a:lnTo>
                    <a:pt x="159302" y="557743"/>
                  </a:lnTo>
                  <a:lnTo>
                    <a:pt x="156111" y="576334"/>
                  </a:lnTo>
                  <a:lnTo>
                    <a:pt x="152919" y="594926"/>
                  </a:lnTo>
                  <a:lnTo>
                    <a:pt x="149728" y="613517"/>
                  </a:lnTo>
                  <a:lnTo>
                    <a:pt x="146536" y="632109"/>
                  </a:lnTo>
                  <a:lnTo>
                    <a:pt x="143345" y="650700"/>
                  </a:lnTo>
                  <a:lnTo>
                    <a:pt x="140153" y="669291"/>
                  </a:lnTo>
                  <a:lnTo>
                    <a:pt x="136962" y="687883"/>
                  </a:lnTo>
                  <a:lnTo>
                    <a:pt x="133770" y="706474"/>
                  </a:lnTo>
                  <a:lnTo>
                    <a:pt x="130579" y="725066"/>
                  </a:lnTo>
                  <a:lnTo>
                    <a:pt x="127387" y="743657"/>
                  </a:lnTo>
                  <a:lnTo>
                    <a:pt x="124196" y="762249"/>
                  </a:lnTo>
                  <a:lnTo>
                    <a:pt x="121005" y="780840"/>
                  </a:lnTo>
                  <a:lnTo>
                    <a:pt x="117813" y="799431"/>
                  </a:lnTo>
                  <a:lnTo>
                    <a:pt x="114622" y="818023"/>
                  </a:lnTo>
                  <a:lnTo>
                    <a:pt x="111430" y="836614"/>
                  </a:lnTo>
                  <a:lnTo>
                    <a:pt x="108239" y="855206"/>
                  </a:lnTo>
                  <a:lnTo>
                    <a:pt x="105047" y="873797"/>
                  </a:lnTo>
                  <a:lnTo>
                    <a:pt x="101856" y="892389"/>
                  </a:lnTo>
                  <a:lnTo>
                    <a:pt x="98664" y="910980"/>
                  </a:lnTo>
                  <a:lnTo>
                    <a:pt x="95473" y="929572"/>
                  </a:lnTo>
                  <a:lnTo>
                    <a:pt x="92282" y="948163"/>
                  </a:lnTo>
                  <a:lnTo>
                    <a:pt x="89090" y="966754"/>
                  </a:lnTo>
                  <a:lnTo>
                    <a:pt x="85899" y="985346"/>
                  </a:lnTo>
                  <a:lnTo>
                    <a:pt x="82707" y="1003937"/>
                  </a:lnTo>
                  <a:lnTo>
                    <a:pt x="79516" y="1022529"/>
                  </a:lnTo>
                  <a:lnTo>
                    <a:pt x="76324" y="1041120"/>
                  </a:lnTo>
                  <a:lnTo>
                    <a:pt x="73133" y="1059712"/>
                  </a:lnTo>
                  <a:lnTo>
                    <a:pt x="69941" y="1078303"/>
                  </a:lnTo>
                  <a:lnTo>
                    <a:pt x="66750" y="1096895"/>
                  </a:lnTo>
                  <a:lnTo>
                    <a:pt x="63558" y="1115486"/>
                  </a:lnTo>
                  <a:lnTo>
                    <a:pt x="60367" y="1134077"/>
                  </a:lnTo>
                  <a:lnTo>
                    <a:pt x="57176" y="1152669"/>
                  </a:lnTo>
                  <a:lnTo>
                    <a:pt x="53984" y="1171260"/>
                  </a:lnTo>
                  <a:lnTo>
                    <a:pt x="50793" y="1189852"/>
                  </a:lnTo>
                  <a:lnTo>
                    <a:pt x="47601" y="1208443"/>
                  </a:lnTo>
                  <a:lnTo>
                    <a:pt x="44410" y="1227035"/>
                  </a:lnTo>
                  <a:lnTo>
                    <a:pt x="41218" y="1245626"/>
                  </a:lnTo>
                  <a:lnTo>
                    <a:pt x="38027" y="1264218"/>
                  </a:lnTo>
                  <a:lnTo>
                    <a:pt x="34835" y="1282809"/>
                  </a:lnTo>
                  <a:lnTo>
                    <a:pt x="31644" y="1301400"/>
                  </a:lnTo>
                  <a:lnTo>
                    <a:pt x="28453" y="1319992"/>
                  </a:lnTo>
                  <a:lnTo>
                    <a:pt x="25261" y="1338583"/>
                  </a:lnTo>
                  <a:lnTo>
                    <a:pt x="22070" y="1357175"/>
                  </a:lnTo>
                  <a:lnTo>
                    <a:pt x="18878" y="1375766"/>
                  </a:lnTo>
                  <a:lnTo>
                    <a:pt x="15687" y="1394358"/>
                  </a:lnTo>
                  <a:lnTo>
                    <a:pt x="12495" y="1412949"/>
                  </a:lnTo>
                  <a:lnTo>
                    <a:pt x="9304" y="1431540"/>
                  </a:lnTo>
                  <a:lnTo>
                    <a:pt x="6112" y="1450132"/>
                  </a:lnTo>
                  <a:lnTo>
                    <a:pt x="2921" y="1468723"/>
                  </a:lnTo>
                  <a:lnTo>
                    <a:pt x="0" y="14857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30557" y="5447059"/>
              <a:ext cx="70962" cy="67545"/>
            </a:xfrm>
            <a:custGeom>
              <a:avLst/>
              <a:pathLst>
                <a:path w="70962" h="67545">
                  <a:moveTo>
                    <a:pt x="0" y="0"/>
                  </a:moveTo>
                  <a:lnTo>
                    <a:pt x="24931" y="67545"/>
                  </a:lnTo>
                  <a:lnTo>
                    <a:pt x="70962" y="12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10534" y="4028862"/>
              <a:ext cx="393458" cy="323081"/>
            </a:xfrm>
            <a:custGeom>
              <a:avLst/>
              <a:pathLst>
                <a:path w="393458" h="323081">
                  <a:moveTo>
                    <a:pt x="0" y="0"/>
                  </a:moveTo>
                  <a:lnTo>
                    <a:pt x="6784" y="5571"/>
                  </a:lnTo>
                  <a:lnTo>
                    <a:pt x="13569" y="11142"/>
                  </a:lnTo>
                  <a:lnTo>
                    <a:pt x="20353" y="16713"/>
                  </a:lnTo>
                  <a:lnTo>
                    <a:pt x="27138" y="22284"/>
                  </a:lnTo>
                  <a:lnTo>
                    <a:pt x="33923" y="27855"/>
                  </a:lnTo>
                  <a:lnTo>
                    <a:pt x="40707" y="33426"/>
                  </a:lnTo>
                  <a:lnTo>
                    <a:pt x="47492" y="38997"/>
                  </a:lnTo>
                  <a:lnTo>
                    <a:pt x="54277" y="44568"/>
                  </a:lnTo>
                  <a:lnTo>
                    <a:pt x="61061" y="50139"/>
                  </a:lnTo>
                  <a:lnTo>
                    <a:pt x="67846" y="55711"/>
                  </a:lnTo>
                  <a:lnTo>
                    <a:pt x="74631" y="61282"/>
                  </a:lnTo>
                  <a:lnTo>
                    <a:pt x="81415" y="66853"/>
                  </a:lnTo>
                  <a:lnTo>
                    <a:pt x="88200" y="72424"/>
                  </a:lnTo>
                  <a:lnTo>
                    <a:pt x="94985" y="77995"/>
                  </a:lnTo>
                  <a:lnTo>
                    <a:pt x="101769" y="83566"/>
                  </a:lnTo>
                  <a:lnTo>
                    <a:pt x="108554" y="89137"/>
                  </a:lnTo>
                  <a:lnTo>
                    <a:pt x="115339" y="94708"/>
                  </a:lnTo>
                  <a:lnTo>
                    <a:pt x="122123" y="100279"/>
                  </a:lnTo>
                  <a:lnTo>
                    <a:pt x="128908" y="105850"/>
                  </a:lnTo>
                  <a:lnTo>
                    <a:pt x="135692" y="111422"/>
                  </a:lnTo>
                  <a:lnTo>
                    <a:pt x="142477" y="116993"/>
                  </a:lnTo>
                  <a:lnTo>
                    <a:pt x="149262" y="122564"/>
                  </a:lnTo>
                  <a:lnTo>
                    <a:pt x="156046" y="128135"/>
                  </a:lnTo>
                  <a:lnTo>
                    <a:pt x="162831" y="133706"/>
                  </a:lnTo>
                  <a:lnTo>
                    <a:pt x="169616" y="139277"/>
                  </a:lnTo>
                  <a:lnTo>
                    <a:pt x="176400" y="144848"/>
                  </a:lnTo>
                  <a:lnTo>
                    <a:pt x="183185" y="150419"/>
                  </a:lnTo>
                  <a:lnTo>
                    <a:pt x="189970" y="155990"/>
                  </a:lnTo>
                  <a:lnTo>
                    <a:pt x="196754" y="161561"/>
                  </a:lnTo>
                  <a:lnTo>
                    <a:pt x="203539" y="167133"/>
                  </a:lnTo>
                  <a:lnTo>
                    <a:pt x="210324" y="172704"/>
                  </a:lnTo>
                  <a:lnTo>
                    <a:pt x="217108" y="178275"/>
                  </a:lnTo>
                  <a:lnTo>
                    <a:pt x="223893" y="183846"/>
                  </a:lnTo>
                  <a:lnTo>
                    <a:pt x="230678" y="189417"/>
                  </a:lnTo>
                  <a:lnTo>
                    <a:pt x="237462" y="194988"/>
                  </a:lnTo>
                  <a:lnTo>
                    <a:pt x="244247" y="200559"/>
                  </a:lnTo>
                  <a:lnTo>
                    <a:pt x="251031" y="206130"/>
                  </a:lnTo>
                  <a:lnTo>
                    <a:pt x="257816" y="211701"/>
                  </a:lnTo>
                  <a:lnTo>
                    <a:pt x="264601" y="217272"/>
                  </a:lnTo>
                  <a:lnTo>
                    <a:pt x="271385" y="222844"/>
                  </a:lnTo>
                  <a:lnTo>
                    <a:pt x="278170" y="228415"/>
                  </a:lnTo>
                  <a:lnTo>
                    <a:pt x="284955" y="233986"/>
                  </a:lnTo>
                  <a:lnTo>
                    <a:pt x="291739" y="239557"/>
                  </a:lnTo>
                  <a:lnTo>
                    <a:pt x="298524" y="245128"/>
                  </a:lnTo>
                  <a:lnTo>
                    <a:pt x="305309" y="250699"/>
                  </a:lnTo>
                  <a:lnTo>
                    <a:pt x="312093" y="256270"/>
                  </a:lnTo>
                  <a:lnTo>
                    <a:pt x="318878" y="261841"/>
                  </a:lnTo>
                  <a:lnTo>
                    <a:pt x="325663" y="267412"/>
                  </a:lnTo>
                  <a:lnTo>
                    <a:pt x="332447" y="272983"/>
                  </a:lnTo>
                  <a:lnTo>
                    <a:pt x="339232" y="278555"/>
                  </a:lnTo>
                  <a:lnTo>
                    <a:pt x="346017" y="284126"/>
                  </a:lnTo>
                  <a:lnTo>
                    <a:pt x="352801" y="289697"/>
                  </a:lnTo>
                  <a:lnTo>
                    <a:pt x="359586" y="295268"/>
                  </a:lnTo>
                  <a:lnTo>
                    <a:pt x="366371" y="300839"/>
                  </a:lnTo>
                  <a:lnTo>
                    <a:pt x="373155" y="306410"/>
                  </a:lnTo>
                  <a:lnTo>
                    <a:pt x="379940" y="311981"/>
                  </a:lnTo>
                  <a:lnTo>
                    <a:pt x="386724" y="317552"/>
                  </a:lnTo>
                  <a:lnTo>
                    <a:pt x="393458" y="323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332958" y="4284552"/>
              <a:ext cx="71035" cy="67392"/>
            </a:xfrm>
            <a:custGeom>
              <a:avLst/>
              <a:pathLst>
                <a:path w="71035" h="67392">
                  <a:moveTo>
                    <a:pt x="0" y="55644"/>
                  </a:moveTo>
                  <a:lnTo>
                    <a:pt x="71035" y="67392"/>
                  </a:lnTo>
                  <a:lnTo>
                    <a:pt x="456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70826" y="4028862"/>
              <a:ext cx="39708" cy="1118527"/>
            </a:xfrm>
            <a:custGeom>
              <a:avLst/>
              <a:pathLst>
                <a:path w="39708" h="1118527">
                  <a:moveTo>
                    <a:pt x="39708" y="0"/>
                  </a:moveTo>
                  <a:lnTo>
                    <a:pt x="39178" y="14932"/>
                  </a:lnTo>
                  <a:lnTo>
                    <a:pt x="38648" y="29864"/>
                  </a:lnTo>
                  <a:lnTo>
                    <a:pt x="38118" y="44796"/>
                  </a:lnTo>
                  <a:lnTo>
                    <a:pt x="37588" y="59729"/>
                  </a:lnTo>
                  <a:lnTo>
                    <a:pt x="37058" y="74661"/>
                  </a:lnTo>
                  <a:lnTo>
                    <a:pt x="36528" y="89593"/>
                  </a:lnTo>
                  <a:lnTo>
                    <a:pt x="35997" y="104526"/>
                  </a:lnTo>
                  <a:lnTo>
                    <a:pt x="35467" y="119458"/>
                  </a:lnTo>
                  <a:lnTo>
                    <a:pt x="34937" y="134390"/>
                  </a:lnTo>
                  <a:lnTo>
                    <a:pt x="34407" y="149323"/>
                  </a:lnTo>
                  <a:lnTo>
                    <a:pt x="33877" y="164255"/>
                  </a:lnTo>
                  <a:lnTo>
                    <a:pt x="33347" y="179187"/>
                  </a:lnTo>
                  <a:lnTo>
                    <a:pt x="32817" y="194120"/>
                  </a:lnTo>
                  <a:lnTo>
                    <a:pt x="32287" y="209052"/>
                  </a:lnTo>
                  <a:lnTo>
                    <a:pt x="31757" y="223984"/>
                  </a:lnTo>
                  <a:lnTo>
                    <a:pt x="31226" y="238917"/>
                  </a:lnTo>
                  <a:lnTo>
                    <a:pt x="30696" y="253849"/>
                  </a:lnTo>
                  <a:lnTo>
                    <a:pt x="30166" y="268781"/>
                  </a:lnTo>
                  <a:lnTo>
                    <a:pt x="29636" y="283714"/>
                  </a:lnTo>
                  <a:lnTo>
                    <a:pt x="29106" y="298646"/>
                  </a:lnTo>
                  <a:lnTo>
                    <a:pt x="28576" y="313578"/>
                  </a:lnTo>
                  <a:lnTo>
                    <a:pt x="28046" y="328511"/>
                  </a:lnTo>
                  <a:lnTo>
                    <a:pt x="27516" y="343443"/>
                  </a:lnTo>
                  <a:lnTo>
                    <a:pt x="26986" y="358375"/>
                  </a:lnTo>
                  <a:lnTo>
                    <a:pt x="26455" y="373308"/>
                  </a:lnTo>
                  <a:lnTo>
                    <a:pt x="25925" y="388240"/>
                  </a:lnTo>
                  <a:lnTo>
                    <a:pt x="25395" y="403172"/>
                  </a:lnTo>
                  <a:lnTo>
                    <a:pt x="24865" y="418105"/>
                  </a:lnTo>
                  <a:lnTo>
                    <a:pt x="24335" y="433037"/>
                  </a:lnTo>
                  <a:lnTo>
                    <a:pt x="23805" y="447969"/>
                  </a:lnTo>
                  <a:lnTo>
                    <a:pt x="23275" y="462902"/>
                  </a:lnTo>
                  <a:lnTo>
                    <a:pt x="22745" y="477834"/>
                  </a:lnTo>
                  <a:lnTo>
                    <a:pt x="22215" y="492766"/>
                  </a:lnTo>
                  <a:lnTo>
                    <a:pt x="21684" y="507699"/>
                  </a:lnTo>
                  <a:lnTo>
                    <a:pt x="21154" y="522631"/>
                  </a:lnTo>
                  <a:lnTo>
                    <a:pt x="20624" y="537563"/>
                  </a:lnTo>
                  <a:lnTo>
                    <a:pt x="20094" y="552496"/>
                  </a:lnTo>
                  <a:lnTo>
                    <a:pt x="19564" y="567428"/>
                  </a:lnTo>
                  <a:lnTo>
                    <a:pt x="19034" y="582360"/>
                  </a:lnTo>
                  <a:lnTo>
                    <a:pt x="18504" y="597293"/>
                  </a:lnTo>
                  <a:lnTo>
                    <a:pt x="17974" y="612225"/>
                  </a:lnTo>
                  <a:lnTo>
                    <a:pt x="17444" y="627157"/>
                  </a:lnTo>
                  <a:lnTo>
                    <a:pt x="16913" y="642090"/>
                  </a:lnTo>
                  <a:lnTo>
                    <a:pt x="16383" y="657022"/>
                  </a:lnTo>
                  <a:lnTo>
                    <a:pt x="15853" y="671954"/>
                  </a:lnTo>
                  <a:lnTo>
                    <a:pt x="15323" y="686887"/>
                  </a:lnTo>
                  <a:lnTo>
                    <a:pt x="14793" y="701819"/>
                  </a:lnTo>
                  <a:lnTo>
                    <a:pt x="14263" y="716751"/>
                  </a:lnTo>
                  <a:lnTo>
                    <a:pt x="13733" y="731684"/>
                  </a:lnTo>
                  <a:lnTo>
                    <a:pt x="13203" y="746616"/>
                  </a:lnTo>
                  <a:lnTo>
                    <a:pt x="12673" y="761548"/>
                  </a:lnTo>
                  <a:lnTo>
                    <a:pt x="12142" y="776481"/>
                  </a:lnTo>
                  <a:lnTo>
                    <a:pt x="11612" y="791413"/>
                  </a:lnTo>
                  <a:lnTo>
                    <a:pt x="11082" y="806345"/>
                  </a:lnTo>
                  <a:lnTo>
                    <a:pt x="10552" y="821278"/>
                  </a:lnTo>
                  <a:lnTo>
                    <a:pt x="10022" y="836210"/>
                  </a:lnTo>
                  <a:lnTo>
                    <a:pt x="9492" y="851142"/>
                  </a:lnTo>
                  <a:lnTo>
                    <a:pt x="8962" y="866075"/>
                  </a:lnTo>
                  <a:lnTo>
                    <a:pt x="8432" y="881007"/>
                  </a:lnTo>
                  <a:lnTo>
                    <a:pt x="7902" y="895939"/>
                  </a:lnTo>
                  <a:lnTo>
                    <a:pt x="7371" y="910872"/>
                  </a:lnTo>
                  <a:lnTo>
                    <a:pt x="6841" y="925804"/>
                  </a:lnTo>
                  <a:lnTo>
                    <a:pt x="6311" y="940736"/>
                  </a:lnTo>
                  <a:lnTo>
                    <a:pt x="5781" y="955669"/>
                  </a:lnTo>
                  <a:lnTo>
                    <a:pt x="5251" y="970601"/>
                  </a:lnTo>
                  <a:lnTo>
                    <a:pt x="4721" y="985533"/>
                  </a:lnTo>
                  <a:lnTo>
                    <a:pt x="4191" y="1000466"/>
                  </a:lnTo>
                  <a:lnTo>
                    <a:pt x="3661" y="1015398"/>
                  </a:lnTo>
                  <a:lnTo>
                    <a:pt x="3131" y="1030330"/>
                  </a:lnTo>
                  <a:lnTo>
                    <a:pt x="2600" y="1045263"/>
                  </a:lnTo>
                  <a:lnTo>
                    <a:pt x="2070" y="1060195"/>
                  </a:lnTo>
                  <a:lnTo>
                    <a:pt x="1540" y="1075127"/>
                  </a:lnTo>
                  <a:lnTo>
                    <a:pt x="1010" y="1090060"/>
                  </a:lnTo>
                  <a:lnTo>
                    <a:pt x="480" y="1104992"/>
                  </a:lnTo>
                  <a:lnTo>
                    <a:pt x="0" y="1118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937060" y="5083797"/>
              <a:ext cx="71954" cy="63591"/>
            </a:xfrm>
            <a:custGeom>
              <a:avLst/>
              <a:pathLst>
                <a:path w="71954" h="63591">
                  <a:moveTo>
                    <a:pt x="0" y="0"/>
                  </a:moveTo>
                  <a:lnTo>
                    <a:pt x="33765" y="63591"/>
                  </a:lnTo>
                  <a:lnTo>
                    <a:pt x="71954" y="2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10534" y="4028862"/>
              <a:ext cx="533165" cy="2273370"/>
            </a:xfrm>
            <a:custGeom>
              <a:avLst/>
              <a:pathLst>
                <a:path w="533165" h="2273370">
                  <a:moveTo>
                    <a:pt x="0" y="0"/>
                  </a:moveTo>
                  <a:lnTo>
                    <a:pt x="6215" y="26503"/>
                  </a:lnTo>
                  <a:lnTo>
                    <a:pt x="12431" y="53007"/>
                  </a:lnTo>
                  <a:lnTo>
                    <a:pt x="18647" y="79510"/>
                  </a:lnTo>
                  <a:lnTo>
                    <a:pt x="24863" y="106014"/>
                  </a:lnTo>
                  <a:lnTo>
                    <a:pt x="31079" y="132518"/>
                  </a:lnTo>
                  <a:lnTo>
                    <a:pt x="37294" y="159021"/>
                  </a:lnTo>
                  <a:lnTo>
                    <a:pt x="43510" y="185525"/>
                  </a:lnTo>
                  <a:lnTo>
                    <a:pt x="49726" y="212029"/>
                  </a:lnTo>
                  <a:lnTo>
                    <a:pt x="55942" y="238532"/>
                  </a:lnTo>
                  <a:lnTo>
                    <a:pt x="62158" y="265036"/>
                  </a:lnTo>
                  <a:lnTo>
                    <a:pt x="68373" y="291540"/>
                  </a:lnTo>
                  <a:lnTo>
                    <a:pt x="74589" y="318043"/>
                  </a:lnTo>
                  <a:lnTo>
                    <a:pt x="80805" y="344547"/>
                  </a:lnTo>
                  <a:lnTo>
                    <a:pt x="87021" y="371050"/>
                  </a:lnTo>
                  <a:lnTo>
                    <a:pt x="93237" y="397554"/>
                  </a:lnTo>
                  <a:lnTo>
                    <a:pt x="99452" y="424058"/>
                  </a:lnTo>
                  <a:lnTo>
                    <a:pt x="105668" y="450561"/>
                  </a:lnTo>
                  <a:lnTo>
                    <a:pt x="111884" y="477065"/>
                  </a:lnTo>
                  <a:lnTo>
                    <a:pt x="118100" y="503569"/>
                  </a:lnTo>
                  <a:lnTo>
                    <a:pt x="124316" y="530072"/>
                  </a:lnTo>
                  <a:lnTo>
                    <a:pt x="130531" y="556576"/>
                  </a:lnTo>
                  <a:lnTo>
                    <a:pt x="136747" y="583080"/>
                  </a:lnTo>
                  <a:lnTo>
                    <a:pt x="142963" y="609583"/>
                  </a:lnTo>
                  <a:lnTo>
                    <a:pt x="149179" y="636087"/>
                  </a:lnTo>
                  <a:lnTo>
                    <a:pt x="155395" y="662590"/>
                  </a:lnTo>
                  <a:lnTo>
                    <a:pt x="161610" y="689094"/>
                  </a:lnTo>
                  <a:lnTo>
                    <a:pt x="167826" y="715598"/>
                  </a:lnTo>
                  <a:lnTo>
                    <a:pt x="174042" y="742101"/>
                  </a:lnTo>
                  <a:lnTo>
                    <a:pt x="180258" y="768605"/>
                  </a:lnTo>
                  <a:lnTo>
                    <a:pt x="186474" y="795109"/>
                  </a:lnTo>
                  <a:lnTo>
                    <a:pt x="192689" y="821612"/>
                  </a:lnTo>
                  <a:lnTo>
                    <a:pt x="198905" y="848116"/>
                  </a:lnTo>
                  <a:lnTo>
                    <a:pt x="205121" y="874620"/>
                  </a:lnTo>
                  <a:lnTo>
                    <a:pt x="211337" y="901123"/>
                  </a:lnTo>
                  <a:lnTo>
                    <a:pt x="217553" y="927627"/>
                  </a:lnTo>
                  <a:lnTo>
                    <a:pt x="223768" y="954131"/>
                  </a:lnTo>
                  <a:lnTo>
                    <a:pt x="229984" y="980634"/>
                  </a:lnTo>
                  <a:lnTo>
                    <a:pt x="236200" y="1007138"/>
                  </a:lnTo>
                  <a:lnTo>
                    <a:pt x="242416" y="1033641"/>
                  </a:lnTo>
                  <a:lnTo>
                    <a:pt x="248632" y="1060145"/>
                  </a:lnTo>
                  <a:lnTo>
                    <a:pt x="254848" y="1086649"/>
                  </a:lnTo>
                  <a:lnTo>
                    <a:pt x="261063" y="1113152"/>
                  </a:lnTo>
                  <a:lnTo>
                    <a:pt x="267279" y="1139656"/>
                  </a:lnTo>
                  <a:lnTo>
                    <a:pt x="273495" y="1166160"/>
                  </a:lnTo>
                  <a:lnTo>
                    <a:pt x="279711" y="1192663"/>
                  </a:lnTo>
                  <a:lnTo>
                    <a:pt x="285927" y="1219167"/>
                  </a:lnTo>
                  <a:lnTo>
                    <a:pt x="292142" y="1245671"/>
                  </a:lnTo>
                  <a:lnTo>
                    <a:pt x="298358" y="1272174"/>
                  </a:lnTo>
                  <a:lnTo>
                    <a:pt x="304574" y="1298678"/>
                  </a:lnTo>
                  <a:lnTo>
                    <a:pt x="310790" y="1325181"/>
                  </a:lnTo>
                  <a:lnTo>
                    <a:pt x="317006" y="1351685"/>
                  </a:lnTo>
                  <a:lnTo>
                    <a:pt x="323221" y="1378189"/>
                  </a:lnTo>
                  <a:lnTo>
                    <a:pt x="329437" y="1404692"/>
                  </a:lnTo>
                  <a:lnTo>
                    <a:pt x="335653" y="1431196"/>
                  </a:lnTo>
                  <a:lnTo>
                    <a:pt x="341869" y="1457700"/>
                  </a:lnTo>
                  <a:lnTo>
                    <a:pt x="348085" y="1484203"/>
                  </a:lnTo>
                  <a:lnTo>
                    <a:pt x="354300" y="1510707"/>
                  </a:lnTo>
                  <a:lnTo>
                    <a:pt x="360516" y="1537211"/>
                  </a:lnTo>
                  <a:lnTo>
                    <a:pt x="366732" y="1563714"/>
                  </a:lnTo>
                  <a:lnTo>
                    <a:pt x="372948" y="1590218"/>
                  </a:lnTo>
                  <a:lnTo>
                    <a:pt x="379164" y="1616722"/>
                  </a:lnTo>
                  <a:lnTo>
                    <a:pt x="385379" y="1643225"/>
                  </a:lnTo>
                  <a:lnTo>
                    <a:pt x="391595" y="1669729"/>
                  </a:lnTo>
                  <a:lnTo>
                    <a:pt x="397811" y="1696232"/>
                  </a:lnTo>
                  <a:lnTo>
                    <a:pt x="404027" y="1722736"/>
                  </a:lnTo>
                  <a:lnTo>
                    <a:pt x="410243" y="1749240"/>
                  </a:lnTo>
                  <a:lnTo>
                    <a:pt x="416458" y="1775743"/>
                  </a:lnTo>
                  <a:lnTo>
                    <a:pt x="422674" y="1802247"/>
                  </a:lnTo>
                  <a:lnTo>
                    <a:pt x="428890" y="1828751"/>
                  </a:lnTo>
                  <a:lnTo>
                    <a:pt x="435106" y="1855254"/>
                  </a:lnTo>
                  <a:lnTo>
                    <a:pt x="441322" y="1881758"/>
                  </a:lnTo>
                  <a:lnTo>
                    <a:pt x="447537" y="1908262"/>
                  </a:lnTo>
                  <a:lnTo>
                    <a:pt x="453753" y="1934765"/>
                  </a:lnTo>
                  <a:lnTo>
                    <a:pt x="459969" y="1961269"/>
                  </a:lnTo>
                  <a:lnTo>
                    <a:pt x="466185" y="1987772"/>
                  </a:lnTo>
                  <a:lnTo>
                    <a:pt x="472401" y="2014276"/>
                  </a:lnTo>
                  <a:lnTo>
                    <a:pt x="478616" y="2040780"/>
                  </a:lnTo>
                  <a:lnTo>
                    <a:pt x="484832" y="2067283"/>
                  </a:lnTo>
                  <a:lnTo>
                    <a:pt x="491048" y="2093787"/>
                  </a:lnTo>
                  <a:lnTo>
                    <a:pt x="497264" y="2120291"/>
                  </a:lnTo>
                  <a:lnTo>
                    <a:pt x="503480" y="2146794"/>
                  </a:lnTo>
                  <a:lnTo>
                    <a:pt x="509696" y="2173298"/>
                  </a:lnTo>
                  <a:lnTo>
                    <a:pt x="515911" y="2199802"/>
                  </a:lnTo>
                  <a:lnTo>
                    <a:pt x="522127" y="2226305"/>
                  </a:lnTo>
                  <a:lnTo>
                    <a:pt x="528343" y="2252809"/>
                  </a:lnTo>
                  <a:lnTo>
                    <a:pt x="533165" y="2273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94413" y="6233306"/>
              <a:ext cx="70098" cy="68926"/>
            </a:xfrm>
            <a:custGeom>
              <a:avLst/>
              <a:pathLst>
                <a:path w="70098" h="68926">
                  <a:moveTo>
                    <a:pt x="0" y="16439"/>
                  </a:moveTo>
                  <a:lnTo>
                    <a:pt x="49286" y="68926"/>
                  </a:lnTo>
                  <a:lnTo>
                    <a:pt x="70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10534" y="4028862"/>
              <a:ext cx="440686" cy="1773491"/>
            </a:xfrm>
            <a:custGeom>
              <a:avLst/>
              <a:pathLst>
                <a:path w="440686" h="1773491">
                  <a:moveTo>
                    <a:pt x="0" y="0"/>
                  </a:moveTo>
                  <a:lnTo>
                    <a:pt x="5328" y="21443"/>
                  </a:lnTo>
                  <a:lnTo>
                    <a:pt x="10656" y="42886"/>
                  </a:lnTo>
                  <a:lnTo>
                    <a:pt x="15984" y="64329"/>
                  </a:lnTo>
                  <a:lnTo>
                    <a:pt x="21313" y="85772"/>
                  </a:lnTo>
                  <a:lnTo>
                    <a:pt x="26641" y="107215"/>
                  </a:lnTo>
                  <a:lnTo>
                    <a:pt x="31969" y="128658"/>
                  </a:lnTo>
                  <a:lnTo>
                    <a:pt x="37298" y="150101"/>
                  </a:lnTo>
                  <a:lnTo>
                    <a:pt x="42626" y="171544"/>
                  </a:lnTo>
                  <a:lnTo>
                    <a:pt x="47954" y="192987"/>
                  </a:lnTo>
                  <a:lnTo>
                    <a:pt x="53282" y="214431"/>
                  </a:lnTo>
                  <a:lnTo>
                    <a:pt x="58611" y="235874"/>
                  </a:lnTo>
                  <a:lnTo>
                    <a:pt x="63939" y="257317"/>
                  </a:lnTo>
                  <a:lnTo>
                    <a:pt x="69267" y="278760"/>
                  </a:lnTo>
                  <a:lnTo>
                    <a:pt x="74596" y="300203"/>
                  </a:lnTo>
                  <a:lnTo>
                    <a:pt x="79924" y="321646"/>
                  </a:lnTo>
                  <a:lnTo>
                    <a:pt x="85252" y="343089"/>
                  </a:lnTo>
                  <a:lnTo>
                    <a:pt x="90581" y="364532"/>
                  </a:lnTo>
                  <a:lnTo>
                    <a:pt x="95909" y="385975"/>
                  </a:lnTo>
                  <a:lnTo>
                    <a:pt x="101237" y="407418"/>
                  </a:lnTo>
                  <a:lnTo>
                    <a:pt x="106565" y="428862"/>
                  </a:lnTo>
                  <a:lnTo>
                    <a:pt x="111894" y="450305"/>
                  </a:lnTo>
                  <a:lnTo>
                    <a:pt x="117222" y="471748"/>
                  </a:lnTo>
                  <a:lnTo>
                    <a:pt x="122550" y="493191"/>
                  </a:lnTo>
                  <a:lnTo>
                    <a:pt x="127879" y="514634"/>
                  </a:lnTo>
                  <a:lnTo>
                    <a:pt x="133207" y="536077"/>
                  </a:lnTo>
                  <a:lnTo>
                    <a:pt x="138535" y="557520"/>
                  </a:lnTo>
                  <a:lnTo>
                    <a:pt x="143863" y="578963"/>
                  </a:lnTo>
                  <a:lnTo>
                    <a:pt x="149192" y="600406"/>
                  </a:lnTo>
                  <a:lnTo>
                    <a:pt x="154520" y="621849"/>
                  </a:lnTo>
                  <a:lnTo>
                    <a:pt x="159848" y="643293"/>
                  </a:lnTo>
                  <a:lnTo>
                    <a:pt x="165177" y="664736"/>
                  </a:lnTo>
                  <a:lnTo>
                    <a:pt x="170505" y="686179"/>
                  </a:lnTo>
                  <a:lnTo>
                    <a:pt x="175833" y="707622"/>
                  </a:lnTo>
                  <a:lnTo>
                    <a:pt x="181162" y="729065"/>
                  </a:lnTo>
                  <a:lnTo>
                    <a:pt x="186490" y="750508"/>
                  </a:lnTo>
                  <a:lnTo>
                    <a:pt x="191818" y="771951"/>
                  </a:lnTo>
                  <a:lnTo>
                    <a:pt x="197146" y="793394"/>
                  </a:lnTo>
                  <a:lnTo>
                    <a:pt x="202475" y="814837"/>
                  </a:lnTo>
                  <a:lnTo>
                    <a:pt x="207803" y="836280"/>
                  </a:lnTo>
                  <a:lnTo>
                    <a:pt x="213131" y="857724"/>
                  </a:lnTo>
                  <a:lnTo>
                    <a:pt x="218460" y="879167"/>
                  </a:lnTo>
                  <a:lnTo>
                    <a:pt x="223788" y="900610"/>
                  </a:lnTo>
                  <a:lnTo>
                    <a:pt x="229116" y="922053"/>
                  </a:lnTo>
                  <a:lnTo>
                    <a:pt x="234445" y="943496"/>
                  </a:lnTo>
                  <a:lnTo>
                    <a:pt x="239773" y="964939"/>
                  </a:lnTo>
                  <a:lnTo>
                    <a:pt x="245101" y="986382"/>
                  </a:lnTo>
                  <a:lnTo>
                    <a:pt x="250429" y="1007825"/>
                  </a:lnTo>
                  <a:lnTo>
                    <a:pt x="255758" y="1029268"/>
                  </a:lnTo>
                  <a:lnTo>
                    <a:pt x="261086" y="1050712"/>
                  </a:lnTo>
                  <a:lnTo>
                    <a:pt x="266414" y="1072155"/>
                  </a:lnTo>
                  <a:lnTo>
                    <a:pt x="271743" y="1093598"/>
                  </a:lnTo>
                  <a:lnTo>
                    <a:pt x="277071" y="1115041"/>
                  </a:lnTo>
                  <a:lnTo>
                    <a:pt x="282399" y="1136484"/>
                  </a:lnTo>
                  <a:lnTo>
                    <a:pt x="287727" y="1157927"/>
                  </a:lnTo>
                  <a:lnTo>
                    <a:pt x="293056" y="1179370"/>
                  </a:lnTo>
                  <a:lnTo>
                    <a:pt x="298384" y="1200813"/>
                  </a:lnTo>
                  <a:lnTo>
                    <a:pt x="303712" y="1222256"/>
                  </a:lnTo>
                  <a:lnTo>
                    <a:pt x="309041" y="1243699"/>
                  </a:lnTo>
                  <a:lnTo>
                    <a:pt x="314369" y="1265143"/>
                  </a:lnTo>
                  <a:lnTo>
                    <a:pt x="319697" y="1286586"/>
                  </a:lnTo>
                  <a:lnTo>
                    <a:pt x="325026" y="1308029"/>
                  </a:lnTo>
                  <a:lnTo>
                    <a:pt x="330354" y="1329472"/>
                  </a:lnTo>
                  <a:lnTo>
                    <a:pt x="335682" y="1350915"/>
                  </a:lnTo>
                  <a:lnTo>
                    <a:pt x="341010" y="1372358"/>
                  </a:lnTo>
                  <a:lnTo>
                    <a:pt x="346339" y="1393801"/>
                  </a:lnTo>
                  <a:lnTo>
                    <a:pt x="351667" y="1415244"/>
                  </a:lnTo>
                  <a:lnTo>
                    <a:pt x="356995" y="1436687"/>
                  </a:lnTo>
                  <a:lnTo>
                    <a:pt x="362324" y="1458130"/>
                  </a:lnTo>
                  <a:lnTo>
                    <a:pt x="367652" y="1479574"/>
                  </a:lnTo>
                  <a:lnTo>
                    <a:pt x="372980" y="1501017"/>
                  </a:lnTo>
                  <a:lnTo>
                    <a:pt x="378309" y="1522460"/>
                  </a:lnTo>
                  <a:lnTo>
                    <a:pt x="383637" y="1543903"/>
                  </a:lnTo>
                  <a:lnTo>
                    <a:pt x="388965" y="1565346"/>
                  </a:lnTo>
                  <a:lnTo>
                    <a:pt x="394293" y="1586789"/>
                  </a:lnTo>
                  <a:lnTo>
                    <a:pt x="399622" y="1608232"/>
                  </a:lnTo>
                  <a:lnTo>
                    <a:pt x="404950" y="1629675"/>
                  </a:lnTo>
                  <a:lnTo>
                    <a:pt x="410278" y="1651118"/>
                  </a:lnTo>
                  <a:lnTo>
                    <a:pt x="415607" y="1672561"/>
                  </a:lnTo>
                  <a:lnTo>
                    <a:pt x="420935" y="1694005"/>
                  </a:lnTo>
                  <a:lnTo>
                    <a:pt x="426263" y="1715448"/>
                  </a:lnTo>
                  <a:lnTo>
                    <a:pt x="431591" y="1736891"/>
                  </a:lnTo>
                  <a:lnTo>
                    <a:pt x="436920" y="1758334"/>
                  </a:lnTo>
                  <a:lnTo>
                    <a:pt x="440686" y="17734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401247" y="5733158"/>
              <a:ext cx="69875" cy="69195"/>
            </a:xfrm>
            <a:custGeom>
              <a:avLst/>
              <a:pathLst>
                <a:path w="69875" h="69195">
                  <a:moveTo>
                    <a:pt x="0" y="17362"/>
                  </a:moveTo>
                  <a:lnTo>
                    <a:pt x="49974" y="69195"/>
                  </a:lnTo>
                  <a:lnTo>
                    <a:pt x="698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934475" y="4028862"/>
              <a:ext cx="76059" cy="632280"/>
            </a:xfrm>
            <a:custGeom>
              <a:avLst/>
              <a:pathLst>
                <a:path w="76059" h="632280">
                  <a:moveTo>
                    <a:pt x="76059" y="0"/>
                  </a:moveTo>
                  <a:lnTo>
                    <a:pt x="74856" y="9997"/>
                  </a:lnTo>
                  <a:lnTo>
                    <a:pt x="73654" y="19994"/>
                  </a:lnTo>
                  <a:lnTo>
                    <a:pt x="72451" y="29991"/>
                  </a:lnTo>
                  <a:lnTo>
                    <a:pt x="71249" y="39988"/>
                  </a:lnTo>
                  <a:lnTo>
                    <a:pt x="70046" y="49985"/>
                  </a:lnTo>
                  <a:lnTo>
                    <a:pt x="68843" y="59982"/>
                  </a:lnTo>
                  <a:lnTo>
                    <a:pt x="67641" y="69979"/>
                  </a:lnTo>
                  <a:lnTo>
                    <a:pt x="66438" y="79976"/>
                  </a:lnTo>
                  <a:lnTo>
                    <a:pt x="65236" y="89973"/>
                  </a:lnTo>
                  <a:lnTo>
                    <a:pt x="64033" y="99970"/>
                  </a:lnTo>
                  <a:lnTo>
                    <a:pt x="62831" y="109967"/>
                  </a:lnTo>
                  <a:lnTo>
                    <a:pt x="61628" y="119964"/>
                  </a:lnTo>
                  <a:lnTo>
                    <a:pt x="60425" y="129961"/>
                  </a:lnTo>
                  <a:lnTo>
                    <a:pt x="59223" y="139958"/>
                  </a:lnTo>
                  <a:lnTo>
                    <a:pt x="58020" y="149955"/>
                  </a:lnTo>
                  <a:lnTo>
                    <a:pt x="56818" y="159952"/>
                  </a:lnTo>
                  <a:lnTo>
                    <a:pt x="55615" y="169949"/>
                  </a:lnTo>
                  <a:lnTo>
                    <a:pt x="54413" y="179946"/>
                  </a:lnTo>
                  <a:lnTo>
                    <a:pt x="53210" y="189943"/>
                  </a:lnTo>
                  <a:lnTo>
                    <a:pt x="52007" y="199940"/>
                  </a:lnTo>
                  <a:lnTo>
                    <a:pt x="50805" y="209937"/>
                  </a:lnTo>
                  <a:lnTo>
                    <a:pt x="49602" y="219934"/>
                  </a:lnTo>
                  <a:lnTo>
                    <a:pt x="48400" y="229931"/>
                  </a:lnTo>
                  <a:lnTo>
                    <a:pt x="47197" y="239928"/>
                  </a:lnTo>
                  <a:lnTo>
                    <a:pt x="45995" y="249925"/>
                  </a:lnTo>
                  <a:lnTo>
                    <a:pt x="44792" y="259922"/>
                  </a:lnTo>
                  <a:lnTo>
                    <a:pt x="43589" y="269919"/>
                  </a:lnTo>
                  <a:lnTo>
                    <a:pt x="42387" y="279916"/>
                  </a:lnTo>
                  <a:lnTo>
                    <a:pt x="41184" y="289913"/>
                  </a:lnTo>
                  <a:lnTo>
                    <a:pt x="39982" y="299910"/>
                  </a:lnTo>
                  <a:lnTo>
                    <a:pt x="38779" y="309907"/>
                  </a:lnTo>
                  <a:lnTo>
                    <a:pt x="37576" y="319904"/>
                  </a:lnTo>
                  <a:lnTo>
                    <a:pt x="36374" y="329901"/>
                  </a:lnTo>
                  <a:lnTo>
                    <a:pt x="35171" y="339898"/>
                  </a:lnTo>
                  <a:lnTo>
                    <a:pt x="33969" y="349895"/>
                  </a:lnTo>
                  <a:lnTo>
                    <a:pt x="32766" y="359892"/>
                  </a:lnTo>
                  <a:lnTo>
                    <a:pt x="31564" y="369889"/>
                  </a:lnTo>
                  <a:lnTo>
                    <a:pt x="30361" y="379886"/>
                  </a:lnTo>
                  <a:lnTo>
                    <a:pt x="29158" y="389883"/>
                  </a:lnTo>
                  <a:lnTo>
                    <a:pt x="27956" y="399880"/>
                  </a:lnTo>
                  <a:lnTo>
                    <a:pt x="26753" y="409877"/>
                  </a:lnTo>
                  <a:lnTo>
                    <a:pt x="25551" y="419874"/>
                  </a:lnTo>
                  <a:lnTo>
                    <a:pt x="24348" y="429871"/>
                  </a:lnTo>
                  <a:lnTo>
                    <a:pt x="23146" y="439868"/>
                  </a:lnTo>
                  <a:lnTo>
                    <a:pt x="21943" y="449865"/>
                  </a:lnTo>
                  <a:lnTo>
                    <a:pt x="20740" y="459862"/>
                  </a:lnTo>
                  <a:lnTo>
                    <a:pt x="19538" y="469859"/>
                  </a:lnTo>
                  <a:lnTo>
                    <a:pt x="18335" y="479856"/>
                  </a:lnTo>
                  <a:lnTo>
                    <a:pt x="17133" y="489853"/>
                  </a:lnTo>
                  <a:lnTo>
                    <a:pt x="15930" y="499850"/>
                  </a:lnTo>
                  <a:lnTo>
                    <a:pt x="14727" y="509847"/>
                  </a:lnTo>
                  <a:lnTo>
                    <a:pt x="13525" y="519844"/>
                  </a:lnTo>
                  <a:lnTo>
                    <a:pt x="12322" y="529841"/>
                  </a:lnTo>
                  <a:lnTo>
                    <a:pt x="11120" y="539838"/>
                  </a:lnTo>
                  <a:lnTo>
                    <a:pt x="9917" y="549835"/>
                  </a:lnTo>
                  <a:lnTo>
                    <a:pt x="8715" y="559832"/>
                  </a:lnTo>
                  <a:lnTo>
                    <a:pt x="7512" y="569829"/>
                  </a:lnTo>
                  <a:lnTo>
                    <a:pt x="6309" y="579826"/>
                  </a:lnTo>
                  <a:lnTo>
                    <a:pt x="5107" y="589823"/>
                  </a:lnTo>
                  <a:lnTo>
                    <a:pt x="3904" y="599820"/>
                  </a:lnTo>
                  <a:lnTo>
                    <a:pt x="2702" y="609817"/>
                  </a:lnTo>
                  <a:lnTo>
                    <a:pt x="1499" y="619814"/>
                  </a:lnTo>
                  <a:lnTo>
                    <a:pt x="297" y="629811"/>
                  </a:lnTo>
                  <a:lnTo>
                    <a:pt x="0" y="6322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906180" y="4594936"/>
              <a:ext cx="71484" cy="66207"/>
            </a:xfrm>
            <a:custGeom>
              <a:avLst/>
              <a:pathLst>
                <a:path w="71484" h="66207">
                  <a:moveTo>
                    <a:pt x="0" y="0"/>
                  </a:moveTo>
                  <a:lnTo>
                    <a:pt x="28295" y="66207"/>
                  </a:lnTo>
                  <a:lnTo>
                    <a:pt x="71484" y="85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957574" y="4028862"/>
              <a:ext cx="52960" cy="2408305"/>
            </a:xfrm>
            <a:custGeom>
              <a:avLst/>
              <a:pathLst>
                <a:path w="52960" h="2408305">
                  <a:moveTo>
                    <a:pt x="52960" y="0"/>
                  </a:moveTo>
                  <a:lnTo>
                    <a:pt x="52345" y="27961"/>
                  </a:lnTo>
                  <a:lnTo>
                    <a:pt x="51730" y="55923"/>
                  </a:lnTo>
                  <a:lnTo>
                    <a:pt x="51115" y="83885"/>
                  </a:lnTo>
                  <a:lnTo>
                    <a:pt x="50501" y="111847"/>
                  </a:lnTo>
                  <a:lnTo>
                    <a:pt x="49886" y="139809"/>
                  </a:lnTo>
                  <a:lnTo>
                    <a:pt x="49271" y="167770"/>
                  </a:lnTo>
                  <a:lnTo>
                    <a:pt x="48656" y="195732"/>
                  </a:lnTo>
                  <a:lnTo>
                    <a:pt x="48041" y="223694"/>
                  </a:lnTo>
                  <a:lnTo>
                    <a:pt x="47426" y="251656"/>
                  </a:lnTo>
                  <a:lnTo>
                    <a:pt x="46811" y="279618"/>
                  </a:lnTo>
                  <a:lnTo>
                    <a:pt x="46196" y="307579"/>
                  </a:lnTo>
                  <a:lnTo>
                    <a:pt x="45581" y="335541"/>
                  </a:lnTo>
                  <a:lnTo>
                    <a:pt x="44966" y="363503"/>
                  </a:lnTo>
                  <a:lnTo>
                    <a:pt x="44352" y="391465"/>
                  </a:lnTo>
                  <a:lnTo>
                    <a:pt x="43737" y="419427"/>
                  </a:lnTo>
                  <a:lnTo>
                    <a:pt x="43122" y="447388"/>
                  </a:lnTo>
                  <a:lnTo>
                    <a:pt x="42507" y="475350"/>
                  </a:lnTo>
                  <a:lnTo>
                    <a:pt x="41892" y="503312"/>
                  </a:lnTo>
                  <a:lnTo>
                    <a:pt x="41277" y="531274"/>
                  </a:lnTo>
                  <a:lnTo>
                    <a:pt x="40662" y="559236"/>
                  </a:lnTo>
                  <a:lnTo>
                    <a:pt x="40047" y="587197"/>
                  </a:lnTo>
                  <a:lnTo>
                    <a:pt x="39432" y="615159"/>
                  </a:lnTo>
                  <a:lnTo>
                    <a:pt x="38817" y="643121"/>
                  </a:lnTo>
                  <a:lnTo>
                    <a:pt x="38203" y="671083"/>
                  </a:lnTo>
                  <a:lnTo>
                    <a:pt x="37588" y="699045"/>
                  </a:lnTo>
                  <a:lnTo>
                    <a:pt x="36973" y="727006"/>
                  </a:lnTo>
                  <a:lnTo>
                    <a:pt x="36358" y="754968"/>
                  </a:lnTo>
                  <a:lnTo>
                    <a:pt x="35743" y="782930"/>
                  </a:lnTo>
                  <a:lnTo>
                    <a:pt x="35128" y="810892"/>
                  </a:lnTo>
                  <a:lnTo>
                    <a:pt x="34513" y="838854"/>
                  </a:lnTo>
                  <a:lnTo>
                    <a:pt x="33898" y="866815"/>
                  </a:lnTo>
                  <a:lnTo>
                    <a:pt x="33283" y="894777"/>
                  </a:lnTo>
                  <a:lnTo>
                    <a:pt x="32668" y="922739"/>
                  </a:lnTo>
                  <a:lnTo>
                    <a:pt x="32053" y="950701"/>
                  </a:lnTo>
                  <a:lnTo>
                    <a:pt x="31439" y="978663"/>
                  </a:lnTo>
                  <a:lnTo>
                    <a:pt x="30824" y="1006624"/>
                  </a:lnTo>
                  <a:lnTo>
                    <a:pt x="30209" y="1034586"/>
                  </a:lnTo>
                  <a:lnTo>
                    <a:pt x="29594" y="1062548"/>
                  </a:lnTo>
                  <a:lnTo>
                    <a:pt x="28979" y="1090510"/>
                  </a:lnTo>
                  <a:lnTo>
                    <a:pt x="28364" y="1118472"/>
                  </a:lnTo>
                  <a:lnTo>
                    <a:pt x="27749" y="1146433"/>
                  </a:lnTo>
                  <a:lnTo>
                    <a:pt x="27134" y="1174395"/>
                  </a:lnTo>
                  <a:lnTo>
                    <a:pt x="26519" y="1202357"/>
                  </a:lnTo>
                  <a:lnTo>
                    <a:pt x="25904" y="1230319"/>
                  </a:lnTo>
                  <a:lnTo>
                    <a:pt x="25290" y="1258281"/>
                  </a:lnTo>
                  <a:lnTo>
                    <a:pt x="24675" y="1286242"/>
                  </a:lnTo>
                  <a:lnTo>
                    <a:pt x="24060" y="1314204"/>
                  </a:lnTo>
                  <a:lnTo>
                    <a:pt x="23445" y="1342166"/>
                  </a:lnTo>
                  <a:lnTo>
                    <a:pt x="22830" y="1370128"/>
                  </a:lnTo>
                  <a:lnTo>
                    <a:pt x="22215" y="1398090"/>
                  </a:lnTo>
                  <a:lnTo>
                    <a:pt x="21600" y="1426052"/>
                  </a:lnTo>
                  <a:lnTo>
                    <a:pt x="20985" y="1454013"/>
                  </a:lnTo>
                  <a:lnTo>
                    <a:pt x="20370" y="1481975"/>
                  </a:lnTo>
                  <a:lnTo>
                    <a:pt x="19755" y="1509937"/>
                  </a:lnTo>
                  <a:lnTo>
                    <a:pt x="19140" y="1537899"/>
                  </a:lnTo>
                  <a:lnTo>
                    <a:pt x="18526" y="1565861"/>
                  </a:lnTo>
                  <a:lnTo>
                    <a:pt x="17911" y="1593822"/>
                  </a:lnTo>
                  <a:lnTo>
                    <a:pt x="17296" y="1621784"/>
                  </a:lnTo>
                  <a:lnTo>
                    <a:pt x="16681" y="1649746"/>
                  </a:lnTo>
                  <a:lnTo>
                    <a:pt x="16066" y="1677708"/>
                  </a:lnTo>
                  <a:lnTo>
                    <a:pt x="15451" y="1705670"/>
                  </a:lnTo>
                  <a:lnTo>
                    <a:pt x="14836" y="1733631"/>
                  </a:lnTo>
                  <a:lnTo>
                    <a:pt x="14221" y="1761593"/>
                  </a:lnTo>
                  <a:lnTo>
                    <a:pt x="13606" y="1789555"/>
                  </a:lnTo>
                  <a:lnTo>
                    <a:pt x="12991" y="1817517"/>
                  </a:lnTo>
                  <a:lnTo>
                    <a:pt x="12377" y="1845479"/>
                  </a:lnTo>
                  <a:lnTo>
                    <a:pt x="11762" y="1873440"/>
                  </a:lnTo>
                  <a:lnTo>
                    <a:pt x="11147" y="1901402"/>
                  </a:lnTo>
                  <a:lnTo>
                    <a:pt x="10532" y="1929364"/>
                  </a:lnTo>
                  <a:lnTo>
                    <a:pt x="9917" y="1957326"/>
                  </a:lnTo>
                  <a:lnTo>
                    <a:pt x="9302" y="1985288"/>
                  </a:lnTo>
                  <a:lnTo>
                    <a:pt x="8687" y="2013249"/>
                  </a:lnTo>
                  <a:lnTo>
                    <a:pt x="8072" y="2041211"/>
                  </a:lnTo>
                  <a:lnTo>
                    <a:pt x="7457" y="2069173"/>
                  </a:lnTo>
                  <a:lnTo>
                    <a:pt x="6842" y="2097135"/>
                  </a:lnTo>
                  <a:lnTo>
                    <a:pt x="6227" y="2125097"/>
                  </a:lnTo>
                  <a:lnTo>
                    <a:pt x="5613" y="2153058"/>
                  </a:lnTo>
                  <a:lnTo>
                    <a:pt x="4998" y="2181020"/>
                  </a:lnTo>
                  <a:lnTo>
                    <a:pt x="4383" y="2208982"/>
                  </a:lnTo>
                  <a:lnTo>
                    <a:pt x="3768" y="2236944"/>
                  </a:lnTo>
                  <a:lnTo>
                    <a:pt x="3153" y="2264906"/>
                  </a:lnTo>
                  <a:lnTo>
                    <a:pt x="2538" y="2292867"/>
                  </a:lnTo>
                  <a:lnTo>
                    <a:pt x="1923" y="2320829"/>
                  </a:lnTo>
                  <a:lnTo>
                    <a:pt x="1308" y="2348791"/>
                  </a:lnTo>
                  <a:lnTo>
                    <a:pt x="693" y="2376753"/>
                  </a:lnTo>
                  <a:lnTo>
                    <a:pt x="78" y="2404715"/>
                  </a:lnTo>
                  <a:lnTo>
                    <a:pt x="0" y="24083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922953" y="6374037"/>
              <a:ext cx="71982" cy="63130"/>
            </a:xfrm>
            <a:custGeom>
              <a:avLst/>
              <a:pathLst>
                <a:path w="71982" h="63130">
                  <a:moveTo>
                    <a:pt x="0" y="0"/>
                  </a:moveTo>
                  <a:lnTo>
                    <a:pt x="34620" y="63130"/>
                  </a:lnTo>
                  <a:lnTo>
                    <a:pt x="71982" y="1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010534" y="4028862"/>
              <a:ext cx="827165" cy="843011"/>
            </a:xfrm>
            <a:custGeom>
              <a:avLst/>
              <a:pathLst>
                <a:path w="827165" h="843011">
                  <a:moveTo>
                    <a:pt x="0" y="0"/>
                  </a:moveTo>
                  <a:lnTo>
                    <a:pt x="10901" y="11110"/>
                  </a:lnTo>
                  <a:lnTo>
                    <a:pt x="21803" y="22221"/>
                  </a:lnTo>
                  <a:lnTo>
                    <a:pt x="32705" y="33332"/>
                  </a:lnTo>
                  <a:lnTo>
                    <a:pt x="43607" y="44443"/>
                  </a:lnTo>
                  <a:lnTo>
                    <a:pt x="54509" y="55554"/>
                  </a:lnTo>
                  <a:lnTo>
                    <a:pt x="65411" y="66665"/>
                  </a:lnTo>
                  <a:lnTo>
                    <a:pt x="76313" y="77775"/>
                  </a:lnTo>
                  <a:lnTo>
                    <a:pt x="87215" y="88886"/>
                  </a:lnTo>
                  <a:lnTo>
                    <a:pt x="98117" y="99997"/>
                  </a:lnTo>
                  <a:lnTo>
                    <a:pt x="109019" y="111108"/>
                  </a:lnTo>
                  <a:lnTo>
                    <a:pt x="119921" y="122219"/>
                  </a:lnTo>
                  <a:lnTo>
                    <a:pt x="130823" y="133330"/>
                  </a:lnTo>
                  <a:lnTo>
                    <a:pt x="141725" y="144440"/>
                  </a:lnTo>
                  <a:lnTo>
                    <a:pt x="152627" y="155551"/>
                  </a:lnTo>
                  <a:lnTo>
                    <a:pt x="163529" y="166662"/>
                  </a:lnTo>
                  <a:lnTo>
                    <a:pt x="174431" y="177773"/>
                  </a:lnTo>
                  <a:lnTo>
                    <a:pt x="185333" y="188884"/>
                  </a:lnTo>
                  <a:lnTo>
                    <a:pt x="196235" y="199995"/>
                  </a:lnTo>
                  <a:lnTo>
                    <a:pt x="207137" y="211105"/>
                  </a:lnTo>
                  <a:lnTo>
                    <a:pt x="218039" y="222216"/>
                  </a:lnTo>
                  <a:lnTo>
                    <a:pt x="228941" y="233327"/>
                  </a:lnTo>
                  <a:lnTo>
                    <a:pt x="239843" y="244438"/>
                  </a:lnTo>
                  <a:lnTo>
                    <a:pt x="250745" y="255549"/>
                  </a:lnTo>
                  <a:lnTo>
                    <a:pt x="261647" y="266660"/>
                  </a:lnTo>
                  <a:lnTo>
                    <a:pt x="272549" y="277770"/>
                  </a:lnTo>
                  <a:lnTo>
                    <a:pt x="283451" y="288881"/>
                  </a:lnTo>
                  <a:lnTo>
                    <a:pt x="294353" y="299992"/>
                  </a:lnTo>
                  <a:lnTo>
                    <a:pt x="305255" y="311103"/>
                  </a:lnTo>
                  <a:lnTo>
                    <a:pt x="316157" y="322214"/>
                  </a:lnTo>
                  <a:lnTo>
                    <a:pt x="327059" y="333325"/>
                  </a:lnTo>
                  <a:lnTo>
                    <a:pt x="337961" y="344436"/>
                  </a:lnTo>
                  <a:lnTo>
                    <a:pt x="348863" y="355546"/>
                  </a:lnTo>
                  <a:lnTo>
                    <a:pt x="359765" y="366657"/>
                  </a:lnTo>
                  <a:lnTo>
                    <a:pt x="370667" y="377768"/>
                  </a:lnTo>
                  <a:lnTo>
                    <a:pt x="381569" y="388879"/>
                  </a:lnTo>
                  <a:lnTo>
                    <a:pt x="392471" y="399990"/>
                  </a:lnTo>
                  <a:lnTo>
                    <a:pt x="403373" y="411101"/>
                  </a:lnTo>
                  <a:lnTo>
                    <a:pt x="414275" y="422211"/>
                  </a:lnTo>
                  <a:lnTo>
                    <a:pt x="425177" y="433322"/>
                  </a:lnTo>
                  <a:lnTo>
                    <a:pt x="436079" y="444433"/>
                  </a:lnTo>
                  <a:lnTo>
                    <a:pt x="446981" y="455544"/>
                  </a:lnTo>
                  <a:lnTo>
                    <a:pt x="457883" y="466655"/>
                  </a:lnTo>
                  <a:lnTo>
                    <a:pt x="468785" y="477766"/>
                  </a:lnTo>
                  <a:lnTo>
                    <a:pt x="479687" y="488876"/>
                  </a:lnTo>
                  <a:lnTo>
                    <a:pt x="490589" y="499987"/>
                  </a:lnTo>
                  <a:lnTo>
                    <a:pt x="501491" y="511098"/>
                  </a:lnTo>
                  <a:lnTo>
                    <a:pt x="512393" y="522209"/>
                  </a:lnTo>
                  <a:lnTo>
                    <a:pt x="523295" y="533320"/>
                  </a:lnTo>
                  <a:lnTo>
                    <a:pt x="534197" y="544431"/>
                  </a:lnTo>
                  <a:lnTo>
                    <a:pt x="545099" y="555541"/>
                  </a:lnTo>
                  <a:lnTo>
                    <a:pt x="556001" y="566652"/>
                  </a:lnTo>
                  <a:lnTo>
                    <a:pt x="566903" y="577763"/>
                  </a:lnTo>
                  <a:lnTo>
                    <a:pt x="577805" y="588874"/>
                  </a:lnTo>
                  <a:lnTo>
                    <a:pt x="588707" y="599985"/>
                  </a:lnTo>
                  <a:lnTo>
                    <a:pt x="599609" y="611096"/>
                  </a:lnTo>
                  <a:lnTo>
                    <a:pt x="610511" y="622207"/>
                  </a:lnTo>
                  <a:lnTo>
                    <a:pt x="621413" y="633317"/>
                  </a:lnTo>
                  <a:lnTo>
                    <a:pt x="632315" y="644428"/>
                  </a:lnTo>
                  <a:lnTo>
                    <a:pt x="643217" y="655539"/>
                  </a:lnTo>
                  <a:lnTo>
                    <a:pt x="654119" y="666650"/>
                  </a:lnTo>
                  <a:lnTo>
                    <a:pt x="665021" y="677761"/>
                  </a:lnTo>
                  <a:lnTo>
                    <a:pt x="675923" y="688872"/>
                  </a:lnTo>
                  <a:lnTo>
                    <a:pt x="686825" y="699982"/>
                  </a:lnTo>
                  <a:lnTo>
                    <a:pt x="697727" y="711093"/>
                  </a:lnTo>
                  <a:lnTo>
                    <a:pt x="708629" y="722204"/>
                  </a:lnTo>
                  <a:lnTo>
                    <a:pt x="719531" y="733315"/>
                  </a:lnTo>
                  <a:lnTo>
                    <a:pt x="730433" y="744426"/>
                  </a:lnTo>
                  <a:lnTo>
                    <a:pt x="741335" y="755537"/>
                  </a:lnTo>
                  <a:lnTo>
                    <a:pt x="752237" y="766647"/>
                  </a:lnTo>
                  <a:lnTo>
                    <a:pt x="763139" y="777758"/>
                  </a:lnTo>
                  <a:lnTo>
                    <a:pt x="774041" y="788869"/>
                  </a:lnTo>
                  <a:lnTo>
                    <a:pt x="784943" y="799980"/>
                  </a:lnTo>
                  <a:lnTo>
                    <a:pt x="795845" y="811091"/>
                  </a:lnTo>
                  <a:lnTo>
                    <a:pt x="806747" y="822202"/>
                  </a:lnTo>
                  <a:lnTo>
                    <a:pt x="817649" y="833312"/>
                  </a:lnTo>
                  <a:lnTo>
                    <a:pt x="827165" y="843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768333" y="4802153"/>
              <a:ext cx="69366" cy="69720"/>
            </a:xfrm>
            <a:custGeom>
              <a:avLst/>
              <a:pathLst>
                <a:path w="69366" h="69720">
                  <a:moveTo>
                    <a:pt x="0" y="50426"/>
                  </a:moveTo>
                  <a:lnTo>
                    <a:pt x="69366" y="69720"/>
                  </a:lnTo>
                  <a:lnTo>
                    <a:pt x="51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010534" y="4028862"/>
              <a:ext cx="1018120" cy="1928450"/>
            </a:xfrm>
            <a:custGeom>
              <a:avLst/>
              <a:pathLst>
                <a:path w="1018120" h="1928450">
                  <a:moveTo>
                    <a:pt x="0" y="0"/>
                  </a:moveTo>
                  <a:lnTo>
                    <a:pt x="11981" y="22695"/>
                  </a:lnTo>
                  <a:lnTo>
                    <a:pt x="23963" y="45390"/>
                  </a:lnTo>
                  <a:lnTo>
                    <a:pt x="35945" y="68085"/>
                  </a:lnTo>
                  <a:lnTo>
                    <a:pt x="47927" y="90780"/>
                  </a:lnTo>
                  <a:lnTo>
                    <a:pt x="59908" y="113475"/>
                  </a:lnTo>
                  <a:lnTo>
                    <a:pt x="71890" y="136170"/>
                  </a:lnTo>
                  <a:lnTo>
                    <a:pt x="83872" y="158865"/>
                  </a:lnTo>
                  <a:lnTo>
                    <a:pt x="95854" y="181560"/>
                  </a:lnTo>
                  <a:lnTo>
                    <a:pt x="107836" y="204255"/>
                  </a:lnTo>
                  <a:lnTo>
                    <a:pt x="119817" y="226950"/>
                  </a:lnTo>
                  <a:lnTo>
                    <a:pt x="131799" y="249645"/>
                  </a:lnTo>
                  <a:lnTo>
                    <a:pt x="143781" y="272340"/>
                  </a:lnTo>
                  <a:lnTo>
                    <a:pt x="155763" y="295035"/>
                  </a:lnTo>
                  <a:lnTo>
                    <a:pt x="167744" y="317730"/>
                  </a:lnTo>
                  <a:lnTo>
                    <a:pt x="179726" y="340425"/>
                  </a:lnTo>
                  <a:lnTo>
                    <a:pt x="191708" y="363120"/>
                  </a:lnTo>
                  <a:lnTo>
                    <a:pt x="203690" y="385815"/>
                  </a:lnTo>
                  <a:lnTo>
                    <a:pt x="215672" y="408510"/>
                  </a:lnTo>
                  <a:lnTo>
                    <a:pt x="227653" y="431205"/>
                  </a:lnTo>
                  <a:lnTo>
                    <a:pt x="239635" y="453900"/>
                  </a:lnTo>
                  <a:lnTo>
                    <a:pt x="251617" y="476595"/>
                  </a:lnTo>
                  <a:lnTo>
                    <a:pt x="263599" y="499290"/>
                  </a:lnTo>
                  <a:lnTo>
                    <a:pt x="275580" y="521985"/>
                  </a:lnTo>
                  <a:lnTo>
                    <a:pt x="287562" y="544680"/>
                  </a:lnTo>
                  <a:lnTo>
                    <a:pt x="299544" y="567375"/>
                  </a:lnTo>
                  <a:lnTo>
                    <a:pt x="311526" y="590070"/>
                  </a:lnTo>
                  <a:lnTo>
                    <a:pt x="323508" y="612765"/>
                  </a:lnTo>
                  <a:lnTo>
                    <a:pt x="335489" y="635460"/>
                  </a:lnTo>
                  <a:lnTo>
                    <a:pt x="347471" y="658155"/>
                  </a:lnTo>
                  <a:lnTo>
                    <a:pt x="359453" y="680850"/>
                  </a:lnTo>
                  <a:lnTo>
                    <a:pt x="371435" y="703545"/>
                  </a:lnTo>
                  <a:lnTo>
                    <a:pt x="383416" y="726240"/>
                  </a:lnTo>
                  <a:lnTo>
                    <a:pt x="395398" y="748935"/>
                  </a:lnTo>
                  <a:lnTo>
                    <a:pt x="407380" y="771630"/>
                  </a:lnTo>
                  <a:lnTo>
                    <a:pt x="419362" y="794325"/>
                  </a:lnTo>
                  <a:lnTo>
                    <a:pt x="431344" y="817020"/>
                  </a:lnTo>
                  <a:lnTo>
                    <a:pt x="443325" y="839715"/>
                  </a:lnTo>
                  <a:lnTo>
                    <a:pt x="455307" y="862410"/>
                  </a:lnTo>
                  <a:lnTo>
                    <a:pt x="467289" y="885105"/>
                  </a:lnTo>
                  <a:lnTo>
                    <a:pt x="479271" y="907800"/>
                  </a:lnTo>
                  <a:lnTo>
                    <a:pt x="491252" y="930495"/>
                  </a:lnTo>
                  <a:lnTo>
                    <a:pt x="503234" y="953190"/>
                  </a:lnTo>
                  <a:lnTo>
                    <a:pt x="515216" y="975885"/>
                  </a:lnTo>
                  <a:lnTo>
                    <a:pt x="527198" y="998580"/>
                  </a:lnTo>
                  <a:lnTo>
                    <a:pt x="539180" y="1021275"/>
                  </a:lnTo>
                  <a:lnTo>
                    <a:pt x="551161" y="1043971"/>
                  </a:lnTo>
                  <a:lnTo>
                    <a:pt x="563143" y="1066666"/>
                  </a:lnTo>
                  <a:lnTo>
                    <a:pt x="575125" y="1089361"/>
                  </a:lnTo>
                  <a:lnTo>
                    <a:pt x="587107" y="1112056"/>
                  </a:lnTo>
                  <a:lnTo>
                    <a:pt x="599089" y="1134751"/>
                  </a:lnTo>
                  <a:lnTo>
                    <a:pt x="611070" y="1157446"/>
                  </a:lnTo>
                  <a:lnTo>
                    <a:pt x="623052" y="1180141"/>
                  </a:lnTo>
                  <a:lnTo>
                    <a:pt x="635034" y="1202836"/>
                  </a:lnTo>
                  <a:lnTo>
                    <a:pt x="647016" y="1225531"/>
                  </a:lnTo>
                  <a:lnTo>
                    <a:pt x="658997" y="1248226"/>
                  </a:lnTo>
                  <a:lnTo>
                    <a:pt x="670979" y="1270921"/>
                  </a:lnTo>
                  <a:lnTo>
                    <a:pt x="682961" y="1293616"/>
                  </a:lnTo>
                  <a:lnTo>
                    <a:pt x="694943" y="1316311"/>
                  </a:lnTo>
                  <a:lnTo>
                    <a:pt x="706925" y="1339006"/>
                  </a:lnTo>
                  <a:lnTo>
                    <a:pt x="718906" y="1361701"/>
                  </a:lnTo>
                  <a:lnTo>
                    <a:pt x="730888" y="1384396"/>
                  </a:lnTo>
                  <a:lnTo>
                    <a:pt x="742870" y="1407091"/>
                  </a:lnTo>
                  <a:lnTo>
                    <a:pt x="754852" y="1429786"/>
                  </a:lnTo>
                  <a:lnTo>
                    <a:pt x="766833" y="1452481"/>
                  </a:lnTo>
                  <a:lnTo>
                    <a:pt x="778815" y="1475176"/>
                  </a:lnTo>
                  <a:lnTo>
                    <a:pt x="790797" y="1497871"/>
                  </a:lnTo>
                  <a:lnTo>
                    <a:pt x="802779" y="1520566"/>
                  </a:lnTo>
                  <a:lnTo>
                    <a:pt x="814761" y="1543261"/>
                  </a:lnTo>
                  <a:lnTo>
                    <a:pt x="826742" y="1565956"/>
                  </a:lnTo>
                  <a:lnTo>
                    <a:pt x="838724" y="1588651"/>
                  </a:lnTo>
                  <a:lnTo>
                    <a:pt x="850706" y="1611346"/>
                  </a:lnTo>
                  <a:lnTo>
                    <a:pt x="862688" y="1634041"/>
                  </a:lnTo>
                  <a:lnTo>
                    <a:pt x="874669" y="1656736"/>
                  </a:lnTo>
                  <a:lnTo>
                    <a:pt x="886651" y="1679431"/>
                  </a:lnTo>
                  <a:lnTo>
                    <a:pt x="898633" y="1702126"/>
                  </a:lnTo>
                  <a:lnTo>
                    <a:pt x="910615" y="1724821"/>
                  </a:lnTo>
                  <a:lnTo>
                    <a:pt x="922597" y="1747516"/>
                  </a:lnTo>
                  <a:lnTo>
                    <a:pt x="934578" y="1770211"/>
                  </a:lnTo>
                  <a:lnTo>
                    <a:pt x="946560" y="1792906"/>
                  </a:lnTo>
                  <a:lnTo>
                    <a:pt x="958542" y="1815601"/>
                  </a:lnTo>
                  <a:lnTo>
                    <a:pt x="970524" y="1838296"/>
                  </a:lnTo>
                  <a:lnTo>
                    <a:pt x="982505" y="1860991"/>
                  </a:lnTo>
                  <a:lnTo>
                    <a:pt x="994487" y="1883686"/>
                  </a:lnTo>
                  <a:lnTo>
                    <a:pt x="1006469" y="1906381"/>
                  </a:lnTo>
                  <a:lnTo>
                    <a:pt x="1018120" y="19284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967708" y="5885364"/>
              <a:ext cx="63671" cy="71948"/>
            </a:xfrm>
            <a:custGeom>
              <a:avLst/>
              <a:pathLst>
                <a:path w="63671" h="71948">
                  <a:moveTo>
                    <a:pt x="0" y="33615"/>
                  </a:moveTo>
                  <a:lnTo>
                    <a:pt x="60947" y="71948"/>
                  </a:lnTo>
                  <a:lnTo>
                    <a:pt x="636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10534" y="4028862"/>
              <a:ext cx="550094" cy="1091433"/>
            </a:xfrm>
            <a:custGeom>
              <a:avLst/>
              <a:pathLst>
                <a:path w="550094" h="1091433">
                  <a:moveTo>
                    <a:pt x="0" y="0"/>
                  </a:moveTo>
                  <a:lnTo>
                    <a:pt x="7193" y="14271"/>
                  </a:lnTo>
                  <a:lnTo>
                    <a:pt x="14386" y="28543"/>
                  </a:lnTo>
                  <a:lnTo>
                    <a:pt x="21579" y="42815"/>
                  </a:lnTo>
                  <a:lnTo>
                    <a:pt x="28772" y="57087"/>
                  </a:lnTo>
                  <a:lnTo>
                    <a:pt x="35965" y="71359"/>
                  </a:lnTo>
                  <a:lnTo>
                    <a:pt x="43158" y="85630"/>
                  </a:lnTo>
                  <a:lnTo>
                    <a:pt x="50352" y="99902"/>
                  </a:lnTo>
                  <a:lnTo>
                    <a:pt x="57545" y="114174"/>
                  </a:lnTo>
                  <a:lnTo>
                    <a:pt x="64738" y="128446"/>
                  </a:lnTo>
                  <a:lnTo>
                    <a:pt x="71931" y="142718"/>
                  </a:lnTo>
                  <a:lnTo>
                    <a:pt x="79124" y="156990"/>
                  </a:lnTo>
                  <a:lnTo>
                    <a:pt x="86317" y="171261"/>
                  </a:lnTo>
                  <a:lnTo>
                    <a:pt x="93510" y="185533"/>
                  </a:lnTo>
                  <a:lnTo>
                    <a:pt x="100704" y="199805"/>
                  </a:lnTo>
                  <a:lnTo>
                    <a:pt x="107897" y="214077"/>
                  </a:lnTo>
                  <a:lnTo>
                    <a:pt x="115090" y="228349"/>
                  </a:lnTo>
                  <a:lnTo>
                    <a:pt x="122283" y="242620"/>
                  </a:lnTo>
                  <a:lnTo>
                    <a:pt x="129476" y="256892"/>
                  </a:lnTo>
                  <a:lnTo>
                    <a:pt x="136669" y="271164"/>
                  </a:lnTo>
                  <a:lnTo>
                    <a:pt x="143862" y="285436"/>
                  </a:lnTo>
                  <a:lnTo>
                    <a:pt x="151056" y="299708"/>
                  </a:lnTo>
                  <a:lnTo>
                    <a:pt x="158249" y="313980"/>
                  </a:lnTo>
                  <a:lnTo>
                    <a:pt x="165442" y="328251"/>
                  </a:lnTo>
                  <a:lnTo>
                    <a:pt x="172635" y="342523"/>
                  </a:lnTo>
                  <a:lnTo>
                    <a:pt x="179828" y="356795"/>
                  </a:lnTo>
                  <a:lnTo>
                    <a:pt x="187021" y="371067"/>
                  </a:lnTo>
                  <a:lnTo>
                    <a:pt x="194214" y="385339"/>
                  </a:lnTo>
                  <a:lnTo>
                    <a:pt x="201408" y="399610"/>
                  </a:lnTo>
                  <a:lnTo>
                    <a:pt x="208601" y="413882"/>
                  </a:lnTo>
                  <a:lnTo>
                    <a:pt x="215794" y="428154"/>
                  </a:lnTo>
                  <a:lnTo>
                    <a:pt x="222987" y="442426"/>
                  </a:lnTo>
                  <a:lnTo>
                    <a:pt x="230180" y="456698"/>
                  </a:lnTo>
                  <a:lnTo>
                    <a:pt x="237373" y="470970"/>
                  </a:lnTo>
                  <a:lnTo>
                    <a:pt x="244566" y="485241"/>
                  </a:lnTo>
                  <a:lnTo>
                    <a:pt x="251760" y="499513"/>
                  </a:lnTo>
                  <a:lnTo>
                    <a:pt x="258953" y="513785"/>
                  </a:lnTo>
                  <a:lnTo>
                    <a:pt x="266146" y="528057"/>
                  </a:lnTo>
                  <a:lnTo>
                    <a:pt x="273339" y="542329"/>
                  </a:lnTo>
                  <a:lnTo>
                    <a:pt x="280532" y="556600"/>
                  </a:lnTo>
                  <a:lnTo>
                    <a:pt x="287725" y="570872"/>
                  </a:lnTo>
                  <a:lnTo>
                    <a:pt x="294919" y="585144"/>
                  </a:lnTo>
                  <a:lnTo>
                    <a:pt x="302112" y="599416"/>
                  </a:lnTo>
                  <a:lnTo>
                    <a:pt x="309305" y="613688"/>
                  </a:lnTo>
                  <a:lnTo>
                    <a:pt x="316498" y="627960"/>
                  </a:lnTo>
                  <a:lnTo>
                    <a:pt x="323691" y="642231"/>
                  </a:lnTo>
                  <a:lnTo>
                    <a:pt x="330884" y="656503"/>
                  </a:lnTo>
                  <a:lnTo>
                    <a:pt x="338077" y="670775"/>
                  </a:lnTo>
                  <a:lnTo>
                    <a:pt x="345271" y="685047"/>
                  </a:lnTo>
                  <a:lnTo>
                    <a:pt x="352464" y="699319"/>
                  </a:lnTo>
                  <a:lnTo>
                    <a:pt x="359657" y="713591"/>
                  </a:lnTo>
                  <a:lnTo>
                    <a:pt x="366850" y="727862"/>
                  </a:lnTo>
                  <a:lnTo>
                    <a:pt x="374043" y="742134"/>
                  </a:lnTo>
                  <a:lnTo>
                    <a:pt x="381236" y="756406"/>
                  </a:lnTo>
                  <a:lnTo>
                    <a:pt x="388429" y="770678"/>
                  </a:lnTo>
                  <a:lnTo>
                    <a:pt x="395623" y="784950"/>
                  </a:lnTo>
                  <a:lnTo>
                    <a:pt x="402816" y="799221"/>
                  </a:lnTo>
                  <a:lnTo>
                    <a:pt x="410009" y="813493"/>
                  </a:lnTo>
                  <a:lnTo>
                    <a:pt x="417202" y="827765"/>
                  </a:lnTo>
                  <a:lnTo>
                    <a:pt x="424395" y="842037"/>
                  </a:lnTo>
                  <a:lnTo>
                    <a:pt x="431588" y="856309"/>
                  </a:lnTo>
                  <a:lnTo>
                    <a:pt x="438781" y="870581"/>
                  </a:lnTo>
                  <a:lnTo>
                    <a:pt x="445975" y="884852"/>
                  </a:lnTo>
                  <a:lnTo>
                    <a:pt x="453168" y="899124"/>
                  </a:lnTo>
                  <a:lnTo>
                    <a:pt x="460361" y="913396"/>
                  </a:lnTo>
                  <a:lnTo>
                    <a:pt x="467554" y="927668"/>
                  </a:lnTo>
                  <a:lnTo>
                    <a:pt x="474747" y="941940"/>
                  </a:lnTo>
                  <a:lnTo>
                    <a:pt x="481940" y="956211"/>
                  </a:lnTo>
                  <a:lnTo>
                    <a:pt x="489133" y="970483"/>
                  </a:lnTo>
                  <a:lnTo>
                    <a:pt x="496327" y="984755"/>
                  </a:lnTo>
                  <a:lnTo>
                    <a:pt x="503520" y="999027"/>
                  </a:lnTo>
                  <a:lnTo>
                    <a:pt x="510713" y="1013299"/>
                  </a:lnTo>
                  <a:lnTo>
                    <a:pt x="517906" y="1027571"/>
                  </a:lnTo>
                  <a:lnTo>
                    <a:pt x="525099" y="1041842"/>
                  </a:lnTo>
                  <a:lnTo>
                    <a:pt x="532292" y="1056114"/>
                  </a:lnTo>
                  <a:lnTo>
                    <a:pt x="539486" y="1070386"/>
                  </a:lnTo>
                  <a:lnTo>
                    <a:pt x="546679" y="1084658"/>
                  </a:lnTo>
                  <a:lnTo>
                    <a:pt x="550094" y="10914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00417" y="5048412"/>
              <a:ext cx="64295" cy="71884"/>
            </a:xfrm>
            <a:custGeom>
              <a:avLst/>
              <a:pathLst>
                <a:path w="64295" h="71884">
                  <a:moveTo>
                    <a:pt x="0" y="32405"/>
                  </a:moveTo>
                  <a:lnTo>
                    <a:pt x="60211" y="71884"/>
                  </a:lnTo>
                  <a:lnTo>
                    <a:pt x="642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34951" y="4848631"/>
              <a:ext cx="1443946" cy="788606"/>
            </a:xfrm>
            <a:custGeom>
              <a:avLst/>
              <a:pathLst>
                <a:path w="1443946" h="788606">
                  <a:moveTo>
                    <a:pt x="0" y="0"/>
                  </a:moveTo>
                  <a:lnTo>
                    <a:pt x="17776" y="9708"/>
                  </a:lnTo>
                  <a:lnTo>
                    <a:pt x="35553" y="19417"/>
                  </a:lnTo>
                  <a:lnTo>
                    <a:pt x="53330" y="29126"/>
                  </a:lnTo>
                  <a:lnTo>
                    <a:pt x="71106" y="38834"/>
                  </a:lnTo>
                  <a:lnTo>
                    <a:pt x="88883" y="48543"/>
                  </a:lnTo>
                  <a:lnTo>
                    <a:pt x="106660" y="58252"/>
                  </a:lnTo>
                  <a:lnTo>
                    <a:pt x="124437" y="67960"/>
                  </a:lnTo>
                  <a:lnTo>
                    <a:pt x="142213" y="77669"/>
                  </a:lnTo>
                  <a:lnTo>
                    <a:pt x="159990" y="87378"/>
                  </a:lnTo>
                  <a:lnTo>
                    <a:pt x="177767" y="97087"/>
                  </a:lnTo>
                  <a:lnTo>
                    <a:pt x="195544" y="106795"/>
                  </a:lnTo>
                  <a:lnTo>
                    <a:pt x="213320" y="116504"/>
                  </a:lnTo>
                  <a:lnTo>
                    <a:pt x="231097" y="126213"/>
                  </a:lnTo>
                  <a:lnTo>
                    <a:pt x="248874" y="135921"/>
                  </a:lnTo>
                  <a:lnTo>
                    <a:pt x="266650" y="145630"/>
                  </a:lnTo>
                  <a:lnTo>
                    <a:pt x="284427" y="155339"/>
                  </a:lnTo>
                  <a:lnTo>
                    <a:pt x="302204" y="165047"/>
                  </a:lnTo>
                  <a:lnTo>
                    <a:pt x="319981" y="174756"/>
                  </a:lnTo>
                  <a:lnTo>
                    <a:pt x="337757" y="184465"/>
                  </a:lnTo>
                  <a:lnTo>
                    <a:pt x="355534" y="194174"/>
                  </a:lnTo>
                  <a:lnTo>
                    <a:pt x="373311" y="203882"/>
                  </a:lnTo>
                  <a:lnTo>
                    <a:pt x="391088" y="213591"/>
                  </a:lnTo>
                  <a:lnTo>
                    <a:pt x="408864" y="223300"/>
                  </a:lnTo>
                  <a:lnTo>
                    <a:pt x="426641" y="233008"/>
                  </a:lnTo>
                  <a:lnTo>
                    <a:pt x="444418" y="242717"/>
                  </a:lnTo>
                  <a:lnTo>
                    <a:pt x="462195" y="252426"/>
                  </a:lnTo>
                  <a:lnTo>
                    <a:pt x="479971" y="262134"/>
                  </a:lnTo>
                  <a:lnTo>
                    <a:pt x="497748" y="271843"/>
                  </a:lnTo>
                  <a:lnTo>
                    <a:pt x="515525" y="281552"/>
                  </a:lnTo>
                  <a:lnTo>
                    <a:pt x="533301" y="291261"/>
                  </a:lnTo>
                  <a:lnTo>
                    <a:pt x="551078" y="300969"/>
                  </a:lnTo>
                  <a:lnTo>
                    <a:pt x="568855" y="310678"/>
                  </a:lnTo>
                  <a:lnTo>
                    <a:pt x="586632" y="320387"/>
                  </a:lnTo>
                  <a:lnTo>
                    <a:pt x="604408" y="330095"/>
                  </a:lnTo>
                  <a:lnTo>
                    <a:pt x="622185" y="339804"/>
                  </a:lnTo>
                  <a:lnTo>
                    <a:pt x="639962" y="349513"/>
                  </a:lnTo>
                  <a:lnTo>
                    <a:pt x="657739" y="359221"/>
                  </a:lnTo>
                  <a:lnTo>
                    <a:pt x="675515" y="368930"/>
                  </a:lnTo>
                  <a:lnTo>
                    <a:pt x="693292" y="378639"/>
                  </a:lnTo>
                  <a:lnTo>
                    <a:pt x="711069" y="388348"/>
                  </a:lnTo>
                  <a:lnTo>
                    <a:pt x="728846" y="398056"/>
                  </a:lnTo>
                  <a:lnTo>
                    <a:pt x="746622" y="407765"/>
                  </a:lnTo>
                  <a:lnTo>
                    <a:pt x="764399" y="417474"/>
                  </a:lnTo>
                  <a:lnTo>
                    <a:pt x="782176" y="427182"/>
                  </a:lnTo>
                  <a:lnTo>
                    <a:pt x="799952" y="436891"/>
                  </a:lnTo>
                  <a:lnTo>
                    <a:pt x="817729" y="446600"/>
                  </a:lnTo>
                  <a:lnTo>
                    <a:pt x="835506" y="456308"/>
                  </a:lnTo>
                  <a:lnTo>
                    <a:pt x="853283" y="466017"/>
                  </a:lnTo>
                  <a:lnTo>
                    <a:pt x="871059" y="475726"/>
                  </a:lnTo>
                  <a:lnTo>
                    <a:pt x="888836" y="485435"/>
                  </a:lnTo>
                  <a:lnTo>
                    <a:pt x="906613" y="495143"/>
                  </a:lnTo>
                  <a:lnTo>
                    <a:pt x="924390" y="504852"/>
                  </a:lnTo>
                  <a:lnTo>
                    <a:pt x="942166" y="514561"/>
                  </a:lnTo>
                  <a:lnTo>
                    <a:pt x="959943" y="524269"/>
                  </a:lnTo>
                  <a:lnTo>
                    <a:pt x="977720" y="533978"/>
                  </a:lnTo>
                  <a:lnTo>
                    <a:pt x="995497" y="543687"/>
                  </a:lnTo>
                  <a:lnTo>
                    <a:pt x="1013273" y="553396"/>
                  </a:lnTo>
                  <a:lnTo>
                    <a:pt x="1031050" y="563104"/>
                  </a:lnTo>
                  <a:lnTo>
                    <a:pt x="1048827" y="572813"/>
                  </a:lnTo>
                  <a:lnTo>
                    <a:pt x="1066603" y="582522"/>
                  </a:lnTo>
                  <a:lnTo>
                    <a:pt x="1084380" y="592230"/>
                  </a:lnTo>
                  <a:lnTo>
                    <a:pt x="1102157" y="601939"/>
                  </a:lnTo>
                  <a:lnTo>
                    <a:pt x="1119934" y="611648"/>
                  </a:lnTo>
                  <a:lnTo>
                    <a:pt x="1137710" y="621356"/>
                  </a:lnTo>
                  <a:lnTo>
                    <a:pt x="1155487" y="631065"/>
                  </a:lnTo>
                  <a:lnTo>
                    <a:pt x="1173264" y="640774"/>
                  </a:lnTo>
                  <a:lnTo>
                    <a:pt x="1191041" y="650483"/>
                  </a:lnTo>
                  <a:lnTo>
                    <a:pt x="1208817" y="660191"/>
                  </a:lnTo>
                  <a:lnTo>
                    <a:pt x="1226594" y="669900"/>
                  </a:lnTo>
                  <a:lnTo>
                    <a:pt x="1244371" y="679609"/>
                  </a:lnTo>
                  <a:lnTo>
                    <a:pt x="1262148" y="689317"/>
                  </a:lnTo>
                  <a:lnTo>
                    <a:pt x="1279924" y="699026"/>
                  </a:lnTo>
                  <a:lnTo>
                    <a:pt x="1297701" y="708735"/>
                  </a:lnTo>
                  <a:lnTo>
                    <a:pt x="1315478" y="718443"/>
                  </a:lnTo>
                  <a:lnTo>
                    <a:pt x="1333254" y="728152"/>
                  </a:lnTo>
                  <a:lnTo>
                    <a:pt x="1351031" y="737861"/>
                  </a:lnTo>
                  <a:lnTo>
                    <a:pt x="1368808" y="747570"/>
                  </a:lnTo>
                  <a:lnTo>
                    <a:pt x="1386585" y="757278"/>
                  </a:lnTo>
                  <a:lnTo>
                    <a:pt x="1404361" y="766987"/>
                  </a:lnTo>
                  <a:lnTo>
                    <a:pt x="1422138" y="776696"/>
                  </a:lnTo>
                  <a:lnTo>
                    <a:pt x="1439915" y="786404"/>
                  </a:lnTo>
                  <a:lnTo>
                    <a:pt x="1443946" y="7886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406917" y="5575754"/>
              <a:ext cx="71979" cy="63190"/>
            </a:xfrm>
            <a:custGeom>
              <a:avLst/>
              <a:pathLst>
                <a:path w="71979" h="63190">
                  <a:moveTo>
                    <a:pt x="0" y="63190"/>
                  </a:moveTo>
                  <a:lnTo>
                    <a:pt x="71979" y="61482"/>
                  </a:lnTo>
                  <a:lnTo>
                    <a:pt x="345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34951" y="4703295"/>
              <a:ext cx="1016656" cy="145336"/>
            </a:xfrm>
            <a:custGeom>
              <a:avLst/>
              <a:pathLst>
                <a:path w="1016656" h="145336">
                  <a:moveTo>
                    <a:pt x="0" y="145336"/>
                  </a:moveTo>
                  <a:lnTo>
                    <a:pt x="13869" y="143353"/>
                  </a:lnTo>
                  <a:lnTo>
                    <a:pt x="27738" y="141370"/>
                  </a:lnTo>
                  <a:lnTo>
                    <a:pt x="41607" y="139388"/>
                  </a:lnTo>
                  <a:lnTo>
                    <a:pt x="55476" y="137405"/>
                  </a:lnTo>
                  <a:lnTo>
                    <a:pt x="69345" y="135422"/>
                  </a:lnTo>
                  <a:lnTo>
                    <a:pt x="83214" y="133440"/>
                  </a:lnTo>
                  <a:lnTo>
                    <a:pt x="97083" y="131457"/>
                  </a:lnTo>
                  <a:lnTo>
                    <a:pt x="110952" y="129474"/>
                  </a:lnTo>
                  <a:lnTo>
                    <a:pt x="124821" y="127492"/>
                  </a:lnTo>
                  <a:lnTo>
                    <a:pt x="138690" y="125509"/>
                  </a:lnTo>
                  <a:lnTo>
                    <a:pt x="152559" y="123527"/>
                  </a:lnTo>
                  <a:lnTo>
                    <a:pt x="166428" y="121544"/>
                  </a:lnTo>
                  <a:lnTo>
                    <a:pt x="180297" y="119561"/>
                  </a:lnTo>
                  <a:lnTo>
                    <a:pt x="194166" y="117579"/>
                  </a:lnTo>
                  <a:lnTo>
                    <a:pt x="208035" y="115596"/>
                  </a:lnTo>
                  <a:lnTo>
                    <a:pt x="221904" y="113613"/>
                  </a:lnTo>
                  <a:lnTo>
                    <a:pt x="235773" y="111631"/>
                  </a:lnTo>
                  <a:lnTo>
                    <a:pt x="249642" y="109648"/>
                  </a:lnTo>
                  <a:lnTo>
                    <a:pt x="263511" y="107665"/>
                  </a:lnTo>
                  <a:lnTo>
                    <a:pt x="277380" y="105683"/>
                  </a:lnTo>
                  <a:lnTo>
                    <a:pt x="291249" y="103700"/>
                  </a:lnTo>
                  <a:lnTo>
                    <a:pt x="305118" y="101717"/>
                  </a:lnTo>
                  <a:lnTo>
                    <a:pt x="318987" y="99735"/>
                  </a:lnTo>
                  <a:lnTo>
                    <a:pt x="332856" y="97752"/>
                  </a:lnTo>
                  <a:lnTo>
                    <a:pt x="346725" y="95769"/>
                  </a:lnTo>
                  <a:lnTo>
                    <a:pt x="360594" y="93787"/>
                  </a:lnTo>
                  <a:lnTo>
                    <a:pt x="374463" y="91804"/>
                  </a:lnTo>
                  <a:lnTo>
                    <a:pt x="388332" y="89822"/>
                  </a:lnTo>
                  <a:lnTo>
                    <a:pt x="402201" y="87839"/>
                  </a:lnTo>
                  <a:lnTo>
                    <a:pt x="416070" y="85856"/>
                  </a:lnTo>
                  <a:lnTo>
                    <a:pt x="429939" y="83874"/>
                  </a:lnTo>
                  <a:lnTo>
                    <a:pt x="443808" y="81891"/>
                  </a:lnTo>
                  <a:lnTo>
                    <a:pt x="457677" y="79908"/>
                  </a:lnTo>
                  <a:lnTo>
                    <a:pt x="471546" y="77926"/>
                  </a:lnTo>
                  <a:lnTo>
                    <a:pt x="485415" y="75943"/>
                  </a:lnTo>
                  <a:lnTo>
                    <a:pt x="499284" y="73960"/>
                  </a:lnTo>
                  <a:lnTo>
                    <a:pt x="513153" y="71978"/>
                  </a:lnTo>
                  <a:lnTo>
                    <a:pt x="527022" y="69995"/>
                  </a:lnTo>
                  <a:lnTo>
                    <a:pt x="540891" y="68012"/>
                  </a:lnTo>
                  <a:lnTo>
                    <a:pt x="554760" y="66030"/>
                  </a:lnTo>
                  <a:lnTo>
                    <a:pt x="568629" y="64047"/>
                  </a:lnTo>
                  <a:lnTo>
                    <a:pt x="582499" y="62064"/>
                  </a:lnTo>
                  <a:lnTo>
                    <a:pt x="596368" y="60082"/>
                  </a:lnTo>
                  <a:lnTo>
                    <a:pt x="610237" y="58099"/>
                  </a:lnTo>
                  <a:lnTo>
                    <a:pt x="624106" y="56117"/>
                  </a:lnTo>
                  <a:lnTo>
                    <a:pt x="637975" y="54134"/>
                  </a:lnTo>
                  <a:lnTo>
                    <a:pt x="651844" y="52151"/>
                  </a:lnTo>
                  <a:lnTo>
                    <a:pt x="665713" y="50169"/>
                  </a:lnTo>
                  <a:lnTo>
                    <a:pt x="679582" y="48186"/>
                  </a:lnTo>
                  <a:lnTo>
                    <a:pt x="693451" y="46203"/>
                  </a:lnTo>
                  <a:lnTo>
                    <a:pt x="707320" y="44221"/>
                  </a:lnTo>
                  <a:lnTo>
                    <a:pt x="721189" y="42238"/>
                  </a:lnTo>
                  <a:lnTo>
                    <a:pt x="735058" y="40255"/>
                  </a:lnTo>
                  <a:lnTo>
                    <a:pt x="748927" y="38273"/>
                  </a:lnTo>
                  <a:lnTo>
                    <a:pt x="762796" y="36290"/>
                  </a:lnTo>
                  <a:lnTo>
                    <a:pt x="776665" y="34307"/>
                  </a:lnTo>
                  <a:lnTo>
                    <a:pt x="790534" y="32325"/>
                  </a:lnTo>
                  <a:lnTo>
                    <a:pt x="804403" y="30342"/>
                  </a:lnTo>
                  <a:lnTo>
                    <a:pt x="818272" y="28359"/>
                  </a:lnTo>
                  <a:lnTo>
                    <a:pt x="832141" y="26377"/>
                  </a:lnTo>
                  <a:lnTo>
                    <a:pt x="846010" y="24394"/>
                  </a:lnTo>
                  <a:lnTo>
                    <a:pt x="859879" y="22412"/>
                  </a:lnTo>
                  <a:lnTo>
                    <a:pt x="873748" y="20429"/>
                  </a:lnTo>
                  <a:lnTo>
                    <a:pt x="887617" y="18446"/>
                  </a:lnTo>
                  <a:lnTo>
                    <a:pt x="901486" y="16464"/>
                  </a:lnTo>
                  <a:lnTo>
                    <a:pt x="915355" y="14481"/>
                  </a:lnTo>
                  <a:lnTo>
                    <a:pt x="929224" y="12498"/>
                  </a:lnTo>
                  <a:lnTo>
                    <a:pt x="943093" y="10516"/>
                  </a:lnTo>
                  <a:lnTo>
                    <a:pt x="956962" y="8533"/>
                  </a:lnTo>
                  <a:lnTo>
                    <a:pt x="970831" y="6550"/>
                  </a:lnTo>
                  <a:lnTo>
                    <a:pt x="984700" y="4568"/>
                  </a:lnTo>
                  <a:lnTo>
                    <a:pt x="998569" y="2585"/>
                  </a:lnTo>
                  <a:lnTo>
                    <a:pt x="1012438" y="602"/>
                  </a:lnTo>
                  <a:lnTo>
                    <a:pt x="10166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984786" y="4676481"/>
              <a:ext cx="66820" cy="71275"/>
            </a:xfrm>
            <a:custGeom>
              <a:avLst/>
              <a:pathLst>
                <a:path w="66820" h="71275">
                  <a:moveTo>
                    <a:pt x="10189" y="71275"/>
                  </a:moveTo>
                  <a:lnTo>
                    <a:pt x="66820" y="268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34951" y="4848631"/>
              <a:ext cx="464242" cy="718420"/>
            </a:xfrm>
            <a:custGeom>
              <a:avLst/>
              <a:pathLst>
                <a:path w="464242" h="718420">
                  <a:moveTo>
                    <a:pt x="0" y="0"/>
                  </a:moveTo>
                  <a:lnTo>
                    <a:pt x="6662" y="10310"/>
                  </a:lnTo>
                  <a:lnTo>
                    <a:pt x="13325" y="20621"/>
                  </a:lnTo>
                  <a:lnTo>
                    <a:pt x="19988" y="30932"/>
                  </a:lnTo>
                  <a:lnTo>
                    <a:pt x="26651" y="41243"/>
                  </a:lnTo>
                  <a:lnTo>
                    <a:pt x="33314" y="51554"/>
                  </a:lnTo>
                  <a:lnTo>
                    <a:pt x="39977" y="61865"/>
                  </a:lnTo>
                  <a:lnTo>
                    <a:pt x="46640" y="72176"/>
                  </a:lnTo>
                  <a:lnTo>
                    <a:pt x="53303" y="82487"/>
                  </a:lnTo>
                  <a:lnTo>
                    <a:pt x="59966" y="92798"/>
                  </a:lnTo>
                  <a:lnTo>
                    <a:pt x="66629" y="103109"/>
                  </a:lnTo>
                  <a:lnTo>
                    <a:pt x="73292" y="113420"/>
                  </a:lnTo>
                  <a:lnTo>
                    <a:pt x="79955" y="123731"/>
                  </a:lnTo>
                  <a:lnTo>
                    <a:pt x="86618" y="134042"/>
                  </a:lnTo>
                  <a:lnTo>
                    <a:pt x="93281" y="144353"/>
                  </a:lnTo>
                  <a:lnTo>
                    <a:pt x="99943" y="154664"/>
                  </a:lnTo>
                  <a:lnTo>
                    <a:pt x="106606" y="164975"/>
                  </a:lnTo>
                  <a:lnTo>
                    <a:pt x="113269" y="175286"/>
                  </a:lnTo>
                  <a:lnTo>
                    <a:pt x="119932" y="185597"/>
                  </a:lnTo>
                  <a:lnTo>
                    <a:pt x="126595" y="195908"/>
                  </a:lnTo>
                  <a:lnTo>
                    <a:pt x="133258" y="206218"/>
                  </a:lnTo>
                  <a:lnTo>
                    <a:pt x="139921" y="216529"/>
                  </a:lnTo>
                  <a:lnTo>
                    <a:pt x="146584" y="226840"/>
                  </a:lnTo>
                  <a:lnTo>
                    <a:pt x="153247" y="237151"/>
                  </a:lnTo>
                  <a:lnTo>
                    <a:pt x="159910" y="247462"/>
                  </a:lnTo>
                  <a:lnTo>
                    <a:pt x="166573" y="257773"/>
                  </a:lnTo>
                  <a:lnTo>
                    <a:pt x="173236" y="268084"/>
                  </a:lnTo>
                  <a:lnTo>
                    <a:pt x="179899" y="278395"/>
                  </a:lnTo>
                  <a:lnTo>
                    <a:pt x="186562" y="288706"/>
                  </a:lnTo>
                  <a:lnTo>
                    <a:pt x="193224" y="299017"/>
                  </a:lnTo>
                  <a:lnTo>
                    <a:pt x="199887" y="309328"/>
                  </a:lnTo>
                  <a:lnTo>
                    <a:pt x="206550" y="319639"/>
                  </a:lnTo>
                  <a:lnTo>
                    <a:pt x="213213" y="329950"/>
                  </a:lnTo>
                  <a:lnTo>
                    <a:pt x="219876" y="340261"/>
                  </a:lnTo>
                  <a:lnTo>
                    <a:pt x="226539" y="350572"/>
                  </a:lnTo>
                  <a:lnTo>
                    <a:pt x="233202" y="360883"/>
                  </a:lnTo>
                  <a:lnTo>
                    <a:pt x="239865" y="371194"/>
                  </a:lnTo>
                  <a:lnTo>
                    <a:pt x="246528" y="381505"/>
                  </a:lnTo>
                  <a:lnTo>
                    <a:pt x="253191" y="391816"/>
                  </a:lnTo>
                  <a:lnTo>
                    <a:pt x="259854" y="402126"/>
                  </a:lnTo>
                  <a:lnTo>
                    <a:pt x="266517" y="412437"/>
                  </a:lnTo>
                  <a:lnTo>
                    <a:pt x="273180" y="422748"/>
                  </a:lnTo>
                  <a:lnTo>
                    <a:pt x="279843" y="433059"/>
                  </a:lnTo>
                  <a:lnTo>
                    <a:pt x="286505" y="443370"/>
                  </a:lnTo>
                  <a:lnTo>
                    <a:pt x="293168" y="453681"/>
                  </a:lnTo>
                  <a:lnTo>
                    <a:pt x="299831" y="463992"/>
                  </a:lnTo>
                  <a:lnTo>
                    <a:pt x="306494" y="474303"/>
                  </a:lnTo>
                  <a:lnTo>
                    <a:pt x="313157" y="484614"/>
                  </a:lnTo>
                  <a:lnTo>
                    <a:pt x="319820" y="494925"/>
                  </a:lnTo>
                  <a:lnTo>
                    <a:pt x="326483" y="505236"/>
                  </a:lnTo>
                  <a:lnTo>
                    <a:pt x="333146" y="515547"/>
                  </a:lnTo>
                  <a:lnTo>
                    <a:pt x="339809" y="525858"/>
                  </a:lnTo>
                  <a:lnTo>
                    <a:pt x="346472" y="536169"/>
                  </a:lnTo>
                  <a:lnTo>
                    <a:pt x="353135" y="546480"/>
                  </a:lnTo>
                  <a:lnTo>
                    <a:pt x="359798" y="556791"/>
                  </a:lnTo>
                  <a:lnTo>
                    <a:pt x="366461" y="567102"/>
                  </a:lnTo>
                  <a:lnTo>
                    <a:pt x="373124" y="577413"/>
                  </a:lnTo>
                  <a:lnTo>
                    <a:pt x="379787" y="587724"/>
                  </a:lnTo>
                  <a:lnTo>
                    <a:pt x="386449" y="598035"/>
                  </a:lnTo>
                  <a:lnTo>
                    <a:pt x="393112" y="608345"/>
                  </a:lnTo>
                  <a:lnTo>
                    <a:pt x="399775" y="618656"/>
                  </a:lnTo>
                  <a:lnTo>
                    <a:pt x="406438" y="628967"/>
                  </a:lnTo>
                  <a:lnTo>
                    <a:pt x="413101" y="639278"/>
                  </a:lnTo>
                  <a:lnTo>
                    <a:pt x="419764" y="649589"/>
                  </a:lnTo>
                  <a:lnTo>
                    <a:pt x="426427" y="659900"/>
                  </a:lnTo>
                  <a:lnTo>
                    <a:pt x="433090" y="670211"/>
                  </a:lnTo>
                  <a:lnTo>
                    <a:pt x="439753" y="680522"/>
                  </a:lnTo>
                  <a:lnTo>
                    <a:pt x="446416" y="690833"/>
                  </a:lnTo>
                  <a:lnTo>
                    <a:pt x="453079" y="701144"/>
                  </a:lnTo>
                  <a:lnTo>
                    <a:pt x="459742" y="711455"/>
                  </a:lnTo>
                  <a:lnTo>
                    <a:pt x="464242" y="718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35115" y="5495141"/>
              <a:ext cx="64078" cy="71909"/>
            </a:xfrm>
            <a:custGeom>
              <a:avLst/>
              <a:pathLst>
                <a:path w="64078" h="71909">
                  <a:moveTo>
                    <a:pt x="0" y="39077"/>
                  </a:moveTo>
                  <a:lnTo>
                    <a:pt x="64078" y="71909"/>
                  </a:lnTo>
                  <a:lnTo>
                    <a:pt x="604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34951" y="4638259"/>
              <a:ext cx="1291943" cy="210371"/>
            </a:xfrm>
            <a:custGeom>
              <a:avLst/>
              <a:pathLst>
                <a:path w="1291943" h="210371">
                  <a:moveTo>
                    <a:pt x="0" y="210371"/>
                  </a:moveTo>
                  <a:lnTo>
                    <a:pt x="16639" y="207662"/>
                  </a:lnTo>
                  <a:lnTo>
                    <a:pt x="33278" y="204952"/>
                  </a:lnTo>
                  <a:lnTo>
                    <a:pt x="49917" y="202243"/>
                  </a:lnTo>
                  <a:lnTo>
                    <a:pt x="66556" y="199534"/>
                  </a:lnTo>
                  <a:lnTo>
                    <a:pt x="83195" y="196824"/>
                  </a:lnTo>
                  <a:lnTo>
                    <a:pt x="99834" y="194115"/>
                  </a:lnTo>
                  <a:lnTo>
                    <a:pt x="116473" y="191405"/>
                  </a:lnTo>
                  <a:lnTo>
                    <a:pt x="133112" y="188696"/>
                  </a:lnTo>
                  <a:lnTo>
                    <a:pt x="149751" y="185987"/>
                  </a:lnTo>
                  <a:lnTo>
                    <a:pt x="166390" y="183277"/>
                  </a:lnTo>
                  <a:lnTo>
                    <a:pt x="183029" y="180568"/>
                  </a:lnTo>
                  <a:lnTo>
                    <a:pt x="199668" y="177858"/>
                  </a:lnTo>
                  <a:lnTo>
                    <a:pt x="216307" y="175149"/>
                  </a:lnTo>
                  <a:lnTo>
                    <a:pt x="232946" y="172440"/>
                  </a:lnTo>
                  <a:lnTo>
                    <a:pt x="249585" y="169730"/>
                  </a:lnTo>
                  <a:lnTo>
                    <a:pt x="266224" y="167021"/>
                  </a:lnTo>
                  <a:lnTo>
                    <a:pt x="282863" y="164312"/>
                  </a:lnTo>
                  <a:lnTo>
                    <a:pt x="299502" y="161602"/>
                  </a:lnTo>
                  <a:lnTo>
                    <a:pt x="316141" y="158893"/>
                  </a:lnTo>
                  <a:lnTo>
                    <a:pt x="332780" y="156183"/>
                  </a:lnTo>
                  <a:lnTo>
                    <a:pt x="349419" y="153474"/>
                  </a:lnTo>
                  <a:lnTo>
                    <a:pt x="366058" y="150765"/>
                  </a:lnTo>
                  <a:lnTo>
                    <a:pt x="382697" y="148055"/>
                  </a:lnTo>
                  <a:lnTo>
                    <a:pt x="399336" y="145346"/>
                  </a:lnTo>
                  <a:lnTo>
                    <a:pt x="415975" y="142636"/>
                  </a:lnTo>
                  <a:lnTo>
                    <a:pt x="432614" y="139927"/>
                  </a:lnTo>
                  <a:lnTo>
                    <a:pt x="449253" y="137218"/>
                  </a:lnTo>
                  <a:lnTo>
                    <a:pt x="465892" y="134508"/>
                  </a:lnTo>
                  <a:lnTo>
                    <a:pt x="482531" y="131799"/>
                  </a:lnTo>
                  <a:lnTo>
                    <a:pt x="499170" y="129089"/>
                  </a:lnTo>
                  <a:lnTo>
                    <a:pt x="515809" y="126380"/>
                  </a:lnTo>
                  <a:lnTo>
                    <a:pt x="532448" y="123671"/>
                  </a:lnTo>
                  <a:lnTo>
                    <a:pt x="549087" y="120961"/>
                  </a:lnTo>
                  <a:lnTo>
                    <a:pt x="565726" y="118252"/>
                  </a:lnTo>
                  <a:lnTo>
                    <a:pt x="582365" y="115542"/>
                  </a:lnTo>
                  <a:lnTo>
                    <a:pt x="599005" y="112833"/>
                  </a:lnTo>
                  <a:lnTo>
                    <a:pt x="615644" y="110124"/>
                  </a:lnTo>
                  <a:lnTo>
                    <a:pt x="632283" y="107414"/>
                  </a:lnTo>
                  <a:lnTo>
                    <a:pt x="648922" y="104705"/>
                  </a:lnTo>
                  <a:lnTo>
                    <a:pt x="665561" y="101996"/>
                  </a:lnTo>
                  <a:lnTo>
                    <a:pt x="682200" y="99286"/>
                  </a:lnTo>
                  <a:lnTo>
                    <a:pt x="698839" y="96577"/>
                  </a:lnTo>
                  <a:lnTo>
                    <a:pt x="715478" y="93867"/>
                  </a:lnTo>
                  <a:lnTo>
                    <a:pt x="732117" y="91158"/>
                  </a:lnTo>
                  <a:lnTo>
                    <a:pt x="748756" y="88449"/>
                  </a:lnTo>
                  <a:lnTo>
                    <a:pt x="765395" y="85739"/>
                  </a:lnTo>
                  <a:lnTo>
                    <a:pt x="782034" y="83030"/>
                  </a:lnTo>
                  <a:lnTo>
                    <a:pt x="798673" y="80320"/>
                  </a:lnTo>
                  <a:lnTo>
                    <a:pt x="815312" y="77611"/>
                  </a:lnTo>
                  <a:lnTo>
                    <a:pt x="831951" y="74902"/>
                  </a:lnTo>
                  <a:lnTo>
                    <a:pt x="848590" y="72192"/>
                  </a:lnTo>
                  <a:lnTo>
                    <a:pt x="865229" y="69483"/>
                  </a:lnTo>
                  <a:lnTo>
                    <a:pt x="881868" y="66773"/>
                  </a:lnTo>
                  <a:lnTo>
                    <a:pt x="898507" y="64064"/>
                  </a:lnTo>
                  <a:lnTo>
                    <a:pt x="915146" y="61355"/>
                  </a:lnTo>
                  <a:lnTo>
                    <a:pt x="931785" y="58645"/>
                  </a:lnTo>
                  <a:lnTo>
                    <a:pt x="948424" y="55936"/>
                  </a:lnTo>
                  <a:lnTo>
                    <a:pt x="965063" y="53227"/>
                  </a:lnTo>
                  <a:lnTo>
                    <a:pt x="981702" y="50517"/>
                  </a:lnTo>
                  <a:lnTo>
                    <a:pt x="998341" y="47808"/>
                  </a:lnTo>
                  <a:lnTo>
                    <a:pt x="1014980" y="45098"/>
                  </a:lnTo>
                  <a:lnTo>
                    <a:pt x="1031619" y="42389"/>
                  </a:lnTo>
                  <a:lnTo>
                    <a:pt x="1048258" y="39680"/>
                  </a:lnTo>
                  <a:lnTo>
                    <a:pt x="1064897" y="36970"/>
                  </a:lnTo>
                  <a:lnTo>
                    <a:pt x="1081536" y="34261"/>
                  </a:lnTo>
                  <a:lnTo>
                    <a:pt x="1098175" y="31551"/>
                  </a:lnTo>
                  <a:lnTo>
                    <a:pt x="1114814" y="28842"/>
                  </a:lnTo>
                  <a:lnTo>
                    <a:pt x="1131453" y="26133"/>
                  </a:lnTo>
                  <a:lnTo>
                    <a:pt x="1148092" y="23423"/>
                  </a:lnTo>
                  <a:lnTo>
                    <a:pt x="1164731" y="20714"/>
                  </a:lnTo>
                  <a:lnTo>
                    <a:pt x="1181370" y="18004"/>
                  </a:lnTo>
                  <a:lnTo>
                    <a:pt x="1198010" y="15295"/>
                  </a:lnTo>
                  <a:lnTo>
                    <a:pt x="1214649" y="12586"/>
                  </a:lnTo>
                  <a:lnTo>
                    <a:pt x="1231288" y="9876"/>
                  </a:lnTo>
                  <a:lnTo>
                    <a:pt x="1247927" y="7167"/>
                  </a:lnTo>
                  <a:lnTo>
                    <a:pt x="1264566" y="4457"/>
                  </a:lnTo>
                  <a:lnTo>
                    <a:pt x="1281205" y="1748"/>
                  </a:lnTo>
                  <a:lnTo>
                    <a:pt x="129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59565" y="4612748"/>
              <a:ext cx="67329" cy="71064"/>
            </a:xfrm>
            <a:custGeom>
              <a:avLst/>
              <a:pathLst>
                <a:path w="67329" h="71064">
                  <a:moveTo>
                    <a:pt x="11571" y="71064"/>
                  </a:moveTo>
                  <a:lnTo>
                    <a:pt x="67329" y="255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34951" y="4848631"/>
              <a:ext cx="630034" cy="449460"/>
            </a:xfrm>
            <a:custGeom>
              <a:avLst/>
              <a:pathLst>
                <a:path w="630034" h="449460">
                  <a:moveTo>
                    <a:pt x="0" y="0"/>
                  </a:moveTo>
                  <a:lnTo>
                    <a:pt x="9324" y="6651"/>
                  </a:lnTo>
                  <a:lnTo>
                    <a:pt x="18648" y="13303"/>
                  </a:lnTo>
                  <a:lnTo>
                    <a:pt x="27972" y="19955"/>
                  </a:lnTo>
                  <a:lnTo>
                    <a:pt x="37297" y="26607"/>
                  </a:lnTo>
                  <a:lnTo>
                    <a:pt x="46621" y="33259"/>
                  </a:lnTo>
                  <a:lnTo>
                    <a:pt x="55945" y="39911"/>
                  </a:lnTo>
                  <a:lnTo>
                    <a:pt x="65269" y="46562"/>
                  </a:lnTo>
                  <a:lnTo>
                    <a:pt x="74594" y="53214"/>
                  </a:lnTo>
                  <a:lnTo>
                    <a:pt x="83918" y="59866"/>
                  </a:lnTo>
                  <a:lnTo>
                    <a:pt x="93242" y="66518"/>
                  </a:lnTo>
                  <a:lnTo>
                    <a:pt x="102566" y="73170"/>
                  </a:lnTo>
                  <a:lnTo>
                    <a:pt x="111891" y="79822"/>
                  </a:lnTo>
                  <a:lnTo>
                    <a:pt x="121215" y="86473"/>
                  </a:lnTo>
                  <a:lnTo>
                    <a:pt x="130539" y="93125"/>
                  </a:lnTo>
                  <a:lnTo>
                    <a:pt x="139864" y="99777"/>
                  </a:lnTo>
                  <a:lnTo>
                    <a:pt x="149188" y="106429"/>
                  </a:lnTo>
                  <a:lnTo>
                    <a:pt x="158512" y="113081"/>
                  </a:lnTo>
                  <a:lnTo>
                    <a:pt x="167836" y="119733"/>
                  </a:lnTo>
                  <a:lnTo>
                    <a:pt x="177161" y="126384"/>
                  </a:lnTo>
                  <a:lnTo>
                    <a:pt x="186485" y="133036"/>
                  </a:lnTo>
                  <a:lnTo>
                    <a:pt x="195809" y="139688"/>
                  </a:lnTo>
                  <a:lnTo>
                    <a:pt x="205133" y="146340"/>
                  </a:lnTo>
                  <a:lnTo>
                    <a:pt x="214458" y="152992"/>
                  </a:lnTo>
                  <a:lnTo>
                    <a:pt x="223782" y="159644"/>
                  </a:lnTo>
                  <a:lnTo>
                    <a:pt x="233106" y="166295"/>
                  </a:lnTo>
                  <a:lnTo>
                    <a:pt x="242430" y="172947"/>
                  </a:lnTo>
                  <a:lnTo>
                    <a:pt x="251755" y="179599"/>
                  </a:lnTo>
                  <a:lnTo>
                    <a:pt x="261079" y="186251"/>
                  </a:lnTo>
                  <a:lnTo>
                    <a:pt x="270403" y="192903"/>
                  </a:lnTo>
                  <a:lnTo>
                    <a:pt x="279728" y="199555"/>
                  </a:lnTo>
                  <a:lnTo>
                    <a:pt x="289052" y="206206"/>
                  </a:lnTo>
                  <a:lnTo>
                    <a:pt x="298376" y="212858"/>
                  </a:lnTo>
                  <a:lnTo>
                    <a:pt x="307700" y="219510"/>
                  </a:lnTo>
                  <a:lnTo>
                    <a:pt x="317025" y="226162"/>
                  </a:lnTo>
                  <a:lnTo>
                    <a:pt x="326349" y="232814"/>
                  </a:lnTo>
                  <a:lnTo>
                    <a:pt x="335673" y="239466"/>
                  </a:lnTo>
                  <a:lnTo>
                    <a:pt x="344997" y="246117"/>
                  </a:lnTo>
                  <a:lnTo>
                    <a:pt x="354322" y="252769"/>
                  </a:lnTo>
                  <a:lnTo>
                    <a:pt x="363646" y="259421"/>
                  </a:lnTo>
                  <a:lnTo>
                    <a:pt x="372970" y="266073"/>
                  </a:lnTo>
                  <a:lnTo>
                    <a:pt x="382295" y="272725"/>
                  </a:lnTo>
                  <a:lnTo>
                    <a:pt x="391619" y="279377"/>
                  </a:lnTo>
                  <a:lnTo>
                    <a:pt x="400943" y="286028"/>
                  </a:lnTo>
                  <a:lnTo>
                    <a:pt x="410267" y="292680"/>
                  </a:lnTo>
                  <a:lnTo>
                    <a:pt x="419592" y="299332"/>
                  </a:lnTo>
                  <a:lnTo>
                    <a:pt x="428916" y="305984"/>
                  </a:lnTo>
                  <a:lnTo>
                    <a:pt x="438240" y="312636"/>
                  </a:lnTo>
                  <a:lnTo>
                    <a:pt x="447564" y="319288"/>
                  </a:lnTo>
                  <a:lnTo>
                    <a:pt x="456889" y="325939"/>
                  </a:lnTo>
                  <a:lnTo>
                    <a:pt x="466213" y="332591"/>
                  </a:lnTo>
                  <a:lnTo>
                    <a:pt x="475537" y="339243"/>
                  </a:lnTo>
                  <a:lnTo>
                    <a:pt x="484861" y="345895"/>
                  </a:lnTo>
                  <a:lnTo>
                    <a:pt x="494186" y="352547"/>
                  </a:lnTo>
                  <a:lnTo>
                    <a:pt x="503510" y="359199"/>
                  </a:lnTo>
                  <a:lnTo>
                    <a:pt x="512834" y="365851"/>
                  </a:lnTo>
                  <a:lnTo>
                    <a:pt x="522159" y="372502"/>
                  </a:lnTo>
                  <a:lnTo>
                    <a:pt x="531483" y="379154"/>
                  </a:lnTo>
                  <a:lnTo>
                    <a:pt x="540807" y="385806"/>
                  </a:lnTo>
                  <a:lnTo>
                    <a:pt x="550131" y="392458"/>
                  </a:lnTo>
                  <a:lnTo>
                    <a:pt x="559456" y="399110"/>
                  </a:lnTo>
                  <a:lnTo>
                    <a:pt x="568780" y="405762"/>
                  </a:lnTo>
                  <a:lnTo>
                    <a:pt x="578104" y="412413"/>
                  </a:lnTo>
                  <a:lnTo>
                    <a:pt x="587428" y="419065"/>
                  </a:lnTo>
                  <a:lnTo>
                    <a:pt x="596753" y="425717"/>
                  </a:lnTo>
                  <a:lnTo>
                    <a:pt x="606077" y="432369"/>
                  </a:lnTo>
                  <a:lnTo>
                    <a:pt x="615401" y="439021"/>
                  </a:lnTo>
                  <a:lnTo>
                    <a:pt x="624726" y="445673"/>
                  </a:lnTo>
                  <a:lnTo>
                    <a:pt x="630034" y="4494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93317" y="5232572"/>
              <a:ext cx="71668" cy="65519"/>
            </a:xfrm>
            <a:custGeom>
              <a:avLst/>
              <a:pathLst>
                <a:path w="71668" h="65519">
                  <a:moveTo>
                    <a:pt x="0" y="58613"/>
                  </a:moveTo>
                  <a:lnTo>
                    <a:pt x="71668" y="65519"/>
                  </a:lnTo>
                  <a:lnTo>
                    <a:pt x="418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34951" y="4848631"/>
              <a:ext cx="1352839" cy="1534083"/>
            </a:xfrm>
            <a:custGeom>
              <a:avLst/>
              <a:pathLst>
                <a:path w="1352839" h="1534083">
                  <a:moveTo>
                    <a:pt x="0" y="0"/>
                  </a:moveTo>
                  <a:lnTo>
                    <a:pt x="16070" y="18223"/>
                  </a:lnTo>
                  <a:lnTo>
                    <a:pt x="32140" y="36446"/>
                  </a:lnTo>
                  <a:lnTo>
                    <a:pt x="48210" y="54669"/>
                  </a:lnTo>
                  <a:lnTo>
                    <a:pt x="64280" y="72892"/>
                  </a:lnTo>
                  <a:lnTo>
                    <a:pt x="80350" y="91115"/>
                  </a:lnTo>
                  <a:lnTo>
                    <a:pt x="96421" y="109338"/>
                  </a:lnTo>
                  <a:lnTo>
                    <a:pt x="112491" y="127562"/>
                  </a:lnTo>
                  <a:lnTo>
                    <a:pt x="128561" y="145785"/>
                  </a:lnTo>
                  <a:lnTo>
                    <a:pt x="144631" y="164008"/>
                  </a:lnTo>
                  <a:lnTo>
                    <a:pt x="160701" y="182231"/>
                  </a:lnTo>
                  <a:lnTo>
                    <a:pt x="176772" y="200454"/>
                  </a:lnTo>
                  <a:lnTo>
                    <a:pt x="192842" y="218677"/>
                  </a:lnTo>
                  <a:lnTo>
                    <a:pt x="208912" y="236900"/>
                  </a:lnTo>
                  <a:lnTo>
                    <a:pt x="224982" y="255124"/>
                  </a:lnTo>
                  <a:lnTo>
                    <a:pt x="241052" y="273347"/>
                  </a:lnTo>
                  <a:lnTo>
                    <a:pt x="257122" y="291570"/>
                  </a:lnTo>
                  <a:lnTo>
                    <a:pt x="273193" y="309793"/>
                  </a:lnTo>
                  <a:lnTo>
                    <a:pt x="289263" y="328016"/>
                  </a:lnTo>
                  <a:lnTo>
                    <a:pt x="305333" y="346239"/>
                  </a:lnTo>
                  <a:lnTo>
                    <a:pt x="321403" y="364462"/>
                  </a:lnTo>
                  <a:lnTo>
                    <a:pt x="337473" y="382686"/>
                  </a:lnTo>
                  <a:lnTo>
                    <a:pt x="353544" y="400909"/>
                  </a:lnTo>
                  <a:lnTo>
                    <a:pt x="369614" y="419132"/>
                  </a:lnTo>
                  <a:lnTo>
                    <a:pt x="385684" y="437355"/>
                  </a:lnTo>
                  <a:lnTo>
                    <a:pt x="401754" y="455578"/>
                  </a:lnTo>
                  <a:lnTo>
                    <a:pt x="417824" y="473801"/>
                  </a:lnTo>
                  <a:lnTo>
                    <a:pt x="433894" y="492024"/>
                  </a:lnTo>
                  <a:lnTo>
                    <a:pt x="449965" y="510248"/>
                  </a:lnTo>
                  <a:lnTo>
                    <a:pt x="466035" y="528471"/>
                  </a:lnTo>
                  <a:lnTo>
                    <a:pt x="482105" y="546694"/>
                  </a:lnTo>
                  <a:lnTo>
                    <a:pt x="498175" y="564917"/>
                  </a:lnTo>
                  <a:lnTo>
                    <a:pt x="514245" y="583140"/>
                  </a:lnTo>
                  <a:lnTo>
                    <a:pt x="530316" y="601363"/>
                  </a:lnTo>
                  <a:lnTo>
                    <a:pt x="546386" y="619586"/>
                  </a:lnTo>
                  <a:lnTo>
                    <a:pt x="562456" y="637810"/>
                  </a:lnTo>
                  <a:lnTo>
                    <a:pt x="578526" y="656033"/>
                  </a:lnTo>
                  <a:lnTo>
                    <a:pt x="594596" y="674256"/>
                  </a:lnTo>
                  <a:lnTo>
                    <a:pt x="610667" y="692479"/>
                  </a:lnTo>
                  <a:lnTo>
                    <a:pt x="626737" y="710702"/>
                  </a:lnTo>
                  <a:lnTo>
                    <a:pt x="642807" y="728925"/>
                  </a:lnTo>
                  <a:lnTo>
                    <a:pt x="658877" y="747149"/>
                  </a:lnTo>
                  <a:lnTo>
                    <a:pt x="674947" y="765372"/>
                  </a:lnTo>
                  <a:lnTo>
                    <a:pt x="691017" y="783595"/>
                  </a:lnTo>
                  <a:lnTo>
                    <a:pt x="707088" y="801818"/>
                  </a:lnTo>
                  <a:lnTo>
                    <a:pt x="723158" y="820041"/>
                  </a:lnTo>
                  <a:lnTo>
                    <a:pt x="739228" y="838264"/>
                  </a:lnTo>
                  <a:lnTo>
                    <a:pt x="755298" y="856487"/>
                  </a:lnTo>
                  <a:lnTo>
                    <a:pt x="771368" y="874711"/>
                  </a:lnTo>
                  <a:lnTo>
                    <a:pt x="787439" y="892934"/>
                  </a:lnTo>
                  <a:lnTo>
                    <a:pt x="803509" y="911157"/>
                  </a:lnTo>
                  <a:lnTo>
                    <a:pt x="819579" y="929380"/>
                  </a:lnTo>
                  <a:lnTo>
                    <a:pt x="835649" y="947603"/>
                  </a:lnTo>
                  <a:lnTo>
                    <a:pt x="851719" y="965826"/>
                  </a:lnTo>
                  <a:lnTo>
                    <a:pt x="867789" y="984049"/>
                  </a:lnTo>
                  <a:lnTo>
                    <a:pt x="883860" y="1002273"/>
                  </a:lnTo>
                  <a:lnTo>
                    <a:pt x="899930" y="1020496"/>
                  </a:lnTo>
                  <a:lnTo>
                    <a:pt x="916000" y="1038719"/>
                  </a:lnTo>
                  <a:lnTo>
                    <a:pt x="932070" y="1056942"/>
                  </a:lnTo>
                  <a:lnTo>
                    <a:pt x="948140" y="1075165"/>
                  </a:lnTo>
                  <a:lnTo>
                    <a:pt x="964211" y="1093388"/>
                  </a:lnTo>
                  <a:lnTo>
                    <a:pt x="980281" y="1111611"/>
                  </a:lnTo>
                  <a:lnTo>
                    <a:pt x="996351" y="1129835"/>
                  </a:lnTo>
                  <a:lnTo>
                    <a:pt x="1012421" y="1148058"/>
                  </a:lnTo>
                  <a:lnTo>
                    <a:pt x="1028491" y="1166281"/>
                  </a:lnTo>
                  <a:lnTo>
                    <a:pt x="1044561" y="1184504"/>
                  </a:lnTo>
                  <a:lnTo>
                    <a:pt x="1060632" y="1202727"/>
                  </a:lnTo>
                  <a:lnTo>
                    <a:pt x="1076702" y="1220950"/>
                  </a:lnTo>
                  <a:lnTo>
                    <a:pt x="1092772" y="1239173"/>
                  </a:lnTo>
                  <a:lnTo>
                    <a:pt x="1108842" y="1257397"/>
                  </a:lnTo>
                  <a:lnTo>
                    <a:pt x="1124912" y="1275620"/>
                  </a:lnTo>
                  <a:lnTo>
                    <a:pt x="1140983" y="1293843"/>
                  </a:lnTo>
                  <a:lnTo>
                    <a:pt x="1157053" y="1312066"/>
                  </a:lnTo>
                  <a:lnTo>
                    <a:pt x="1173123" y="1330289"/>
                  </a:lnTo>
                  <a:lnTo>
                    <a:pt x="1189193" y="1348512"/>
                  </a:lnTo>
                  <a:lnTo>
                    <a:pt x="1205263" y="1366735"/>
                  </a:lnTo>
                  <a:lnTo>
                    <a:pt x="1221334" y="1384959"/>
                  </a:lnTo>
                  <a:lnTo>
                    <a:pt x="1237404" y="1403182"/>
                  </a:lnTo>
                  <a:lnTo>
                    <a:pt x="1253474" y="1421405"/>
                  </a:lnTo>
                  <a:lnTo>
                    <a:pt x="1269544" y="1439628"/>
                  </a:lnTo>
                  <a:lnTo>
                    <a:pt x="1285614" y="1457851"/>
                  </a:lnTo>
                  <a:lnTo>
                    <a:pt x="1301684" y="1476074"/>
                  </a:lnTo>
                  <a:lnTo>
                    <a:pt x="1317755" y="1494298"/>
                  </a:lnTo>
                  <a:lnTo>
                    <a:pt x="1333825" y="1512521"/>
                  </a:lnTo>
                  <a:lnTo>
                    <a:pt x="1349895" y="1530744"/>
                  </a:lnTo>
                  <a:lnTo>
                    <a:pt x="1352839" y="15340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319548" y="6312136"/>
              <a:ext cx="68242" cy="70577"/>
            </a:xfrm>
            <a:custGeom>
              <a:avLst/>
              <a:pathLst>
                <a:path w="68242" h="70577">
                  <a:moveTo>
                    <a:pt x="0" y="47621"/>
                  </a:moveTo>
                  <a:lnTo>
                    <a:pt x="68242" y="70577"/>
                  </a:lnTo>
                  <a:lnTo>
                    <a:pt x="540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34951" y="4848631"/>
              <a:ext cx="1231074" cy="1067279"/>
            </a:xfrm>
            <a:custGeom>
              <a:avLst/>
              <a:pathLst>
                <a:path w="1231074" h="1067279">
                  <a:moveTo>
                    <a:pt x="0" y="0"/>
                  </a:moveTo>
                  <a:lnTo>
                    <a:pt x="15182" y="13162"/>
                  </a:lnTo>
                  <a:lnTo>
                    <a:pt x="30365" y="26325"/>
                  </a:lnTo>
                  <a:lnTo>
                    <a:pt x="45548" y="39487"/>
                  </a:lnTo>
                  <a:lnTo>
                    <a:pt x="60730" y="52650"/>
                  </a:lnTo>
                  <a:lnTo>
                    <a:pt x="75913" y="65813"/>
                  </a:lnTo>
                  <a:lnTo>
                    <a:pt x="91096" y="78975"/>
                  </a:lnTo>
                  <a:lnTo>
                    <a:pt x="106278" y="92138"/>
                  </a:lnTo>
                  <a:lnTo>
                    <a:pt x="121461" y="105300"/>
                  </a:lnTo>
                  <a:lnTo>
                    <a:pt x="136644" y="118463"/>
                  </a:lnTo>
                  <a:lnTo>
                    <a:pt x="151826" y="131626"/>
                  </a:lnTo>
                  <a:lnTo>
                    <a:pt x="167009" y="144788"/>
                  </a:lnTo>
                  <a:lnTo>
                    <a:pt x="182192" y="157951"/>
                  </a:lnTo>
                  <a:lnTo>
                    <a:pt x="197374" y="171113"/>
                  </a:lnTo>
                  <a:lnTo>
                    <a:pt x="212557" y="184276"/>
                  </a:lnTo>
                  <a:lnTo>
                    <a:pt x="227740" y="197439"/>
                  </a:lnTo>
                  <a:lnTo>
                    <a:pt x="242922" y="210601"/>
                  </a:lnTo>
                  <a:lnTo>
                    <a:pt x="258105" y="223764"/>
                  </a:lnTo>
                  <a:lnTo>
                    <a:pt x="273288" y="236926"/>
                  </a:lnTo>
                  <a:lnTo>
                    <a:pt x="288470" y="250089"/>
                  </a:lnTo>
                  <a:lnTo>
                    <a:pt x="303653" y="263252"/>
                  </a:lnTo>
                  <a:lnTo>
                    <a:pt x="318836" y="276414"/>
                  </a:lnTo>
                  <a:lnTo>
                    <a:pt x="334018" y="289577"/>
                  </a:lnTo>
                  <a:lnTo>
                    <a:pt x="349201" y="302740"/>
                  </a:lnTo>
                  <a:lnTo>
                    <a:pt x="364384" y="315902"/>
                  </a:lnTo>
                  <a:lnTo>
                    <a:pt x="379566" y="329065"/>
                  </a:lnTo>
                  <a:lnTo>
                    <a:pt x="394749" y="342227"/>
                  </a:lnTo>
                  <a:lnTo>
                    <a:pt x="409932" y="355390"/>
                  </a:lnTo>
                  <a:lnTo>
                    <a:pt x="425114" y="368553"/>
                  </a:lnTo>
                  <a:lnTo>
                    <a:pt x="440297" y="381715"/>
                  </a:lnTo>
                  <a:lnTo>
                    <a:pt x="455480" y="394878"/>
                  </a:lnTo>
                  <a:lnTo>
                    <a:pt x="470662" y="408040"/>
                  </a:lnTo>
                  <a:lnTo>
                    <a:pt x="485845" y="421203"/>
                  </a:lnTo>
                  <a:lnTo>
                    <a:pt x="501028" y="434366"/>
                  </a:lnTo>
                  <a:lnTo>
                    <a:pt x="516210" y="447528"/>
                  </a:lnTo>
                  <a:lnTo>
                    <a:pt x="531393" y="460691"/>
                  </a:lnTo>
                  <a:lnTo>
                    <a:pt x="546576" y="473853"/>
                  </a:lnTo>
                  <a:lnTo>
                    <a:pt x="561758" y="487016"/>
                  </a:lnTo>
                  <a:lnTo>
                    <a:pt x="576941" y="500179"/>
                  </a:lnTo>
                  <a:lnTo>
                    <a:pt x="592124" y="513341"/>
                  </a:lnTo>
                  <a:lnTo>
                    <a:pt x="607307" y="526504"/>
                  </a:lnTo>
                  <a:lnTo>
                    <a:pt x="622489" y="539666"/>
                  </a:lnTo>
                  <a:lnTo>
                    <a:pt x="637672" y="552829"/>
                  </a:lnTo>
                  <a:lnTo>
                    <a:pt x="652855" y="565992"/>
                  </a:lnTo>
                  <a:lnTo>
                    <a:pt x="668037" y="579154"/>
                  </a:lnTo>
                  <a:lnTo>
                    <a:pt x="683220" y="592317"/>
                  </a:lnTo>
                  <a:lnTo>
                    <a:pt x="698403" y="605480"/>
                  </a:lnTo>
                  <a:lnTo>
                    <a:pt x="713585" y="618642"/>
                  </a:lnTo>
                  <a:lnTo>
                    <a:pt x="728768" y="631805"/>
                  </a:lnTo>
                  <a:lnTo>
                    <a:pt x="743951" y="644967"/>
                  </a:lnTo>
                  <a:lnTo>
                    <a:pt x="759133" y="658130"/>
                  </a:lnTo>
                  <a:lnTo>
                    <a:pt x="774316" y="671293"/>
                  </a:lnTo>
                  <a:lnTo>
                    <a:pt x="789499" y="684455"/>
                  </a:lnTo>
                  <a:lnTo>
                    <a:pt x="804681" y="697618"/>
                  </a:lnTo>
                  <a:lnTo>
                    <a:pt x="819864" y="710780"/>
                  </a:lnTo>
                  <a:lnTo>
                    <a:pt x="835047" y="723943"/>
                  </a:lnTo>
                  <a:lnTo>
                    <a:pt x="850229" y="737106"/>
                  </a:lnTo>
                  <a:lnTo>
                    <a:pt x="865412" y="750268"/>
                  </a:lnTo>
                  <a:lnTo>
                    <a:pt x="880595" y="763431"/>
                  </a:lnTo>
                  <a:lnTo>
                    <a:pt x="895777" y="776593"/>
                  </a:lnTo>
                  <a:lnTo>
                    <a:pt x="910960" y="789756"/>
                  </a:lnTo>
                  <a:lnTo>
                    <a:pt x="926143" y="802919"/>
                  </a:lnTo>
                  <a:lnTo>
                    <a:pt x="941325" y="816081"/>
                  </a:lnTo>
                  <a:lnTo>
                    <a:pt x="956508" y="829244"/>
                  </a:lnTo>
                  <a:lnTo>
                    <a:pt x="971691" y="842407"/>
                  </a:lnTo>
                  <a:lnTo>
                    <a:pt x="986873" y="855569"/>
                  </a:lnTo>
                  <a:lnTo>
                    <a:pt x="1002056" y="868732"/>
                  </a:lnTo>
                  <a:lnTo>
                    <a:pt x="1017239" y="881894"/>
                  </a:lnTo>
                  <a:lnTo>
                    <a:pt x="1032421" y="895057"/>
                  </a:lnTo>
                  <a:lnTo>
                    <a:pt x="1047604" y="908220"/>
                  </a:lnTo>
                  <a:lnTo>
                    <a:pt x="1062787" y="921382"/>
                  </a:lnTo>
                  <a:lnTo>
                    <a:pt x="1077969" y="934545"/>
                  </a:lnTo>
                  <a:lnTo>
                    <a:pt x="1093152" y="947707"/>
                  </a:lnTo>
                  <a:lnTo>
                    <a:pt x="1108335" y="960870"/>
                  </a:lnTo>
                  <a:lnTo>
                    <a:pt x="1123517" y="974033"/>
                  </a:lnTo>
                  <a:lnTo>
                    <a:pt x="1138700" y="987195"/>
                  </a:lnTo>
                  <a:lnTo>
                    <a:pt x="1153883" y="1000358"/>
                  </a:lnTo>
                  <a:lnTo>
                    <a:pt x="1169066" y="1013520"/>
                  </a:lnTo>
                  <a:lnTo>
                    <a:pt x="1184248" y="1026683"/>
                  </a:lnTo>
                  <a:lnTo>
                    <a:pt x="1199431" y="1039846"/>
                  </a:lnTo>
                  <a:lnTo>
                    <a:pt x="1214614" y="1053008"/>
                  </a:lnTo>
                  <a:lnTo>
                    <a:pt x="1229796" y="1066171"/>
                  </a:lnTo>
                  <a:lnTo>
                    <a:pt x="1231074" y="1067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95330" y="5847864"/>
              <a:ext cx="70695" cy="68046"/>
            </a:xfrm>
            <a:custGeom>
              <a:avLst/>
              <a:pathLst>
                <a:path w="70695" h="68046">
                  <a:moveTo>
                    <a:pt x="0" y="54402"/>
                  </a:moveTo>
                  <a:lnTo>
                    <a:pt x="70695" y="68046"/>
                  </a:lnTo>
                  <a:lnTo>
                    <a:pt x="471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34951" y="4848631"/>
              <a:ext cx="503411" cy="99876"/>
            </a:xfrm>
            <a:custGeom>
              <a:avLst/>
              <a:pathLst>
                <a:path w="503411" h="99876">
                  <a:moveTo>
                    <a:pt x="0" y="0"/>
                  </a:moveTo>
                  <a:lnTo>
                    <a:pt x="8651" y="1716"/>
                  </a:lnTo>
                  <a:lnTo>
                    <a:pt x="17303" y="3433"/>
                  </a:lnTo>
                  <a:lnTo>
                    <a:pt x="25955" y="5149"/>
                  </a:lnTo>
                  <a:lnTo>
                    <a:pt x="34607" y="6866"/>
                  </a:lnTo>
                  <a:lnTo>
                    <a:pt x="43259" y="8582"/>
                  </a:lnTo>
                  <a:lnTo>
                    <a:pt x="51910" y="10299"/>
                  </a:lnTo>
                  <a:lnTo>
                    <a:pt x="60562" y="12015"/>
                  </a:lnTo>
                  <a:lnTo>
                    <a:pt x="69214" y="13732"/>
                  </a:lnTo>
                  <a:lnTo>
                    <a:pt x="77866" y="15448"/>
                  </a:lnTo>
                  <a:lnTo>
                    <a:pt x="86518" y="17165"/>
                  </a:lnTo>
                  <a:lnTo>
                    <a:pt x="95169" y="18881"/>
                  </a:lnTo>
                  <a:lnTo>
                    <a:pt x="103821" y="20598"/>
                  </a:lnTo>
                  <a:lnTo>
                    <a:pt x="112473" y="22314"/>
                  </a:lnTo>
                  <a:lnTo>
                    <a:pt x="121125" y="24031"/>
                  </a:lnTo>
                  <a:lnTo>
                    <a:pt x="129777" y="25747"/>
                  </a:lnTo>
                  <a:lnTo>
                    <a:pt x="138428" y="27464"/>
                  </a:lnTo>
                  <a:lnTo>
                    <a:pt x="147080" y="29180"/>
                  </a:lnTo>
                  <a:lnTo>
                    <a:pt x="155732" y="30897"/>
                  </a:lnTo>
                  <a:lnTo>
                    <a:pt x="164384" y="32613"/>
                  </a:lnTo>
                  <a:lnTo>
                    <a:pt x="173036" y="34330"/>
                  </a:lnTo>
                  <a:lnTo>
                    <a:pt x="181687" y="36046"/>
                  </a:lnTo>
                  <a:lnTo>
                    <a:pt x="190339" y="37763"/>
                  </a:lnTo>
                  <a:lnTo>
                    <a:pt x="198991" y="39479"/>
                  </a:lnTo>
                  <a:lnTo>
                    <a:pt x="207643" y="41196"/>
                  </a:lnTo>
                  <a:lnTo>
                    <a:pt x="216295" y="42912"/>
                  </a:lnTo>
                  <a:lnTo>
                    <a:pt x="224946" y="44629"/>
                  </a:lnTo>
                  <a:lnTo>
                    <a:pt x="233598" y="46346"/>
                  </a:lnTo>
                  <a:lnTo>
                    <a:pt x="242250" y="48062"/>
                  </a:lnTo>
                  <a:lnTo>
                    <a:pt x="250902" y="49779"/>
                  </a:lnTo>
                  <a:lnTo>
                    <a:pt x="259554" y="51495"/>
                  </a:lnTo>
                  <a:lnTo>
                    <a:pt x="268205" y="53212"/>
                  </a:lnTo>
                  <a:lnTo>
                    <a:pt x="276857" y="54928"/>
                  </a:lnTo>
                  <a:lnTo>
                    <a:pt x="285509" y="56645"/>
                  </a:lnTo>
                  <a:lnTo>
                    <a:pt x="294161" y="58361"/>
                  </a:lnTo>
                  <a:lnTo>
                    <a:pt x="302813" y="60078"/>
                  </a:lnTo>
                  <a:lnTo>
                    <a:pt x="311464" y="61794"/>
                  </a:lnTo>
                  <a:lnTo>
                    <a:pt x="320116" y="63511"/>
                  </a:lnTo>
                  <a:lnTo>
                    <a:pt x="328768" y="65227"/>
                  </a:lnTo>
                  <a:lnTo>
                    <a:pt x="337420" y="66944"/>
                  </a:lnTo>
                  <a:lnTo>
                    <a:pt x="346072" y="68660"/>
                  </a:lnTo>
                  <a:lnTo>
                    <a:pt x="354723" y="70377"/>
                  </a:lnTo>
                  <a:lnTo>
                    <a:pt x="363375" y="72093"/>
                  </a:lnTo>
                  <a:lnTo>
                    <a:pt x="372027" y="73810"/>
                  </a:lnTo>
                  <a:lnTo>
                    <a:pt x="380679" y="75526"/>
                  </a:lnTo>
                  <a:lnTo>
                    <a:pt x="389331" y="77243"/>
                  </a:lnTo>
                  <a:lnTo>
                    <a:pt x="397982" y="78959"/>
                  </a:lnTo>
                  <a:lnTo>
                    <a:pt x="406634" y="80676"/>
                  </a:lnTo>
                  <a:lnTo>
                    <a:pt x="415286" y="82392"/>
                  </a:lnTo>
                  <a:lnTo>
                    <a:pt x="423938" y="84109"/>
                  </a:lnTo>
                  <a:lnTo>
                    <a:pt x="432590" y="85825"/>
                  </a:lnTo>
                  <a:lnTo>
                    <a:pt x="441241" y="87542"/>
                  </a:lnTo>
                  <a:lnTo>
                    <a:pt x="449893" y="89258"/>
                  </a:lnTo>
                  <a:lnTo>
                    <a:pt x="458545" y="90975"/>
                  </a:lnTo>
                  <a:lnTo>
                    <a:pt x="467197" y="92692"/>
                  </a:lnTo>
                  <a:lnTo>
                    <a:pt x="475849" y="94408"/>
                  </a:lnTo>
                  <a:lnTo>
                    <a:pt x="484500" y="96125"/>
                  </a:lnTo>
                  <a:lnTo>
                    <a:pt x="493152" y="97841"/>
                  </a:lnTo>
                  <a:lnTo>
                    <a:pt x="501804" y="99558"/>
                  </a:lnTo>
                  <a:lnTo>
                    <a:pt x="503411" y="998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470194" y="4901061"/>
              <a:ext cx="68167" cy="70623"/>
            </a:xfrm>
            <a:custGeom>
              <a:avLst/>
              <a:pathLst>
                <a:path w="68167" h="70623">
                  <a:moveTo>
                    <a:pt x="0" y="70623"/>
                  </a:moveTo>
                  <a:lnTo>
                    <a:pt x="68167" y="47446"/>
                  </a:lnTo>
                  <a:lnTo>
                    <a:pt x="140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34951" y="4848631"/>
              <a:ext cx="761723" cy="1622572"/>
            </a:xfrm>
            <a:custGeom>
              <a:avLst/>
              <a:pathLst>
                <a:path w="761723" h="1622572">
                  <a:moveTo>
                    <a:pt x="0" y="0"/>
                  </a:moveTo>
                  <a:lnTo>
                    <a:pt x="9239" y="19681"/>
                  </a:lnTo>
                  <a:lnTo>
                    <a:pt x="18478" y="39362"/>
                  </a:lnTo>
                  <a:lnTo>
                    <a:pt x="27718" y="59043"/>
                  </a:lnTo>
                  <a:lnTo>
                    <a:pt x="36957" y="78725"/>
                  </a:lnTo>
                  <a:lnTo>
                    <a:pt x="46197" y="98406"/>
                  </a:lnTo>
                  <a:lnTo>
                    <a:pt x="55436" y="118087"/>
                  </a:lnTo>
                  <a:lnTo>
                    <a:pt x="64676" y="137769"/>
                  </a:lnTo>
                  <a:lnTo>
                    <a:pt x="73915" y="157450"/>
                  </a:lnTo>
                  <a:lnTo>
                    <a:pt x="83155" y="177131"/>
                  </a:lnTo>
                  <a:lnTo>
                    <a:pt x="92394" y="196813"/>
                  </a:lnTo>
                  <a:lnTo>
                    <a:pt x="101634" y="216494"/>
                  </a:lnTo>
                  <a:lnTo>
                    <a:pt x="110873" y="236175"/>
                  </a:lnTo>
                  <a:lnTo>
                    <a:pt x="120113" y="255857"/>
                  </a:lnTo>
                  <a:lnTo>
                    <a:pt x="129352" y="275538"/>
                  </a:lnTo>
                  <a:lnTo>
                    <a:pt x="138592" y="295219"/>
                  </a:lnTo>
                  <a:lnTo>
                    <a:pt x="147831" y="314900"/>
                  </a:lnTo>
                  <a:lnTo>
                    <a:pt x="157071" y="334582"/>
                  </a:lnTo>
                  <a:lnTo>
                    <a:pt x="166310" y="354263"/>
                  </a:lnTo>
                  <a:lnTo>
                    <a:pt x="175550" y="373944"/>
                  </a:lnTo>
                  <a:lnTo>
                    <a:pt x="184789" y="393626"/>
                  </a:lnTo>
                  <a:lnTo>
                    <a:pt x="194028" y="413307"/>
                  </a:lnTo>
                  <a:lnTo>
                    <a:pt x="203268" y="432988"/>
                  </a:lnTo>
                  <a:lnTo>
                    <a:pt x="212507" y="452670"/>
                  </a:lnTo>
                  <a:lnTo>
                    <a:pt x="221747" y="472351"/>
                  </a:lnTo>
                  <a:lnTo>
                    <a:pt x="230986" y="492032"/>
                  </a:lnTo>
                  <a:lnTo>
                    <a:pt x="240226" y="511714"/>
                  </a:lnTo>
                  <a:lnTo>
                    <a:pt x="249465" y="531395"/>
                  </a:lnTo>
                  <a:lnTo>
                    <a:pt x="258705" y="551076"/>
                  </a:lnTo>
                  <a:lnTo>
                    <a:pt x="267944" y="570758"/>
                  </a:lnTo>
                  <a:lnTo>
                    <a:pt x="277184" y="590439"/>
                  </a:lnTo>
                  <a:lnTo>
                    <a:pt x="286423" y="610120"/>
                  </a:lnTo>
                  <a:lnTo>
                    <a:pt x="295663" y="629801"/>
                  </a:lnTo>
                  <a:lnTo>
                    <a:pt x="304902" y="649483"/>
                  </a:lnTo>
                  <a:lnTo>
                    <a:pt x="314142" y="669164"/>
                  </a:lnTo>
                  <a:lnTo>
                    <a:pt x="323381" y="688845"/>
                  </a:lnTo>
                  <a:lnTo>
                    <a:pt x="332621" y="708527"/>
                  </a:lnTo>
                  <a:lnTo>
                    <a:pt x="341860" y="728208"/>
                  </a:lnTo>
                  <a:lnTo>
                    <a:pt x="351100" y="747889"/>
                  </a:lnTo>
                  <a:lnTo>
                    <a:pt x="360339" y="767571"/>
                  </a:lnTo>
                  <a:lnTo>
                    <a:pt x="369579" y="787252"/>
                  </a:lnTo>
                  <a:lnTo>
                    <a:pt x="378818" y="806933"/>
                  </a:lnTo>
                  <a:lnTo>
                    <a:pt x="388057" y="826615"/>
                  </a:lnTo>
                  <a:lnTo>
                    <a:pt x="397297" y="846296"/>
                  </a:lnTo>
                  <a:lnTo>
                    <a:pt x="406536" y="865977"/>
                  </a:lnTo>
                  <a:lnTo>
                    <a:pt x="415776" y="885659"/>
                  </a:lnTo>
                  <a:lnTo>
                    <a:pt x="425015" y="905340"/>
                  </a:lnTo>
                  <a:lnTo>
                    <a:pt x="434255" y="925021"/>
                  </a:lnTo>
                  <a:lnTo>
                    <a:pt x="443494" y="944702"/>
                  </a:lnTo>
                  <a:lnTo>
                    <a:pt x="452734" y="964384"/>
                  </a:lnTo>
                  <a:lnTo>
                    <a:pt x="461973" y="984065"/>
                  </a:lnTo>
                  <a:lnTo>
                    <a:pt x="471213" y="1003746"/>
                  </a:lnTo>
                  <a:lnTo>
                    <a:pt x="480452" y="1023428"/>
                  </a:lnTo>
                  <a:lnTo>
                    <a:pt x="489692" y="1043109"/>
                  </a:lnTo>
                  <a:lnTo>
                    <a:pt x="498931" y="1062790"/>
                  </a:lnTo>
                  <a:lnTo>
                    <a:pt x="508171" y="1082472"/>
                  </a:lnTo>
                  <a:lnTo>
                    <a:pt x="517410" y="1102153"/>
                  </a:lnTo>
                  <a:lnTo>
                    <a:pt x="526650" y="1121834"/>
                  </a:lnTo>
                  <a:lnTo>
                    <a:pt x="535889" y="1141516"/>
                  </a:lnTo>
                  <a:lnTo>
                    <a:pt x="545129" y="1161197"/>
                  </a:lnTo>
                  <a:lnTo>
                    <a:pt x="554368" y="1180878"/>
                  </a:lnTo>
                  <a:lnTo>
                    <a:pt x="563607" y="1200559"/>
                  </a:lnTo>
                  <a:lnTo>
                    <a:pt x="572847" y="1220241"/>
                  </a:lnTo>
                  <a:lnTo>
                    <a:pt x="582086" y="1239922"/>
                  </a:lnTo>
                  <a:lnTo>
                    <a:pt x="591326" y="1259603"/>
                  </a:lnTo>
                  <a:lnTo>
                    <a:pt x="600565" y="1279285"/>
                  </a:lnTo>
                  <a:lnTo>
                    <a:pt x="609805" y="1298966"/>
                  </a:lnTo>
                  <a:lnTo>
                    <a:pt x="619044" y="1318647"/>
                  </a:lnTo>
                  <a:lnTo>
                    <a:pt x="628284" y="1338329"/>
                  </a:lnTo>
                  <a:lnTo>
                    <a:pt x="637523" y="1358010"/>
                  </a:lnTo>
                  <a:lnTo>
                    <a:pt x="646763" y="1377691"/>
                  </a:lnTo>
                  <a:lnTo>
                    <a:pt x="656002" y="1397373"/>
                  </a:lnTo>
                  <a:lnTo>
                    <a:pt x="665242" y="1417054"/>
                  </a:lnTo>
                  <a:lnTo>
                    <a:pt x="674481" y="1436735"/>
                  </a:lnTo>
                  <a:lnTo>
                    <a:pt x="683721" y="1456417"/>
                  </a:lnTo>
                  <a:lnTo>
                    <a:pt x="692960" y="1476098"/>
                  </a:lnTo>
                  <a:lnTo>
                    <a:pt x="702200" y="1495779"/>
                  </a:lnTo>
                  <a:lnTo>
                    <a:pt x="711439" y="1515460"/>
                  </a:lnTo>
                  <a:lnTo>
                    <a:pt x="720679" y="1535142"/>
                  </a:lnTo>
                  <a:lnTo>
                    <a:pt x="729918" y="1554823"/>
                  </a:lnTo>
                  <a:lnTo>
                    <a:pt x="739158" y="1574504"/>
                  </a:lnTo>
                  <a:lnTo>
                    <a:pt x="748397" y="1594186"/>
                  </a:lnTo>
                  <a:lnTo>
                    <a:pt x="757636" y="1613867"/>
                  </a:lnTo>
                  <a:lnTo>
                    <a:pt x="761723" y="16225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737589" y="6399462"/>
              <a:ext cx="65175" cy="71741"/>
            </a:xfrm>
            <a:custGeom>
              <a:avLst/>
              <a:pathLst>
                <a:path w="65175" h="71741">
                  <a:moveTo>
                    <a:pt x="0" y="30596"/>
                  </a:moveTo>
                  <a:lnTo>
                    <a:pt x="59085" y="71741"/>
                  </a:lnTo>
                  <a:lnTo>
                    <a:pt x="651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34951" y="4848631"/>
              <a:ext cx="1698182" cy="231564"/>
            </a:xfrm>
            <a:custGeom>
              <a:avLst/>
              <a:pathLst>
                <a:path w="1698182" h="231564">
                  <a:moveTo>
                    <a:pt x="0" y="0"/>
                  </a:moveTo>
                  <a:lnTo>
                    <a:pt x="20756" y="2830"/>
                  </a:lnTo>
                  <a:lnTo>
                    <a:pt x="41512" y="5660"/>
                  </a:lnTo>
                  <a:lnTo>
                    <a:pt x="62269" y="8491"/>
                  </a:lnTo>
                  <a:lnTo>
                    <a:pt x="83025" y="11321"/>
                  </a:lnTo>
                  <a:lnTo>
                    <a:pt x="103781" y="14151"/>
                  </a:lnTo>
                  <a:lnTo>
                    <a:pt x="124538" y="16982"/>
                  </a:lnTo>
                  <a:lnTo>
                    <a:pt x="145294" y="19812"/>
                  </a:lnTo>
                  <a:lnTo>
                    <a:pt x="166051" y="22642"/>
                  </a:lnTo>
                  <a:lnTo>
                    <a:pt x="186807" y="25473"/>
                  </a:lnTo>
                  <a:lnTo>
                    <a:pt x="207563" y="28303"/>
                  </a:lnTo>
                  <a:lnTo>
                    <a:pt x="228320" y="31133"/>
                  </a:lnTo>
                  <a:lnTo>
                    <a:pt x="249076" y="33964"/>
                  </a:lnTo>
                  <a:lnTo>
                    <a:pt x="269832" y="36794"/>
                  </a:lnTo>
                  <a:lnTo>
                    <a:pt x="290589" y="39624"/>
                  </a:lnTo>
                  <a:lnTo>
                    <a:pt x="311345" y="42455"/>
                  </a:lnTo>
                  <a:lnTo>
                    <a:pt x="332102" y="45285"/>
                  </a:lnTo>
                  <a:lnTo>
                    <a:pt x="352858" y="48115"/>
                  </a:lnTo>
                  <a:lnTo>
                    <a:pt x="373614" y="50946"/>
                  </a:lnTo>
                  <a:lnTo>
                    <a:pt x="394371" y="53776"/>
                  </a:lnTo>
                  <a:lnTo>
                    <a:pt x="415127" y="56606"/>
                  </a:lnTo>
                  <a:lnTo>
                    <a:pt x="435883" y="59437"/>
                  </a:lnTo>
                  <a:lnTo>
                    <a:pt x="456640" y="62267"/>
                  </a:lnTo>
                  <a:lnTo>
                    <a:pt x="477396" y="65097"/>
                  </a:lnTo>
                  <a:lnTo>
                    <a:pt x="498153" y="67928"/>
                  </a:lnTo>
                  <a:lnTo>
                    <a:pt x="518909" y="70758"/>
                  </a:lnTo>
                  <a:lnTo>
                    <a:pt x="539665" y="73589"/>
                  </a:lnTo>
                  <a:lnTo>
                    <a:pt x="560422" y="76419"/>
                  </a:lnTo>
                  <a:lnTo>
                    <a:pt x="581178" y="79249"/>
                  </a:lnTo>
                  <a:lnTo>
                    <a:pt x="601934" y="82080"/>
                  </a:lnTo>
                  <a:lnTo>
                    <a:pt x="622691" y="84910"/>
                  </a:lnTo>
                  <a:lnTo>
                    <a:pt x="643447" y="87740"/>
                  </a:lnTo>
                  <a:lnTo>
                    <a:pt x="664204" y="90571"/>
                  </a:lnTo>
                  <a:lnTo>
                    <a:pt x="684960" y="93401"/>
                  </a:lnTo>
                  <a:lnTo>
                    <a:pt x="705716" y="96231"/>
                  </a:lnTo>
                  <a:lnTo>
                    <a:pt x="726473" y="99062"/>
                  </a:lnTo>
                  <a:lnTo>
                    <a:pt x="747229" y="101892"/>
                  </a:lnTo>
                  <a:lnTo>
                    <a:pt x="767985" y="104722"/>
                  </a:lnTo>
                  <a:lnTo>
                    <a:pt x="788742" y="107553"/>
                  </a:lnTo>
                  <a:lnTo>
                    <a:pt x="809498" y="110383"/>
                  </a:lnTo>
                  <a:lnTo>
                    <a:pt x="830255" y="113213"/>
                  </a:lnTo>
                  <a:lnTo>
                    <a:pt x="851011" y="116044"/>
                  </a:lnTo>
                  <a:lnTo>
                    <a:pt x="871767" y="118874"/>
                  </a:lnTo>
                  <a:lnTo>
                    <a:pt x="892524" y="121704"/>
                  </a:lnTo>
                  <a:lnTo>
                    <a:pt x="913280" y="124535"/>
                  </a:lnTo>
                  <a:lnTo>
                    <a:pt x="934036" y="127365"/>
                  </a:lnTo>
                  <a:lnTo>
                    <a:pt x="954793" y="130195"/>
                  </a:lnTo>
                  <a:lnTo>
                    <a:pt x="975549" y="133026"/>
                  </a:lnTo>
                  <a:lnTo>
                    <a:pt x="996306" y="135856"/>
                  </a:lnTo>
                  <a:lnTo>
                    <a:pt x="1017062" y="138686"/>
                  </a:lnTo>
                  <a:lnTo>
                    <a:pt x="1037818" y="141517"/>
                  </a:lnTo>
                  <a:lnTo>
                    <a:pt x="1058575" y="144347"/>
                  </a:lnTo>
                  <a:lnTo>
                    <a:pt x="1079331" y="147178"/>
                  </a:lnTo>
                  <a:lnTo>
                    <a:pt x="1100087" y="150008"/>
                  </a:lnTo>
                  <a:lnTo>
                    <a:pt x="1120844" y="152838"/>
                  </a:lnTo>
                  <a:lnTo>
                    <a:pt x="1141600" y="155669"/>
                  </a:lnTo>
                  <a:lnTo>
                    <a:pt x="1162357" y="158499"/>
                  </a:lnTo>
                  <a:lnTo>
                    <a:pt x="1183113" y="161329"/>
                  </a:lnTo>
                  <a:lnTo>
                    <a:pt x="1203869" y="164160"/>
                  </a:lnTo>
                  <a:lnTo>
                    <a:pt x="1224626" y="166990"/>
                  </a:lnTo>
                  <a:lnTo>
                    <a:pt x="1245382" y="169820"/>
                  </a:lnTo>
                  <a:lnTo>
                    <a:pt x="1266139" y="172651"/>
                  </a:lnTo>
                  <a:lnTo>
                    <a:pt x="1286895" y="175481"/>
                  </a:lnTo>
                  <a:lnTo>
                    <a:pt x="1307651" y="178311"/>
                  </a:lnTo>
                  <a:lnTo>
                    <a:pt x="1328408" y="181142"/>
                  </a:lnTo>
                  <a:lnTo>
                    <a:pt x="1349164" y="183972"/>
                  </a:lnTo>
                  <a:lnTo>
                    <a:pt x="1369920" y="186802"/>
                  </a:lnTo>
                  <a:lnTo>
                    <a:pt x="1390677" y="189633"/>
                  </a:lnTo>
                  <a:lnTo>
                    <a:pt x="1411433" y="192463"/>
                  </a:lnTo>
                  <a:lnTo>
                    <a:pt x="1432190" y="195293"/>
                  </a:lnTo>
                  <a:lnTo>
                    <a:pt x="1452946" y="198124"/>
                  </a:lnTo>
                  <a:lnTo>
                    <a:pt x="1473702" y="200954"/>
                  </a:lnTo>
                  <a:lnTo>
                    <a:pt x="1494459" y="203784"/>
                  </a:lnTo>
                  <a:lnTo>
                    <a:pt x="1515215" y="206615"/>
                  </a:lnTo>
                  <a:lnTo>
                    <a:pt x="1535971" y="209445"/>
                  </a:lnTo>
                  <a:lnTo>
                    <a:pt x="1556728" y="212276"/>
                  </a:lnTo>
                  <a:lnTo>
                    <a:pt x="1577484" y="215106"/>
                  </a:lnTo>
                  <a:lnTo>
                    <a:pt x="1598241" y="217936"/>
                  </a:lnTo>
                  <a:lnTo>
                    <a:pt x="1618997" y="220767"/>
                  </a:lnTo>
                  <a:lnTo>
                    <a:pt x="1639753" y="223597"/>
                  </a:lnTo>
                  <a:lnTo>
                    <a:pt x="1660510" y="226427"/>
                  </a:lnTo>
                  <a:lnTo>
                    <a:pt x="1681266" y="229258"/>
                  </a:lnTo>
                  <a:lnTo>
                    <a:pt x="1698182" y="2315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666487" y="5036101"/>
              <a:ext cx="66646" cy="71339"/>
            </a:xfrm>
            <a:custGeom>
              <a:avLst/>
              <a:pathLst>
                <a:path w="66646" h="71339">
                  <a:moveTo>
                    <a:pt x="0" y="71339"/>
                  </a:moveTo>
                  <a:lnTo>
                    <a:pt x="66646" y="44094"/>
                  </a:lnTo>
                  <a:lnTo>
                    <a:pt x="97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34951" y="4848631"/>
              <a:ext cx="1861337" cy="1228709"/>
            </a:xfrm>
            <a:custGeom>
              <a:avLst/>
              <a:pathLst>
                <a:path w="1861337" h="1228709">
                  <a:moveTo>
                    <a:pt x="0" y="0"/>
                  </a:moveTo>
                  <a:lnTo>
                    <a:pt x="21836" y="14414"/>
                  </a:lnTo>
                  <a:lnTo>
                    <a:pt x="43672" y="28829"/>
                  </a:lnTo>
                  <a:lnTo>
                    <a:pt x="65508" y="43243"/>
                  </a:lnTo>
                  <a:lnTo>
                    <a:pt x="87344" y="57658"/>
                  </a:lnTo>
                  <a:lnTo>
                    <a:pt x="109180" y="72072"/>
                  </a:lnTo>
                  <a:lnTo>
                    <a:pt x="131016" y="86487"/>
                  </a:lnTo>
                  <a:lnTo>
                    <a:pt x="152853" y="100901"/>
                  </a:lnTo>
                  <a:lnTo>
                    <a:pt x="174689" y="115316"/>
                  </a:lnTo>
                  <a:lnTo>
                    <a:pt x="196525" y="129730"/>
                  </a:lnTo>
                  <a:lnTo>
                    <a:pt x="218361" y="144145"/>
                  </a:lnTo>
                  <a:lnTo>
                    <a:pt x="240197" y="158559"/>
                  </a:lnTo>
                  <a:lnTo>
                    <a:pt x="262033" y="172974"/>
                  </a:lnTo>
                  <a:lnTo>
                    <a:pt x="283870" y="187388"/>
                  </a:lnTo>
                  <a:lnTo>
                    <a:pt x="305706" y="201803"/>
                  </a:lnTo>
                  <a:lnTo>
                    <a:pt x="327542" y="216217"/>
                  </a:lnTo>
                  <a:lnTo>
                    <a:pt x="349378" y="230632"/>
                  </a:lnTo>
                  <a:lnTo>
                    <a:pt x="371214" y="245046"/>
                  </a:lnTo>
                  <a:lnTo>
                    <a:pt x="393050" y="259461"/>
                  </a:lnTo>
                  <a:lnTo>
                    <a:pt x="414887" y="273876"/>
                  </a:lnTo>
                  <a:lnTo>
                    <a:pt x="436723" y="288290"/>
                  </a:lnTo>
                  <a:lnTo>
                    <a:pt x="458559" y="302705"/>
                  </a:lnTo>
                  <a:lnTo>
                    <a:pt x="480395" y="317119"/>
                  </a:lnTo>
                  <a:lnTo>
                    <a:pt x="502231" y="331534"/>
                  </a:lnTo>
                  <a:lnTo>
                    <a:pt x="524067" y="345948"/>
                  </a:lnTo>
                  <a:lnTo>
                    <a:pt x="545903" y="360363"/>
                  </a:lnTo>
                  <a:lnTo>
                    <a:pt x="567740" y="374777"/>
                  </a:lnTo>
                  <a:lnTo>
                    <a:pt x="589576" y="389192"/>
                  </a:lnTo>
                  <a:lnTo>
                    <a:pt x="611412" y="403606"/>
                  </a:lnTo>
                  <a:lnTo>
                    <a:pt x="633248" y="418021"/>
                  </a:lnTo>
                  <a:lnTo>
                    <a:pt x="655084" y="432435"/>
                  </a:lnTo>
                  <a:lnTo>
                    <a:pt x="676920" y="446850"/>
                  </a:lnTo>
                  <a:lnTo>
                    <a:pt x="698757" y="461264"/>
                  </a:lnTo>
                  <a:lnTo>
                    <a:pt x="720593" y="475679"/>
                  </a:lnTo>
                  <a:lnTo>
                    <a:pt x="742429" y="490093"/>
                  </a:lnTo>
                  <a:lnTo>
                    <a:pt x="764265" y="504508"/>
                  </a:lnTo>
                  <a:lnTo>
                    <a:pt x="786101" y="518923"/>
                  </a:lnTo>
                  <a:lnTo>
                    <a:pt x="807937" y="533337"/>
                  </a:lnTo>
                  <a:lnTo>
                    <a:pt x="829774" y="547752"/>
                  </a:lnTo>
                  <a:lnTo>
                    <a:pt x="851610" y="562166"/>
                  </a:lnTo>
                  <a:lnTo>
                    <a:pt x="873446" y="576581"/>
                  </a:lnTo>
                  <a:lnTo>
                    <a:pt x="895282" y="590995"/>
                  </a:lnTo>
                  <a:lnTo>
                    <a:pt x="917118" y="605410"/>
                  </a:lnTo>
                  <a:lnTo>
                    <a:pt x="938954" y="619824"/>
                  </a:lnTo>
                  <a:lnTo>
                    <a:pt x="960791" y="634239"/>
                  </a:lnTo>
                  <a:lnTo>
                    <a:pt x="982627" y="648653"/>
                  </a:lnTo>
                  <a:lnTo>
                    <a:pt x="1004463" y="663068"/>
                  </a:lnTo>
                  <a:lnTo>
                    <a:pt x="1026299" y="677482"/>
                  </a:lnTo>
                  <a:lnTo>
                    <a:pt x="1048135" y="691897"/>
                  </a:lnTo>
                  <a:lnTo>
                    <a:pt x="1069971" y="706311"/>
                  </a:lnTo>
                  <a:lnTo>
                    <a:pt x="1091807" y="720726"/>
                  </a:lnTo>
                  <a:lnTo>
                    <a:pt x="1113644" y="735140"/>
                  </a:lnTo>
                  <a:lnTo>
                    <a:pt x="1135480" y="749555"/>
                  </a:lnTo>
                  <a:lnTo>
                    <a:pt x="1157316" y="763970"/>
                  </a:lnTo>
                  <a:lnTo>
                    <a:pt x="1179152" y="778384"/>
                  </a:lnTo>
                  <a:lnTo>
                    <a:pt x="1200988" y="792799"/>
                  </a:lnTo>
                  <a:lnTo>
                    <a:pt x="1222824" y="807213"/>
                  </a:lnTo>
                  <a:lnTo>
                    <a:pt x="1244661" y="821628"/>
                  </a:lnTo>
                  <a:lnTo>
                    <a:pt x="1266497" y="836042"/>
                  </a:lnTo>
                  <a:lnTo>
                    <a:pt x="1288333" y="850457"/>
                  </a:lnTo>
                  <a:lnTo>
                    <a:pt x="1310169" y="864871"/>
                  </a:lnTo>
                  <a:lnTo>
                    <a:pt x="1332005" y="879286"/>
                  </a:lnTo>
                  <a:lnTo>
                    <a:pt x="1353841" y="893700"/>
                  </a:lnTo>
                  <a:lnTo>
                    <a:pt x="1375678" y="908115"/>
                  </a:lnTo>
                  <a:lnTo>
                    <a:pt x="1397514" y="922529"/>
                  </a:lnTo>
                  <a:lnTo>
                    <a:pt x="1419350" y="936944"/>
                  </a:lnTo>
                  <a:lnTo>
                    <a:pt x="1441186" y="951358"/>
                  </a:lnTo>
                  <a:lnTo>
                    <a:pt x="1463022" y="965773"/>
                  </a:lnTo>
                  <a:lnTo>
                    <a:pt x="1484858" y="980187"/>
                  </a:lnTo>
                  <a:lnTo>
                    <a:pt x="1506695" y="994602"/>
                  </a:lnTo>
                  <a:lnTo>
                    <a:pt x="1528531" y="1009017"/>
                  </a:lnTo>
                  <a:lnTo>
                    <a:pt x="1550367" y="1023431"/>
                  </a:lnTo>
                  <a:lnTo>
                    <a:pt x="1572203" y="1037846"/>
                  </a:lnTo>
                  <a:lnTo>
                    <a:pt x="1594039" y="1052260"/>
                  </a:lnTo>
                  <a:lnTo>
                    <a:pt x="1615875" y="1066675"/>
                  </a:lnTo>
                  <a:lnTo>
                    <a:pt x="1637711" y="1081089"/>
                  </a:lnTo>
                  <a:lnTo>
                    <a:pt x="1659548" y="1095504"/>
                  </a:lnTo>
                  <a:lnTo>
                    <a:pt x="1681384" y="1109918"/>
                  </a:lnTo>
                  <a:lnTo>
                    <a:pt x="1703220" y="1124333"/>
                  </a:lnTo>
                  <a:lnTo>
                    <a:pt x="1725056" y="1138747"/>
                  </a:lnTo>
                  <a:lnTo>
                    <a:pt x="1746892" y="1153162"/>
                  </a:lnTo>
                  <a:lnTo>
                    <a:pt x="1768728" y="1167576"/>
                  </a:lnTo>
                  <a:lnTo>
                    <a:pt x="1790565" y="1181991"/>
                  </a:lnTo>
                  <a:lnTo>
                    <a:pt x="1812401" y="1196405"/>
                  </a:lnTo>
                  <a:lnTo>
                    <a:pt x="1834237" y="1210820"/>
                  </a:lnTo>
                  <a:lnTo>
                    <a:pt x="1856073" y="1225234"/>
                  </a:lnTo>
                  <a:lnTo>
                    <a:pt x="1861337" y="1228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824417" y="6012945"/>
              <a:ext cx="71871" cy="64395"/>
            </a:xfrm>
            <a:custGeom>
              <a:avLst/>
              <a:pathLst>
                <a:path w="71871" h="64395">
                  <a:moveTo>
                    <a:pt x="0" y="60088"/>
                  </a:moveTo>
                  <a:lnTo>
                    <a:pt x="71871" y="64395"/>
                  </a:lnTo>
                  <a:lnTo>
                    <a:pt x="396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34951" y="4848631"/>
              <a:ext cx="1348069" cy="473777"/>
            </a:xfrm>
            <a:custGeom>
              <a:avLst/>
              <a:pathLst>
                <a:path w="1348069" h="473777">
                  <a:moveTo>
                    <a:pt x="0" y="0"/>
                  </a:moveTo>
                  <a:lnTo>
                    <a:pt x="17047" y="5991"/>
                  </a:lnTo>
                  <a:lnTo>
                    <a:pt x="34095" y="11982"/>
                  </a:lnTo>
                  <a:lnTo>
                    <a:pt x="51142" y="17973"/>
                  </a:lnTo>
                  <a:lnTo>
                    <a:pt x="68190" y="23965"/>
                  </a:lnTo>
                  <a:lnTo>
                    <a:pt x="85237" y="29956"/>
                  </a:lnTo>
                  <a:lnTo>
                    <a:pt x="102285" y="35947"/>
                  </a:lnTo>
                  <a:lnTo>
                    <a:pt x="119332" y="41939"/>
                  </a:lnTo>
                  <a:lnTo>
                    <a:pt x="136380" y="47930"/>
                  </a:lnTo>
                  <a:lnTo>
                    <a:pt x="153427" y="53921"/>
                  </a:lnTo>
                  <a:lnTo>
                    <a:pt x="170475" y="59913"/>
                  </a:lnTo>
                  <a:lnTo>
                    <a:pt x="187522" y="65904"/>
                  </a:lnTo>
                  <a:lnTo>
                    <a:pt x="204570" y="71895"/>
                  </a:lnTo>
                  <a:lnTo>
                    <a:pt x="221617" y="77887"/>
                  </a:lnTo>
                  <a:lnTo>
                    <a:pt x="238665" y="83878"/>
                  </a:lnTo>
                  <a:lnTo>
                    <a:pt x="255712" y="89869"/>
                  </a:lnTo>
                  <a:lnTo>
                    <a:pt x="272760" y="95861"/>
                  </a:lnTo>
                  <a:lnTo>
                    <a:pt x="289807" y="101852"/>
                  </a:lnTo>
                  <a:lnTo>
                    <a:pt x="306855" y="107843"/>
                  </a:lnTo>
                  <a:lnTo>
                    <a:pt x="323902" y="113835"/>
                  </a:lnTo>
                  <a:lnTo>
                    <a:pt x="340950" y="119826"/>
                  </a:lnTo>
                  <a:lnTo>
                    <a:pt x="357998" y="125817"/>
                  </a:lnTo>
                  <a:lnTo>
                    <a:pt x="375045" y="131809"/>
                  </a:lnTo>
                  <a:lnTo>
                    <a:pt x="392093" y="137800"/>
                  </a:lnTo>
                  <a:lnTo>
                    <a:pt x="409140" y="143791"/>
                  </a:lnTo>
                  <a:lnTo>
                    <a:pt x="426188" y="149783"/>
                  </a:lnTo>
                  <a:lnTo>
                    <a:pt x="443235" y="155774"/>
                  </a:lnTo>
                  <a:lnTo>
                    <a:pt x="460283" y="161765"/>
                  </a:lnTo>
                  <a:lnTo>
                    <a:pt x="477330" y="167757"/>
                  </a:lnTo>
                  <a:lnTo>
                    <a:pt x="494378" y="173748"/>
                  </a:lnTo>
                  <a:lnTo>
                    <a:pt x="511425" y="179739"/>
                  </a:lnTo>
                  <a:lnTo>
                    <a:pt x="528473" y="185731"/>
                  </a:lnTo>
                  <a:lnTo>
                    <a:pt x="545520" y="191722"/>
                  </a:lnTo>
                  <a:lnTo>
                    <a:pt x="562568" y="197713"/>
                  </a:lnTo>
                  <a:lnTo>
                    <a:pt x="579615" y="203705"/>
                  </a:lnTo>
                  <a:lnTo>
                    <a:pt x="596663" y="209696"/>
                  </a:lnTo>
                  <a:lnTo>
                    <a:pt x="613710" y="215687"/>
                  </a:lnTo>
                  <a:lnTo>
                    <a:pt x="630758" y="221679"/>
                  </a:lnTo>
                  <a:lnTo>
                    <a:pt x="647805" y="227670"/>
                  </a:lnTo>
                  <a:lnTo>
                    <a:pt x="664853" y="233661"/>
                  </a:lnTo>
                  <a:lnTo>
                    <a:pt x="681901" y="239653"/>
                  </a:lnTo>
                  <a:lnTo>
                    <a:pt x="698948" y="245644"/>
                  </a:lnTo>
                  <a:lnTo>
                    <a:pt x="715996" y="251635"/>
                  </a:lnTo>
                  <a:lnTo>
                    <a:pt x="733043" y="257627"/>
                  </a:lnTo>
                  <a:lnTo>
                    <a:pt x="750091" y="263618"/>
                  </a:lnTo>
                  <a:lnTo>
                    <a:pt x="767138" y="269609"/>
                  </a:lnTo>
                  <a:lnTo>
                    <a:pt x="784186" y="275601"/>
                  </a:lnTo>
                  <a:lnTo>
                    <a:pt x="801233" y="281592"/>
                  </a:lnTo>
                  <a:lnTo>
                    <a:pt x="818281" y="287583"/>
                  </a:lnTo>
                  <a:lnTo>
                    <a:pt x="835328" y="293575"/>
                  </a:lnTo>
                  <a:lnTo>
                    <a:pt x="852376" y="299566"/>
                  </a:lnTo>
                  <a:lnTo>
                    <a:pt x="869423" y="305557"/>
                  </a:lnTo>
                  <a:lnTo>
                    <a:pt x="886471" y="311549"/>
                  </a:lnTo>
                  <a:lnTo>
                    <a:pt x="903518" y="317540"/>
                  </a:lnTo>
                  <a:lnTo>
                    <a:pt x="920566" y="323531"/>
                  </a:lnTo>
                  <a:lnTo>
                    <a:pt x="937613" y="329522"/>
                  </a:lnTo>
                  <a:lnTo>
                    <a:pt x="954661" y="335514"/>
                  </a:lnTo>
                  <a:lnTo>
                    <a:pt x="971708" y="341505"/>
                  </a:lnTo>
                  <a:lnTo>
                    <a:pt x="988756" y="347496"/>
                  </a:lnTo>
                  <a:lnTo>
                    <a:pt x="1005804" y="353488"/>
                  </a:lnTo>
                  <a:lnTo>
                    <a:pt x="1022851" y="359479"/>
                  </a:lnTo>
                  <a:lnTo>
                    <a:pt x="1039899" y="365470"/>
                  </a:lnTo>
                  <a:lnTo>
                    <a:pt x="1056946" y="371462"/>
                  </a:lnTo>
                  <a:lnTo>
                    <a:pt x="1073994" y="377453"/>
                  </a:lnTo>
                  <a:lnTo>
                    <a:pt x="1091041" y="383444"/>
                  </a:lnTo>
                  <a:lnTo>
                    <a:pt x="1108089" y="389436"/>
                  </a:lnTo>
                  <a:lnTo>
                    <a:pt x="1125136" y="395427"/>
                  </a:lnTo>
                  <a:lnTo>
                    <a:pt x="1142184" y="401418"/>
                  </a:lnTo>
                  <a:lnTo>
                    <a:pt x="1159231" y="407410"/>
                  </a:lnTo>
                  <a:lnTo>
                    <a:pt x="1176279" y="413401"/>
                  </a:lnTo>
                  <a:lnTo>
                    <a:pt x="1193326" y="419392"/>
                  </a:lnTo>
                  <a:lnTo>
                    <a:pt x="1210374" y="425384"/>
                  </a:lnTo>
                  <a:lnTo>
                    <a:pt x="1227421" y="431375"/>
                  </a:lnTo>
                  <a:lnTo>
                    <a:pt x="1244469" y="437366"/>
                  </a:lnTo>
                  <a:lnTo>
                    <a:pt x="1261516" y="443358"/>
                  </a:lnTo>
                  <a:lnTo>
                    <a:pt x="1278564" y="449349"/>
                  </a:lnTo>
                  <a:lnTo>
                    <a:pt x="1295611" y="455340"/>
                  </a:lnTo>
                  <a:lnTo>
                    <a:pt x="1312659" y="461332"/>
                  </a:lnTo>
                  <a:lnTo>
                    <a:pt x="1329707" y="467323"/>
                  </a:lnTo>
                  <a:lnTo>
                    <a:pt x="1346754" y="473314"/>
                  </a:lnTo>
                  <a:lnTo>
                    <a:pt x="1348069" y="473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312257" y="5267770"/>
              <a:ext cx="70762" cy="67927"/>
            </a:xfrm>
            <a:custGeom>
              <a:avLst/>
              <a:pathLst>
                <a:path w="70762" h="67927">
                  <a:moveTo>
                    <a:pt x="0" y="67927"/>
                  </a:moveTo>
                  <a:lnTo>
                    <a:pt x="70762" y="54638"/>
                  </a:lnTo>
                  <a:lnTo>
                    <a:pt x="238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99328" y="6106082"/>
              <a:ext cx="848157" cy="1228968"/>
            </a:xfrm>
            <a:custGeom>
              <a:avLst/>
              <a:pathLst>
                <a:path w="848157" h="1228968">
                  <a:moveTo>
                    <a:pt x="848157" y="1228968"/>
                  </a:moveTo>
                  <a:lnTo>
                    <a:pt x="837524" y="1213561"/>
                  </a:lnTo>
                  <a:lnTo>
                    <a:pt x="826891" y="1198155"/>
                  </a:lnTo>
                  <a:lnTo>
                    <a:pt x="816259" y="1182748"/>
                  </a:lnTo>
                  <a:lnTo>
                    <a:pt x="805626" y="1167341"/>
                  </a:lnTo>
                  <a:lnTo>
                    <a:pt x="794993" y="1151935"/>
                  </a:lnTo>
                  <a:lnTo>
                    <a:pt x="784361" y="1136528"/>
                  </a:lnTo>
                  <a:lnTo>
                    <a:pt x="773728" y="1121121"/>
                  </a:lnTo>
                  <a:lnTo>
                    <a:pt x="763095" y="1105715"/>
                  </a:lnTo>
                  <a:lnTo>
                    <a:pt x="752463" y="1090308"/>
                  </a:lnTo>
                  <a:lnTo>
                    <a:pt x="741830" y="1074901"/>
                  </a:lnTo>
                  <a:lnTo>
                    <a:pt x="731197" y="1059495"/>
                  </a:lnTo>
                  <a:lnTo>
                    <a:pt x="720564" y="1044088"/>
                  </a:lnTo>
                  <a:lnTo>
                    <a:pt x="709932" y="1028682"/>
                  </a:lnTo>
                  <a:lnTo>
                    <a:pt x="699299" y="1013275"/>
                  </a:lnTo>
                  <a:lnTo>
                    <a:pt x="688666" y="997868"/>
                  </a:lnTo>
                  <a:lnTo>
                    <a:pt x="678034" y="982462"/>
                  </a:lnTo>
                  <a:lnTo>
                    <a:pt x="667401" y="967055"/>
                  </a:lnTo>
                  <a:lnTo>
                    <a:pt x="656768" y="951648"/>
                  </a:lnTo>
                  <a:lnTo>
                    <a:pt x="646135" y="936242"/>
                  </a:lnTo>
                  <a:lnTo>
                    <a:pt x="635503" y="920835"/>
                  </a:lnTo>
                  <a:lnTo>
                    <a:pt x="624870" y="905428"/>
                  </a:lnTo>
                  <a:lnTo>
                    <a:pt x="614237" y="890022"/>
                  </a:lnTo>
                  <a:lnTo>
                    <a:pt x="603605" y="874615"/>
                  </a:lnTo>
                  <a:lnTo>
                    <a:pt x="592972" y="859208"/>
                  </a:lnTo>
                  <a:lnTo>
                    <a:pt x="582339" y="843802"/>
                  </a:lnTo>
                  <a:lnTo>
                    <a:pt x="571706" y="828395"/>
                  </a:lnTo>
                  <a:lnTo>
                    <a:pt x="561074" y="812988"/>
                  </a:lnTo>
                  <a:lnTo>
                    <a:pt x="550441" y="797582"/>
                  </a:lnTo>
                  <a:lnTo>
                    <a:pt x="539808" y="782175"/>
                  </a:lnTo>
                  <a:lnTo>
                    <a:pt x="529176" y="766769"/>
                  </a:lnTo>
                  <a:lnTo>
                    <a:pt x="518543" y="751362"/>
                  </a:lnTo>
                  <a:lnTo>
                    <a:pt x="507910" y="735955"/>
                  </a:lnTo>
                  <a:lnTo>
                    <a:pt x="497278" y="720549"/>
                  </a:lnTo>
                  <a:lnTo>
                    <a:pt x="486645" y="705142"/>
                  </a:lnTo>
                  <a:lnTo>
                    <a:pt x="476012" y="689735"/>
                  </a:lnTo>
                  <a:lnTo>
                    <a:pt x="465379" y="674329"/>
                  </a:lnTo>
                  <a:lnTo>
                    <a:pt x="454747" y="658922"/>
                  </a:lnTo>
                  <a:lnTo>
                    <a:pt x="444114" y="643515"/>
                  </a:lnTo>
                  <a:lnTo>
                    <a:pt x="433481" y="628109"/>
                  </a:lnTo>
                  <a:lnTo>
                    <a:pt x="422849" y="612702"/>
                  </a:lnTo>
                  <a:lnTo>
                    <a:pt x="412216" y="597295"/>
                  </a:lnTo>
                  <a:lnTo>
                    <a:pt x="401583" y="581889"/>
                  </a:lnTo>
                  <a:lnTo>
                    <a:pt x="390950" y="566482"/>
                  </a:lnTo>
                  <a:lnTo>
                    <a:pt x="380318" y="551075"/>
                  </a:lnTo>
                  <a:lnTo>
                    <a:pt x="369685" y="535669"/>
                  </a:lnTo>
                  <a:lnTo>
                    <a:pt x="359052" y="520262"/>
                  </a:lnTo>
                  <a:lnTo>
                    <a:pt x="348420" y="504855"/>
                  </a:lnTo>
                  <a:lnTo>
                    <a:pt x="337787" y="489449"/>
                  </a:lnTo>
                  <a:lnTo>
                    <a:pt x="327154" y="474042"/>
                  </a:lnTo>
                  <a:lnTo>
                    <a:pt x="316521" y="458636"/>
                  </a:lnTo>
                  <a:lnTo>
                    <a:pt x="305889" y="443229"/>
                  </a:lnTo>
                  <a:lnTo>
                    <a:pt x="295256" y="427822"/>
                  </a:lnTo>
                  <a:lnTo>
                    <a:pt x="284623" y="412416"/>
                  </a:lnTo>
                  <a:lnTo>
                    <a:pt x="273991" y="397009"/>
                  </a:lnTo>
                  <a:lnTo>
                    <a:pt x="263358" y="381602"/>
                  </a:lnTo>
                  <a:lnTo>
                    <a:pt x="252725" y="366196"/>
                  </a:lnTo>
                  <a:lnTo>
                    <a:pt x="242093" y="350789"/>
                  </a:lnTo>
                  <a:lnTo>
                    <a:pt x="231460" y="335382"/>
                  </a:lnTo>
                  <a:lnTo>
                    <a:pt x="220827" y="319976"/>
                  </a:lnTo>
                  <a:lnTo>
                    <a:pt x="210194" y="304569"/>
                  </a:lnTo>
                  <a:lnTo>
                    <a:pt x="199562" y="289162"/>
                  </a:lnTo>
                  <a:lnTo>
                    <a:pt x="188929" y="273756"/>
                  </a:lnTo>
                  <a:lnTo>
                    <a:pt x="178296" y="258349"/>
                  </a:lnTo>
                  <a:lnTo>
                    <a:pt x="167664" y="242942"/>
                  </a:lnTo>
                  <a:lnTo>
                    <a:pt x="157031" y="227536"/>
                  </a:lnTo>
                  <a:lnTo>
                    <a:pt x="146398" y="212129"/>
                  </a:lnTo>
                  <a:lnTo>
                    <a:pt x="135765" y="196722"/>
                  </a:lnTo>
                  <a:lnTo>
                    <a:pt x="125133" y="181316"/>
                  </a:lnTo>
                  <a:lnTo>
                    <a:pt x="114500" y="165909"/>
                  </a:lnTo>
                  <a:lnTo>
                    <a:pt x="103867" y="150503"/>
                  </a:lnTo>
                  <a:lnTo>
                    <a:pt x="93235" y="135096"/>
                  </a:lnTo>
                  <a:lnTo>
                    <a:pt x="82602" y="119689"/>
                  </a:lnTo>
                  <a:lnTo>
                    <a:pt x="71969" y="104283"/>
                  </a:lnTo>
                  <a:lnTo>
                    <a:pt x="61336" y="88876"/>
                  </a:lnTo>
                  <a:lnTo>
                    <a:pt x="50704" y="73469"/>
                  </a:lnTo>
                  <a:lnTo>
                    <a:pt x="40071" y="58063"/>
                  </a:lnTo>
                  <a:lnTo>
                    <a:pt x="29438" y="42656"/>
                  </a:lnTo>
                  <a:lnTo>
                    <a:pt x="18806" y="27249"/>
                  </a:lnTo>
                  <a:lnTo>
                    <a:pt x="8173" y="118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99328" y="6106082"/>
              <a:ext cx="65046" cy="71766"/>
            </a:xfrm>
            <a:custGeom>
              <a:avLst/>
              <a:pathLst>
                <a:path w="65046" h="71766">
                  <a:moveTo>
                    <a:pt x="65046" y="30870"/>
                  </a:moveTo>
                  <a:lnTo>
                    <a:pt x="0" y="0"/>
                  </a:lnTo>
                  <a:lnTo>
                    <a:pt x="5788" y="71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78199" y="4969566"/>
              <a:ext cx="1269286" cy="2365484"/>
            </a:xfrm>
            <a:custGeom>
              <a:avLst/>
              <a:pathLst>
                <a:path w="1269286" h="2365484">
                  <a:moveTo>
                    <a:pt x="1269286" y="2365484"/>
                  </a:moveTo>
                  <a:lnTo>
                    <a:pt x="1254746" y="2338386"/>
                  </a:lnTo>
                  <a:lnTo>
                    <a:pt x="1240205" y="2311288"/>
                  </a:lnTo>
                  <a:lnTo>
                    <a:pt x="1225665" y="2284190"/>
                  </a:lnTo>
                  <a:lnTo>
                    <a:pt x="1211125" y="2257092"/>
                  </a:lnTo>
                  <a:lnTo>
                    <a:pt x="1196584" y="2229994"/>
                  </a:lnTo>
                  <a:lnTo>
                    <a:pt x="1182044" y="2202896"/>
                  </a:lnTo>
                  <a:lnTo>
                    <a:pt x="1167503" y="2175798"/>
                  </a:lnTo>
                  <a:lnTo>
                    <a:pt x="1152963" y="2148700"/>
                  </a:lnTo>
                  <a:lnTo>
                    <a:pt x="1138422" y="2121602"/>
                  </a:lnTo>
                  <a:lnTo>
                    <a:pt x="1123882" y="2094504"/>
                  </a:lnTo>
                  <a:lnTo>
                    <a:pt x="1109342" y="2067406"/>
                  </a:lnTo>
                  <a:lnTo>
                    <a:pt x="1094801" y="2040308"/>
                  </a:lnTo>
                  <a:lnTo>
                    <a:pt x="1080261" y="2013210"/>
                  </a:lnTo>
                  <a:lnTo>
                    <a:pt x="1065720" y="1986112"/>
                  </a:lnTo>
                  <a:lnTo>
                    <a:pt x="1051180" y="1959014"/>
                  </a:lnTo>
                  <a:lnTo>
                    <a:pt x="1036640" y="1931916"/>
                  </a:lnTo>
                  <a:lnTo>
                    <a:pt x="1022099" y="1904818"/>
                  </a:lnTo>
                  <a:lnTo>
                    <a:pt x="1007559" y="1877720"/>
                  </a:lnTo>
                  <a:lnTo>
                    <a:pt x="993018" y="1850622"/>
                  </a:lnTo>
                  <a:lnTo>
                    <a:pt x="978478" y="1823524"/>
                  </a:lnTo>
                  <a:lnTo>
                    <a:pt x="963937" y="1796426"/>
                  </a:lnTo>
                  <a:lnTo>
                    <a:pt x="949397" y="1769328"/>
                  </a:lnTo>
                  <a:lnTo>
                    <a:pt x="934857" y="1742230"/>
                  </a:lnTo>
                  <a:lnTo>
                    <a:pt x="920316" y="1715132"/>
                  </a:lnTo>
                  <a:lnTo>
                    <a:pt x="905776" y="1688034"/>
                  </a:lnTo>
                  <a:lnTo>
                    <a:pt x="891235" y="1660936"/>
                  </a:lnTo>
                  <a:lnTo>
                    <a:pt x="876695" y="1633838"/>
                  </a:lnTo>
                  <a:lnTo>
                    <a:pt x="862155" y="1606740"/>
                  </a:lnTo>
                  <a:lnTo>
                    <a:pt x="847614" y="1579642"/>
                  </a:lnTo>
                  <a:lnTo>
                    <a:pt x="833074" y="1552544"/>
                  </a:lnTo>
                  <a:lnTo>
                    <a:pt x="818533" y="1525446"/>
                  </a:lnTo>
                  <a:lnTo>
                    <a:pt x="803993" y="1498348"/>
                  </a:lnTo>
                  <a:lnTo>
                    <a:pt x="789452" y="1471250"/>
                  </a:lnTo>
                  <a:lnTo>
                    <a:pt x="774912" y="1444152"/>
                  </a:lnTo>
                  <a:lnTo>
                    <a:pt x="760372" y="1417054"/>
                  </a:lnTo>
                  <a:lnTo>
                    <a:pt x="745831" y="1389956"/>
                  </a:lnTo>
                  <a:lnTo>
                    <a:pt x="731291" y="1362858"/>
                  </a:lnTo>
                  <a:lnTo>
                    <a:pt x="716750" y="1335760"/>
                  </a:lnTo>
                  <a:lnTo>
                    <a:pt x="702210" y="1308662"/>
                  </a:lnTo>
                  <a:lnTo>
                    <a:pt x="687669" y="1281564"/>
                  </a:lnTo>
                  <a:lnTo>
                    <a:pt x="673129" y="1254466"/>
                  </a:lnTo>
                  <a:lnTo>
                    <a:pt x="658589" y="1227368"/>
                  </a:lnTo>
                  <a:lnTo>
                    <a:pt x="644048" y="1200270"/>
                  </a:lnTo>
                  <a:lnTo>
                    <a:pt x="629508" y="1173172"/>
                  </a:lnTo>
                  <a:lnTo>
                    <a:pt x="614967" y="1146074"/>
                  </a:lnTo>
                  <a:lnTo>
                    <a:pt x="600427" y="1118976"/>
                  </a:lnTo>
                  <a:lnTo>
                    <a:pt x="585887" y="1091878"/>
                  </a:lnTo>
                  <a:lnTo>
                    <a:pt x="571346" y="1064780"/>
                  </a:lnTo>
                  <a:lnTo>
                    <a:pt x="556806" y="1037682"/>
                  </a:lnTo>
                  <a:lnTo>
                    <a:pt x="542265" y="1010584"/>
                  </a:lnTo>
                  <a:lnTo>
                    <a:pt x="527725" y="983486"/>
                  </a:lnTo>
                  <a:lnTo>
                    <a:pt x="513184" y="956388"/>
                  </a:lnTo>
                  <a:lnTo>
                    <a:pt x="498644" y="929290"/>
                  </a:lnTo>
                  <a:lnTo>
                    <a:pt x="484104" y="902192"/>
                  </a:lnTo>
                  <a:lnTo>
                    <a:pt x="469563" y="875094"/>
                  </a:lnTo>
                  <a:lnTo>
                    <a:pt x="455023" y="847996"/>
                  </a:lnTo>
                  <a:lnTo>
                    <a:pt x="440482" y="820898"/>
                  </a:lnTo>
                  <a:lnTo>
                    <a:pt x="425942" y="793800"/>
                  </a:lnTo>
                  <a:lnTo>
                    <a:pt x="411402" y="766702"/>
                  </a:lnTo>
                  <a:lnTo>
                    <a:pt x="396861" y="739604"/>
                  </a:lnTo>
                  <a:lnTo>
                    <a:pt x="382321" y="712506"/>
                  </a:lnTo>
                  <a:lnTo>
                    <a:pt x="367780" y="685408"/>
                  </a:lnTo>
                  <a:lnTo>
                    <a:pt x="353240" y="658310"/>
                  </a:lnTo>
                  <a:lnTo>
                    <a:pt x="338699" y="631212"/>
                  </a:lnTo>
                  <a:lnTo>
                    <a:pt x="324159" y="604114"/>
                  </a:lnTo>
                  <a:lnTo>
                    <a:pt x="309619" y="577016"/>
                  </a:lnTo>
                  <a:lnTo>
                    <a:pt x="295078" y="549918"/>
                  </a:lnTo>
                  <a:lnTo>
                    <a:pt x="280538" y="522820"/>
                  </a:lnTo>
                  <a:lnTo>
                    <a:pt x="265997" y="495722"/>
                  </a:lnTo>
                  <a:lnTo>
                    <a:pt x="251457" y="468624"/>
                  </a:lnTo>
                  <a:lnTo>
                    <a:pt x="236917" y="441526"/>
                  </a:lnTo>
                  <a:lnTo>
                    <a:pt x="222376" y="414428"/>
                  </a:lnTo>
                  <a:lnTo>
                    <a:pt x="207836" y="387330"/>
                  </a:lnTo>
                  <a:lnTo>
                    <a:pt x="193295" y="360232"/>
                  </a:lnTo>
                  <a:lnTo>
                    <a:pt x="178755" y="333134"/>
                  </a:lnTo>
                  <a:lnTo>
                    <a:pt x="164214" y="306036"/>
                  </a:lnTo>
                  <a:lnTo>
                    <a:pt x="149674" y="278938"/>
                  </a:lnTo>
                  <a:lnTo>
                    <a:pt x="135134" y="251840"/>
                  </a:lnTo>
                  <a:lnTo>
                    <a:pt x="120593" y="224742"/>
                  </a:lnTo>
                  <a:lnTo>
                    <a:pt x="106053" y="197644"/>
                  </a:lnTo>
                  <a:lnTo>
                    <a:pt x="91512" y="170546"/>
                  </a:lnTo>
                  <a:lnTo>
                    <a:pt x="76972" y="143448"/>
                  </a:lnTo>
                  <a:lnTo>
                    <a:pt x="62432" y="116350"/>
                  </a:lnTo>
                  <a:lnTo>
                    <a:pt x="47891" y="89252"/>
                  </a:lnTo>
                  <a:lnTo>
                    <a:pt x="33351" y="62154"/>
                  </a:lnTo>
                  <a:lnTo>
                    <a:pt x="18810" y="35056"/>
                  </a:lnTo>
                  <a:lnTo>
                    <a:pt x="4270" y="79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75959" y="4969566"/>
              <a:ext cx="63443" cy="71965"/>
            </a:xfrm>
            <a:custGeom>
              <a:avLst/>
              <a:pathLst>
                <a:path w="63443" h="71965">
                  <a:moveTo>
                    <a:pt x="63443" y="37922"/>
                  </a:moveTo>
                  <a:lnTo>
                    <a:pt x="2239" y="0"/>
                  </a:lnTo>
                  <a:lnTo>
                    <a:pt x="0" y="71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92167" y="6072003"/>
              <a:ext cx="1855317" cy="1263047"/>
            </a:xfrm>
            <a:custGeom>
              <a:avLst/>
              <a:pathLst>
                <a:path w="1855317" h="1263047">
                  <a:moveTo>
                    <a:pt x="1855317" y="1263047"/>
                  </a:moveTo>
                  <a:lnTo>
                    <a:pt x="1833571" y="1248242"/>
                  </a:lnTo>
                  <a:lnTo>
                    <a:pt x="1811824" y="1233438"/>
                  </a:lnTo>
                  <a:lnTo>
                    <a:pt x="1790078" y="1218634"/>
                  </a:lnTo>
                  <a:lnTo>
                    <a:pt x="1768331" y="1203829"/>
                  </a:lnTo>
                  <a:lnTo>
                    <a:pt x="1746585" y="1189025"/>
                  </a:lnTo>
                  <a:lnTo>
                    <a:pt x="1724838" y="1174220"/>
                  </a:lnTo>
                  <a:lnTo>
                    <a:pt x="1703092" y="1159416"/>
                  </a:lnTo>
                  <a:lnTo>
                    <a:pt x="1681345" y="1144612"/>
                  </a:lnTo>
                  <a:lnTo>
                    <a:pt x="1659599" y="1129807"/>
                  </a:lnTo>
                  <a:lnTo>
                    <a:pt x="1637852" y="1115003"/>
                  </a:lnTo>
                  <a:lnTo>
                    <a:pt x="1616106" y="1100198"/>
                  </a:lnTo>
                  <a:lnTo>
                    <a:pt x="1594359" y="1085394"/>
                  </a:lnTo>
                  <a:lnTo>
                    <a:pt x="1572613" y="1070590"/>
                  </a:lnTo>
                  <a:lnTo>
                    <a:pt x="1550866" y="1055785"/>
                  </a:lnTo>
                  <a:lnTo>
                    <a:pt x="1529120" y="1040981"/>
                  </a:lnTo>
                  <a:lnTo>
                    <a:pt x="1507373" y="1026176"/>
                  </a:lnTo>
                  <a:lnTo>
                    <a:pt x="1485627" y="1011372"/>
                  </a:lnTo>
                  <a:lnTo>
                    <a:pt x="1463880" y="996568"/>
                  </a:lnTo>
                  <a:lnTo>
                    <a:pt x="1442134" y="981763"/>
                  </a:lnTo>
                  <a:lnTo>
                    <a:pt x="1420387" y="966959"/>
                  </a:lnTo>
                  <a:lnTo>
                    <a:pt x="1398641" y="952154"/>
                  </a:lnTo>
                  <a:lnTo>
                    <a:pt x="1376894" y="937350"/>
                  </a:lnTo>
                  <a:lnTo>
                    <a:pt x="1355148" y="922546"/>
                  </a:lnTo>
                  <a:lnTo>
                    <a:pt x="1333401" y="907741"/>
                  </a:lnTo>
                  <a:lnTo>
                    <a:pt x="1311655" y="892937"/>
                  </a:lnTo>
                  <a:lnTo>
                    <a:pt x="1289908" y="878132"/>
                  </a:lnTo>
                  <a:lnTo>
                    <a:pt x="1268162" y="863328"/>
                  </a:lnTo>
                  <a:lnTo>
                    <a:pt x="1246415" y="848524"/>
                  </a:lnTo>
                  <a:lnTo>
                    <a:pt x="1224669" y="833719"/>
                  </a:lnTo>
                  <a:lnTo>
                    <a:pt x="1202922" y="818915"/>
                  </a:lnTo>
                  <a:lnTo>
                    <a:pt x="1181176" y="804110"/>
                  </a:lnTo>
                  <a:lnTo>
                    <a:pt x="1159429" y="789306"/>
                  </a:lnTo>
                  <a:lnTo>
                    <a:pt x="1137683" y="774502"/>
                  </a:lnTo>
                  <a:lnTo>
                    <a:pt x="1115936" y="759697"/>
                  </a:lnTo>
                  <a:lnTo>
                    <a:pt x="1094190" y="744893"/>
                  </a:lnTo>
                  <a:lnTo>
                    <a:pt x="1072443" y="730088"/>
                  </a:lnTo>
                  <a:lnTo>
                    <a:pt x="1050696" y="715284"/>
                  </a:lnTo>
                  <a:lnTo>
                    <a:pt x="1028950" y="700480"/>
                  </a:lnTo>
                  <a:lnTo>
                    <a:pt x="1007203" y="685675"/>
                  </a:lnTo>
                  <a:lnTo>
                    <a:pt x="985457" y="670871"/>
                  </a:lnTo>
                  <a:lnTo>
                    <a:pt x="963710" y="656066"/>
                  </a:lnTo>
                  <a:lnTo>
                    <a:pt x="941964" y="641262"/>
                  </a:lnTo>
                  <a:lnTo>
                    <a:pt x="920217" y="626458"/>
                  </a:lnTo>
                  <a:lnTo>
                    <a:pt x="898471" y="611653"/>
                  </a:lnTo>
                  <a:lnTo>
                    <a:pt x="876724" y="596849"/>
                  </a:lnTo>
                  <a:lnTo>
                    <a:pt x="854978" y="582044"/>
                  </a:lnTo>
                  <a:lnTo>
                    <a:pt x="833231" y="567240"/>
                  </a:lnTo>
                  <a:lnTo>
                    <a:pt x="811485" y="552435"/>
                  </a:lnTo>
                  <a:lnTo>
                    <a:pt x="789738" y="537631"/>
                  </a:lnTo>
                  <a:lnTo>
                    <a:pt x="767992" y="522827"/>
                  </a:lnTo>
                  <a:lnTo>
                    <a:pt x="746245" y="508022"/>
                  </a:lnTo>
                  <a:lnTo>
                    <a:pt x="724499" y="493218"/>
                  </a:lnTo>
                  <a:lnTo>
                    <a:pt x="702752" y="478413"/>
                  </a:lnTo>
                  <a:lnTo>
                    <a:pt x="681006" y="463609"/>
                  </a:lnTo>
                  <a:lnTo>
                    <a:pt x="659259" y="448805"/>
                  </a:lnTo>
                  <a:lnTo>
                    <a:pt x="637513" y="434000"/>
                  </a:lnTo>
                  <a:lnTo>
                    <a:pt x="615766" y="419196"/>
                  </a:lnTo>
                  <a:lnTo>
                    <a:pt x="594020" y="404391"/>
                  </a:lnTo>
                  <a:lnTo>
                    <a:pt x="572273" y="389587"/>
                  </a:lnTo>
                  <a:lnTo>
                    <a:pt x="550527" y="374783"/>
                  </a:lnTo>
                  <a:lnTo>
                    <a:pt x="528780" y="359978"/>
                  </a:lnTo>
                  <a:lnTo>
                    <a:pt x="507034" y="345174"/>
                  </a:lnTo>
                  <a:lnTo>
                    <a:pt x="485287" y="330369"/>
                  </a:lnTo>
                  <a:lnTo>
                    <a:pt x="463541" y="315565"/>
                  </a:lnTo>
                  <a:lnTo>
                    <a:pt x="441794" y="300761"/>
                  </a:lnTo>
                  <a:lnTo>
                    <a:pt x="420048" y="285956"/>
                  </a:lnTo>
                  <a:lnTo>
                    <a:pt x="398301" y="271152"/>
                  </a:lnTo>
                  <a:lnTo>
                    <a:pt x="376555" y="256347"/>
                  </a:lnTo>
                  <a:lnTo>
                    <a:pt x="354808" y="241543"/>
                  </a:lnTo>
                  <a:lnTo>
                    <a:pt x="333062" y="226739"/>
                  </a:lnTo>
                  <a:lnTo>
                    <a:pt x="311315" y="211934"/>
                  </a:lnTo>
                  <a:lnTo>
                    <a:pt x="289569" y="197130"/>
                  </a:lnTo>
                  <a:lnTo>
                    <a:pt x="267822" y="182325"/>
                  </a:lnTo>
                  <a:lnTo>
                    <a:pt x="246076" y="167521"/>
                  </a:lnTo>
                  <a:lnTo>
                    <a:pt x="224329" y="152717"/>
                  </a:lnTo>
                  <a:lnTo>
                    <a:pt x="202583" y="137912"/>
                  </a:lnTo>
                  <a:lnTo>
                    <a:pt x="180836" y="123108"/>
                  </a:lnTo>
                  <a:lnTo>
                    <a:pt x="159089" y="108303"/>
                  </a:lnTo>
                  <a:lnTo>
                    <a:pt x="137343" y="93499"/>
                  </a:lnTo>
                  <a:lnTo>
                    <a:pt x="115596" y="78695"/>
                  </a:lnTo>
                  <a:lnTo>
                    <a:pt x="93850" y="63890"/>
                  </a:lnTo>
                  <a:lnTo>
                    <a:pt x="72103" y="49086"/>
                  </a:lnTo>
                  <a:lnTo>
                    <a:pt x="50357" y="34281"/>
                  </a:lnTo>
                  <a:lnTo>
                    <a:pt x="28610" y="19477"/>
                  </a:lnTo>
                  <a:lnTo>
                    <a:pt x="6864" y="46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992167" y="6072003"/>
              <a:ext cx="71802" cy="64848"/>
            </a:xfrm>
            <a:custGeom>
              <a:avLst/>
              <a:pathLst>
                <a:path w="71802" h="64848">
                  <a:moveTo>
                    <a:pt x="71802" y="5330"/>
                  </a:moveTo>
                  <a:lnTo>
                    <a:pt x="0" y="0"/>
                  </a:lnTo>
                  <a:lnTo>
                    <a:pt x="31284" y="64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822469" y="4911956"/>
              <a:ext cx="1025016" cy="2423094"/>
            </a:xfrm>
            <a:custGeom>
              <a:avLst/>
              <a:pathLst>
                <a:path w="1025016" h="2423094">
                  <a:moveTo>
                    <a:pt x="1025016" y="2423094"/>
                  </a:moveTo>
                  <a:lnTo>
                    <a:pt x="1013246" y="2395269"/>
                  </a:lnTo>
                  <a:lnTo>
                    <a:pt x="1001475" y="2367444"/>
                  </a:lnTo>
                  <a:lnTo>
                    <a:pt x="989705" y="2339620"/>
                  </a:lnTo>
                  <a:lnTo>
                    <a:pt x="977934" y="2311795"/>
                  </a:lnTo>
                  <a:lnTo>
                    <a:pt x="966164" y="2283970"/>
                  </a:lnTo>
                  <a:lnTo>
                    <a:pt x="954394" y="2256146"/>
                  </a:lnTo>
                  <a:lnTo>
                    <a:pt x="942623" y="2228321"/>
                  </a:lnTo>
                  <a:lnTo>
                    <a:pt x="930853" y="2200496"/>
                  </a:lnTo>
                  <a:lnTo>
                    <a:pt x="919082" y="2172671"/>
                  </a:lnTo>
                  <a:lnTo>
                    <a:pt x="907312" y="2144847"/>
                  </a:lnTo>
                  <a:lnTo>
                    <a:pt x="895542" y="2117022"/>
                  </a:lnTo>
                  <a:lnTo>
                    <a:pt x="883771" y="2089197"/>
                  </a:lnTo>
                  <a:lnTo>
                    <a:pt x="872001" y="2061372"/>
                  </a:lnTo>
                  <a:lnTo>
                    <a:pt x="860230" y="2033548"/>
                  </a:lnTo>
                  <a:lnTo>
                    <a:pt x="848460" y="2005723"/>
                  </a:lnTo>
                  <a:lnTo>
                    <a:pt x="836690" y="1977898"/>
                  </a:lnTo>
                  <a:lnTo>
                    <a:pt x="824919" y="1950073"/>
                  </a:lnTo>
                  <a:lnTo>
                    <a:pt x="813149" y="1922249"/>
                  </a:lnTo>
                  <a:lnTo>
                    <a:pt x="801378" y="1894424"/>
                  </a:lnTo>
                  <a:lnTo>
                    <a:pt x="789608" y="1866599"/>
                  </a:lnTo>
                  <a:lnTo>
                    <a:pt x="777837" y="1838774"/>
                  </a:lnTo>
                  <a:lnTo>
                    <a:pt x="766067" y="1810950"/>
                  </a:lnTo>
                  <a:lnTo>
                    <a:pt x="754297" y="1783125"/>
                  </a:lnTo>
                  <a:lnTo>
                    <a:pt x="742526" y="1755300"/>
                  </a:lnTo>
                  <a:lnTo>
                    <a:pt x="730756" y="1727475"/>
                  </a:lnTo>
                  <a:lnTo>
                    <a:pt x="718985" y="1699651"/>
                  </a:lnTo>
                  <a:lnTo>
                    <a:pt x="707215" y="1671826"/>
                  </a:lnTo>
                  <a:lnTo>
                    <a:pt x="695445" y="1644001"/>
                  </a:lnTo>
                  <a:lnTo>
                    <a:pt x="683674" y="1616176"/>
                  </a:lnTo>
                  <a:lnTo>
                    <a:pt x="671904" y="1588352"/>
                  </a:lnTo>
                  <a:lnTo>
                    <a:pt x="660133" y="1560527"/>
                  </a:lnTo>
                  <a:lnTo>
                    <a:pt x="648363" y="1532702"/>
                  </a:lnTo>
                  <a:lnTo>
                    <a:pt x="636593" y="1504877"/>
                  </a:lnTo>
                  <a:lnTo>
                    <a:pt x="624822" y="1477053"/>
                  </a:lnTo>
                  <a:lnTo>
                    <a:pt x="613052" y="1449228"/>
                  </a:lnTo>
                  <a:lnTo>
                    <a:pt x="601281" y="1421403"/>
                  </a:lnTo>
                  <a:lnTo>
                    <a:pt x="589511" y="1393579"/>
                  </a:lnTo>
                  <a:lnTo>
                    <a:pt x="577740" y="1365754"/>
                  </a:lnTo>
                  <a:lnTo>
                    <a:pt x="565970" y="1337929"/>
                  </a:lnTo>
                  <a:lnTo>
                    <a:pt x="554200" y="1310104"/>
                  </a:lnTo>
                  <a:lnTo>
                    <a:pt x="542429" y="1282280"/>
                  </a:lnTo>
                  <a:lnTo>
                    <a:pt x="530659" y="1254455"/>
                  </a:lnTo>
                  <a:lnTo>
                    <a:pt x="518888" y="1226630"/>
                  </a:lnTo>
                  <a:lnTo>
                    <a:pt x="507118" y="1198805"/>
                  </a:lnTo>
                  <a:lnTo>
                    <a:pt x="495348" y="1170981"/>
                  </a:lnTo>
                  <a:lnTo>
                    <a:pt x="483577" y="1143156"/>
                  </a:lnTo>
                  <a:lnTo>
                    <a:pt x="471807" y="1115331"/>
                  </a:lnTo>
                  <a:lnTo>
                    <a:pt x="460036" y="1087506"/>
                  </a:lnTo>
                  <a:lnTo>
                    <a:pt x="448266" y="1059682"/>
                  </a:lnTo>
                  <a:lnTo>
                    <a:pt x="436495" y="1031857"/>
                  </a:lnTo>
                  <a:lnTo>
                    <a:pt x="424725" y="1004032"/>
                  </a:lnTo>
                  <a:lnTo>
                    <a:pt x="412955" y="976207"/>
                  </a:lnTo>
                  <a:lnTo>
                    <a:pt x="401184" y="948383"/>
                  </a:lnTo>
                  <a:lnTo>
                    <a:pt x="389414" y="920558"/>
                  </a:lnTo>
                  <a:lnTo>
                    <a:pt x="377643" y="892733"/>
                  </a:lnTo>
                  <a:lnTo>
                    <a:pt x="365873" y="864908"/>
                  </a:lnTo>
                  <a:lnTo>
                    <a:pt x="354103" y="837084"/>
                  </a:lnTo>
                  <a:lnTo>
                    <a:pt x="342332" y="809259"/>
                  </a:lnTo>
                  <a:lnTo>
                    <a:pt x="330562" y="781434"/>
                  </a:lnTo>
                  <a:lnTo>
                    <a:pt x="318791" y="753609"/>
                  </a:lnTo>
                  <a:lnTo>
                    <a:pt x="307021" y="725785"/>
                  </a:lnTo>
                  <a:lnTo>
                    <a:pt x="295251" y="697960"/>
                  </a:lnTo>
                  <a:lnTo>
                    <a:pt x="283480" y="670135"/>
                  </a:lnTo>
                  <a:lnTo>
                    <a:pt x="271710" y="642310"/>
                  </a:lnTo>
                  <a:lnTo>
                    <a:pt x="259939" y="614486"/>
                  </a:lnTo>
                  <a:lnTo>
                    <a:pt x="248169" y="586661"/>
                  </a:lnTo>
                  <a:lnTo>
                    <a:pt x="236398" y="558836"/>
                  </a:lnTo>
                  <a:lnTo>
                    <a:pt x="224628" y="531011"/>
                  </a:lnTo>
                  <a:lnTo>
                    <a:pt x="212858" y="503187"/>
                  </a:lnTo>
                  <a:lnTo>
                    <a:pt x="201087" y="475362"/>
                  </a:lnTo>
                  <a:lnTo>
                    <a:pt x="189317" y="447537"/>
                  </a:lnTo>
                  <a:lnTo>
                    <a:pt x="177546" y="419713"/>
                  </a:lnTo>
                  <a:lnTo>
                    <a:pt x="165776" y="391888"/>
                  </a:lnTo>
                  <a:lnTo>
                    <a:pt x="154006" y="364063"/>
                  </a:lnTo>
                  <a:lnTo>
                    <a:pt x="142235" y="336238"/>
                  </a:lnTo>
                  <a:lnTo>
                    <a:pt x="130465" y="308414"/>
                  </a:lnTo>
                  <a:lnTo>
                    <a:pt x="118694" y="280589"/>
                  </a:lnTo>
                  <a:lnTo>
                    <a:pt x="106924" y="252764"/>
                  </a:lnTo>
                  <a:lnTo>
                    <a:pt x="95153" y="224939"/>
                  </a:lnTo>
                  <a:lnTo>
                    <a:pt x="83383" y="197115"/>
                  </a:lnTo>
                  <a:lnTo>
                    <a:pt x="71613" y="169290"/>
                  </a:lnTo>
                  <a:lnTo>
                    <a:pt x="59842" y="141465"/>
                  </a:lnTo>
                  <a:lnTo>
                    <a:pt x="48072" y="113640"/>
                  </a:lnTo>
                  <a:lnTo>
                    <a:pt x="36301" y="85816"/>
                  </a:lnTo>
                  <a:lnTo>
                    <a:pt x="24531" y="57991"/>
                  </a:lnTo>
                  <a:lnTo>
                    <a:pt x="12761" y="30166"/>
                  </a:lnTo>
                  <a:lnTo>
                    <a:pt x="990" y="23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13606" y="4911956"/>
              <a:ext cx="66311" cy="71452"/>
            </a:xfrm>
            <a:custGeom>
              <a:avLst/>
              <a:pathLst>
                <a:path w="66311" h="71452">
                  <a:moveTo>
                    <a:pt x="66311" y="43401"/>
                  </a:moveTo>
                  <a:lnTo>
                    <a:pt x="8862" y="0"/>
                  </a:lnTo>
                  <a:lnTo>
                    <a:pt x="0" y="714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216791" y="5757472"/>
              <a:ext cx="1630694" cy="1577578"/>
            </a:xfrm>
            <a:custGeom>
              <a:avLst/>
              <a:pathLst>
                <a:path w="1630694" h="1577578">
                  <a:moveTo>
                    <a:pt x="1630694" y="1577578"/>
                  </a:moveTo>
                  <a:lnTo>
                    <a:pt x="1611609" y="1559114"/>
                  </a:lnTo>
                  <a:lnTo>
                    <a:pt x="1592524" y="1540651"/>
                  </a:lnTo>
                  <a:lnTo>
                    <a:pt x="1573439" y="1522187"/>
                  </a:lnTo>
                  <a:lnTo>
                    <a:pt x="1554353" y="1503724"/>
                  </a:lnTo>
                  <a:lnTo>
                    <a:pt x="1535268" y="1485260"/>
                  </a:lnTo>
                  <a:lnTo>
                    <a:pt x="1516183" y="1466797"/>
                  </a:lnTo>
                  <a:lnTo>
                    <a:pt x="1497098" y="1448333"/>
                  </a:lnTo>
                  <a:lnTo>
                    <a:pt x="1478013" y="1429870"/>
                  </a:lnTo>
                  <a:lnTo>
                    <a:pt x="1458928" y="1411406"/>
                  </a:lnTo>
                  <a:lnTo>
                    <a:pt x="1439842" y="1392943"/>
                  </a:lnTo>
                  <a:lnTo>
                    <a:pt x="1420757" y="1374479"/>
                  </a:lnTo>
                  <a:lnTo>
                    <a:pt x="1401672" y="1356016"/>
                  </a:lnTo>
                  <a:lnTo>
                    <a:pt x="1382587" y="1337552"/>
                  </a:lnTo>
                  <a:lnTo>
                    <a:pt x="1363502" y="1319089"/>
                  </a:lnTo>
                  <a:lnTo>
                    <a:pt x="1344417" y="1300625"/>
                  </a:lnTo>
                  <a:lnTo>
                    <a:pt x="1325331" y="1282162"/>
                  </a:lnTo>
                  <a:lnTo>
                    <a:pt x="1306246" y="1263698"/>
                  </a:lnTo>
                  <a:lnTo>
                    <a:pt x="1287161" y="1245235"/>
                  </a:lnTo>
                  <a:lnTo>
                    <a:pt x="1268076" y="1226771"/>
                  </a:lnTo>
                  <a:lnTo>
                    <a:pt x="1248991" y="1208307"/>
                  </a:lnTo>
                  <a:lnTo>
                    <a:pt x="1229906" y="1189844"/>
                  </a:lnTo>
                  <a:lnTo>
                    <a:pt x="1210820" y="1171380"/>
                  </a:lnTo>
                  <a:lnTo>
                    <a:pt x="1191735" y="1152917"/>
                  </a:lnTo>
                  <a:lnTo>
                    <a:pt x="1172650" y="1134453"/>
                  </a:lnTo>
                  <a:lnTo>
                    <a:pt x="1153565" y="1115990"/>
                  </a:lnTo>
                  <a:lnTo>
                    <a:pt x="1134480" y="1097526"/>
                  </a:lnTo>
                  <a:lnTo>
                    <a:pt x="1115394" y="1079063"/>
                  </a:lnTo>
                  <a:lnTo>
                    <a:pt x="1096309" y="1060599"/>
                  </a:lnTo>
                  <a:lnTo>
                    <a:pt x="1077224" y="1042136"/>
                  </a:lnTo>
                  <a:lnTo>
                    <a:pt x="1058139" y="1023672"/>
                  </a:lnTo>
                  <a:lnTo>
                    <a:pt x="1039054" y="1005209"/>
                  </a:lnTo>
                  <a:lnTo>
                    <a:pt x="1019969" y="986745"/>
                  </a:lnTo>
                  <a:lnTo>
                    <a:pt x="1000883" y="968282"/>
                  </a:lnTo>
                  <a:lnTo>
                    <a:pt x="981798" y="949818"/>
                  </a:lnTo>
                  <a:lnTo>
                    <a:pt x="962713" y="931355"/>
                  </a:lnTo>
                  <a:lnTo>
                    <a:pt x="943628" y="912891"/>
                  </a:lnTo>
                  <a:lnTo>
                    <a:pt x="924543" y="894428"/>
                  </a:lnTo>
                  <a:lnTo>
                    <a:pt x="905458" y="875964"/>
                  </a:lnTo>
                  <a:lnTo>
                    <a:pt x="886372" y="857501"/>
                  </a:lnTo>
                  <a:lnTo>
                    <a:pt x="867287" y="839037"/>
                  </a:lnTo>
                  <a:lnTo>
                    <a:pt x="848202" y="820574"/>
                  </a:lnTo>
                  <a:lnTo>
                    <a:pt x="829117" y="802110"/>
                  </a:lnTo>
                  <a:lnTo>
                    <a:pt x="810032" y="783647"/>
                  </a:lnTo>
                  <a:lnTo>
                    <a:pt x="790947" y="765183"/>
                  </a:lnTo>
                  <a:lnTo>
                    <a:pt x="771861" y="746720"/>
                  </a:lnTo>
                  <a:lnTo>
                    <a:pt x="752776" y="728256"/>
                  </a:lnTo>
                  <a:lnTo>
                    <a:pt x="733691" y="709793"/>
                  </a:lnTo>
                  <a:lnTo>
                    <a:pt x="714606" y="691329"/>
                  </a:lnTo>
                  <a:lnTo>
                    <a:pt x="695521" y="672866"/>
                  </a:lnTo>
                  <a:lnTo>
                    <a:pt x="676435" y="654402"/>
                  </a:lnTo>
                  <a:lnTo>
                    <a:pt x="657350" y="635939"/>
                  </a:lnTo>
                  <a:lnTo>
                    <a:pt x="638265" y="617475"/>
                  </a:lnTo>
                  <a:lnTo>
                    <a:pt x="619180" y="599012"/>
                  </a:lnTo>
                  <a:lnTo>
                    <a:pt x="600095" y="580548"/>
                  </a:lnTo>
                  <a:lnTo>
                    <a:pt x="581010" y="562084"/>
                  </a:lnTo>
                  <a:lnTo>
                    <a:pt x="561924" y="543621"/>
                  </a:lnTo>
                  <a:lnTo>
                    <a:pt x="542839" y="525157"/>
                  </a:lnTo>
                  <a:lnTo>
                    <a:pt x="523754" y="506694"/>
                  </a:lnTo>
                  <a:lnTo>
                    <a:pt x="504669" y="488230"/>
                  </a:lnTo>
                  <a:lnTo>
                    <a:pt x="485584" y="469767"/>
                  </a:lnTo>
                  <a:lnTo>
                    <a:pt x="466499" y="451303"/>
                  </a:lnTo>
                  <a:lnTo>
                    <a:pt x="447413" y="432840"/>
                  </a:lnTo>
                  <a:lnTo>
                    <a:pt x="428328" y="414376"/>
                  </a:lnTo>
                  <a:lnTo>
                    <a:pt x="409243" y="395913"/>
                  </a:lnTo>
                  <a:lnTo>
                    <a:pt x="390158" y="377449"/>
                  </a:lnTo>
                  <a:lnTo>
                    <a:pt x="371073" y="358986"/>
                  </a:lnTo>
                  <a:lnTo>
                    <a:pt x="351988" y="340522"/>
                  </a:lnTo>
                  <a:lnTo>
                    <a:pt x="332902" y="322059"/>
                  </a:lnTo>
                  <a:lnTo>
                    <a:pt x="313817" y="303595"/>
                  </a:lnTo>
                  <a:lnTo>
                    <a:pt x="294732" y="285132"/>
                  </a:lnTo>
                  <a:lnTo>
                    <a:pt x="275647" y="266668"/>
                  </a:lnTo>
                  <a:lnTo>
                    <a:pt x="256562" y="248205"/>
                  </a:lnTo>
                  <a:lnTo>
                    <a:pt x="237477" y="229741"/>
                  </a:lnTo>
                  <a:lnTo>
                    <a:pt x="218391" y="211278"/>
                  </a:lnTo>
                  <a:lnTo>
                    <a:pt x="199306" y="192814"/>
                  </a:lnTo>
                  <a:lnTo>
                    <a:pt x="180221" y="174351"/>
                  </a:lnTo>
                  <a:lnTo>
                    <a:pt x="161136" y="155887"/>
                  </a:lnTo>
                  <a:lnTo>
                    <a:pt x="142051" y="137424"/>
                  </a:lnTo>
                  <a:lnTo>
                    <a:pt x="122965" y="118960"/>
                  </a:lnTo>
                  <a:lnTo>
                    <a:pt x="103880" y="100497"/>
                  </a:lnTo>
                  <a:lnTo>
                    <a:pt x="84795" y="82033"/>
                  </a:lnTo>
                  <a:lnTo>
                    <a:pt x="65710" y="63570"/>
                  </a:lnTo>
                  <a:lnTo>
                    <a:pt x="46625" y="45106"/>
                  </a:lnTo>
                  <a:lnTo>
                    <a:pt x="27540" y="26643"/>
                  </a:lnTo>
                  <a:lnTo>
                    <a:pt x="8454" y="81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216791" y="5757472"/>
              <a:ext cx="69845" cy="69228"/>
            </a:xfrm>
            <a:custGeom>
              <a:avLst/>
              <a:pathLst>
                <a:path w="69845" h="69228">
                  <a:moveTo>
                    <a:pt x="69845" y="17481"/>
                  </a:moveTo>
                  <a:lnTo>
                    <a:pt x="0" y="0"/>
                  </a:lnTo>
                  <a:lnTo>
                    <a:pt x="19783" y="692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40194" y="6828275"/>
              <a:ext cx="907291" cy="506775"/>
            </a:xfrm>
            <a:custGeom>
              <a:avLst/>
              <a:pathLst>
                <a:path w="907291" h="506775">
                  <a:moveTo>
                    <a:pt x="907291" y="506775"/>
                  </a:moveTo>
                  <a:lnTo>
                    <a:pt x="894952" y="499883"/>
                  </a:lnTo>
                  <a:lnTo>
                    <a:pt x="882612" y="492991"/>
                  </a:lnTo>
                  <a:lnTo>
                    <a:pt x="870273" y="486099"/>
                  </a:lnTo>
                  <a:lnTo>
                    <a:pt x="857934" y="479207"/>
                  </a:lnTo>
                  <a:lnTo>
                    <a:pt x="845595" y="472314"/>
                  </a:lnTo>
                  <a:lnTo>
                    <a:pt x="833255" y="465422"/>
                  </a:lnTo>
                  <a:lnTo>
                    <a:pt x="820916" y="458530"/>
                  </a:lnTo>
                  <a:lnTo>
                    <a:pt x="808577" y="451638"/>
                  </a:lnTo>
                  <a:lnTo>
                    <a:pt x="796238" y="444746"/>
                  </a:lnTo>
                  <a:lnTo>
                    <a:pt x="783898" y="437853"/>
                  </a:lnTo>
                  <a:lnTo>
                    <a:pt x="771559" y="430961"/>
                  </a:lnTo>
                  <a:lnTo>
                    <a:pt x="759220" y="424069"/>
                  </a:lnTo>
                  <a:lnTo>
                    <a:pt x="746881" y="417177"/>
                  </a:lnTo>
                  <a:lnTo>
                    <a:pt x="734541" y="410285"/>
                  </a:lnTo>
                  <a:lnTo>
                    <a:pt x="722202" y="403392"/>
                  </a:lnTo>
                  <a:lnTo>
                    <a:pt x="709863" y="396500"/>
                  </a:lnTo>
                  <a:lnTo>
                    <a:pt x="697524" y="389608"/>
                  </a:lnTo>
                  <a:lnTo>
                    <a:pt x="685184" y="382716"/>
                  </a:lnTo>
                  <a:lnTo>
                    <a:pt x="672845" y="375823"/>
                  </a:lnTo>
                  <a:lnTo>
                    <a:pt x="660506" y="368931"/>
                  </a:lnTo>
                  <a:lnTo>
                    <a:pt x="648167" y="362039"/>
                  </a:lnTo>
                  <a:lnTo>
                    <a:pt x="635827" y="355147"/>
                  </a:lnTo>
                  <a:lnTo>
                    <a:pt x="623488" y="348255"/>
                  </a:lnTo>
                  <a:lnTo>
                    <a:pt x="611149" y="341362"/>
                  </a:lnTo>
                  <a:lnTo>
                    <a:pt x="598809" y="334470"/>
                  </a:lnTo>
                  <a:lnTo>
                    <a:pt x="586470" y="327578"/>
                  </a:lnTo>
                  <a:lnTo>
                    <a:pt x="574131" y="320686"/>
                  </a:lnTo>
                  <a:lnTo>
                    <a:pt x="561792" y="313794"/>
                  </a:lnTo>
                  <a:lnTo>
                    <a:pt x="549452" y="306901"/>
                  </a:lnTo>
                  <a:lnTo>
                    <a:pt x="537113" y="300009"/>
                  </a:lnTo>
                  <a:lnTo>
                    <a:pt x="524774" y="293117"/>
                  </a:lnTo>
                  <a:lnTo>
                    <a:pt x="512435" y="286225"/>
                  </a:lnTo>
                  <a:lnTo>
                    <a:pt x="500095" y="279333"/>
                  </a:lnTo>
                  <a:lnTo>
                    <a:pt x="487756" y="272440"/>
                  </a:lnTo>
                  <a:lnTo>
                    <a:pt x="475417" y="265548"/>
                  </a:lnTo>
                  <a:lnTo>
                    <a:pt x="463078" y="258656"/>
                  </a:lnTo>
                  <a:lnTo>
                    <a:pt x="450738" y="251764"/>
                  </a:lnTo>
                  <a:lnTo>
                    <a:pt x="438399" y="244872"/>
                  </a:lnTo>
                  <a:lnTo>
                    <a:pt x="426060" y="237979"/>
                  </a:lnTo>
                  <a:lnTo>
                    <a:pt x="413721" y="231087"/>
                  </a:lnTo>
                  <a:lnTo>
                    <a:pt x="401381" y="224195"/>
                  </a:lnTo>
                  <a:lnTo>
                    <a:pt x="389042" y="217303"/>
                  </a:lnTo>
                  <a:lnTo>
                    <a:pt x="376703" y="210411"/>
                  </a:lnTo>
                  <a:lnTo>
                    <a:pt x="364364" y="203518"/>
                  </a:lnTo>
                  <a:lnTo>
                    <a:pt x="352024" y="196626"/>
                  </a:lnTo>
                  <a:lnTo>
                    <a:pt x="339685" y="189734"/>
                  </a:lnTo>
                  <a:lnTo>
                    <a:pt x="327346" y="182842"/>
                  </a:lnTo>
                  <a:lnTo>
                    <a:pt x="315007" y="175950"/>
                  </a:lnTo>
                  <a:lnTo>
                    <a:pt x="302667" y="169057"/>
                  </a:lnTo>
                  <a:lnTo>
                    <a:pt x="290328" y="162165"/>
                  </a:lnTo>
                  <a:lnTo>
                    <a:pt x="277989" y="155273"/>
                  </a:lnTo>
                  <a:lnTo>
                    <a:pt x="265650" y="148381"/>
                  </a:lnTo>
                  <a:lnTo>
                    <a:pt x="253310" y="141489"/>
                  </a:lnTo>
                  <a:lnTo>
                    <a:pt x="240971" y="134596"/>
                  </a:lnTo>
                  <a:lnTo>
                    <a:pt x="228632" y="127704"/>
                  </a:lnTo>
                  <a:lnTo>
                    <a:pt x="216293" y="120812"/>
                  </a:lnTo>
                  <a:lnTo>
                    <a:pt x="203953" y="113920"/>
                  </a:lnTo>
                  <a:lnTo>
                    <a:pt x="191614" y="107028"/>
                  </a:lnTo>
                  <a:lnTo>
                    <a:pt x="179275" y="100135"/>
                  </a:lnTo>
                  <a:lnTo>
                    <a:pt x="166935" y="93243"/>
                  </a:lnTo>
                  <a:lnTo>
                    <a:pt x="154596" y="86351"/>
                  </a:lnTo>
                  <a:lnTo>
                    <a:pt x="142257" y="79459"/>
                  </a:lnTo>
                  <a:lnTo>
                    <a:pt x="129918" y="72567"/>
                  </a:lnTo>
                  <a:lnTo>
                    <a:pt x="117578" y="65674"/>
                  </a:lnTo>
                  <a:lnTo>
                    <a:pt x="105239" y="58782"/>
                  </a:lnTo>
                  <a:lnTo>
                    <a:pt x="92900" y="51890"/>
                  </a:lnTo>
                  <a:lnTo>
                    <a:pt x="80561" y="44998"/>
                  </a:lnTo>
                  <a:lnTo>
                    <a:pt x="68221" y="38105"/>
                  </a:lnTo>
                  <a:lnTo>
                    <a:pt x="55882" y="31213"/>
                  </a:lnTo>
                  <a:lnTo>
                    <a:pt x="43543" y="24321"/>
                  </a:lnTo>
                  <a:lnTo>
                    <a:pt x="31204" y="17429"/>
                  </a:lnTo>
                  <a:lnTo>
                    <a:pt x="18864" y="10537"/>
                  </a:lnTo>
                  <a:lnTo>
                    <a:pt x="6525" y="36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940194" y="6827252"/>
              <a:ext cx="71992" cy="62859"/>
            </a:xfrm>
            <a:custGeom>
              <a:avLst/>
              <a:pathLst>
                <a:path w="71992" h="62859">
                  <a:moveTo>
                    <a:pt x="71992" y="0"/>
                  </a:moveTo>
                  <a:lnTo>
                    <a:pt x="0" y="1022"/>
                  </a:lnTo>
                  <a:lnTo>
                    <a:pt x="36882" y="628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805132" y="6393099"/>
              <a:ext cx="1042353" cy="941951"/>
            </a:xfrm>
            <a:custGeom>
              <a:avLst/>
              <a:pathLst>
                <a:path w="1042353" h="941951">
                  <a:moveTo>
                    <a:pt x="1042353" y="941951"/>
                  </a:moveTo>
                  <a:lnTo>
                    <a:pt x="1029126" y="929999"/>
                  </a:lnTo>
                  <a:lnTo>
                    <a:pt x="1015899" y="918046"/>
                  </a:lnTo>
                  <a:lnTo>
                    <a:pt x="1002672" y="906093"/>
                  </a:lnTo>
                  <a:lnTo>
                    <a:pt x="989445" y="894140"/>
                  </a:lnTo>
                  <a:lnTo>
                    <a:pt x="976219" y="882188"/>
                  </a:lnTo>
                  <a:lnTo>
                    <a:pt x="962992" y="870235"/>
                  </a:lnTo>
                  <a:lnTo>
                    <a:pt x="949765" y="858282"/>
                  </a:lnTo>
                  <a:lnTo>
                    <a:pt x="936538" y="846329"/>
                  </a:lnTo>
                  <a:lnTo>
                    <a:pt x="923312" y="834377"/>
                  </a:lnTo>
                  <a:lnTo>
                    <a:pt x="910085" y="822424"/>
                  </a:lnTo>
                  <a:lnTo>
                    <a:pt x="896858" y="810471"/>
                  </a:lnTo>
                  <a:lnTo>
                    <a:pt x="883631" y="798518"/>
                  </a:lnTo>
                  <a:lnTo>
                    <a:pt x="870405" y="786566"/>
                  </a:lnTo>
                  <a:lnTo>
                    <a:pt x="857178" y="774613"/>
                  </a:lnTo>
                  <a:lnTo>
                    <a:pt x="843951" y="762660"/>
                  </a:lnTo>
                  <a:lnTo>
                    <a:pt x="830724" y="750707"/>
                  </a:lnTo>
                  <a:lnTo>
                    <a:pt x="817498" y="738755"/>
                  </a:lnTo>
                  <a:lnTo>
                    <a:pt x="804271" y="726802"/>
                  </a:lnTo>
                  <a:lnTo>
                    <a:pt x="791044" y="714849"/>
                  </a:lnTo>
                  <a:lnTo>
                    <a:pt x="777817" y="702896"/>
                  </a:lnTo>
                  <a:lnTo>
                    <a:pt x="764590" y="690944"/>
                  </a:lnTo>
                  <a:lnTo>
                    <a:pt x="751364" y="678991"/>
                  </a:lnTo>
                  <a:lnTo>
                    <a:pt x="738137" y="667038"/>
                  </a:lnTo>
                  <a:lnTo>
                    <a:pt x="724910" y="655086"/>
                  </a:lnTo>
                  <a:lnTo>
                    <a:pt x="711683" y="643133"/>
                  </a:lnTo>
                  <a:lnTo>
                    <a:pt x="698457" y="631180"/>
                  </a:lnTo>
                  <a:lnTo>
                    <a:pt x="685230" y="619227"/>
                  </a:lnTo>
                  <a:lnTo>
                    <a:pt x="672003" y="607275"/>
                  </a:lnTo>
                  <a:lnTo>
                    <a:pt x="658776" y="595322"/>
                  </a:lnTo>
                  <a:lnTo>
                    <a:pt x="645550" y="583369"/>
                  </a:lnTo>
                  <a:lnTo>
                    <a:pt x="632323" y="571416"/>
                  </a:lnTo>
                  <a:lnTo>
                    <a:pt x="619096" y="559464"/>
                  </a:lnTo>
                  <a:lnTo>
                    <a:pt x="605869" y="547511"/>
                  </a:lnTo>
                  <a:lnTo>
                    <a:pt x="592642" y="535558"/>
                  </a:lnTo>
                  <a:lnTo>
                    <a:pt x="579416" y="523605"/>
                  </a:lnTo>
                  <a:lnTo>
                    <a:pt x="566189" y="511653"/>
                  </a:lnTo>
                  <a:lnTo>
                    <a:pt x="552962" y="499700"/>
                  </a:lnTo>
                  <a:lnTo>
                    <a:pt x="539735" y="487747"/>
                  </a:lnTo>
                  <a:lnTo>
                    <a:pt x="526509" y="475794"/>
                  </a:lnTo>
                  <a:lnTo>
                    <a:pt x="513282" y="463842"/>
                  </a:lnTo>
                  <a:lnTo>
                    <a:pt x="500055" y="451889"/>
                  </a:lnTo>
                  <a:lnTo>
                    <a:pt x="486828" y="439936"/>
                  </a:lnTo>
                  <a:lnTo>
                    <a:pt x="473602" y="427983"/>
                  </a:lnTo>
                  <a:lnTo>
                    <a:pt x="460375" y="416031"/>
                  </a:lnTo>
                  <a:lnTo>
                    <a:pt x="447148" y="404078"/>
                  </a:lnTo>
                  <a:lnTo>
                    <a:pt x="433921" y="392125"/>
                  </a:lnTo>
                  <a:lnTo>
                    <a:pt x="420695" y="380172"/>
                  </a:lnTo>
                  <a:lnTo>
                    <a:pt x="407468" y="368220"/>
                  </a:lnTo>
                  <a:lnTo>
                    <a:pt x="394241" y="356267"/>
                  </a:lnTo>
                  <a:lnTo>
                    <a:pt x="381014" y="344314"/>
                  </a:lnTo>
                  <a:lnTo>
                    <a:pt x="367787" y="332361"/>
                  </a:lnTo>
                  <a:lnTo>
                    <a:pt x="354561" y="320409"/>
                  </a:lnTo>
                  <a:lnTo>
                    <a:pt x="341334" y="308456"/>
                  </a:lnTo>
                  <a:lnTo>
                    <a:pt x="328107" y="296503"/>
                  </a:lnTo>
                  <a:lnTo>
                    <a:pt x="314880" y="284551"/>
                  </a:lnTo>
                  <a:lnTo>
                    <a:pt x="301654" y="272598"/>
                  </a:lnTo>
                  <a:lnTo>
                    <a:pt x="288427" y="260645"/>
                  </a:lnTo>
                  <a:lnTo>
                    <a:pt x="275200" y="248692"/>
                  </a:lnTo>
                  <a:lnTo>
                    <a:pt x="261973" y="236740"/>
                  </a:lnTo>
                  <a:lnTo>
                    <a:pt x="248747" y="224787"/>
                  </a:lnTo>
                  <a:lnTo>
                    <a:pt x="235520" y="212834"/>
                  </a:lnTo>
                  <a:lnTo>
                    <a:pt x="222293" y="200881"/>
                  </a:lnTo>
                  <a:lnTo>
                    <a:pt x="209066" y="188929"/>
                  </a:lnTo>
                  <a:lnTo>
                    <a:pt x="195839" y="176976"/>
                  </a:lnTo>
                  <a:lnTo>
                    <a:pt x="182613" y="165023"/>
                  </a:lnTo>
                  <a:lnTo>
                    <a:pt x="169386" y="153070"/>
                  </a:lnTo>
                  <a:lnTo>
                    <a:pt x="156159" y="141118"/>
                  </a:lnTo>
                  <a:lnTo>
                    <a:pt x="142932" y="129165"/>
                  </a:lnTo>
                  <a:lnTo>
                    <a:pt x="129706" y="117212"/>
                  </a:lnTo>
                  <a:lnTo>
                    <a:pt x="116479" y="105259"/>
                  </a:lnTo>
                  <a:lnTo>
                    <a:pt x="103252" y="93307"/>
                  </a:lnTo>
                  <a:lnTo>
                    <a:pt x="90025" y="81354"/>
                  </a:lnTo>
                  <a:lnTo>
                    <a:pt x="76799" y="69401"/>
                  </a:lnTo>
                  <a:lnTo>
                    <a:pt x="63572" y="57448"/>
                  </a:lnTo>
                  <a:lnTo>
                    <a:pt x="50345" y="45496"/>
                  </a:lnTo>
                  <a:lnTo>
                    <a:pt x="37118" y="33543"/>
                  </a:lnTo>
                  <a:lnTo>
                    <a:pt x="23892" y="21590"/>
                  </a:lnTo>
                  <a:lnTo>
                    <a:pt x="10665" y="96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05132" y="6393099"/>
              <a:ext cx="70399" cy="68516"/>
            </a:xfrm>
            <a:custGeom>
              <a:avLst/>
              <a:pathLst>
                <a:path w="70399" h="68516">
                  <a:moveTo>
                    <a:pt x="70399" y="15096"/>
                  </a:moveTo>
                  <a:lnTo>
                    <a:pt x="0" y="0"/>
                  </a:lnTo>
                  <a:lnTo>
                    <a:pt x="22125" y="68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23735" y="5293625"/>
              <a:ext cx="1723750" cy="2041425"/>
            </a:xfrm>
            <a:custGeom>
              <a:avLst/>
              <a:pathLst>
                <a:path w="1723750" h="2041425">
                  <a:moveTo>
                    <a:pt x="1723750" y="2041425"/>
                  </a:moveTo>
                  <a:lnTo>
                    <a:pt x="1703993" y="2018026"/>
                  </a:lnTo>
                  <a:lnTo>
                    <a:pt x="1684235" y="1994627"/>
                  </a:lnTo>
                  <a:lnTo>
                    <a:pt x="1664477" y="1971229"/>
                  </a:lnTo>
                  <a:lnTo>
                    <a:pt x="1644720" y="1947830"/>
                  </a:lnTo>
                  <a:lnTo>
                    <a:pt x="1624962" y="1924431"/>
                  </a:lnTo>
                  <a:lnTo>
                    <a:pt x="1605204" y="1901032"/>
                  </a:lnTo>
                  <a:lnTo>
                    <a:pt x="1585447" y="1877633"/>
                  </a:lnTo>
                  <a:lnTo>
                    <a:pt x="1565689" y="1854234"/>
                  </a:lnTo>
                  <a:lnTo>
                    <a:pt x="1545931" y="1830836"/>
                  </a:lnTo>
                  <a:lnTo>
                    <a:pt x="1526174" y="1807437"/>
                  </a:lnTo>
                  <a:lnTo>
                    <a:pt x="1506416" y="1784038"/>
                  </a:lnTo>
                  <a:lnTo>
                    <a:pt x="1486659" y="1760639"/>
                  </a:lnTo>
                  <a:lnTo>
                    <a:pt x="1466901" y="1737240"/>
                  </a:lnTo>
                  <a:lnTo>
                    <a:pt x="1447143" y="1713841"/>
                  </a:lnTo>
                  <a:lnTo>
                    <a:pt x="1427386" y="1690443"/>
                  </a:lnTo>
                  <a:lnTo>
                    <a:pt x="1407628" y="1667044"/>
                  </a:lnTo>
                  <a:lnTo>
                    <a:pt x="1387870" y="1643645"/>
                  </a:lnTo>
                  <a:lnTo>
                    <a:pt x="1368113" y="1620246"/>
                  </a:lnTo>
                  <a:lnTo>
                    <a:pt x="1348355" y="1596847"/>
                  </a:lnTo>
                  <a:lnTo>
                    <a:pt x="1328597" y="1573448"/>
                  </a:lnTo>
                  <a:lnTo>
                    <a:pt x="1308840" y="1550050"/>
                  </a:lnTo>
                  <a:lnTo>
                    <a:pt x="1289082" y="1526651"/>
                  </a:lnTo>
                  <a:lnTo>
                    <a:pt x="1269324" y="1503252"/>
                  </a:lnTo>
                  <a:lnTo>
                    <a:pt x="1249567" y="1479853"/>
                  </a:lnTo>
                  <a:lnTo>
                    <a:pt x="1229809" y="1456454"/>
                  </a:lnTo>
                  <a:lnTo>
                    <a:pt x="1210052" y="1433056"/>
                  </a:lnTo>
                  <a:lnTo>
                    <a:pt x="1190294" y="1409657"/>
                  </a:lnTo>
                  <a:lnTo>
                    <a:pt x="1170536" y="1386258"/>
                  </a:lnTo>
                  <a:lnTo>
                    <a:pt x="1150779" y="1362859"/>
                  </a:lnTo>
                  <a:lnTo>
                    <a:pt x="1131021" y="1339460"/>
                  </a:lnTo>
                  <a:lnTo>
                    <a:pt x="1111263" y="1316061"/>
                  </a:lnTo>
                  <a:lnTo>
                    <a:pt x="1091506" y="1292663"/>
                  </a:lnTo>
                  <a:lnTo>
                    <a:pt x="1071748" y="1269264"/>
                  </a:lnTo>
                  <a:lnTo>
                    <a:pt x="1051990" y="1245865"/>
                  </a:lnTo>
                  <a:lnTo>
                    <a:pt x="1032233" y="1222466"/>
                  </a:lnTo>
                  <a:lnTo>
                    <a:pt x="1012475" y="1199067"/>
                  </a:lnTo>
                  <a:lnTo>
                    <a:pt x="992718" y="1175668"/>
                  </a:lnTo>
                  <a:lnTo>
                    <a:pt x="972960" y="1152270"/>
                  </a:lnTo>
                  <a:lnTo>
                    <a:pt x="953202" y="1128871"/>
                  </a:lnTo>
                  <a:lnTo>
                    <a:pt x="933445" y="1105472"/>
                  </a:lnTo>
                  <a:lnTo>
                    <a:pt x="913687" y="1082073"/>
                  </a:lnTo>
                  <a:lnTo>
                    <a:pt x="893929" y="1058674"/>
                  </a:lnTo>
                  <a:lnTo>
                    <a:pt x="874172" y="1035275"/>
                  </a:lnTo>
                  <a:lnTo>
                    <a:pt x="854414" y="1011877"/>
                  </a:lnTo>
                  <a:lnTo>
                    <a:pt x="834656" y="988478"/>
                  </a:lnTo>
                  <a:lnTo>
                    <a:pt x="814899" y="965079"/>
                  </a:lnTo>
                  <a:lnTo>
                    <a:pt x="795141" y="941680"/>
                  </a:lnTo>
                  <a:lnTo>
                    <a:pt x="775383" y="918281"/>
                  </a:lnTo>
                  <a:lnTo>
                    <a:pt x="755626" y="894882"/>
                  </a:lnTo>
                  <a:lnTo>
                    <a:pt x="735868" y="871484"/>
                  </a:lnTo>
                  <a:lnTo>
                    <a:pt x="716111" y="848085"/>
                  </a:lnTo>
                  <a:lnTo>
                    <a:pt x="696353" y="824686"/>
                  </a:lnTo>
                  <a:lnTo>
                    <a:pt x="676595" y="801287"/>
                  </a:lnTo>
                  <a:lnTo>
                    <a:pt x="656838" y="777888"/>
                  </a:lnTo>
                  <a:lnTo>
                    <a:pt x="637080" y="754489"/>
                  </a:lnTo>
                  <a:lnTo>
                    <a:pt x="617322" y="731091"/>
                  </a:lnTo>
                  <a:lnTo>
                    <a:pt x="597565" y="707692"/>
                  </a:lnTo>
                  <a:lnTo>
                    <a:pt x="577807" y="684293"/>
                  </a:lnTo>
                  <a:lnTo>
                    <a:pt x="558049" y="660894"/>
                  </a:lnTo>
                  <a:lnTo>
                    <a:pt x="538292" y="637495"/>
                  </a:lnTo>
                  <a:lnTo>
                    <a:pt x="518534" y="614096"/>
                  </a:lnTo>
                  <a:lnTo>
                    <a:pt x="498777" y="590698"/>
                  </a:lnTo>
                  <a:lnTo>
                    <a:pt x="479019" y="567299"/>
                  </a:lnTo>
                  <a:lnTo>
                    <a:pt x="459261" y="543900"/>
                  </a:lnTo>
                  <a:lnTo>
                    <a:pt x="439504" y="520501"/>
                  </a:lnTo>
                  <a:lnTo>
                    <a:pt x="419746" y="497102"/>
                  </a:lnTo>
                  <a:lnTo>
                    <a:pt x="399988" y="473703"/>
                  </a:lnTo>
                  <a:lnTo>
                    <a:pt x="380231" y="450305"/>
                  </a:lnTo>
                  <a:lnTo>
                    <a:pt x="360473" y="426906"/>
                  </a:lnTo>
                  <a:lnTo>
                    <a:pt x="340715" y="403507"/>
                  </a:lnTo>
                  <a:lnTo>
                    <a:pt x="320958" y="380108"/>
                  </a:lnTo>
                  <a:lnTo>
                    <a:pt x="301200" y="356709"/>
                  </a:lnTo>
                  <a:lnTo>
                    <a:pt x="281442" y="333310"/>
                  </a:lnTo>
                  <a:lnTo>
                    <a:pt x="261685" y="309912"/>
                  </a:lnTo>
                  <a:lnTo>
                    <a:pt x="241927" y="286513"/>
                  </a:lnTo>
                  <a:lnTo>
                    <a:pt x="222170" y="263114"/>
                  </a:lnTo>
                  <a:lnTo>
                    <a:pt x="202412" y="239715"/>
                  </a:lnTo>
                  <a:lnTo>
                    <a:pt x="182654" y="216316"/>
                  </a:lnTo>
                  <a:lnTo>
                    <a:pt x="162897" y="192917"/>
                  </a:lnTo>
                  <a:lnTo>
                    <a:pt x="143139" y="169519"/>
                  </a:lnTo>
                  <a:lnTo>
                    <a:pt x="123381" y="146120"/>
                  </a:lnTo>
                  <a:lnTo>
                    <a:pt x="103624" y="122721"/>
                  </a:lnTo>
                  <a:lnTo>
                    <a:pt x="83866" y="99322"/>
                  </a:lnTo>
                  <a:lnTo>
                    <a:pt x="64108" y="75923"/>
                  </a:lnTo>
                  <a:lnTo>
                    <a:pt x="44351" y="52524"/>
                  </a:lnTo>
                  <a:lnTo>
                    <a:pt x="24593" y="29126"/>
                  </a:lnTo>
                  <a:lnTo>
                    <a:pt x="4836" y="572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23735" y="5293625"/>
              <a:ext cx="67733" cy="70867"/>
            </a:xfrm>
            <a:custGeom>
              <a:avLst/>
              <a:pathLst>
                <a:path w="67733" h="70867">
                  <a:moveTo>
                    <a:pt x="67733" y="24416"/>
                  </a:moveTo>
                  <a:lnTo>
                    <a:pt x="0" y="0"/>
                  </a:lnTo>
                  <a:lnTo>
                    <a:pt x="12721" y="70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296012" y="6895260"/>
              <a:ext cx="1551473" cy="439790"/>
            </a:xfrm>
            <a:custGeom>
              <a:avLst/>
              <a:pathLst>
                <a:path w="1551473" h="439790">
                  <a:moveTo>
                    <a:pt x="1551473" y="439790"/>
                  </a:moveTo>
                  <a:lnTo>
                    <a:pt x="1532303" y="434356"/>
                  </a:lnTo>
                  <a:lnTo>
                    <a:pt x="1513133" y="428922"/>
                  </a:lnTo>
                  <a:lnTo>
                    <a:pt x="1493963" y="423488"/>
                  </a:lnTo>
                  <a:lnTo>
                    <a:pt x="1474793" y="418054"/>
                  </a:lnTo>
                  <a:lnTo>
                    <a:pt x="1455623" y="412620"/>
                  </a:lnTo>
                  <a:lnTo>
                    <a:pt x="1436453" y="407186"/>
                  </a:lnTo>
                  <a:lnTo>
                    <a:pt x="1417283" y="401752"/>
                  </a:lnTo>
                  <a:lnTo>
                    <a:pt x="1398113" y="396318"/>
                  </a:lnTo>
                  <a:lnTo>
                    <a:pt x="1378943" y="390884"/>
                  </a:lnTo>
                  <a:lnTo>
                    <a:pt x="1359773" y="385449"/>
                  </a:lnTo>
                  <a:lnTo>
                    <a:pt x="1340603" y="380015"/>
                  </a:lnTo>
                  <a:lnTo>
                    <a:pt x="1321433" y="374581"/>
                  </a:lnTo>
                  <a:lnTo>
                    <a:pt x="1302263" y="369147"/>
                  </a:lnTo>
                  <a:lnTo>
                    <a:pt x="1283093" y="363713"/>
                  </a:lnTo>
                  <a:lnTo>
                    <a:pt x="1263923" y="358279"/>
                  </a:lnTo>
                  <a:lnTo>
                    <a:pt x="1244753" y="352845"/>
                  </a:lnTo>
                  <a:lnTo>
                    <a:pt x="1225583" y="347411"/>
                  </a:lnTo>
                  <a:lnTo>
                    <a:pt x="1206413" y="341977"/>
                  </a:lnTo>
                  <a:lnTo>
                    <a:pt x="1187243" y="336543"/>
                  </a:lnTo>
                  <a:lnTo>
                    <a:pt x="1168073" y="331109"/>
                  </a:lnTo>
                  <a:lnTo>
                    <a:pt x="1148903" y="325675"/>
                  </a:lnTo>
                  <a:lnTo>
                    <a:pt x="1129733" y="320241"/>
                  </a:lnTo>
                  <a:lnTo>
                    <a:pt x="1110563" y="314807"/>
                  </a:lnTo>
                  <a:lnTo>
                    <a:pt x="1091393" y="309373"/>
                  </a:lnTo>
                  <a:lnTo>
                    <a:pt x="1072223" y="303939"/>
                  </a:lnTo>
                  <a:lnTo>
                    <a:pt x="1053053" y="298505"/>
                  </a:lnTo>
                  <a:lnTo>
                    <a:pt x="1033884" y="293071"/>
                  </a:lnTo>
                  <a:lnTo>
                    <a:pt x="1014714" y="287637"/>
                  </a:lnTo>
                  <a:lnTo>
                    <a:pt x="995544" y="282203"/>
                  </a:lnTo>
                  <a:lnTo>
                    <a:pt x="976374" y="276769"/>
                  </a:lnTo>
                  <a:lnTo>
                    <a:pt x="957204" y="271335"/>
                  </a:lnTo>
                  <a:lnTo>
                    <a:pt x="938034" y="265901"/>
                  </a:lnTo>
                  <a:lnTo>
                    <a:pt x="918864" y="260467"/>
                  </a:lnTo>
                  <a:lnTo>
                    <a:pt x="899694" y="255033"/>
                  </a:lnTo>
                  <a:lnTo>
                    <a:pt x="880524" y="249598"/>
                  </a:lnTo>
                  <a:lnTo>
                    <a:pt x="861354" y="244164"/>
                  </a:lnTo>
                  <a:lnTo>
                    <a:pt x="842184" y="238730"/>
                  </a:lnTo>
                  <a:lnTo>
                    <a:pt x="823014" y="233296"/>
                  </a:lnTo>
                  <a:lnTo>
                    <a:pt x="803844" y="227862"/>
                  </a:lnTo>
                  <a:lnTo>
                    <a:pt x="784674" y="222428"/>
                  </a:lnTo>
                  <a:lnTo>
                    <a:pt x="765504" y="216994"/>
                  </a:lnTo>
                  <a:lnTo>
                    <a:pt x="746334" y="211560"/>
                  </a:lnTo>
                  <a:lnTo>
                    <a:pt x="727164" y="206126"/>
                  </a:lnTo>
                  <a:lnTo>
                    <a:pt x="707994" y="200692"/>
                  </a:lnTo>
                  <a:lnTo>
                    <a:pt x="688824" y="195258"/>
                  </a:lnTo>
                  <a:lnTo>
                    <a:pt x="669654" y="189824"/>
                  </a:lnTo>
                  <a:lnTo>
                    <a:pt x="650484" y="184390"/>
                  </a:lnTo>
                  <a:lnTo>
                    <a:pt x="631314" y="178956"/>
                  </a:lnTo>
                  <a:lnTo>
                    <a:pt x="612144" y="173522"/>
                  </a:lnTo>
                  <a:lnTo>
                    <a:pt x="592974" y="168088"/>
                  </a:lnTo>
                  <a:lnTo>
                    <a:pt x="573804" y="162654"/>
                  </a:lnTo>
                  <a:lnTo>
                    <a:pt x="554634" y="157220"/>
                  </a:lnTo>
                  <a:lnTo>
                    <a:pt x="535464" y="151786"/>
                  </a:lnTo>
                  <a:lnTo>
                    <a:pt x="516294" y="146352"/>
                  </a:lnTo>
                  <a:lnTo>
                    <a:pt x="497124" y="140918"/>
                  </a:lnTo>
                  <a:lnTo>
                    <a:pt x="477955" y="135484"/>
                  </a:lnTo>
                  <a:lnTo>
                    <a:pt x="458785" y="130050"/>
                  </a:lnTo>
                  <a:lnTo>
                    <a:pt x="439615" y="124616"/>
                  </a:lnTo>
                  <a:lnTo>
                    <a:pt x="420445" y="119182"/>
                  </a:lnTo>
                  <a:lnTo>
                    <a:pt x="401275" y="113747"/>
                  </a:lnTo>
                  <a:lnTo>
                    <a:pt x="382105" y="108313"/>
                  </a:lnTo>
                  <a:lnTo>
                    <a:pt x="362935" y="102879"/>
                  </a:lnTo>
                  <a:lnTo>
                    <a:pt x="343765" y="97445"/>
                  </a:lnTo>
                  <a:lnTo>
                    <a:pt x="324595" y="92011"/>
                  </a:lnTo>
                  <a:lnTo>
                    <a:pt x="305425" y="86577"/>
                  </a:lnTo>
                  <a:lnTo>
                    <a:pt x="286255" y="81143"/>
                  </a:lnTo>
                  <a:lnTo>
                    <a:pt x="267085" y="75709"/>
                  </a:lnTo>
                  <a:lnTo>
                    <a:pt x="247915" y="70275"/>
                  </a:lnTo>
                  <a:lnTo>
                    <a:pt x="228745" y="64841"/>
                  </a:lnTo>
                  <a:lnTo>
                    <a:pt x="209575" y="59407"/>
                  </a:lnTo>
                  <a:lnTo>
                    <a:pt x="190405" y="53973"/>
                  </a:lnTo>
                  <a:lnTo>
                    <a:pt x="171235" y="48539"/>
                  </a:lnTo>
                  <a:lnTo>
                    <a:pt x="152065" y="43105"/>
                  </a:lnTo>
                  <a:lnTo>
                    <a:pt x="132895" y="37671"/>
                  </a:lnTo>
                  <a:lnTo>
                    <a:pt x="113725" y="32237"/>
                  </a:lnTo>
                  <a:lnTo>
                    <a:pt x="94555" y="26803"/>
                  </a:lnTo>
                  <a:lnTo>
                    <a:pt x="75385" y="21369"/>
                  </a:lnTo>
                  <a:lnTo>
                    <a:pt x="56215" y="15935"/>
                  </a:lnTo>
                  <a:lnTo>
                    <a:pt x="37045" y="10501"/>
                  </a:lnTo>
                  <a:lnTo>
                    <a:pt x="17875" y="50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296012" y="6877630"/>
              <a:ext cx="69808" cy="69270"/>
            </a:xfrm>
            <a:custGeom>
              <a:avLst/>
              <a:pathLst>
                <a:path w="69808" h="69270">
                  <a:moveTo>
                    <a:pt x="69808" y="0"/>
                  </a:moveTo>
                  <a:lnTo>
                    <a:pt x="0" y="17630"/>
                  </a:lnTo>
                  <a:lnTo>
                    <a:pt x="50172" y="692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06760" y="5469317"/>
              <a:ext cx="640725" cy="1865733"/>
            </a:xfrm>
            <a:custGeom>
              <a:avLst/>
              <a:pathLst>
                <a:path w="640725" h="1865733">
                  <a:moveTo>
                    <a:pt x="640725" y="1865733"/>
                  </a:moveTo>
                  <a:lnTo>
                    <a:pt x="633072" y="1843448"/>
                  </a:lnTo>
                  <a:lnTo>
                    <a:pt x="625419" y="1821163"/>
                  </a:lnTo>
                  <a:lnTo>
                    <a:pt x="617766" y="1798878"/>
                  </a:lnTo>
                  <a:lnTo>
                    <a:pt x="610113" y="1776593"/>
                  </a:lnTo>
                  <a:lnTo>
                    <a:pt x="602460" y="1754308"/>
                  </a:lnTo>
                  <a:lnTo>
                    <a:pt x="594807" y="1732023"/>
                  </a:lnTo>
                  <a:lnTo>
                    <a:pt x="587154" y="1709738"/>
                  </a:lnTo>
                  <a:lnTo>
                    <a:pt x="579501" y="1687453"/>
                  </a:lnTo>
                  <a:lnTo>
                    <a:pt x="571848" y="1665168"/>
                  </a:lnTo>
                  <a:lnTo>
                    <a:pt x="564195" y="1642883"/>
                  </a:lnTo>
                  <a:lnTo>
                    <a:pt x="556542" y="1620598"/>
                  </a:lnTo>
                  <a:lnTo>
                    <a:pt x="548889" y="1598313"/>
                  </a:lnTo>
                  <a:lnTo>
                    <a:pt x="541236" y="1576028"/>
                  </a:lnTo>
                  <a:lnTo>
                    <a:pt x="533582" y="1553743"/>
                  </a:lnTo>
                  <a:lnTo>
                    <a:pt x="525929" y="1531458"/>
                  </a:lnTo>
                  <a:lnTo>
                    <a:pt x="518276" y="1509173"/>
                  </a:lnTo>
                  <a:lnTo>
                    <a:pt x="510623" y="1486888"/>
                  </a:lnTo>
                  <a:lnTo>
                    <a:pt x="502970" y="1464603"/>
                  </a:lnTo>
                  <a:lnTo>
                    <a:pt x="495317" y="1442318"/>
                  </a:lnTo>
                  <a:lnTo>
                    <a:pt x="487664" y="1420033"/>
                  </a:lnTo>
                  <a:lnTo>
                    <a:pt x="480011" y="1397748"/>
                  </a:lnTo>
                  <a:lnTo>
                    <a:pt x="472358" y="1375463"/>
                  </a:lnTo>
                  <a:lnTo>
                    <a:pt x="464705" y="1353178"/>
                  </a:lnTo>
                  <a:lnTo>
                    <a:pt x="457052" y="1330893"/>
                  </a:lnTo>
                  <a:lnTo>
                    <a:pt x="449399" y="1308608"/>
                  </a:lnTo>
                  <a:lnTo>
                    <a:pt x="441746" y="1286323"/>
                  </a:lnTo>
                  <a:lnTo>
                    <a:pt x="434093" y="1264038"/>
                  </a:lnTo>
                  <a:lnTo>
                    <a:pt x="426440" y="1241753"/>
                  </a:lnTo>
                  <a:lnTo>
                    <a:pt x="418786" y="1219468"/>
                  </a:lnTo>
                  <a:lnTo>
                    <a:pt x="411133" y="1197183"/>
                  </a:lnTo>
                  <a:lnTo>
                    <a:pt x="403480" y="1174898"/>
                  </a:lnTo>
                  <a:lnTo>
                    <a:pt x="395827" y="1152613"/>
                  </a:lnTo>
                  <a:lnTo>
                    <a:pt x="388174" y="1130328"/>
                  </a:lnTo>
                  <a:lnTo>
                    <a:pt x="380521" y="1108043"/>
                  </a:lnTo>
                  <a:lnTo>
                    <a:pt x="372868" y="1085758"/>
                  </a:lnTo>
                  <a:lnTo>
                    <a:pt x="365215" y="1063473"/>
                  </a:lnTo>
                  <a:lnTo>
                    <a:pt x="357562" y="1041188"/>
                  </a:lnTo>
                  <a:lnTo>
                    <a:pt x="349909" y="1018903"/>
                  </a:lnTo>
                  <a:lnTo>
                    <a:pt x="342256" y="996618"/>
                  </a:lnTo>
                  <a:lnTo>
                    <a:pt x="334603" y="974333"/>
                  </a:lnTo>
                  <a:lnTo>
                    <a:pt x="326950" y="952048"/>
                  </a:lnTo>
                  <a:lnTo>
                    <a:pt x="319297" y="929763"/>
                  </a:lnTo>
                  <a:lnTo>
                    <a:pt x="311644" y="907478"/>
                  </a:lnTo>
                  <a:lnTo>
                    <a:pt x="303991" y="885193"/>
                  </a:lnTo>
                  <a:lnTo>
                    <a:pt x="296337" y="862908"/>
                  </a:lnTo>
                  <a:lnTo>
                    <a:pt x="288684" y="840623"/>
                  </a:lnTo>
                  <a:lnTo>
                    <a:pt x="281031" y="818338"/>
                  </a:lnTo>
                  <a:lnTo>
                    <a:pt x="273378" y="796053"/>
                  </a:lnTo>
                  <a:lnTo>
                    <a:pt x="265725" y="773768"/>
                  </a:lnTo>
                  <a:lnTo>
                    <a:pt x="258072" y="751483"/>
                  </a:lnTo>
                  <a:lnTo>
                    <a:pt x="250419" y="729198"/>
                  </a:lnTo>
                  <a:lnTo>
                    <a:pt x="242766" y="706913"/>
                  </a:lnTo>
                  <a:lnTo>
                    <a:pt x="235113" y="684628"/>
                  </a:lnTo>
                  <a:lnTo>
                    <a:pt x="227460" y="662343"/>
                  </a:lnTo>
                  <a:lnTo>
                    <a:pt x="219807" y="640058"/>
                  </a:lnTo>
                  <a:lnTo>
                    <a:pt x="212154" y="617773"/>
                  </a:lnTo>
                  <a:lnTo>
                    <a:pt x="204501" y="595488"/>
                  </a:lnTo>
                  <a:lnTo>
                    <a:pt x="196848" y="573203"/>
                  </a:lnTo>
                  <a:lnTo>
                    <a:pt x="189195" y="550918"/>
                  </a:lnTo>
                  <a:lnTo>
                    <a:pt x="181541" y="528633"/>
                  </a:lnTo>
                  <a:lnTo>
                    <a:pt x="173888" y="506348"/>
                  </a:lnTo>
                  <a:lnTo>
                    <a:pt x="166235" y="484063"/>
                  </a:lnTo>
                  <a:lnTo>
                    <a:pt x="158582" y="461778"/>
                  </a:lnTo>
                  <a:lnTo>
                    <a:pt x="150929" y="439493"/>
                  </a:lnTo>
                  <a:lnTo>
                    <a:pt x="143276" y="417208"/>
                  </a:lnTo>
                  <a:lnTo>
                    <a:pt x="135623" y="394923"/>
                  </a:lnTo>
                  <a:lnTo>
                    <a:pt x="127970" y="372638"/>
                  </a:lnTo>
                  <a:lnTo>
                    <a:pt x="120317" y="350353"/>
                  </a:lnTo>
                  <a:lnTo>
                    <a:pt x="112664" y="328068"/>
                  </a:lnTo>
                  <a:lnTo>
                    <a:pt x="105011" y="305783"/>
                  </a:lnTo>
                  <a:lnTo>
                    <a:pt x="97358" y="283498"/>
                  </a:lnTo>
                  <a:lnTo>
                    <a:pt x="89705" y="261213"/>
                  </a:lnTo>
                  <a:lnTo>
                    <a:pt x="82052" y="238928"/>
                  </a:lnTo>
                  <a:lnTo>
                    <a:pt x="74399" y="216643"/>
                  </a:lnTo>
                  <a:lnTo>
                    <a:pt x="66746" y="194358"/>
                  </a:lnTo>
                  <a:lnTo>
                    <a:pt x="59092" y="172073"/>
                  </a:lnTo>
                  <a:lnTo>
                    <a:pt x="51439" y="149788"/>
                  </a:lnTo>
                  <a:lnTo>
                    <a:pt x="43786" y="127503"/>
                  </a:lnTo>
                  <a:lnTo>
                    <a:pt x="36133" y="105218"/>
                  </a:lnTo>
                  <a:lnTo>
                    <a:pt x="28480" y="82933"/>
                  </a:lnTo>
                  <a:lnTo>
                    <a:pt x="20827" y="60648"/>
                  </a:lnTo>
                  <a:lnTo>
                    <a:pt x="13174" y="38363"/>
                  </a:lnTo>
                  <a:lnTo>
                    <a:pt x="5521" y="160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92964" y="5469317"/>
              <a:ext cx="68096" cy="70665"/>
            </a:xfrm>
            <a:custGeom>
              <a:avLst/>
              <a:pathLst>
                <a:path w="68096" h="70665">
                  <a:moveTo>
                    <a:pt x="68096" y="47280"/>
                  </a:moveTo>
                  <a:lnTo>
                    <a:pt x="13795" y="0"/>
                  </a:lnTo>
                  <a:lnTo>
                    <a:pt x="0" y="70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85159" y="6582417"/>
              <a:ext cx="462326" cy="752633"/>
            </a:xfrm>
            <a:custGeom>
              <a:avLst/>
              <a:pathLst>
                <a:path w="462326" h="752633">
                  <a:moveTo>
                    <a:pt x="462326" y="752633"/>
                  </a:moveTo>
                  <a:lnTo>
                    <a:pt x="455752" y="741932"/>
                  </a:lnTo>
                  <a:lnTo>
                    <a:pt x="449179" y="731231"/>
                  </a:lnTo>
                  <a:lnTo>
                    <a:pt x="442606" y="720530"/>
                  </a:lnTo>
                  <a:lnTo>
                    <a:pt x="436032" y="709829"/>
                  </a:lnTo>
                  <a:lnTo>
                    <a:pt x="429459" y="699128"/>
                  </a:lnTo>
                  <a:lnTo>
                    <a:pt x="422886" y="688428"/>
                  </a:lnTo>
                  <a:lnTo>
                    <a:pt x="416313" y="677727"/>
                  </a:lnTo>
                  <a:lnTo>
                    <a:pt x="409739" y="667026"/>
                  </a:lnTo>
                  <a:lnTo>
                    <a:pt x="403166" y="656325"/>
                  </a:lnTo>
                  <a:lnTo>
                    <a:pt x="396593" y="645624"/>
                  </a:lnTo>
                  <a:lnTo>
                    <a:pt x="390019" y="634923"/>
                  </a:lnTo>
                  <a:lnTo>
                    <a:pt x="383446" y="624223"/>
                  </a:lnTo>
                  <a:lnTo>
                    <a:pt x="376873" y="613522"/>
                  </a:lnTo>
                  <a:lnTo>
                    <a:pt x="370300" y="602821"/>
                  </a:lnTo>
                  <a:lnTo>
                    <a:pt x="363726" y="592120"/>
                  </a:lnTo>
                  <a:lnTo>
                    <a:pt x="357153" y="581419"/>
                  </a:lnTo>
                  <a:lnTo>
                    <a:pt x="350580" y="570719"/>
                  </a:lnTo>
                  <a:lnTo>
                    <a:pt x="344006" y="560018"/>
                  </a:lnTo>
                  <a:lnTo>
                    <a:pt x="337433" y="549317"/>
                  </a:lnTo>
                  <a:lnTo>
                    <a:pt x="330860" y="538616"/>
                  </a:lnTo>
                  <a:lnTo>
                    <a:pt x="324287" y="527915"/>
                  </a:lnTo>
                  <a:lnTo>
                    <a:pt x="317713" y="517214"/>
                  </a:lnTo>
                  <a:lnTo>
                    <a:pt x="311140" y="506514"/>
                  </a:lnTo>
                  <a:lnTo>
                    <a:pt x="304567" y="495813"/>
                  </a:lnTo>
                  <a:lnTo>
                    <a:pt x="297994" y="485112"/>
                  </a:lnTo>
                  <a:lnTo>
                    <a:pt x="291420" y="474411"/>
                  </a:lnTo>
                  <a:lnTo>
                    <a:pt x="284847" y="463710"/>
                  </a:lnTo>
                  <a:lnTo>
                    <a:pt x="278274" y="453009"/>
                  </a:lnTo>
                  <a:lnTo>
                    <a:pt x="271700" y="442309"/>
                  </a:lnTo>
                  <a:lnTo>
                    <a:pt x="265127" y="431608"/>
                  </a:lnTo>
                  <a:lnTo>
                    <a:pt x="258554" y="420907"/>
                  </a:lnTo>
                  <a:lnTo>
                    <a:pt x="251981" y="410206"/>
                  </a:lnTo>
                  <a:lnTo>
                    <a:pt x="245407" y="399505"/>
                  </a:lnTo>
                  <a:lnTo>
                    <a:pt x="238834" y="388805"/>
                  </a:lnTo>
                  <a:lnTo>
                    <a:pt x="232261" y="378104"/>
                  </a:lnTo>
                  <a:lnTo>
                    <a:pt x="225687" y="367403"/>
                  </a:lnTo>
                  <a:lnTo>
                    <a:pt x="219114" y="356702"/>
                  </a:lnTo>
                  <a:lnTo>
                    <a:pt x="212541" y="346001"/>
                  </a:lnTo>
                  <a:lnTo>
                    <a:pt x="205968" y="335300"/>
                  </a:lnTo>
                  <a:lnTo>
                    <a:pt x="199394" y="324600"/>
                  </a:lnTo>
                  <a:lnTo>
                    <a:pt x="192821" y="313899"/>
                  </a:lnTo>
                  <a:lnTo>
                    <a:pt x="186248" y="303198"/>
                  </a:lnTo>
                  <a:lnTo>
                    <a:pt x="179674" y="292497"/>
                  </a:lnTo>
                  <a:lnTo>
                    <a:pt x="173101" y="281796"/>
                  </a:lnTo>
                  <a:lnTo>
                    <a:pt x="166528" y="271096"/>
                  </a:lnTo>
                  <a:lnTo>
                    <a:pt x="159955" y="260395"/>
                  </a:lnTo>
                  <a:lnTo>
                    <a:pt x="153381" y="249694"/>
                  </a:lnTo>
                  <a:lnTo>
                    <a:pt x="146808" y="238993"/>
                  </a:lnTo>
                  <a:lnTo>
                    <a:pt x="140235" y="228292"/>
                  </a:lnTo>
                  <a:lnTo>
                    <a:pt x="133661" y="217591"/>
                  </a:lnTo>
                  <a:lnTo>
                    <a:pt x="127088" y="206891"/>
                  </a:lnTo>
                  <a:lnTo>
                    <a:pt x="120515" y="196190"/>
                  </a:lnTo>
                  <a:lnTo>
                    <a:pt x="113942" y="185489"/>
                  </a:lnTo>
                  <a:lnTo>
                    <a:pt x="107368" y="174788"/>
                  </a:lnTo>
                  <a:lnTo>
                    <a:pt x="100795" y="164087"/>
                  </a:lnTo>
                  <a:lnTo>
                    <a:pt x="94222" y="153386"/>
                  </a:lnTo>
                  <a:lnTo>
                    <a:pt x="87648" y="142686"/>
                  </a:lnTo>
                  <a:lnTo>
                    <a:pt x="81075" y="131985"/>
                  </a:lnTo>
                  <a:lnTo>
                    <a:pt x="74502" y="121284"/>
                  </a:lnTo>
                  <a:lnTo>
                    <a:pt x="67929" y="110583"/>
                  </a:lnTo>
                  <a:lnTo>
                    <a:pt x="61355" y="99882"/>
                  </a:lnTo>
                  <a:lnTo>
                    <a:pt x="54782" y="89182"/>
                  </a:lnTo>
                  <a:lnTo>
                    <a:pt x="48209" y="78481"/>
                  </a:lnTo>
                  <a:lnTo>
                    <a:pt x="41636" y="67780"/>
                  </a:lnTo>
                  <a:lnTo>
                    <a:pt x="35062" y="57079"/>
                  </a:lnTo>
                  <a:lnTo>
                    <a:pt x="28489" y="46378"/>
                  </a:lnTo>
                  <a:lnTo>
                    <a:pt x="21916" y="35677"/>
                  </a:lnTo>
                  <a:lnTo>
                    <a:pt x="15342" y="24977"/>
                  </a:lnTo>
                  <a:lnTo>
                    <a:pt x="8769" y="14276"/>
                  </a:lnTo>
                  <a:lnTo>
                    <a:pt x="2196" y="35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85159" y="6582417"/>
              <a:ext cx="63311" cy="71973"/>
            </a:xfrm>
            <a:custGeom>
              <a:avLst/>
              <a:pathLst>
                <a:path w="63311" h="71973">
                  <a:moveTo>
                    <a:pt x="63311" y="34287"/>
                  </a:moveTo>
                  <a:lnTo>
                    <a:pt x="0" y="0"/>
                  </a:lnTo>
                  <a:lnTo>
                    <a:pt x="1961" y="719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906534" y="5751270"/>
              <a:ext cx="940951" cy="1583780"/>
            </a:xfrm>
            <a:custGeom>
              <a:avLst/>
              <a:pathLst>
                <a:path w="940951" h="1583780">
                  <a:moveTo>
                    <a:pt x="940951" y="1583780"/>
                  </a:moveTo>
                  <a:lnTo>
                    <a:pt x="929589" y="1564656"/>
                  </a:lnTo>
                  <a:lnTo>
                    <a:pt x="918227" y="1545532"/>
                  </a:lnTo>
                  <a:lnTo>
                    <a:pt x="906865" y="1526408"/>
                  </a:lnTo>
                  <a:lnTo>
                    <a:pt x="895503" y="1507284"/>
                  </a:lnTo>
                  <a:lnTo>
                    <a:pt x="884142" y="1488160"/>
                  </a:lnTo>
                  <a:lnTo>
                    <a:pt x="872780" y="1469036"/>
                  </a:lnTo>
                  <a:lnTo>
                    <a:pt x="861418" y="1449912"/>
                  </a:lnTo>
                  <a:lnTo>
                    <a:pt x="850056" y="1430788"/>
                  </a:lnTo>
                  <a:lnTo>
                    <a:pt x="838694" y="1411664"/>
                  </a:lnTo>
                  <a:lnTo>
                    <a:pt x="827332" y="1392540"/>
                  </a:lnTo>
                  <a:lnTo>
                    <a:pt x="815970" y="1373416"/>
                  </a:lnTo>
                  <a:lnTo>
                    <a:pt x="804608" y="1354292"/>
                  </a:lnTo>
                  <a:lnTo>
                    <a:pt x="793246" y="1335168"/>
                  </a:lnTo>
                  <a:lnTo>
                    <a:pt x="781884" y="1316044"/>
                  </a:lnTo>
                  <a:lnTo>
                    <a:pt x="770522" y="1296920"/>
                  </a:lnTo>
                  <a:lnTo>
                    <a:pt x="759160" y="1277796"/>
                  </a:lnTo>
                  <a:lnTo>
                    <a:pt x="747799" y="1258672"/>
                  </a:lnTo>
                  <a:lnTo>
                    <a:pt x="736437" y="1239548"/>
                  </a:lnTo>
                  <a:lnTo>
                    <a:pt x="725075" y="1220424"/>
                  </a:lnTo>
                  <a:lnTo>
                    <a:pt x="713713" y="1201300"/>
                  </a:lnTo>
                  <a:lnTo>
                    <a:pt x="702351" y="1182176"/>
                  </a:lnTo>
                  <a:lnTo>
                    <a:pt x="690989" y="1163052"/>
                  </a:lnTo>
                  <a:lnTo>
                    <a:pt x="679627" y="1143928"/>
                  </a:lnTo>
                  <a:lnTo>
                    <a:pt x="668265" y="1124804"/>
                  </a:lnTo>
                  <a:lnTo>
                    <a:pt x="656903" y="1105679"/>
                  </a:lnTo>
                  <a:lnTo>
                    <a:pt x="645541" y="1086555"/>
                  </a:lnTo>
                  <a:lnTo>
                    <a:pt x="634179" y="1067431"/>
                  </a:lnTo>
                  <a:lnTo>
                    <a:pt x="622817" y="1048307"/>
                  </a:lnTo>
                  <a:lnTo>
                    <a:pt x="611456" y="1029183"/>
                  </a:lnTo>
                  <a:lnTo>
                    <a:pt x="600094" y="1010059"/>
                  </a:lnTo>
                  <a:lnTo>
                    <a:pt x="588732" y="990935"/>
                  </a:lnTo>
                  <a:lnTo>
                    <a:pt x="577370" y="971811"/>
                  </a:lnTo>
                  <a:lnTo>
                    <a:pt x="566008" y="952687"/>
                  </a:lnTo>
                  <a:lnTo>
                    <a:pt x="554646" y="933563"/>
                  </a:lnTo>
                  <a:lnTo>
                    <a:pt x="543284" y="914439"/>
                  </a:lnTo>
                  <a:lnTo>
                    <a:pt x="531922" y="895315"/>
                  </a:lnTo>
                  <a:lnTo>
                    <a:pt x="520560" y="876191"/>
                  </a:lnTo>
                  <a:lnTo>
                    <a:pt x="509198" y="857067"/>
                  </a:lnTo>
                  <a:lnTo>
                    <a:pt x="497836" y="837943"/>
                  </a:lnTo>
                  <a:lnTo>
                    <a:pt x="486474" y="818819"/>
                  </a:lnTo>
                  <a:lnTo>
                    <a:pt x="475113" y="799695"/>
                  </a:lnTo>
                  <a:lnTo>
                    <a:pt x="463751" y="780571"/>
                  </a:lnTo>
                  <a:lnTo>
                    <a:pt x="452389" y="761447"/>
                  </a:lnTo>
                  <a:lnTo>
                    <a:pt x="441027" y="742323"/>
                  </a:lnTo>
                  <a:lnTo>
                    <a:pt x="429665" y="723199"/>
                  </a:lnTo>
                  <a:lnTo>
                    <a:pt x="418303" y="704075"/>
                  </a:lnTo>
                  <a:lnTo>
                    <a:pt x="406941" y="684951"/>
                  </a:lnTo>
                  <a:lnTo>
                    <a:pt x="395579" y="665827"/>
                  </a:lnTo>
                  <a:lnTo>
                    <a:pt x="384217" y="646703"/>
                  </a:lnTo>
                  <a:lnTo>
                    <a:pt x="372855" y="627579"/>
                  </a:lnTo>
                  <a:lnTo>
                    <a:pt x="361493" y="608455"/>
                  </a:lnTo>
                  <a:lnTo>
                    <a:pt x="350132" y="589331"/>
                  </a:lnTo>
                  <a:lnTo>
                    <a:pt x="338770" y="570207"/>
                  </a:lnTo>
                  <a:lnTo>
                    <a:pt x="327408" y="551083"/>
                  </a:lnTo>
                  <a:lnTo>
                    <a:pt x="316046" y="531959"/>
                  </a:lnTo>
                  <a:lnTo>
                    <a:pt x="304684" y="512835"/>
                  </a:lnTo>
                  <a:lnTo>
                    <a:pt x="293322" y="493711"/>
                  </a:lnTo>
                  <a:lnTo>
                    <a:pt x="281960" y="474587"/>
                  </a:lnTo>
                  <a:lnTo>
                    <a:pt x="270598" y="455463"/>
                  </a:lnTo>
                  <a:lnTo>
                    <a:pt x="259236" y="436339"/>
                  </a:lnTo>
                  <a:lnTo>
                    <a:pt x="247874" y="417215"/>
                  </a:lnTo>
                  <a:lnTo>
                    <a:pt x="236512" y="398091"/>
                  </a:lnTo>
                  <a:lnTo>
                    <a:pt x="225150" y="378967"/>
                  </a:lnTo>
                  <a:lnTo>
                    <a:pt x="213789" y="359843"/>
                  </a:lnTo>
                  <a:lnTo>
                    <a:pt x="202427" y="340719"/>
                  </a:lnTo>
                  <a:lnTo>
                    <a:pt x="191065" y="321594"/>
                  </a:lnTo>
                  <a:lnTo>
                    <a:pt x="179703" y="302470"/>
                  </a:lnTo>
                  <a:lnTo>
                    <a:pt x="168341" y="283346"/>
                  </a:lnTo>
                  <a:lnTo>
                    <a:pt x="156979" y="264222"/>
                  </a:lnTo>
                  <a:lnTo>
                    <a:pt x="145617" y="245098"/>
                  </a:lnTo>
                  <a:lnTo>
                    <a:pt x="134255" y="225974"/>
                  </a:lnTo>
                  <a:lnTo>
                    <a:pt x="122893" y="206850"/>
                  </a:lnTo>
                  <a:lnTo>
                    <a:pt x="111531" y="187726"/>
                  </a:lnTo>
                  <a:lnTo>
                    <a:pt x="100169" y="168602"/>
                  </a:lnTo>
                  <a:lnTo>
                    <a:pt x="88807" y="149478"/>
                  </a:lnTo>
                  <a:lnTo>
                    <a:pt x="77446" y="130354"/>
                  </a:lnTo>
                  <a:lnTo>
                    <a:pt x="66084" y="111230"/>
                  </a:lnTo>
                  <a:lnTo>
                    <a:pt x="54722" y="92106"/>
                  </a:lnTo>
                  <a:lnTo>
                    <a:pt x="43360" y="72982"/>
                  </a:lnTo>
                  <a:lnTo>
                    <a:pt x="31998" y="53858"/>
                  </a:lnTo>
                  <a:lnTo>
                    <a:pt x="20636" y="34734"/>
                  </a:lnTo>
                  <a:lnTo>
                    <a:pt x="9274" y="156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906534" y="5751270"/>
              <a:ext cx="62798" cy="71994"/>
            </a:xfrm>
            <a:custGeom>
              <a:avLst/>
              <a:pathLst>
                <a:path w="62798" h="71994">
                  <a:moveTo>
                    <a:pt x="62798" y="35218"/>
                  </a:moveTo>
                  <a:lnTo>
                    <a:pt x="0" y="0"/>
                  </a:lnTo>
                  <a:lnTo>
                    <a:pt x="898" y="71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94895" y="6169792"/>
              <a:ext cx="212" cy="1604510"/>
            </a:xfrm>
            <a:custGeom>
              <a:avLst/>
              <a:pathLst>
                <a:path w="212" h="1604510">
                  <a:moveTo>
                    <a:pt x="212" y="1604510"/>
                  </a:moveTo>
                  <a:lnTo>
                    <a:pt x="209" y="1584667"/>
                  </a:lnTo>
                  <a:lnTo>
                    <a:pt x="206" y="1564823"/>
                  </a:lnTo>
                  <a:lnTo>
                    <a:pt x="204" y="1544980"/>
                  </a:lnTo>
                  <a:lnTo>
                    <a:pt x="201" y="1525136"/>
                  </a:lnTo>
                  <a:lnTo>
                    <a:pt x="198" y="1505293"/>
                  </a:lnTo>
                  <a:lnTo>
                    <a:pt x="196" y="1485449"/>
                  </a:lnTo>
                  <a:lnTo>
                    <a:pt x="193" y="1465606"/>
                  </a:lnTo>
                  <a:lnTo>
                    <a:pt x="191" y="1445762"/>
                  </a:lnTo>
                  <a:lnTo>
                    <a:pt x="188" y="1425919"/>
                  </a:lnTo>
                  <a:lnTo>
                    <a:pt x="185" y="1406075"/>
                  </a:lnTo>
                  <a:lnTo>
                    <a:pt x="183" y="1386231"/>
                  </a:lnTo>
                  <a:lnTo>
                    <a:pt x="180" y="1366388"/>
                  </a:lnTo>
                  <a:lnTo>
                    <a:pt x="177" y="1346544"/>
                  </a:lnTo>
                  <a:lnTo>
                    <a:pt x="175" y="1326701"/>
                  </a:lnTo>
                  <a:lnTo>
                    <a:pt x="172" y="1306857"/>
                  </a:lnTo>
                  <a:lnTo>
                    <a:pt x="170" y="1287014"/>
                  </a:lnTo>
                  <a:lnTo>
                    <a:pt x="167" y="1267170"/>
                  </a:lnTo>
                  <a:lnTo>
                    <a:pt x="164" y="1247327"/>
                  </a:lnTo>
                  <a:lnTo>
                    <a:pt x="162" y="1227483"/>
                  </a:lnTo>
                  <a:lnTo>
                    <a:pt x="159" y="1207640"/>
                  </a:lnTo>
                  <a:lnTo>
                    <a:pt x="156" y="1187796"/>
                  </a:lnTo>
                  <a:lnTo>
                    <a:pt x="154" y="1167952"/>
                  </a:lnTo>
                  <a:lnTo>
                    <a:pt x="151" y="1148109"/>
                  </a:lnTo>
                  <a:lnTo>
                    <a:pt x="149" y="1128265"/>
                  </a:lnTo>
                  <a:lnTo>
                    <a:pt x="146" y="1108422"/>
                  </a:lnTo>
                  <a:lnTo>
                    <a:pt x="143" y="1088578"/>
                  </a:lnTo>
                  <a:lnTo>
                    <a:pt x="141" y="1068735"/>
                  </a:lnTo>
                  <a:lnTo>
                    <a:pt x="138" y="1048891"/>
                  </a:lnTo>
                  <a:lnTo>
                    <a:pt x="135" y="1029048"/>
                  </a:lnTo>
                  <a:lnTo>
                    <a:pt x="133" y="1009204"/>
                  </a:lnTo>
                  <a:lnTo>
                    <a:pt x="130" y="989361"/>
                  </a:lnTo>
                  <a:lnTo>
                    <a:pt x="128" y="969517"/>
                  </a:lnTo>
                  <a:lnTo>
                    <a:pt x="125" y="949673"/>
                  </a:lnTo>
                  <a:lnTo>
                    <a:pt x="122" y="929830"/>
                  </a:lnTo>
                  <a:lnTo>
                    <a:pt x="120" y="909986"/>
                  </a:lnTo>
                  <a:lnTo>
                    <a:pt x="117" y="890143"/>
                  </a:lnTo>
                  <a:lnTo>
                    <a:pt x="114" y="870299"/>
                  </a:lnTo>
                  <a:lnTo>
                    <a:pt x="112" y="850456"/>
                  </a:lnTo>
                  <a:lnTo>
                    <a:pt x="109" y="830612"/>
                  </a:lnTo>
                  <a:lnTo>
                    <a:pt x="107" y="810769"/>
                  </a:lnTo>
                  <a:lnTo>
                    <a:pt x="104" y="790925"/>
                  </a:lnTo>
                  <a:lnTo>
                    <a:pt x="101" y="771082"/>
                  </a:lnTo>
                  <a:lnTo>
                    <a:pt x="99" y="751238"/>
                  </a:lnTo>
                  <a:lnTo>
                    <a:pt x="96" y="731394"/>
                  </a:lnTo>
                  <a:lnTo>
                    <a:pt x="94" y="711551"/>
                  </a:lnTo>
                  <a:lnTo>
                    <a:pt x="91" y="691707"/>
                  </a:lnTo>
                  <a:lnTo>
                    <a:pt x="88" y="671864"/>
                  </a:lnTo>
                  <a:lnTo>
                    <a:pt x="86" y="652020"/>
                  </a:lnTo>
                  <a:lnTo>
                    <a:pt x="83" y="632177"/>
                  </a:lnTo>
                  <a:lnTo>
                    <a:pt x="80" y="612333"/>
                  </a:lnTo>
                  <a:lnTo>
                    <a:pt x="78" y="592490"/>
                  </a:lnTo>
                  <a:lnTo>
                    <a:pt x="75" y="572646"/>
                  </a:lnTo>
                  <a:lnTo>
                    <a:pt x="73" y="552803"/>
                  </a:lnTo>
                  <a:lnTo>
                    <a:pt x="70" y="532959"/>
                  </a:lnTo>
                  <a:lnTo>
                    <a:pt x="67" y="513115"/>
                  </a:lnTo>
                  <a:lnTo>
                    <a:pt x="65" y="493272"/>
                  </a:lnTo>
                  <a:lnTo>
                    <a:pt x="62" y="473428"/>
                  </a:lnTo>
                  <a:lnTo>
                    <a:pt x="59" y="453585"/>
                  </a:lnTo>
                  <a:lnTo>
                    <a:pt x="57" y="433741"/>
                  </a:lnTo>
                  <a:lnTo>
                    <a:pt x="54" y="413898"/>
                  </a:lnTo>
                  <a:lnTo>
                    <a:pt x="52" y="394054"/>
                  </a:lnTo>
                  <a:lnTo>
                    <a:pt x="49" y="374211"/>
                  </a:lnTo>
                  <a:lnTo>
                    <a:pt x="46" y="354367"/>
                  </a:lnTo>
                  <a:lnTo>
                    <a:pt x="44" y="334524"/>
                  </a:lnTo>
                  <a:lnTo>
                    <a:pt x="41" y="314680"/>
                  </a:lnTo>
                  <a:lnTo>
                    <a:pt x="38" y="294836"/>
                  </a:lnTo>
                  <a:lnTo>
                    <a:pt x="36" y="274993"/>
                  </a:lnTo>
                  <a:lnTo>
                    <a:pt x="33" y="255149"/>
                  </a:lnTo>
                  <a:lnTo>
                    <a:pt x="31" y="235306"/>
                  </a:lnTo>
                  <a:lnTo>
                    <a:pt x="28" y="215462"/>
                  </a:lnTo>
                  <a:lnTo>
                    <a:pt x="25" y="195619"/>
                  </a:lnTo>
                  <a:lnTo>
                    <a:pt x="23" y="175775"/>
                  </a:lnTo>
                  <a:lnTo>
                    <a:pt x="20" y="155932"/>
                  </a:lnTo>
                  <a:lnTo>
                    <a:pt x="17" y="136088"/>
                  </a:lnTo>
                  <a:lnTo>
                    <a:pt x="15" y="116245"/>
                  </a:lnTo>
                  <a:lnTo>
                    <a:pt x="12" y="96401"/>
                  </a:lnTo>
                  <a:lnTo>
                    <a:pt x="10" y="76557"/>
                  </a:lnTo>
                  <a:lnTo>
                    <a:pt x="7" y="56714"/>
                  </a:lnTo>
                  <a:lnTo>
                    <a:pt x="4" y="36870"/>
                  </a:lnTo>
                  <a:lnTo>
                    <a:pt x="2" y="1702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758903" y="6169792"/>
              <a:ext cx="71999" cy="62358"/>
            </a:xfrm>
            <a:custGeom>
              <a:avLst/>
              <a:pathLst>
                <a:path w="71999" h="62358">
                  <a:moveTo>
                    <a:pt x="71999" y="62349"/>
                  </a:moveTo>
                  <a:lnTo>
                    <a:pt x="35991" y="0"/>
                  </a:lnTo>
                  <a:lnTo>
                    <a:pt x="0" y="623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452285" y="5009612"/>
              <a:ext cx="342822" cy="2764690"/>
            </a:xfrm>
            <a:custGeom>
              <a:avLst/>
              <a:pathLst>
                <a:path w="342822" h="2764690">
                  <a:moveTo>
                    <a:pt x="342822" y="2764690"/>
                  </a:moveTo>
                  <a:lnTo>
                    <a:pt x="338911" y="2733155"/>
                  </a:lnTo>
                  <a:lnTo>
                    <a:pt x="335001" y="2701620"/>
                  </a:lnTo>
                  <a:lnTo>
                    <a:pt x="331091" y="2670085"/>
                  </a:lnTo>
                  <a:lnTo>
                    <a:pt x="327180" y="2638551"/>
                  </a:lnTo>
                  <a:lnTo>
                    <a:pt x="323270" y="2607016"/>
                  </a:lnTo>
                  <a:lnTo>
                    <a:pt x="319360" y="2575481"/>
                  </a:lnTo>
                  <a:lnTo>
                    <a:pt x="315449" y="2543946"/>
                  </a:lnTo>
                  <a:lnTo>
                    <a:pt x="311539" y="2512411"/>
                  </a:lnTo>
                  <a:lnTo>
                    <a:pt x="307629" y="2480876"/>
                  </a:lnTo>
                  <a:lnTo>
                    <a:pt x="303718" y="2449341"/>
                  </a:lnTo>
                  <a:lnTo>
                    <a:pt x="299808" y="2417806"/>
                  </a:lnTo>
                  <a:lnTo>
                    <a:pt x="295898" y="2386271"/>
                  </a:lnTo>
                  <a:lnTo>
                    <a:pt x="291987" y="2354737"/>
                  </a:lnTo>
                  <a:lnTo>
                    <a:pt x="288077" y="2323202"/>
                  </a:lnTo>
                  <a:lnTo>
                    <a:pt x="284167" y="2291667"/>
                  </a:lnTo>
                  <a:lnTo>
                    <a:pt x="280256" y="2260132"/>
                  </a:lnTo>
                  <a:lnTo>
                    <a:pt x="276346" y="2228597"/>
                  </a:lnTo>
                  <a:lnTo>
                    <a:pt x="272436" y="2197062"/>
                  </a:lnTo>
                  <a:lnTo>
                    <a:pt x="268525" y="2165527"/>
                  </a:lnTo>
                  <a:lnTo>
                    <a:pt x="264615" y="2133992"/>
                  </a:lnTo>
                  <a:lnTo>
                    <a:pt x="260705" y="2102457"/>
                  </a:lnTo>
                  <a:lnTo>
                    <a:pt x="256794" y="2070922"/>
                  </a:lnTo>
                  <a:lnTo>
                    <a:pt x="252884" y="2039388"/>
                  </a:lnTo>
                  <a:lnTo>
                    <a:pt x="248974" y="2007853"/>
                  </a:lnTo>
                  <a:lnTo>
                    <a:pt x="245063" y="1976318"/>
                  </a:lnTo>
                  <a:lnTo>
                    <a:pt x="241153" y="1944783"/>
                  </a:lnTo>
                  <a:lnTo>
                    <a:pt x="237243" y="1913248"/>
                  </a:lnTo>
                  <a:lnTo>
                    <a:pt x="233332" y="1881713"/>
                  </a:lnTo>
                  <a:lnTo>
                    <a:pt x="229422" y="1850178"/>
                  </a:lnTo>
                  <a:lnTo>
                    <a:pt x="225512" y="1818643"/>
                  </a:lnTo>
                  <a:lnTo>
                    <a:pt x="221601" y="1787108"/>
                  </a:lnTo>
                  <a:lnTo>
                    <a:pt x="217691" y="1755574"/>
                  </a:lnTo>
                  <a:lnTo>
                    <a:pt x="213781" y="1724039"/>
                  </a:lnTo>
                  <a:lnTo>
                    <a:pt x="209870" y="1692504"/>
                  </a:lnTo>
                  <a:lnTo>
                    <a:pt x="205960" y="1660969"/>
                  </a:lnTo>
                  <a:lnTo>
                    <a:pt x="202050" y="1629434"/>
                  </a:lnTo>
                  <a:lnTo>
                    <a:pt x="198139" y="1597899"/>
                  </a:lnTo>
                  <a:lnTo>
                    <a:pt x="194229" y="1566364"/>
                  </a:lnTo>
                  <a:lnTo>
                    <a:pt x="190319" y="1534829"/>
                  </a:lnTo>
                  <a:lnTo>
                    <a:pt x="186408" y="1503294"/>
                  </a:lnTo>
                  <a:lnTo>
                    <a:pt x="182498" y="1471760"/>
                  </a:lnTo>
                  <a:lnTo>
                    <a:pt x="178588" y="1440225"/>
                  </a:lnTo>
                  <a:lnTo>
                    <a:pt x="174677" y="1408690"/>
                  </a:lnTo>
                  <a:lnTo>
                    <a:pt x="170767" y="1377155"/>
                  </a:lnTo>
                  <a:lnTo>
                    <a:pt x="166857" y="1345620"/>
                  </a:lnTo>
                  <a:lnTo>
                    <a:pt x="162946" y="1314085"/>
                  </a:lnTo>
                  <a:lnTo>
                    <a:pt x="159036" y="1282550"/>
                  </a:lnTo>
                  <a:lnTo>
                    <a:pt x="155126" y="1251015"/>
                  </a:lnTo>
                  <a:lnTo>
                    <a:pt x="151215" y="1219480"/>
                  </a:lnTo>
                  <a:lnTo>
                    <a:pt x="147305" y="1187945"/>
                  </a:lnTo>
                  <a:lnTo>
                    <a:pt x="143395" y="1156411"/>
                  </a:lnTo>
                  <a:lnTo>
                    <a:pt x="139484" y="1124876"/>
                  </a:lnTo>
                  <a:lnTo>
                    <a:pt x="135574" y="1093341"/>
                  </a:lnTo>
                  <a:lnTo>
                    <a:pt x="131664" y="1061806"/>
                  </a:lnTo>
                  <a:lnTo>
                    <a:pt x="127753" y="1030271"/>
                  </a:lnTo>
                  <a:lnTo>
                    <a:pt x="123843" y="998736"/>
                  </a:lnTo>
                  <a:lnTo>
                    <a:pt x="119933" y="967201"/>
                  </a:lnTo>
                  <a:lnTo>
                    <a:pt x="116022" y="935666"/>
                  </a:lnTo>
                  <a:lnTo>
                    <a:pt x="112112" y="904131"/>
                  </a:lnTo>
                  <a:lnTo>
                    <a:pt x="108202" y="872597"/>
                  </a:lnTo>
                  <a:lnTo>
                    <a:pt x="104291" y="841062"/>
                  </a:lnTo>
                  <a:lnTo>
                    <a:pt x="100381" y="809527"/>
                  </a:lnTo>
                  <a:lnTo>
                    <a:pt x="96471" y="777992"/>
                  </a:lnTo>
                  <a:lnTo>
                    <a:pt x="92560" y="746457"/>
                  </a:lnTo>
                  <a:lnTo>
                    <a:pt x="88650" y="714922"/>
                  </a:lnTo>
                  <a:lnTo>
                    <a:pt x="84740" y="683387"/>
                  </a:lnTo>
                  <a:lnTo>
                    <a:pt x="80829" y="651852"/>
                  </a:lnTo>
                  <a:lnTo>
                    <a:pt x="76919" y="620317"/>
                  </a:lnTo>
                  <a:lnTo>
                    <a:pt x="73009" y="588782"/>
                  </a:lnTo>
                  <a:lnTo>
                    <a:pt x="69098" y="557248"/>
                  </a:lnTo>
                  <a:lnTo>
                    <a:pt x="65188" y="525713"/>
                  </a:lnTo>
                  <a:lnTo>
                    <a:pt x="61278" y="494178"/>
                  </a:lnTo>
                  <a:lnTo>
                    <a:pt x="57367" y="462643"/>
                  </a:lnTo>
                  <a:lnTo>
                    <a:pt x="53457" y="431108"/>
                  </a:lnTo>
                  <a:lnTo>
                    <a:pt x="49547" y="399573"/>
                  </a:lnTo>
                  <a:lnTo>
                    <a:pt x="45636" y="368038"/>
                  </a:lnTo>
                  <a:lnTo>
                    <a:pt x="41726" y="336503"/>
                  </a:lnTo>
                  <a:lnTo>
                    <a:pt x="37816" y="304968"/>
                  </a:lnTo>
                  <a:lnTo>
                    <a:pt x="33905" y="273434"/>
                  </a:lnTo>
                  <a:lnTo>
                    <a:pt x="29995" y="241899"/>
                  </a:lnTo>
                  <a:lnTo>
                    <a:pt x="26085" y="210364"/>
                  </a:lnTo>
                  <a:lnTo>
                    <a:pt x="22174" y="178829"/>
                  </a:lnTo>
                  <a:lnTo>
                    <a:pt x="18264" y="147294"/>
                  </a:lnTo>
                  <a:lnTo>
                    <a:pt x="14354" y="115759"/>
                  </a:lnTo>
                  <a:lnTo>
                    <a:pt x="10443" y="84224"/>
                  </a:lnTo>
                  <a:lnTo>
                    <a:pt x="6533" y="52689"/>
                  </a:lnTo>
                  <a:lnTo>
                    <a:pt x="2623" y="211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424232" y="5009612"/>
              <a:ext cx="71452" cy="66309"/>
            </a:xfrm>
            <a:custGeom>
              <a:avLst/>
              <a:pathLst>
                <a:path w="71452" h="66309">
                  <a:moveTo>
                    <a:pt x="71452" y="57449"/>
                  </a:moveTo>
                  <a:lnTo>
                    <a:pt x="28053" y="0"/>
                  </a:lnTo>
                  <a:lnTo>
                    <a:pt x="0" y="663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874671" y="6181131"/>
              <a:ext cx="920435" cy="1593171"/>
            </a:xfrm>
            <a:custGeom>
              <a:avLst/>
              <a:pathLst>
                <a:path w="920435" h="1593171">
                  <a:moveTo>
                    <a:pt x="920435" y="1593171"/>
                  </a:moveTo>
                  <a:lnTo>
                    <a:pt x="909319" y="1573930"/>
                  </a:lnTo>
                  <a:lnTo>
                    <a:pt x="898202" y="1554689"/>
                  </a:lnTo>
                  <a:lnTo>
                    <a:pt x="887086" y="1535447"/>
                  </a:lnTo>
                  <a:lnTo>
                    <a:pt x="875969" y="1516206"/>
                  </a:lnTo>
                  <a:lnTo>
                    <a:pt x="864853" y="1496965"/>
                  </a:lnTo>
                  <a:lnTo>
                    <a:pt x="853736" y="1477723"/>
                  </a:lnTo>
                  <a:lnTo>
                    <a:pt x="842620" y="1458482"/>
                  </a:lnTo>
                  <a:lnTo>
                    <a:pt x="831504" y="1439241"/>
                  </a:lnTo>
                  <a:lnTo>
                    <a:pt x="820387" y="1420000"/>
                  </a:lnTo>
                  <a:lnTo>
                    <a:pt x="809271" y="1400758"/>
                  </a:lnTo>
                  <a:lnTo>
                    <a:pt x="798154" y="1381517"/>
                  </a:lnTo>
                  <a:lnTo>
                    <a:pt x="787038" y="1362276"/>
                  </a:lnTo>
                  <a:lnTo>
                    <a:pt x="775922" y="1343034"/>
                  </a:lnTo>
                  <a:lnTo>
                    <a:pt x="764805" y="1323793"/>
                  </a:lnTo>
                  <a:lnTo>
                    <a:pt x="753689" y="1304552"/>
                  </a:lnTo>
                  <a:lnTo>
                    <a:pt x="742572" y="1285310"/>
                  </a:lnTo>
                  <a:lnTo>
                    <a:pt x="731456" y="1266069"/>
                  </a:lnTo>
                  <a:lnTo>
                    <a:pt x="720339" y="1246828"/>
                  </a:lnTo>
                  <a:lnTo>
                    <a:pt x="709223" y="1227587"/>
                  </a:lnTo>
                  <a:lnTo>
                    <a:pt x="698107" y="1208345"/>
                  </a:lnTo>
                  <a:lnTo>
                    <a:pt x="686990" y="1189104"/>
                  </a:lnTo>
                  <a:lnTo>
                    <a:pt x="675874" y="1169863"/>
                  </a:lnTo>
                  <a:lnTo>
                    <a:pt x="664757" y="1150621"/>
                  </a:lnTo>
                  <a:lnTo>
                    <a:pt x="653641" y="1131380"/>
                  </a:lnTo>
                  <a:lnTo>
                    <a:pt x="642524" y="1112139"/>
                  </a:lnTo>
                  <a:lnTo>
                    <a:pt x="631408" y="1092897"/>
                  </a:lnTo>
                  <a:lnTo>
                    <a:pt x="620292" y="1073656"/>
                  </a:lnTo>
                  <a:lnTo>
                    <a:pt x="609175" y="1054415"/>
                  </a:lnTo>
                  <a:lnTo>
                    <a:pt x="598059" y="1035174"/>
                  </a:lnTo>
                  <a:lnTo>
                    <a:pt x="586942" y="1015932"/>
                  </a:lnTo>
                  <a:lnTo>
                    <a:pt x="575826" y="996691"/>
                  </a:lnTo>
                  <a:lnTo>
                    <a:pt x="564709" y="977450"/>
                  </a:lnTo>
                  <a:lnTo>
                    <a:pt x="553593" y="958208"/>
                  </a:lnTo>
                  <a:lnTo>
                    <a:pt x="542477" y="938967"/>
                  </a:lnTo>
                  <a:lnTo>
                    <a:pt x="531360" y="919726"/>
                  </a:lnTo>
                  <a:lnTo>
                    <a:pt x="520244" y="900485"/>
                  </a:lnTo>
                  <a:lnTo>
                    <a:pt x="509127" y="881243"/>
                  </a:lnTo>
                  <a:lnTo>
                    <a:pt x="498011" y="862002"/>
                  </a:lnTo>
                  <a:lnTo>
                    <a:pt x="486894" y="842761"/>
                  </a:lnTo>
                  <a:lnTo>
                    <a:pt x="475778" y="823519"/>
                  </a:lnTo>
                  <a:lnTo>
                    <a:pt x="464662" y="804278"/>
                  </a:lnTo>
                  <a:lnTo>
                    <a:pt x="453545" y="785037"/>
                  </a:lnTo>
                  <a:lnTo>
                    <a:pt x="442429" y="765795"/>
                  </a:lnTo>
                  <a:lnTo>
                    <a:pt x="431312" y="746554"/>
                  </a:lnTo>
                  <a:lnTo>
                    <a:pt x="420196" y="727313"/>
                  </a:lnTo>
                  <a:lnTo>
                    <a:pt x="409079" y="708072"/>
                  </a:lnTo>
                  <a:lnTo>
                    <a:pt x="397963" y="688830"/>
                  </a:lnTo>
                  <a:lnTo>
                    <a:pt x="386847" y="669589"/>
                  </a:lnTo>
                  <a:lnTo>
                    <a:pt x="375730" y="650348"/>
                  </a:lnTo>
                  <a:lnTo>
                    <a:pt x="364614" y="631106"/>
                  </a:lnTo>
                  <a:lnTo>
                    <a:pt x="353497" y="611865"/>
                  </a:lnTo>
                  <a:lnTo>
                    <a:pt x="342381" y="592624"/>
                  </a:lnTo>
                  <a:lnTo>
                    <a:pt x="331264" y="573382"/>
                  </a:lnTo>
                  <a:lnTo>
                    <a:pt x="320148" y="554141"/>
                  </a:lnTo>
                  <a:lnTo>
                    <a:pt x="309032" y="534900"/>
                  </a:lnTo>
                  <a:lnTo>
                    <a:pt x="297915" y="515659"/>
                  </a:lnTo>
                  <a:lnTo>
                    <a:pt x="286799" y="496417"/>
                  </a:lnTo>
                  <a:lnTo>
                    <a:pt x="275682" y="477176"/>
                  </a:lnTo>
                  <a:lnTo>
                    <a:pt x="264566" y="457935"/>
                  </a:lnTo>
                  <a:lnTo>
                    <a:pt x="253450" y="438693"/>
                  </a:lnTo>
                  <a:lnTo>
                    <a:pt x="242333" y="419452"/>
                  </a:lnTo>
                  <a:lnTo>
                    <a:pt x="231217" y="400211"/>
                  </a:lnTo>
                  <a:lnTo>
                    <a:pt x="220100" y="380969"/>
                  </a:lnTo>
                  <a:lnTo>
                    <a:pt x="208984" y="361728"/>
                  </a:lnTo>
                  <a:lnTo>
                    <a:pt x="197867" y="342487"/>
                  </a:lnTo>
                  <a:lnTo>
                    <a:pt x="186751" y="323246"/>
                  </a:lnTo>
                  <a:lnTo>
                    <a:pt x="175635" y="304004"/>
                  </a:lnTo>
                  <a:lnTo>
                    <a:pt x="164518" y="284763"/>
                  </a:lnTo>
                  <a:lnTo>
                    <a:pt x="153402" y="265522"/>
                  </a:lnTo>
                  <a:lnTo>
                    <a:pt x="142285" y="246280"/>
                  </a:lnTo>
                  <a:lnTo>
                    <a:pt x="131169" y="227039"/>
                  </a:lnTo>
                  <a:lnTo>
                    <a:pt x="120052" y="207798"/>
                  </a:lnTo>
                  <a:lnTo>
                    <a:pt x="108936" y="188556"/>
                  </a:lnTo>
                  <a:lnTo>
                    <a:pt x="97820" y="169315"/>
                  </a:lnTo>
                  <a:lnTo>
                    <a:pt x="86703" y="150074"/>
                  </a:lnTo>
                  <a:lnTo>
                    <a:pt x="75587" y="130833"/>
                  </a:lnTo>
                  <a:lnTo>
                    <a:pt x="64470" y="111591"/>
                  </a:lnTo>
                  <a:lnTo>
                    <a:pt x="53354" y="92350"/>
                  </a:lnTo>
                  <a:lnTo>
                    <a:pt x="42237" y="73109"/>
                  </a:lnTo>
                  <a:lnTo>
                    <a:pt x="31121" y="53867"/>
                  </a:lnTo>
                  <a:lnTo>
                    <a:pt x="20005" y="34626"/>
                  </a:lnTo>
                  <a:lnTo>
                    <a:pt x="8888" y="15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74671" y="6181131"/>
              <a:ext cx="62364" cy="71999"/>
            </a:xfrm>
            <a:custGeom>
              <a:avLst/>
              <a:pathLst>
                <a:path w="62364" h="71999">
                  <a:moveTo>
                    <a:pt x="62364" y="35981"/>
                  </a:moveTo>
                  <a:lnTo>
                    <a:pt x="0" y="0"/>
                  </a:lnTo>
                  <a:lnTo>
                    <a:pt x="20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694931" y="4940176"/>
              <a:ext cx="100175" cy="2834126"/>
            </a:xfrm>
            <a:custGeom>
              <a:avLst/>
              <a:pathLst>
                <a:path w="100175" h="2834126">
                  <a:moveTo>
                    <a:pt x="100175" y="2834126"/>
                  </a:moveTo>
                  <a:lnTo>
                    <a:pt x="99035" y="2801865"/>
                  </a:lnTo>
                  <a:lnTo>
                    <a:pt x="97895" y="2769603"/>
                  </a:lnTo>
                  <a:lnTo>
                    <a:pt x="96754" y="2737341"/>
                  </a:lnTo>
                  <a:lnTo>
                    <a:pt x="95614" y="2705080"/>
                  </a:lnTo>
                  <a:lnTo>
                    <a:pt x="94474" y="2672818"/>
                  </a:lnTo>
                  <a:lnTo>
                    <a:pt x="93333" y="2640557"/>
                  </a:lnTo>
                  <a:lnTo>
                    <a:pt x="92193" y="2608295"/>
                  </a:lnTo>
                  <a:lnTo>
                    <a:pt x="91053" y="2576033"/>
                  </a:lnTo>
                  <a:lnTo>
                    <a:pt x="89912" y="2543772"/>
                  </a:lnTo>
                  <a:lnTo>
                    <a:pt x="88772" y="2511510"/>
                  </a:lnTo>
                  <a:lnTo>
                    <a:pt x="87632" y="2479248"/>
                  </a:lnTo>
                  <a:lnTo>
                    <a:pt x="86491" y="2446987"/>
                  </a:lnTo>
                  <a:lnTo>
                    <a:pt x="85351" y="2414725"/>
                  </a:lnTo>
                  <a:lnTo>
                    <a:pt x="84211" y="2382463"/>
                  </a:lnTo>
                  <a:lnTo>
                    <a:pt x="83070" y="2350202"/>
                  </a:lnTo>
                  <a:lnTo>
                    <a:pt x="81930" y="2317940"/>
                  </a:lnTo>
                  <a:lnTo>
                    <a:pt x="80790" y="2285678"/>
                  </a:lnTo>
                  <a:lnTo>
                    <a:pt x="79649" y="2253417"/>
                  </a:lnTo>
                  <a:lnTo>
                    <a:pt x="78509" y="2221155"/>
                  </a:lnTo>
                  <a:lnTo>
                    <a:pt x="77369" y="2188894"/>
                  </a:lnTo>
                  <a:lnTo>
                    <a:pt x="76228" y="2156632"/>
                  </a:lnTo>
                  <a:lnTo>
                    <a:pt x="75088" y="2124370"/>
                  </a:lnTo>
                  <a:lnTo>
                    <a:pt x="73948" y="2092109"/>
                  </a:lnTo>
                  <a:lnTo>
                    <a:pt x="72807" y="2059847"/>
                  </a:lnTo>
                  <a:lnTo>
                    <a:pt x="71667" y="2027585"/>
                  </a:lnTo>
                  <a:lnTo>
                    <a:pt x="70527" y="1995324"/>
                  </a:lnTo>
                  <a:lnTo>
                    <a:pt x="69386" y="1963062"/>
                  </a:lnTo>
                  <a:lnTo>
                    <a:pt x="68246" y="1930800"/>
                  </a:lnTo>
                  <a:lnTo>
                    <a:pt x="67106" y="1898539"/>
                  </a:lnTo>
                  <a:lnTo>
                    <a:pt x="65965" y="1866277"/>
                  </a:lnTo>
                  <a:lnTo>
                    <a:pt x="64825" y="1834016"/>
                  </a:lnTo>
                  <a:lnTo>
                    <a:pt x="63685" y="1801754"/>
                  </a:lnTo>
                  <a:lnTo>
                    <a:pt x="62544" y="1769492"/>
                  </a:lnTo>
                  <a:lnTo>
                    <a:pt x="61404" y="1737231"/>
                  </a:lnTo>
                  <a:lnTo>
                    <a:pt x="60264" y="1704969"/>
                  </a:lnTo>
                  <a:lnTo>
                    <a:pt x="59123" y="1672707"/>
                  </a:lnTo>
                  <a:lnTo>
                    <a:pt x="57983" y="1640446"/>
                  </a:lnTo>
                  <a:lnTo>
                    <a:pt x="56843" y="1608184"/>
                  </a:lnTo>
                  <a:lnTo>
                    <a:pt x="55702" y="1575922"/>
                  </a:lnTo>
                  <a:lnTo>
                    <a:pt x="54562" y="1543661"/>
                  </a:lnTo>
                  <a:lnTo>
                    <a:pt x="53422" y="1511399"/>
                  </a:lnTo>
                  <a:lnTo>
                    <a:pt x="52281" y="1479138"/>
                  </a:lnTo>
                  <a:lnTo>
                    <a:pt x="51141" y="1446876"/>
                  </a:lnTo>
                  <a:lnTo>
                    <a:pt x="50001" y="1414614"/>
                  </a:lnTo>
                  <a:lnTo>
                    <a:pt x="48860" y="1382353"/>
                  </a:lnTo>
                  <a:lnTo>
                    <a:pt x="47720" y="1350091"/>
                  </a:lnTo>
                  <a:lnTo>
                    <a:pt x="46580" y="1317829"/>
                  </a:lnTo>
                  <a:lnTo>
                    <a:pt x="45439" y="1285568"/>
                  </a:lnTo>
                  <a:lnTo>
                    <a:pt x="44299" y="1253306"/>
                  </a:lnTo>
                  <a:lnTo>
                    <a:pt x="43159" y="1221044"/>
                  </a:lnTo>
                  <a:lnTo>
                    <a:pt x="42019" y="1188783"/>
                  </a:lnTo>
                  <a:lnTo>
                    <a:pt x="40878" y="1156521"/>
                  </a:lnTo>
                  <a:lnTo>
                    <a:pt x="39738" y="1124260"/>
                  </a:lnTo>
                  <a:lnTo>
                    <a:pt x="38598" y="1091998"/>
                  </a:lnTo>
                  <a:lnTo>
                    <a:pt x="37457" y="1059736"/>
                  </a:lnTo>
                  <a:lnTo>
                    <a:pt x="36317" y="1027475"/>
                  </a:lnTo>
                  <a:lnTo>
                    <a:pt x="35177" y="995213"/>
                  </a:lnTo>
                  <a:lnTo>
                    <a:pt x="34036" y="962951"/>
                  </a:lnTo>
                  <a:lnTo>
                    <a:pt x="32896" y="930690"/>
                  </a:lnTo>
                  <a:lnTo>
                    <a:pt x="31756" y="898428"/>
                  </a:lnTo>
                  <a:lnTo>
                    <a:pt x="30615" y="866166"/>
                  </a:lnTo>
                  <a:lnTo>
                    <a:pt x="29475" y="833905"/>
                  </a:lnTo>
                  <a:lnTo>
                    <a:pt x="28335" y="801643"/>
                  </a:lnTo>
                  <a:lnTo>
                    <a:pt x="27194" y="769382"/>
                  </a:lnTo>
                  <a:lnTo>
                    <a:pt x="26054" y="737120"/>
                  </a:lnTo>
                  <a:lnTo>
                    <a:pt x="24914" y="704858"/>
                  </a:lnTo>
                  <a:lnTo>
                    <a:pt x="23773" y="672597"/>
                  </a:lnTo>
                  <a:lnTo>
                    <a:pt x="22633" y="640335"/>
                  </a:lnTo>
                  <a:lnTo>
                    <a:pt x="21493" y="608073"/>
                  </a:lnTo>
                  <a:lnTo>
                    <a:pt x="20352" y="575812"/>
                  </a:lnTo>
                  <a:lnTo>
                    <a:pt x="19212" y="543550"/>
                  </a:lnTo>
                  <a:lnTo>
                    <a:pt x="18072" y="511288"/>
                  </a:lnTo>
                  <a:lnTo>
                    <a:pt x="16931" y="479027"/>
                  </a:lnTo>
                  <a:lnTo>
                    <a:pt x="15791" y="446765"/>
                  </a:lnTo>
                  <a:lnTo>
                    <a:pt x="14651" y="414503"/>
                  </a:lnTo>
                  <a:lnTo>
                    <a:pt x="13510" y="382242"/>
                  </a:lnTo>
                  <a:lnTo>
                    <a:pt x="12370" y="349980"/>
                  </a:lnTo>
                  <a:lnTo>
                    <a:pt x="11230" y="317719"/>
                  </a:lnTo>
                  <a:lnTo>
                    <a:pt x="10089" y="285457"/>
                  </a:lnTo>
                  <a:lnTo>
                    <a:pt x="8949" y="253195"/>
                  </a:lnTo>
                  <a:lnTo>
                    <a:pt x="7809" y="220934"/>
                  </a:lnTo>
                  <a:lnTo>
                    <a:pt x="6668" y="188672"/>
                  </a:lnTo>
                  <a:lnTo>
                    <a:pt x="5528" y="156410"/>
                  </a:lnTo>
                  <a:lnTo>
                    <a:pt x="4388" y="124149"/>
                  </a:lnTo>
                  <a:lnTo>
                    <a:pt x="3247" y="91887"/>
                  </a:lnTo>
                  <a:lnTo>
                    <a:pt x="2107" y="59625"/>
                  </a:lnTo>
                  <a:lnTo>
                    <a:pt x="967" y="273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661156" y="4940176"/>
              <a:ext cx="71955" cy="63586"/>
            </a:xfrm>
            <a:custGeom>
              <a:avLst/>
              <a:pathLst>
                <a:path w="71955" h="63586">
                  <a:moveTo>
                    <a:pt x="71955" y="61043"/>
                  </a:moveTo>
                  <a:lnTo>
                    <a:pt x="33774" y="0"/>
                  </a:lnTo>
                  <a:lnTo>
                    <a:pt x="0" y="635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82742" y="5844879"/>
              <a:ext cx="712364" cy="1929423"/>
            </a:xfrm>
            <a:custGeom>
              <a:avLst/>
              <a:pathLst>
                <a:path w="712364" h="1929423">
                  <a:moveTo>
                    <a:pt x="712364" y="1929423"/>
                  </a:moveTo>
                  <a:lnTo>
                    <a:pt x="703909" y="1906523"/>
                  </a:lnTo>
                  <a:lnTo>
                    <a:pt x="695454" y="1883622"/>
                  </a:lnTo>
                  <a:lnTo>
                    <a:pt x="686999" y="1860722"/>
                  </a:lnTo>
                  <a:lnTo>
                    <a:pt x="678544" y="1837822"/>
                  </a:lnTo>
                  <a:lnTo>
                    <a:pt x="670089" y="1814921"/>
                  </a:lnTo>
                  <a:lnTo>
                    <a:pt x="661634" y="1792021"/>
                  </a:lnTo>
                  <a:lnTo>
                    <a:pt x="653179" y="1769120"/>
                  </a:lnTo>
                  <a:lnTo>
                    <a:pt x="644724" y="1746220"/>
                  </a:lnTo>
                  <a:lnTo>
                    <a:pt x="636268" y="1723320"/>
                  </a:lnTo>
                  <a:lnTo>
                    <a:pt x="627813" y="1700419"/>
                  </a:lnTo>
                  <a:lnTo>
                    <a:pt x="619358" y="1677519"/>
                  </a:lnTo>
                  <a:lnTo>
                    <a:pt x="610903" y="1654618"/>
                  </a:lnTo>
                  <a:lnTo>
                    <a:pt x="602448" y="1631718"/>
                  </a:lnTo>
                  <a:lnTo>
                    <a:pt x="593993" y="1608818"/>
                  </a:lnTo>
                  <a:lnTo>
                    <a:pt x="585538" y="1585917"/>
                  </a:lnTo>
                  <a:lnTo>
                    <a:pt x="577083" y="1563017"/>
                  </a:lnTo>
                  <a:lnTo>
                    <a:pt x="568628" y="1540116"/>
                  </a:lnTo>
                  <a:lnTo>
                    <a:pt x="560173" y="1517216"/>
                  </a:lnTo>
                  <a:lnTo>
                    <a:pt x="551718" y="1494315"/>
                  </a:lnTo>
                  <a:lnTo>
                    <a:pt x="543263" y="1471415"/>
                  </a:lnTo>
                  <a:lnTo>
                    <a:pt x="534807" y="1448515"/>
                  </a:lnTo>
                  <a:lnTo>
                    <a:pt x="526352" y="1425614"/>
                  </a:lnTo>
                  <a:lnTo>
                    <a:pt x="517897" y="1402714"/>
                  </a:lnTo>
                  <a:lnTo>
                    <a:pt x="509442" y="1379813"/>
                  </a:lnTo>
                  <a:lnTo>
                    <a:pt x="500987" y="1356913"/>
                  </a:lnTo>
                  <a:lnTo>
                    <a:pt x="492532" y="1334013"/>
                  </a:lnTo>
                  <a:lnTo>
                    <a:pt x="484077" y="1311112"/>
                  </a:lnTo>
                  <a:lnTo>
                    <a:pt x="475622" y="1288212"/>
                  </a:lnTo>
                  <a:lnTo>
                    <a:pt x="467167" y="1265311"/>
                  </a:lnTo>
                  <a:lnTo>
                    <a:pt x="458712" y="1242411"/>
                  </a:lnTo>
                  <a:lnTo>
                    <a:pt x="450257" y="1219511"/>
                  </a:lnTo>
                  <a:lnTo>
                    <a:pt x="441801" y="1196610"/>
                  </a:lnTo>
                  <a:lnTo>
                    <a:pt x="433346" y="1173710"/>
                  </a:lnTo>
                  <a:lnTo>
                    <a:pt x="424891" y="1150809"/>
                  </a:lnTo>
                  <a:lnTo>
                    <a:pt x="416436" y="1127909"/>
                  </a:lnTo>
                  <a:lnTo>
                    <a:pt x="407981" y="1105008"/>
                  </a:lnTo>
                  <a:lnTo>
                    <a:pt x="399526" y="1082108"/>
                  </a:lnTo>
                  <a:lnTo>
                    <a:pt x="391071" y="1059208"/>
                  </a:lnTo>
                  <a:lnTo>
                    <a:pt x="382616" y="1036307"/>
                  </a:lnTo>
                  <a:lnTo>
                    <a:pt x="374161" y="1013407"/>
                  </a:lnTo>
                  <a:lnTo>
                    <a:pt x="365706" y="990506"/>
                  </a:lnTo>
                  <a:lnTo>
                    <a:pt x="357251" y="967606"/>
                  </a:lnTo>
                  <a:lnTo>
                    <a:pt x="348796" y="944706"/>
                  </a:lnTo>
                  <a:lnTo>
                    <a:pt x="340340" y="921805"/>
                  </a:lnTo>
                  <a:lnTo>
                    <a:pt x="331885" y="898905"/>
                  </a:lnTo>
                  <a:lnTo>
                    <a:pt x="323430" y="876004"/>
                  </a:lnTo>
                  <a:lnTo>
                    <a:pt x="314975" y="853104"/>
                  </a:lnTo>
                  <a:lnTo>
                    <a:pt x="306520" y="830204"/>
                  </a:lnTo>
                  <a:lnTo>
                    <a:pt x="298065" y="807303"/>
                  </a:lnTo>
                  <a:lnTo>
                    <a:pt x="289610" y="784403"/>
                  </a:lnTo>
                  <a:lnTo>
                    <a:pt x="281155" y="761502"/>
                  </a:lnTo>
                  <a:lnTo>
                    <a:pt x="272700" y="738602"/>
                  </a:lnTo>
                  <a:lnTo>
                    <a:pt x="264245" y="715702"/>
                  </a:lnTo>
                  <a:lnTo>
                    <a:pt x="255790" y="692801"/>
                  </a:lnTo>
                  <a:lnTo>
                    <a:pt x="247334" y="669901"/>
                  </a:lnTo>
                  <a:lnTo>
                    <a:pt x="238879" y="647000"/>
                  </a:lnTo>
                  <a:lnTo>
                    <a:pt x="230424" y="624100"/>
                  </a:lnTo>
                  <a:lnTo>
                    <a:pt x="221969" y="601199"/>
                  </a:lnTo>
                  <a:lnTo>
                    <a:pt x="213514" y="578299"/>
                  </a:lnTo>
                  <a:lnTo>
                    <a:pt x="205059" y="555399"/>
                  </a:lnTo>
                  <a:lnTo>
                    <a:pt x="196604" y="532498"/>
                  </a:lnTo>
                  <a:lnTo>
                    <a:pt x="188149" y="509598"/>
                  </a:lnTo>
                  <a:lnTo>
                    <a:pt x="179694" y="486697"/>
                  </a:lnTo>
                  <a:lnTo>
                    <a:pt x="171239" y="463797"/>
                  </a:lnTo>
                  <a:lnTo>
                    <a:pt x="162784" y="440897"/>
                  </a:lnTo>
                  <a:lnTo>
                    <a:pt x="154329" y="417996"/>
                  </a:lnTo>
                  <a:lnTo>
                    <a:pt x="145873" y="395096"/>
                  </a:lnTo>
                  <a:lnTo>
                    <a:pt x="137418" y="372195"/>
                  </a:lnTo>
                  <a:lnTo>
                    <a:pt x="128963" y="349295"/>
                  </a:lnTo>
                  <a:lnTo>
                    <a:pt x="120508" y="326395"/>
                  </a:lnTo>
                  <a:lnTo>
                    <a:pt x="112053" y="303494"/>
                  </a:lnTo>
                  <a:lnTo>
                    <a:pt x="103598" y="280594"/>
                  </a:lnTo>
                  <a:lnTo>
                    <a:pt x="95143" y="257693"/>
                  </a:lnTo>
                  <a:lnTo>
                    <a:pt x="86688" y="234793"/>
                  </a:lnTo>
                  <a:lnTo>
                    <a:pt x="78233" y="211892"/>
                  </a:lnTo>
                  <a:lnTo>
                    <a:pt x="69778" y="188992"/>
                  </a:lnTo>
                  <a:lnTo>
                    <a:pt x="61323" y="166092"/>
                  </a:lnTo>
                  <a:lnTo>
                    <a:pt x="52867" y="143191"/>
                  </a:lnTo>
                  <a:lnTo>
                    <a:pt x="44412" y="120291"/>
                  </a:lnTo>
                  <a:lnTo>
                    <a:pt x="35957" y="97390"/>
                  </a:lnTo>
                  <a:lnTo>
                    <a:pt x="27502" y="74490"/>
                  </a:lnTo>
                  <a:lnTo>
                    <a:pt x="19047" y="51590"/>
                  </a:lnTo>
                  <a:lnTo>
                    <a:pt x="10592" y="28689"/>
                  </a:lnTo>
                  <a:lnTo>
                    <a:pt x="2137" y="57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70567" y="5844879"/>
              <a:ext cx="67543" cy="70963"/>
            </a:xfrm>
            <a:custGeom>
              <a:avLst/>
              <a:pathLst>
                <a:path w="67543" h="70963">
                  <a:moveTo>
                    <a:pt x="67543" y="46025"/>
                  </a:moveTo>
                  <a:lnTo>
                    <a:pt x="12174" y="0"/>
                  </a:lnTo>
                  <a:lnTo>
                    <a:pt x="0" y="709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79603" y="7008694"/>
              <a:ext cx="115504" cy="765609"/>
            </a:xfrm>
            <a:custGeom>
              <a:avLst/>
              <a:pathLst>
                <a:path w="115504" h="765609">
                  <a:moveTo>
                    <a:pt x="115504" y="765609"/>
                  </a:moveTo>
                  <a:lnTo>
                    <a:pt x="113794" y="754280"/>
                  </a:lnTo>
                  <a:lnTo>
                    <a:pt x="112085" y="742950"/>
                  </a:lnTo>
                  <a:lnTo>
                    <a:pt x="110376" y="731621"/>
                  </a:lnTo>
                  <a:lnTo>
                    <a:pt x="108667" y="720292"/>
                  </a:lnTo>
                  <a:lnTo>
                    <a:pt x="106958" y="708963"/>
                  </a:lnTo>
                  <a:lnTo>
                    <a:pt x="105249" y="697634"/>
                  </a:lnTo>
                  <a:lnTo>
                    <a:pt x="103539" y="686305"/>
                  </a:lnTo>
                  <a:lnTo>
                    <a:pt x="101830" y="674976"/>
                  </a:lnTo>
                  <a:lnTo>
                    <a:pt x="100121" y="663647"/>
                  </a:lnTo>
                  <a:lnTo>
                    <a:pt x="98412" y="652318"/>
                  </a:lnTo>
                  <a:lnTo>
                    <a:pt x="96703" y="640989"/>
                  </a:lnTo>
                  <a:lnTo>
                    <a:pt x="94993" y="629659"/>
                  </a:lnTo>
                  <a:lnTo>
                    <a:pt x="93284" y="618330"/>
                  </a:lnTo>
                  <a:lnTo>
                    <a:pt x="91575" y="607001"/>
                  </a:lnTo>
                  <a:lnTo>
                    <a:pt x="89866" y="595672"/>
                  </a:lnTo>
                  <a:lnTo>
                    <a:pt x="88157" y="584343"/>
                  </a:lnTo>
                  <a:lnTo>
                    <a:pt x="86448" y="573014"/>
                  </a:lnTo>
                  <a:lnTo>
                    <a:pt x="84738" y="561685"/>
                  </a:lnTo>
                  <a:lnTo>
                    <a:pt x="83029" y="550356"/>
                  </a:lnTo>
                  <a:lnTo>
                    <a:pt x="81320" y="539027"/>
                  </a:lnTo>
                  <a:lnTo>
                    <a:pt x="79611" y="527698"/>
                  </a:lnTo>
                  <a:lnTo>
                    <a:pt x="77902" y="516368"/>
                  </a:lnTo>
                  <a:lnTo>
                    <a:pt x="76193" y="505039"/>
                  </a:lnTo>
                  <a:lnTo>
                    <a:pt x="74483" y="493710"/>
                  </a:lnTo>
                  <a:lnTo>
                    <a:pt x="72774" y="482381"/>
                  </a:lnTo>
                  <a:lnTo>
                    <a:pt x="71065" y="471052"/>
                  </a:lnTo>
                  <a:lnTo>
                    <a:pt x="69356" y="459723"/>
                  </a:lnTo>
                  <a:lnTo>
                    <a:pt x="67647" y="448394"/>
                  </a:lnTo>
                  <a:lnTo>
                    <a:pt x="65938" y="437065"/>
                  </a:lnTo>
                  <a:lnTo>
                    <a:pt x="64228" y="425736"/>
                  </a:lnTo>
                  <a:lnTo>
                    <a:pt x="62519" y="414407"/>
                  </a:lnTo>
                  <a:lnTo>
                    <a:pt x="60810" y="403077"/>
                  </a:lnTo>
                  <a:lnTo>
                    <a:pt x="59101" y="391748"/>
                  </a:lnTo>
                  <a:lnTo>
                    <a:pt x="57392" y="380419"/>
                  </a:lnTo>
                  <a:lnTo>
                    <a:pt x="55683" y="369090"/>
                  </a:lnTo>
                  <a:lnTo>
                    <a:pt x="53973" y="357761"/>
                  </a:lnTo>
                  <a:lnTo>
                    <a:pt x="52264" y="346432"/>
                  </a:lnTo>
                  <a:lnTo>
                    <a:pt x="50555" y="335103"/>
                  </a:lnTo>
                  <a:lnTo>
                    <a:pt x="48846" y="323774"/>
                  </a:lnTo>
                  <a:lnTo>
                    <a:pt x="47137" y="312445"/>
                  </a:lnTo>
                  <a:lnTo>
                    <a:pt x="45428" y="301116"/>
                  </a:lnTo>
                  <a:lnTo>
                    <a:pt x="43718" y="289786"/>
                  </a:lnTo>
                  <a:lnTo>
                    <a:pt x="42009" y="278457"/>
                  </a:lnTo>
                  <a:lnTo>
                    <a:pt x="40300" y="267128"/>
                  </a:lnTo>
                  <a:lnTo>
                    <a:pt x="38591" y="255799"/>
                  </a:lnTo>
                  <a:lnTo>
                    <a:pt x="36882" y="244470"/>
                  </a:lnTo>
                  <a:lnTo>
                    <a:pt x="35173" y="233141"/>
                  </a:lnTo>
                  <a:lnTo>
                    <a:pt x="33463" y="221812"/>
                  </a:lnTo>
                  <a:lnTo>
                    <a:pt x="31754" y="210483"/>
                  </a:lnTo>
                  <a:lnTo>
                    <a:pt x="30045" y="199154"/>
                  </a:lnTo>
                  <a:lnTo>
                    <a:pt x="28336" y="187825"/>
                  </a:lnTo>
                  <a:lnTo>
                    <a:pt x="26627" y="176495"/>
                  </a:lnTo>
                  <a:lnTo>
                    <a:pt x="24917" y="165166"/>
                  </a:lnTo>
                  <a:lnTo>
                    <a:pt x="23208" y="153837"/>
                  </a:lnTo>
                  <a:lnTo>
                    <a:pt x="21499" y="142508"/>
                  </a:lnTo>
                  <a:lnTo>
                    <a:pt x="19790" y="131179"/>
                  </a:lnTo>
                  <a:lnTo>
                    <a:pt x="18081" y="119850"/>
                  </a:lnTo>
                  <a:lnTo>
                    <a:pt x="16372" y="108521"/>
                  </a:lnTo>
                  <a:lnTo>
                    <a:pt x="14662" y="97192"/>
                  </a:lnTo>
                  <a:lnTo>
                    <a:pt x="12953" y="85863"/>
                  </a:lnTo>
                  <a:lnTo>
                    <a:pt x="11244" y="74534"/>
                  </a:lnTo>
                  <a:lnTo>
                    <a:pt x="9535" y="63204"/>
                  </a:lnTo>
                  <a:lnTo>
                    <a:pt x="7826" y="51875"/>
                  </a:lnTo>
                  <a:lnTo>
                    <a:pt x="6117" y="40546"/>
                  </a:lnTo>
                  <a:lnTo>
                    <a:pt x="4407" y="29217"/>
                  </a:lnTo>
                  <a:lnTo>
                    <a:pt x="2698" y="17888"/>
                  </a:lnTo>
                  <a:lnTo>
                    <a:pt x="989" y="65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653307" y="7008694"/>
              <a:ext cx="71194" cy="67026"/>
            </a:xfrm>
            <a:custGeom>
              <a:avLst/>
              <a:pathLst>
                <a:path w="71194" h="67026">
                  <a:moveTo>
                    <a:pt x="71194" y="56285"/>
                  </a:moveTo>
                  <a:lnTo>
                    <a:pt x="26295" y="0"/>
                  </a:lnTo>
                  <a:lnTo>
                    <a:pt x="0" y="670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594369" y="6507294"/>
              <a:ext cx="200737" cy="1267009"/>
            </a:xfrm>
            <a:custGeom>
              <a:avLst/>
              <a:pathLst>
                <a:path w="200737" h="1267009">
                  <a:moveTo>
                    <a:pt x="200737" y="1267009"/>
                  </a:moveTo>
                  <a:lnTo>
                    <a:pt x="198140" y="1250619"/>
                  </a:lnTo>
                  <a:lnTo>
                    <a:pt x="195544" y="1234229"/>
                  </a:lnTo>
                  <a:lnTo>
                    <a:pt x="192947" y="1217840"/>
                  </a:lnTo>
                  <a:lnTo>
                    <a:pt x="190350" y="1201450"/>
                  </a:lnTo>
                  <a:lnTo>
                    <a:pt x="187754" y="1185060"/>
                  </a:lnTo>
                  <a:lnTo>
                    <a:pt x="185157" y="1168671"/>
                  </a:lnTo>
                  <a:lnTo>
                    <a:pt x="182560" y="1152281"/>
                  </a:lnTo>
                  <a:lnTo>
                    <a:pt x="179964" y="1135891"/>
                  </a:lnTo>
                  <a:lnTo>
                    <a:pt x="177367" y="1119502"/>
                  </a:lnTo>
                  <a:lnTo>
                    <a:pt x="174770" y="1103112"/>
                  </a:lnTo>
                  <a:lnTo>
                    <a:pt x="172174" y="1086723"/>
                  </a:lnTo>
                  <a:lnTo>
                    <a:pt x="169577" y="1070333"/>
                  </a:lnTo>
                  <a:lnTo>
                    <a:pt x="166980" y="1053943"/>
                  </a:lnTo>
                  <a:lnTo>
                    <a:pt x="164384" y="1037554"/>
                  </a:lnTo>
                  <a:lnTo>
                    <a:pt x="161787" y="1021164"/>
                  </a:lnTo>
                  <a:lnTo>
                    <a:pt x="159190" y="1004774"/>
                  </a:lnTo>
                  <a:lnTo>
                    <a:pt x="156594" y="988385"/>
                  </a:lnTo>
                  <a:lnTo>
                    <a:pt x="153997" y="971995"/>
                  </a:lnTo>
                  <a:lnTo>
                    <a:pt x="151400" y="955605"/>
                  </a:lnTo>
                  <a:lnTo>
                    <a:pt x="148804" y="939216"/>
                  </a:lnTo>
                  <a:lnTo>
                    <a:pt x="146207" y="922826"/>
                  </a:lnTo>
                  <a:lnTo>
                    <a:pt x="143610" y="906437"/>
                  </a:lnTo>
                  <a:lnTo>
                    <a:pt x="141013" y="890047"/>
                  </a:lnTo>
                  <a:lnTo>
                    <a:pt x="138417" y="873657"/>
                  </a:lnTo>
                  <a:lnTo>
                    <a:pt x="135820" y="857268"/>
                  </a:lnTo>
                  <a:lnTo>
                    <a:pt x="133223" y="840878"/>
                  </a:lnTo>
                  <a:lnTo>
                    <a:pt x="130627" y="824488"/>
                  </a:lnTo>
                  <a:lnTo>
                    <a:pt x="128030" y="808099"/>
                  </a:lnTo>
                  <a:lnTo>
                    <a:pt x="125433" y="791709"/>
                  </a:lnTo>
                  <a:lnTo>
                    <a:pt x="122837" y="775319"/>
                  </a:lnTo>
                  <a:lnTo>
                    <a:pt x="120240" y="758930"/>
                  </a:lnTo>
                  <a:lnTo>
                    <a:pt x="117643" y="742540"/>
                  </a:lnTo>
                  <a:lnTo>
                    <a:pt x="115047" y="726151"/>
                  </a:lnTo>
                  <a:lnTo>
                    <a:pt x="112450" y="709761"/>
                  </a:lnTo>
                  <a:lnTo>
                    <a:pt x="109853" y="693371"/>
                  </a:lnTo>
                  <a:lnTo>
                    <a:pt x="107257" y="676982"/>
                  </a:lnTo>
                  <a:lnTo>
                    <a:pt x="104660" y="660592"/>
                  </a:lnTo>
                  <a:lnTo>
                    <a:pt x="102063" y="644202"/>
                  </a:lnTo>
                  <a:lnTo>
                    <a:pt x="99467" y="627813"/>
                  </a:lnTo>
                  <a:lnTo>
                    <a:pt x="96870" y="611423"/>
                  </a:lnTo>
                  <a:lnTo>
                    <a:pt x="94273" y="595033"/>
                  </a:lnTo>
                  <a:lnTo>
                    <a:pt x="91677" y="578644"/>
                  </a:lnTo>
                  <a:lnTo>
                    <a:pt x="89080" y="562254"/>
                  </a:lnTo>
                  <a:lnTo>
                    <a:pt x="86483" y="545865"/>
                  </a:lnTo>
                  <a:lnTo>
                    <a:pt x="83887" y="529475"/>
                  </a:lnTo>
                  <a:lnTo>
                    <a:pt x="81290" y="513085"/>
                  </a:lnTo>
                  <a:lnTo>
                    <a:pt x="78693" y="496696"/>
                  </a:lnTo>
                  <a:lnTo>
                    <a:pt x="76096" y="480306"/>
                  </a:lnTo>
                  <a:lnTo>
                    <a:pt x="73500" y="463916"/>
                  </a:lnTo>
                  <a:lnTo>
                    <a:pt x="70903" y="447527"/>
                  </a:lnTo>
                  <a:lnTo>
                    <a:pt x="68306" y="431137"/>
                  </a:lnTo>
                  <a:lnTo>
                    <a:pt x="65710" y="414747"/>
                  </a:lnTo>
                  <a:lnTo>
                    <a:pt x="63113" y="398358"/>
                  </a:lnTo>
                  <a:lnTo>
                    <a:pt x="60516" y="381968"/>
                  </a:lnTo>
                  <a:lnTo>
                    <a:pt x="57920" y="365578"/>
                  </a:lnTo>
                  <a:lnTo>
                    <a:pt x="55323" y="349189"/>
                  </a:lnTo>
                  <a:lnTo>
                    <a:pt x="52726" y="332799"/>
                  </a:lnTo>
                  <a:lnTo>
                    <a:pt x="50130" y="316410"/>
                  </a:lnTo>
                  <a:lnTo>
                    <a:pt x="47533" y="300020"/>
                  </a:lnTo>
                  <a:lnTo>
                    <a:pt x="44936" y="283630"/>
                  </a:lnTo>
                  <a:lnTo>
                    <a:pt x="42340" y="267241"/>
                  </a:lnTo>
                  <a:lnTo>
                    <a:pt x="39743" y="250851"/>
                  </a:lnTo>
                  <a:lnTo>
                    <a:pt x="37146" y="234461"/>
                  </a:lnTo>
                  <a:lnTo>
                    <a:pt x="34550" y="218072"/>
                  </a:lnTo>
                  <a:lnTo>
                    <a:pt x="31953" y="201682"/>
                  </a:lnTo>
                  <a:lnTo>
                    <a:pt x="29356" y="185292"/>
                  </a:lnTo>
                  <a:lnTo>
                    <a:pt x="26760" y="168903"/>
                  </a:lnTo>
                  <a:lnTo>
                    <a:pt x="24163" y="152513"/>
                  </a:lnTo>
                  <a:lnTo>
                    <a:pt x="21566" y="136124"/>
                  </a:lnTo>
                  <a:lnTo>
                    <a:pt x="18970" y="119734"/>
                  </a:lnTo>
                  <a:lnTo>
                    <a:pt x="16373" y="103344"/>
                  </a:lnTo>
                  <a:lnTo>
                    <a:pt x="13776" y="86955"/>
                  </a:lnTo>
                  <a:lnTo>
                    <a:pt x="11179" y="70565"/>
                  </a:lnTo>
                  <a:lnTo>
                    <a:pt x="8583" y="54175"/>
                  </a:lnTo>
                  <a:lnTo>
                    <a:pt x="5986" y="37786"/>
                  </a:lnTo>
                  <a:lnTo>
                    <a:pt x="3389" y="21396"/>
                  </a:lnTo>
                  <a:lnTo>
                    <a:pt x="793" y="50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68570" y="6507294"/>
              <a:ext cx="71113" cy="67219"/>
            </a:xfrm>
            <a:custGeom>
              <a:avLst/>
              <a:pathLst>
                <a:path w="71113" h="67219">
                  <a:moveTo>
                    <a:pt x="71113" y="55952"/>
                  </a:moveTo>
                  <a:lnTo>
                    <a:pt x="25799" y="0"/>
                  </a:lnTo>
                  <a:lnTo>
                    <a:pt x="0" y="672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003649" y="5360645"/>
              <a:ext cx="791457" cy="2413658"/>
            </a:xfrm>
            <a:custGeom>
              <a:avLst/>
              <a:pathLst>
                <a:path w="791457" h="2413658">
                  <a:moveTo>
                    <a:pt x="791457" y="2413658"/>
                  </a:moveTo>
                  <a:lnTo>
                    <a:pt x="782330" y="2385822"/>
                  </a:lnTo>
                  <a:lnTo>
                    <a:pt x="773202" y="2357986"/>
                  </a:lnTo>
                  <a:lnTo>
                    <a:pt x="764074" y="2330151"/>
                  </a:lnTo>
                  <a:lnTo>
                    <a:pt x="754947" y="2302315"/>
                  </a:lnTo>
                  <a:lnTo>
                    <a:pt x="745819" y="2274479"/>
                  </a:lnTo>
                  <a:lnTo>
                    <a:pt x="736692" y="2246644"/>
                  </a:lnTo>
                  <a:lnTo>
                    <a:pt x="727564" y="2218808"/>
                  </a:lnTo>
                  <a:lnTo>
                    <a:pt x="718437" y="2190972"/>
                  </a:lnTo>
                  <a:lnTo>
                    <a:pt x="709309" y="2163136"/>
                  </a:lnTo>
                  <a:lnTo>
                    <a:pt x="700182" y="2135301"/>
                  </a:lnTo>
                  <a:lnTo>
                    <a:pt x="691054" y="2107465"/>
                  </a:lnTo>
                  <a:lnTo>
                    <a:pt x="681926" y="2079629"/>
                  </a:lnTo>
                  <a:lnTo>
                    <a:pt x="672799" y="2051793"/>
                  </a:lnTo>
                  <a:lnTo>
                    <a:pt x="663671" y="2023958"/>
                  </a:lnTo>
                  <a:lnTo>
                    <a:pt x="654544" y="1996122"/>
                  </a:lnTo>
                  <a:lnTo>
                    <a:pt x="645416" y="1968286"/>
                  </a:lnTo>
                  <a:lnTo>
                    <a:pt x="636289" y="1940451"/>
                  </a:lnTo>
                  <a:lnTo>
                    <a:pt x="627161" y="1912615"/>
                  </a:lnTo>
                  <a:lnTo>
                    <a:pt x="618034" y="1884779"/>
                  </a:lnTo>
                  <a:lnTo>
                    <a:pt x="608906" y="1856943"/>
                  </a:lnTo>
                  <a:lnTo>
                    <a:pt x="599778" y="1829108"/>
                  </a:lnTo>
                  <a:lnTo>
                    <a:pt x="590651" y="1801272"/>
                  </a:lnTo>
                  <a:lnTo>
                    <a:pt x="581523" y="1773436"/>
                  </a:lnTo>
                  <a:lnTo>
                    <a:pt x="572396" y="1745600"/>
                  </a:lnTo>
                  <a:lnTo>
                    <a:pt x="563268" y="1717765"/>
                  </a:lnTo>
                  <a:lnTo>
                    <a:pt x="554141" y="1689929"/>
                  </a:lnTo>
                  <a:lnTo>
                    <a:pt x="545013" y="1662093"/>
                  </a:lnTo>
                  <a:lnTo>
                    <a:pt x="535886" y="1634258"/>
                  </a:lnTo>
                  <a:lnTo>
                    <a:pt x="526758" y="1606422"/>
                  </a:lnTo>
                  <a:lnTo>
                    <a:pt x="517630" y="1578586"/>
                  </a:lnTo>
                  <a:lnTo>
                    <a:pt x="508503" y="1550750"/>
                  </a:lnTo>
                  <a:lnTo>
                    <a:pt x="499375" y="1522915"/>
                  </a:lnTo>
                  <a:lnTo>
                    <a:pt x="490248" y="1495079"/>
                  </a:lnTo>
                  <a:lnTo>
                    <a:pt x="481120" y="1467243"/>
                  </a:lnTo>
                  <a:lnTo>
                    <a:pt x="471993" y="1439407"/>
                  </a:lnTo>
                  <a:lnTo>
                    <a:pt x="462865" y="1411572"/>
                  </a:lnTo>
                  <a:lnTo>
                    <a:pt x="453738" y="1383736"/>
                  </a:lnTo>
                  <a:lnTo>
                    <a:pt x="444610" y="1355900"/>
                  </a:lnTo>
                  <a:lnTo>
                    <a:pt x="435482" y="1328065"/>
                  </a:lnTo>
                  <a:lnTo>
                    <a:pt x="426355" y="1300229"/>
                  </a:lnTo>
                  <a:lnTo>
                    <a:pt x="417227" y="1272393"/>
                  </a:lnTo>
                  <a:lnTo>
                    <a:pt x="408100" y="1244557"/>
                  </a:lnTo>
                  <a:lnTo>
                    <a:pt x="398972" y="1216722"/>
                  </a:lnTo>
                  <a:lnTo>
                    <a:pt x="389845" y="1188886"/>
                  </a:lnTo>
                  <a:lnTo>
                    <a:pt x="380717" y="1161050"/>
                  </a:lnTo>
                  <a:lnTo>
                    <a:pt x="371590" y="1133214"/>
                  </a:lnTo>
                  <a:lnTo>
                    <a:pt x="362462" y="1105379"/>
                  </a:lnTo>
                  <a:lnTo>
                    <a:pt x="353334" y="1077543"/>
                  </a:lnTo>
                  <a:lnTo>
                    <a:pt x="344207" y="1049707"/>
                  </a:lnTo>
                  <a:lnTo>
                    <a:pt x="335079" y="1021872"/>
                  </a:lnTo>
                  <a:lnTo>
                    <a:pt x="325952" y="994036"/>
                  </a:lnTo>
                  <a:lnTo>
                    <a:pt x="316824" y="966200"/>
                  </a:lnTo>
                  <a:lnTo>
                    <a:pt x="307697" y="938364"/>
                  </a:lnTo>
                  <a:lnTo>
                    <a:pt x="298569" y="910529"/>
                  </a:lnTo>
                  <a:lnTo>
                    <a:pt x="289442" y="882693"/>
                  </a:lnTo>
                  <a:lnTo>
                    <a:pt x="280314" y="854857"/>
                  </a:lnTo>
                  <a:lnTo>
                    <a:pt x="271186" y="827021"/>
                  </a:lnTo>
                  <a:lnTo>
                    <a:pt x="262059" y="799186"/>
                  </a:lnTo>
                  <a:lnTo>
                    <a:pt x="252931" y="771350"/>
                  </a:lnTo>
                  <a:lnTo>
                    <a:pt x="243804" y="743514"/>
                  </a:lnTo>
                  <a:lnTo>
                    <a:pt x="234676" y="715678"/>
                  </a:lnTo>
                  <a:lnTo>
                    <a:pt x="225549" y="687843"/>
                  </a:lnTo>
                  <a:lnTo>
                    <a:pt x="216421" y="660007"/>
                  </a:lnTo>
                  <a:lnTo>
                    <a:pt x="207294" y="632171"/>
                  </a:lnTo>
                  <a:lnTo>
                    <a:pt x="198166" y="604336"/>
                  </a:lnTo>
                  <a:lnTo>
                    <a:pt x="189039" y="576500"/>
                  </a:lnTo>
                  <a:lnTo>
                    <a:pt x="179911" y="548664"/>
                  </a:lnTo>
                  <a:lnTo>
                    <a:pt x="170783" y="520828"/>
                  </a:lnTo>
                  <a:lnTo>
                    <a:pt x="161656" y="492993"/>
                  </a:lnTo>
                  <a:lnTo>
                    <a:pt x="152528" y="465157"/>
                  </a:lnTo>
                  <a:lnTo>
                    <a:pt x="143401" y="437321"/>
                  </a:lnTo>
                  <a:lnTo>
                    <a:pt x="134273" y="409485"/>
                  </a:lnTo>
                  <a:lnTo>
                    <a:pt x="125146" y="381650"/>
                  </a:lnTo>
                  <a:lnTo>
                    <a:pt x="116018" y="353814"/>
                  </a:lnTo>
                  <a:lnTo>
                    <a:pt x="106891" y="325978"/>
                  </a:lnTo>
                  <a:lnTo>
                    <a:pt x="97763" y="298143"/>
                  </a:lnTo>
                  <a:lnTo>
                    <a:pt x="88635" y="270307"/>
                  </a:lnTo>
                  <a:lnTo>
                    <a:pt x="79508" y="242471"/>
                  </a:lnTo>
                  <a:lnTo>
                    <a:pt x="70380" y="214635"/>
                  </a:lnTo>
                  <a:lnTo>
                    <a:pt x="61253" y="186800"/>
                  </a:lnTo>
                  <a:lnTo>
                    <a:pt x="52125" y="158964"/>
                  </a:lnTo>
                  <a:lnTo>
                    <a:pt x="42998" y="131128"/>
                  </a:lnTo>
                  <a:lnTo>
                    <a:pt x="33870" y="103292"/>
                  </a:lnTo>
                  <a:lnTo>
                    <a:pt x="24743" y="75457"/>
                  </a:lnTo>
                  <a:lnTo>
                    <a:pt x="15615" y="47621"/>
                  </a:lnTo>
                  <a:lnTo>
                    <a:pt x="6487" y="197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988870" y="5360645"/>
              <a:ext cx="68415" cy="70466"/>
            </a:xfrm>
            <a:custGeom>
              <a:avLst/>
              <a:pathLst>
                <a:path w="68415" h="70466">
                  <a:moveTo>
                    <a:pt x="68415" y="48032"/>
                  </a:moveTo>
                  <a:lnTo>
                    <a:pt x="14779" y="0"/>
                  </a:lnTo>
                  <a:lnTo>
                    <a:pt x="0" y="704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85198" y="7069332"/>
              <a:ext cx="609908" cy="704970"/>
            </a:xfrm>
            <a:custGeom>
              <a:avLst/>
              <a:pathLst>
                <a:path w="609908" h="704970">
                  <a:moveTo>
                    <a:pt x="609908" y="704970"/>
                  </a:moveTo>
                  <a:lnTo>
                    <a:pt x="601368" y="695099"/>
                  </a:lnTo>
                  <a:lnTo>
                    <a:pt x="592828" y="685228"/>
                  </a:lnTo>
                  <a:lnTo>
                    <a:pt x="584288" y="675358"/>
                  </a:lnTo>
                  <a:lnTo>
                    <a:pt x="575748" y="665487"/>
                  </a:lnTo>
                  <a:lnTo>
                    <a:pt x="567208" y="655616"/>
                  </a:lnTo>
                  <a:lnTo>
                    <a:pt x="558669" y="645745"/>
                  </a:lnTo>
                  <a:lnTo>
                    <a:pt x="550129" y="635874"/>
                  </a:lnTo>
                  <a:lnTo>
                    <a:pt x="541589" y="626003"/>
                  </a:lnTo>
                  <a:lnTo>
                    <a:pt x="533049" y="616132"/>
                  </a:lnTo>
                  <a:lnTo>
                    <a:pt x="524509" y="606261"/>
                  </a:lnTo>
                  <a:lnTo>
                    <a:pt x="515969" y="596390"/>
                  </a:lnTo>
                  <a:lnTo>
                    <a:pt x="507429" y="586519"/>
                  </a:lnTo>
                  <a:lnTo>
                    <a:pt x="498889" y="576648"/>
                  </a:lnTo>
                  <a:lnTo>
                    <a:pt x="490350" y="566777"/>
                  </a:lnTo>
                  <a:lnTo>
                    <a:pt x="481810" y="556906"/>
                  </a:lnTo>
                  <a:lnTo>
                    <a:pt x="473270" y="547035"/>
                  </a:lnTo>
                  <a:lnTo>
                    <a:pt x="464730" y="537164"/>
                  </a:lnTo>
                  <a:lnTo>
                    <a:pt x="456190" y="527294"/>
                  </a:lnTo>
                  <a:lnTo>
                    <a:pt x="447650" y="517423"/>
                  </a:lnTo>
                  <a:lnTo>
                    <a:pt x="439110" y="507552"/>
                  </a:lnTo>
                  <a:lnTo>
                    <a:pt x="430570" y="497681"/>
                  </a:lnTo>
                  <a:lnTo>
                    <a:pt x="422031" y="487810"/>
                  </a:lnTo>
                  <a:lnTo>
                    <a:pt x="413491" y="477939"/>
                  </a:lnTo>
                  <a:lnTo>
                    <a:pt x="404951" y="468068"/>
                  </a:lnTo>
                  <a:lnTo>
                    <a:pt x="396411" y="458197"/>
                  </a:lnTo>
                  <a:lnTo>
                    <a:pt x="387871" y="448326"/>
                  </a:lnTo>
                  <a:lnTo>
                    <a:pt x="379331" y="438455"/>
                  </a:lnTo>
                  <a:lnTo>
                    <a:pt x="370791" y="428584"/>
                  </a:lnTo>
                  <a:lnTo>
                    <a:pt x="362251" y="418713"/>
                  </a:lnTo>
                  <a:lnTo>
                    <a:pt x="353711" y="408842"/>
                  </a:lnTo>
                  <a:lnTo>
                    <a:pt x="345172" y="398971"/>
                  </a:lnTo>
                  <a:lnTo>
                    <a:pt x="336632" y="389100"/>
                  </a:lnTo>
                  <a:lnTo>
                    <a:pt x="328092" y="379229"/>
                  </a:lnTo>
                  <a:lnTo>
                    <a:pt x="319552" y="369359"/>
                  </a:lnTo>
                  <a:lnTo>
                    <a:pt x="311012" y="359488"/>
                  </a:lnTo>
                  <a:lnTo>
                    <a:pt x="302472" y="349617"/>
                  </a:lnTo>
                  <a:lnTo>
                    <a:pt x="293932" y="339746"/>
                  </a:lnTo>
                  <a:lnTo>
                    <a:pt x="285392" y="329875"/>
                  </a:lnTo>
                  <a:lnTo>
                    <a:pt x="276853" y="320004"/>
                  </a:lnTo>
                  <a:lnTo>
                    <a:pt x="268313" y="310133"/>
                  </a:lnTo>
                  <a:lnTo>
                    <a:pt x="259773" y="300262"/>
                  </a:lnTo>
                  <a:lnTo>
                    <a:pt x="251233" y="290391"/>
                  </a:lnTo>
                  <a:lnTo>
                    <a:pt x="242693" y="280520"/>
                  </a:lnTo>
                  <a:lnTo>
                    <a:pt x="234153" y="270649"/>
                  </a:lnTo>
                  <a:lnTo>
                    <a:pt x="225613" y="260778"/>
                  </a:lnTo>
                  <a:lnTo>
                    <a:pt x="217073" y="250907"/>
                  </a:lnTo>
                  <a:lnTo>
                    <a:pt x="208534" y="241036"/>
                  </a:lnTo>
                  <a:lnTo>
                    <a:pt x="199994" y="231165"/>
                  </a:lnTo>
                  <a:lnTo>
                    <a:pt x="191454" y="221295"/>
                  </a:lnTo>
                  <a:lnTo>
                    <a:pt x="182914" y="211424"/>
                  </a:lnTo>
                  <a:lnTo>
                    <a:pt x="174374" y="201553"/>
                  </a:lnTo>
                  <a:lnTo>
                    <a:pt x="165834" y="191682"/>
                  </a:lnTo>
                  <a:lnTo>
                    <a:pt x="157294" y="181811"/>
                  </a:lnTo>
                  <a:lnTo>
                    <a:pt x="148754" y="171940"/>
                  </a:lnTo>
                  <a:lnTo>
                    <a:pt x="140214" y="162069"/>
                  </a:lnTo>
                  <a:lnTo>
                    <a:pt x="131675" y="152198"/>
                  </a:lnTo>
                  <a:lnTo>
                    <a:pt x="123135" y="142327"/>
                  </a:lnTo>
                  <a:lnTo>
                    <a:pt x="114595" y="132456"/>
                  </a:lnTo>
                  <a:lnTo>
                    <a:pt x="106055" y="122585"/>
                  </a:lnTo>
                  <a:lnTo>
                    <a:pt x="97515" y="112714"/>
                  </a:lnTo>
                  <a:lnTo>
                    <a:pt x="88975" y="102843"/>
                  </a:lnTo>
                  <a:lnTo>
                    <a:pt x="80435" y="92972"/>
                  </a:lnTo>
                  <a:lnTo>
                    <a:pt x="71895" y="83101"/>
                  </a:lnTo>
                  <a:lnTo>
                    <a:pt x="63356" y="73230"/>
                  </a:lnTo>
                  <a:lnTo>
                    <a:pt x="54816" y="63360"/>
                  </a:lnTo>
                  <a:lnTo>
                    <a:pt x="46276" y="53489"/>
                  </a:lnTo>
                  <a:lnTo>
                    <a:pt x="37736" y="43618"/>
                  </a:lnTo>
                  <a:lnTo>
                    <a:pt x="29196" y="33747"/>
                  </a:lnTo>
                  <a:lnTo>
                    <a:pt x="20656" y="23876"/>
                  </a:lnTo>
                  <a:lnTo>
                    <a:pt x="12116" y="14005"/>
                  </a:lnTo>
                  <a:lnTo>
                    <a:pt x="3576" y="41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85198" y="7069332"/>
              <a:ext cx="68021" cy="70709"/>
            </a:xfrm>
            <a:custGeom>
              <a:avLst/>
              <a:pathLst>
                <a:path w="68021" h="70709">
                  <a:moveTo>
                    <a:pt x="68021" y="23601"/>
                  </a:moveTo>
                  <a:lnTo>
                    <a:pt x="0" y="0"/>
                  </a:lnTo>
                  <a:lnTo>
                    <a:pt x="13571" y="70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95107" y="5486622"/>
              <a:ext cx="254865" cy="2287681"/>
            </a:xfrm>
            <a:custGeom>
              <a:avLst/>
              <a:pathLst>
                <a:path w="254865" h="2287681">
                  <a:moveTo>
                    <a:pt x="0" y="2287681"/>
                  </a:moveTo>
                  <a:lnTo>
                    <a:pt x="2977" y="2260959"/>
                  </a:lnTo>
                  <a:lnTo>
                    <a:pt x="5954" y="2234237"/>
                  </a:lnTo>
                  <a:lnTo>
                    <a:pt x="8931" y="2207515"/>
                  </a:lnTo>
                  <a:lnTo>
                    <a:pt x="11908" y="2180794"/>
                  </a:lnTo>
                  <a:lnTo>
                    <a:pt x="14885" y="2154072"/>
                  </a:lnTo>
                  <a:lnTo>
                    <a:pt x="17862" y="2127350"/>
                  </a:lnTo>
                  <a:lnTo>
                    <a:pt x="20839" y="2100628"/>
                  </a:lnTo>
                  <a:lnTo>
                    <a:pt x="23816" y="2073906"/>
                  </a:lnTo>
                  <a:lnTo>
                    <a:pt x="26793" y="2047184"/>
                  </a:lnTo>
                  <a:lnTo>
                    <a:pt x="29770" y="2020462"/>
                  </a:lnTo>
                  <a:lnTo>
                    <a:pt x="32747" y="1993740"/>
                  </a:lnTo>
                  <a:lnTo>
                    <a:pt x="35724" y="1967018"/>
                  </a:lnTo>
                  <a:lnTo>
                    <a:pt x="38701" y="1940296"/>
                  </a:lnTo>
                  <a:lnTo>
                    <a:pt x="41678" y="1913575"/>
                  </a:lnTo>
                  <a:lnTo>
                    <a:pt x="44655" y="1886853"/>
                  </a:lnTo>
                  <a:lnTo>
                    <a:pt x="47632" y="1860131"/>
                  </a:lnTo>
                  <a:lnTo>
                    <a:pt x="50609" y="1833409"/>
                  </a:lnTo>
                  <a:lnTo>
                    <a:pt x="53586" y="1806687"/>
                  </a:lnTo>
                  <a:lnTo>
                    <a:pt x="56563" y="1779965"/>
                  </a:lnTo>
                  <a:lnTo>
                    <a:pt x="59540" y="1753243"/>
                  </a:lnTo>
                  <a:lnTo>
                    <a:pt x="62517" y="1726521"/>
                  </a:lnTo>
                  <a:lnTo>
                    <a:pt x="65494" y="1699799"/>
                  </a:lnTo>
                  <a:lnTo>
                    <a:pt x="68471" y="1673077"/>
                  </a:lnTo>
                  <a:lnTo>
                    <a:pt x="71448" y="1646356"/>
                  </a:lnTo>
                  <a:lnTo>
                    <a:pt x="74425" y="1619634"/>
                  </a:lnTo>
                  <a:lnTo>
                    <a:pt x="77402" y="1592912"/>
                  </a:lnTo>
                  <a:lnTo>
                    <a:pt x="80379" y="1566190"/>
                  </a:lnTo>
                  <a:lnTo>
                    <a:pt x="83356" y="1539468"/>
                  </a:lnTo>
                  <a:lnTo>
                    <a:pt x="86333" y="1512746"/>
                  </a:lnTo>
                  <a:lnTo>
                    <a:pt x="89310" y="1486024"/>
                  </a:lnTo>
                  <a:lnTo>
                    <a:pt x="92287" y="1459302"/>
                  </a:lnTo>
                  <a:lnTo>
                    <a:pt x="95264" y="1432580"/>
                  </a:lnTo>
                  <a:lnTo>
                    <a:pt x="98241" y="1405858"/>
                  </a:lnTo>
                  <a:lnTo>
                    <a:pt x="101218" y="1379137"/>
                  </a:lnTo>
                  <a:lnTo>
                    <a:pt x="104195" y="1352415"/>
                  </a:lnTo>
                  <a:lnTo>
                    <a:pt x="107172" y="1325693"/>
                  </a:lnTo>
                  <a:lnTo>
                    <a:pt x="110149" y="1298971"/>
                  </a:lnTo>
                  <a:lnTo>
                    <a:pt x="113126" y="1272249"/>
                  </a:lnTo>
                  <a:lnTo>
                    <a:pt x="116103" y="1245527"/>
                  </a:lnTo>
                  <a:lnTo>
                    <a:pt x="119080" y="1218805"/>
                  </a:lnTo>
                  <a:lnTo>
                    <a:pt x="122057" y="1192083"/>
                  </a:lnTo>
                  <a:lnTo>
                    <a:pt x="125034" y="1165361"/>
                  </a:lnTo>
                  <a:lnTo>
                    <a:pt x="128011" y="1138639"/>
                  </a:lnTo>
                  <a:lnTo>
                    <a:pt x="130988" y="1111918"/>
                  </a:lnTo>
                  <a:lnTo>
                    <a:pt x="133965" y="1085196"/>
                  </a:lnTo>
                  <a:lnTo>
                    <a:pt x="136943" y="1058474"/>
                  </a:lnTo>
                  <a:lnTo>
                    <a:pt x="139920" y="1031752"/>
                  </a:lnTo>
                  <a:lnTo>
                    <a:pt x="142897" y="1005030"/>
                  </a:lnTo>
                  <a:lnTo>
                    <a:pt x="145874" y="978308"/>
                  </a:lnTo>
                  <a:lnTo>
                    <a:pt x="148851" y="951586"/>
                  </a:lnTo>
                  <a:lnTo>
                    <a:pt x="151828" y="924864"/>
                  </a:lnTo>
                  <a:lnTo>
                    <a:pt x="154805" y="898142"/>
                  </a:lnTo>
                  <a:lnTo>
                    <a:pt x="157782" y="871420"/>
                  </a:lnTo>
                  <a:lnTo>
                    <a:pt x="160759" y="844699"/>
                  </a:lnTo>
                  <a:lnTo>
                    <a:pt x="163736" y="817977"/>
                  </a:lnTo>
                  <a:lnTo>
                    <a:pt x="166713" y="791255"/>
                  </a:lnTo>
                  <a:lnTo>
                    <a:pt x="169690" y="764533"/>
                  </a:lnTo>
                  <a:lnTo>
                    <a:pt x="172667" y="737811"/>
                  </a:lnTo>
                  <a:lnTo>
                    <a:pt x="175644" y="711089"/>
                  </a:lnTo>
                  <a:lnTo>
                    <a:pt x="178621" y="684367"/>
                  </a:lnTo>
                  <a:lnTo>
                    <a:pt x="181598" y="657645"/>
                  </a:lnTo>
                  <a:lnTo>
                    <a:pt x="184575" y="630923"/>
                  </a:lnTo>
                  <a:lnTo>
                    <a:pt x="187552" y="604201"/>
                  </a:lnTo>
                  <a:lnTo>
                    <a:pt x="190529" y="577480"/>
                  </a:lnTo>
                  <a:lnTo>
                    <a:pt x="193506" y="550758"/>
                  </a:lnTo>
                  <a:lnTo>
                    <a:pt x="196483" y="524036"/>
                  </a:lnTo>
                  <a:lnTo>
                    <a:pt x="199460" y="497314"/>
                  </a:lnTo>
                  <a:lnTo>
                    <a:pt x="202437" y="470592"/>
                  </a:lnTo>
                  <a:lnTo>
                    <a:pt x="205414" y="443870"/>
                  </a:lnTo>
                  <a:lnTo>
                    <a:pt x="208391" y="417148"/>
                  </a:lnTo>
                  <a:lnTo>
                    <a:pt x="211368" y="390426"/>
                  </a:lnTo>
                  <a:lnTo>
                    <a:pt x="214345" y="363704"/>
                  </a:lnTo>
                  <a:lnTo>
                    <a:pt x="217322" y="336982"/>
                  </a:lnTo>
                  <a:lnTo>
                    <a:pt x="220299" y="310261"/>
                  </a:lnTo>
                  <a:lnTo>
                    <a:pt x="223276" y="283539"/>
                  </a:lnTo>
                  <a:lnTo>
                    <a:pt x="226253" y="256817"/>
                  </a:lnTo>
                  <a:lnTo>
                    <a:pt x="229230" y="230095"/>
                  </a:lnTo>
                  <a:lnTo>
                    <a:pt x="232207" y="203373"/>
                  </a:lnTo>
                  <a:lnTo>
                    <a:pt x="235184" y="176651"/>
                  </a:lnTo>
                  <a:lnTo>
                    <a:pt x="238161" y="149929"/>
                  </a:lnTo>
                  <a:lnTo>
                    <a:pt x="241138" y="123207"/>
                  </a:lnTo>
                  <a:lnTo>
                    <a:pt x="244115" y="96485"/>
                  </a:lnTo>
                  <a:lnTo>
                    <a:pt x="247092" y="69763"/>
                  </a:lnTo>
                  <a:lnTo>
                    <a:pt x="250069" y="43042"/>
                  </a:lnTo>
                  <a:lnTo>
                    <a:pt x="253046" y="16320"/>
                  </a:lnTo>
                  <a:lnTo>
                    <a:pt x="2548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007289" y="5486622"/>
              <a:ext cx="71557" cy="65956"/>
            </a:xfrm>
            <a:custGeom>
              <a:avLst/>
              <a:pathLst>
                <a:path w="71557" h="65956">
                  <a:moveTo>
                    <a:pt x="71557" y="65956"/>
                  </a:moveTo>
                  <a:lnTo>
                    <a:pt x="42682" y="0"/>
                  </a:lnTo>
                  <a:lnTo>
                    <a:pt x="0" y="579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95107" y="6623399"/>
              <a:ext cx="308434" cy="1150904"/>
            </a:xfrm>
            <a:custGeom>
              <a:avLst/>
              <a:pathLst>
                <a:path w="308434" h="1150904">
                  <a:moveTo>
                    <a:pt x="0" y="1150904"/>
                  </a:moveTo>
                  <a:lnTo>
                    <a:pt x="4056" y="1135766"/>
                  </a:lnTo>
                  <a:lnTo>
                    <a:pt x="8113" y="1120629"/>
                  </a:lnTo>
                  <a:lnTo>
                    <a:pt x="12170" y="1105491"/>
                  </a:lnTo>
                  <a:lnTo>
                    <a:pt x="16227" y="1090353"/>
                  </a:lnTo>
                  <a:lnTo>
                    <a:pt x="20284" y="1075216"/>
                  </a:lnTo>
                  <a:lnTo>
                    <a:pt x="24340" y="1060078"/>
                  </a:lnTo>
                  <a:lnTo>
                    <a:pt x="28397" y="1044940"/>
                  </a:lnTo>
                  <a:lnTo>
                    <a:pt x="32454" y="1029802"/>
                  </a:lnTo>
                  <a:lnTo>
                    <a:pt x="36511" y="1014665"/>
                  </a:lnTo>
                  <a:lnTo>
                    <a:pt x="40568" y="999527"/>
                  </a:lnTo>
                  <a:lnTo>
                    <a:pt x="44624" y="984389"/>
                  </a:lnTo>
                  <a:lnTo>
                    <a:pt x="48681" y="969252"/>
                  </a:lnTo>
                  <a:lnTo>
                    <a:pt x="52738" y="954114"/>
                  </a:lnTo>
                  <a:lnTo>
                    <a:pt x="56795" y="938976"/>
                  </a:lnTo>
                  <a:lnTo>
                    <a:pt x="60852" y="923838"/>
                  </a:lnTo>
                  <a:lnTo>
                    <a:pt x="64908" y="908701"/>
                  </a:lnTo>
                  <a:lnTo>
                    <a:pt x="68965" y="893563"/>
                  </a:lnTo>
                  <a:lnTo>
                    <a:pt x="73022" y="878425"/>
                  </a:lnTo>
                  <a:lnTo>
                    <a:pt x="77079" y="863287"/>
                  </a:lnTo>
                  <a:lnTo>
                    <a:pt x="81136" y="848150"/>
                  </a:lnTo>
                  <a:lnTo>
                    <a:pt x="85192" y="833012"/>
                  </a:lnTo>
                  <a:lnTo>
                    <a:pt x="89249" y="817874"/>
                  </a:lnTo>
                  <a:lnTo>
                    <a:pt x="93306" y="802737"/>
                  </a:lnTo>
                  <a:lnTo>
                    <a:pt x="97363" y="787599"/>
                  </a:lnTo>
                  <a:lnTo>
                    <a:pt x="101420" y="772461"/>
                  </a:lnTo>
                  <a:lnTo>
                    <a:pt x="105476" y="757323"/>
                  </a:lnTo>
                  <a:lnTo>
                    <a:pt x="109533" y="742186"/>
                  </a:lnTo>
                  <a:lnTo>
                    <a:pt x="113590" y="727048"/>
                  </a:lnTo>
                  <a:lnTo>
                    <a:pt x="117647" y="711910"/>
                  </a:lnTo>
                  <a:lnTo>
                    <a:pt x="121704" y="696773"/>
                  </a:lnTo>
                  <a:lnTo>
                    <a:pt x="125760" y="681635"/>
                  </a:lnTo>
                  <a:lnTo>
                    <a:pt x="129817" y="666497"/>
                  </a:lnTo>
                  <a:lnTo>
                    <a:pt x="133874" y="651359"/>
                  </a:lnTo>
                  <a:lnTo>
                    <a:pt x="137931" y="636222"/>
                  </a:lnTo>
                  <a:lnTo>
                    <a:pt x="141988" y="621084"/>
                  </a:lnTo>
                  <a:lnTo>
                    <a:pt x="146044" y="605946"/>
                  </a:lnTo>
                  <a:lnTo>
                    <a:pt x="150101" y="590809"/>
                  </a:lnTo>
                  <a:lnTo>
                    <a:pt x="154158" y="575671"/>
                  </a:lnTo>
                  <a:lnTo>
                    <a:pt x="158215" y="560533"/>
                  </a:lnTo>
                  <a:lnTo>
                    <a:pt x="162272" y="545395"/>
                  </a:lnTo>
                  <a:lnTo>
                    <a:pt x="166328" y="530258"/>
                  </a:lnTo>
                  <a:lnTo>
                    <a:pt x="170385" y="515120"/>
                  </a:lnTo>
                  <a:lnTo>
                    <a:pt x="174442" y="499982"/>
                  </a:lnTo>
                  <a:lnTo>
                    <a:pt x="178499" y="484845"/>
                  </a:lnTo>
                  <a:lnTo>
                    <a:pt x="182556" y="469707"/>
                  </a:lnTo>
                  <a:lnTo>
                    <a:pt x="186612" y="454569"/>
                  </a:lnTo>
                  <a:lnTo>
                    <a:pt x="190669" y="439431"/>
                  </a:lnTo>
                  <a:lnTo>
                    <a:pt x="194726" y="424294"/>
                  </a:lnTo>
                  <a:lnTo>
                    <a:pt x="198783" y="409156"/>
                  </a:lnTo>
                  <a:lnTo>
                    <a:pt x="202840" y="394018"/>
                  </a:lnTo>
                  <a:lnTo>
                    <a:pt x="206897" y="378880"/>
                  </a:lnTo>
                  <a:lnTo>
                    <a:pt x="210953" y="363743"/>
                  </a:lnTo>
                  <a:lnTo>
                    <a:pt x="215010" y="348605"/>
                  </a:lnTo>
                  <a:lnTo>
                    <a:pt x="219067" y="333467"/>
                  </a:lnTo>
                  <a:lnTo>
                    <a:pt x="223124" y="318330"/>
                  </a:lnTo>
                  <a:lnTo>
                    <a:pt x="227181" y="303192"/>
                  </a:lnTo>
                  <a:lnTo>
                    <a:pt x="231237" y="288054"/>
                  </a:lnTo>
                  <a:lnTo>
                    <a:pt x="235294" y="272916"/>
                  </a:lnTo>
                  <a:lnTo>
                    <a:pt x="239351" y="257779"/>
                  </a:lnTo>
                  <a:lnTo>
                    <a:pt x="243408" y="242641"/>
                  </a:lnTo>
                  <a:lnTo>
                    <a:pt x="247465" y="227503"/>
                  </a:lnTo>
                  <a:lnTo>
                    <a:pt x="251521" y="212366"/>
                  </a:lnTo>
                  <a:lnTo>
                    <a:pt x="255578" y="197228"/>
                  </a:lnTo>
                  <a:lnTo>
                    <a:pt x="259635" y="182090"/>
                  </a:lnTo>
                  <a:lnTo>
                    <a:pt x="263692" y="166952"/>
                  </a:lnTo>
                  <a:lnTo>
                    <a:pt x="267749" y="151815"/>
                  </a:lnTo>
                  <a:lnTo>
                    <a:pt x="271805" y="136677"/>
                  </a:lnTo>
                  <a:lnTo>
                    <a:pt x="275862" y="121539"/>
                  </a:lnTo>
                  <a:lnTo>
                    <a:pt x="279919" y="106402"/>
                  </a:lnTo>
                  <a:lnTo>
                    <a:pt x="283976" y="91264"/>
                  </a:lnTo>
                  <a:lnTo>
                    <a:pt x="288033" y="76126"/>
                  </a:lnTo>
                  <a:lnTo>
                    <a:pt x="292089" y="60988"/>
                  </a:lnTo>
                  <a:lnTo>
                    <a:pt x="296146" y="45851"/>
                  </a:lnTo>
                  <a:lnTo>
                    <a:pt x="300203" y="30713"/>
                  </a:lnTo>
                  <a:lnTo>
                    <a:pt x="304260" y="15575"/>
                  </a:lnTo>
                  <a:lnTo>
                    <a:pt x="308317" y="438"/>
                  </a:lnTo>
                  <a:lnTo>
                    <a:pt x="3084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052628" y="6623399"/>
              <a:ext cx="69545" cy="69547"/>
            </a:xfrm>
            <a:custGeom>
              <a:avLst/>
              <a:pathLst>
                <a:path w="69545" h="69547">
                  <a:moveTo>
                    <a:pt x="69545" y="69547"/>
                  </a:moveTo>
                  <a:lnTo>
                    <a:pt x="50913" y="0"/>
                  </a:lnTo>
                  <a:lnTo>
                    <a:pt x="0" y="509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733832" y="5801599"/>
              <a:ext cx="61274" cy="1972704"/>
            </a:xfrm>
            <a:custGeom>
              <a:avLst/>
              <a:pathLst>
                <a:path w="61274" h="1972704">
                  <a:moveTo>
                    <a:pt x="61274" y="1972704"/>
                  </a:moveTo>
                  <a:lnTo>
                    <a:pt x="60542" y="1949143"/>
                  </a:lnTo>
                  <a:lnTo>
                    <a:pt x="59810" y="1925582"/>
                  </a:lnTo>
                  <a:lnTo>
                    <a:pt x="59078" y="1902021"/>
                  </a:lnTo>
                  <a:lnTo>
                    <a:pt x="58347" y="1878460"/>
                  </a:lnTo>
                  <a:lnTo>
                    <a:pt x="57615" y="1854900"/>
                  </a:lnTo>
                  <a:lnTo>
                    <a:pt x="56883" y="1831339"/>
                  </a:lnTo>
                  <a:lnTo>
                    <a:pt x="56151" y="1807778"/>
                  </a:lnTo>
                  <a:lnTo>
                    <a:pt x="55419" y="1784217"/>
                  </a:lnTo>
                  <a:lnTo>
                    <a:pt x="54688" y="1760656"/>
                  </a:lnTo>
                  <a:lnTo>
                    <a:pt x="53956" y="1737095"/>
                  </a:lnTo>
                  <a:lnTo>
                    <a:pt x="53224" y="1713534"/>
                  </a:lnTo>
                  <a:lnTo>
                    <a:pt x="52492" y="1689973"/>
                  </a:lnTo>
                  <a:lnTo>
                    <a:pt x="51760" y="1666412"/>
                  </a:lnTo>
                  <a:lnTo>
                    <a:pt x="51028" y="1642851"/>
                  </a:lnTo>
                  <a:lnTo>
                    <a:pt x="50297" y="1619290"/>
                  </a:lnTo>
                  <a:lnTo>
                    <a:pt x="49565" y="1595729"/>
                  </a:lnTo>
                  <a:lnTo>
                    <a:pt x="48833" y="1572168"/>
                  </a:lnTo>
                  <a:lnTo>
                    <a:pt x="48101" y="1548608"/>
                  </a:lnTo>
                  <a:lnTo>
                    <a:pt x="47369" y="1525047"/>
                  </a:lnTo>
                  <a:lnTo>
                    <a:pt x="46637" y="1501486"/>
                  </a:lnTo>
                  <a:lnTo>
                    <a:pt x="45906" y="1477925"/>
                  </a:lnTo>
                  <a:lnTo>
                    <a:pt x="45174" y="1454364"/>
                  </a:lnTo>
                  <a:lnTo>
                    <a:pt x="44442" y="1430803"/>
                  </a:lnTo>
                  <a:lnTo>
                    <a:pt x="43710" y="1407242"/>
                  </a:lnTo>
                  <a:lnTo>
                    <a:pt x="42978" y="1383681"/>
                  </a:lnTo>
                  <a:lnTo>
                    <a:pt x="42246" y="1360120"/>
                  </a:lnTo>
                  <a:lnTo>
                    <a:pt x="41515" y="1336559"/>
                  </a:lnTo>
                  <a:lnTo>
                    <a:pt x="40783" y="1312998"/>
                  </a:lnTo>
                  <a:lnTo>
                    <a:pt x="40051" y="1289437"/>
                  </a:lnTo>
                  <a:lnTo>
                    <a:pt x="39319" y="1265877"/>
                  </a:lnTo>
                  <a:lnTo>
                    <a:pt x="38587" y="1242316"/>
                  </a:lnTo>
                  <a:lnTo>
                    <a:pt x="37855" y="1218755"/>
                  </a:lnTo>
                  <a:lnTo>
                    <a:pt x="37124" y="1195194"/>
                  </a:lnTo>
                  <a:lnTo>
                    <a:pt x="36392" y="1171633"/>
                  </a:lnTo>
                  <a:lnTo>
                    <a:pt x="35660" y="1148072"/>
                  </a:lnTo>
                  <a:lnTo>
                    <a:pt x="34928" y="1124511"/>
                  </a:lnTo>
                  <a:lnTo>
                    <a:pt x="34196" y="1100950"/>
                  </a:lnTo>
                  <a:lnTo>
                    <a:pt x="33464" y="1077389"/>
                  </a:lnTo>
                  <a:lnTo>
                    <a:pt x="32733" y="1053828"/>
                  </a:lnTo>
                  <a:lnTo>
                    <a:pt x="32001" y="1030267"/>
                  </a:lnTo>
                  <a:lnTo>
                    <a:pt x="31269" y="1006706"/>
                  </a:lnTo>
                  <a:lnTo>
                    <a:pt x="30537" y="983145"/>
                  </a:lnTo>
                  <a:lnTo>
                    <a:pt x="29805" y="959585"/>
                  </a:lnTo>
                  <a:lnTo>
                    <a:pt x="29073" y="936024"/>
                  </a:lnTo>
                  <a:lnTo>
                    <a:pt x="28342" y="912463"/>
                  </a:lnTo>
                  <a:lnTo>
                    <a:pt x="27610" y="888902"/>
                  </a:lnTo>
                  <a:lnTo>
                    <a:pt x="26878" y="865341"/>
                  </a:lnTo>
                  <a:lnTo>
                    <a:pt x="26146" y="841780"/>
                  </a:lnTo>
                  <a:lnTo>
                    <a:pt x="25414" y="818219"/>
                  </a:lnTo>
                  <a:lnTo>
                    <a:pt x="24683" y="794658"/>
                  </a:lnTo>
                  <a:lnTo>
                    <a:pt x="23951" y="771097"/>
                  </a:lnTo>
                  <a:lnTo>
                    <a:pt x="23219" y="747536"/>
                  </a:lnTo>
                  <a:lnTo>
                    <a:pt x="22487" y="723975"/>
                  </a:lnTo>
                  <a:lnTo>
                    <a:pt x="21755" y="700414"/>
                  </a:lnTo>
                  <a:lnTo>
                    <a:pt x="21023" y="676854"/>
                  </a:lnTo>
                  <a:lnTo>
                    <a:pt x="20292" y="653293"/>
                  </a:lnTo>
                  <a:lnTo>
                    <a:pt x="19560" y="629732"/>
                  </a:lnTo>
                  <a:lnTo>
                    <a:pt x="18828" y="606171"/>
                  </a:lnTo>
                  <a:lnTo>
                    <a:pt x="18096" y="582610"/>
                  </a:lnTo>
                  <a:lnTo>
                    <a:pt x="17364" y="559049"/>
                  </a:lnTo>
                  <a:lnTo>
                    <a:pt x="16632" y="535488"/>
                  </a:lnTo>
                  <a:lnTo>
                    <a:pt x="15901" y="511927"/>
                  </a:lnTo>
                  <a:lnTo>
                    <a:pt x="15169" y="488366"/>
                  </a:lnTo>
                  <a:lnTo>
                    <a:pt x="14437" y="464805"/>
                  </a:lnTo>
                  <a:lnTo>
                    <a:pt x="13705" y="441244"/>
                  </a:lnTo>
                  <a:lnTo>
                    <a:pt x="12973" y="417683"/>
                  </a:lnTo>
                  <a:lnTo>
                    <a:pt x="12241" y="394122"/>
                  </a:lnTo>
                  <a:lnTo>
                    <a:pt x="11510" y="370562"/>
                  </a:lnTo>
                  <a:lnTo>
                    <a:pt x="10778" y="347001"/>
                  </a:lnTo>
                  <a:lnTo>
                    <a:pt x="10046" y="323440"/>
                  </a:lnTo>
                  <a:lnTo>
                    <a:pt x="9314" y="299879"/>
                  </a:lnTo>
                  <a:lnTo>
                    <a:pt x="8582" y="276318"/>
                  </a:lnTo>
                  <a:lnTo>
                    <a:pt x="7850" y="252757"/>
                  </a:lnTo>
                  <a:lnTo>
                    <a:pt x="7119" y="229196"/>
                  </a:lnTo>
                  <a:lnTo>
                    <a:pt x="6387" y="205635"/>
                  </a:lnTo>
                  <a:lnTo>
                    <a:pt x="5655" y="182074"/>
                  </a:lnTo>
                  <a:lnTo>
                    <a:pt x="4923" y="158513"/>
                  </a:lnTo>
                  <a:lnTo>
                    <a:pt x="4191" y="134952"/>
                  </a:lnTo>
                  <a:lnTo>
                    <a:pt x="3459" y="111391"/>
                  </a:lnTo>
                  <a:lnTo>
                    <a:pt x="2728" y="87831"/>
                  </a:lnTo>
                  <a:lnTo>
                    <a:pt x="1996" y="64270"/>
                  </a:lnTo>
                  <a:lnTo>
                    <a:pt x="1264" y="40709"/>
                  </a:lnTo>
                  <a:lnTo>
                    <a:pt x="532" y="17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699786" y="5801599"/>
              <a:ext cx="71965" cy="63441"/>
            </a:xfrm>
            <a:custGeom>
              <a:avLst/>
              <a:pathLst>
                <a:path w="71965" h="63441">
                  <a:moveTo>
                    <a:pt x="71965" y="61206"/>
                  </a:moveTo>
                  <a:lnTo>
                    <a:pt x="34046" y="0"/>
                  </a:lnTo>
                  <a:lnTo>
                    <a:pt x="0" y="634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47948" y="5879936"/>
              <a:ext cx="1182038" cy="234812"/>
            </a:xfrm>
            <a:custGeom>
              <a:avLst/>
              <a:pathLst>
                <a:path w="1182038" h="234812">
                  <a:moveTo>
                    <a:pt x="1182038" y="234812"/>
                  </a:moveTo>
                  <a:lnTo>
                    <a:pt x="1166531" y="231732"/>
                  </a:lnTo>
                  <a:lnTo>
                    <a:pt x="1151025" y="228651"/>
                  </a:lnTo>
                  <a:lnTo>
                    <a:pt x="1135518" y="225571"/>
                  </a:lnTo>
                  <a:lnTo>
                    <a:pt x="1120012" y="222491"/>
                  </a:lnTo>
                  <a:lnTo>
                    <a:pt x="1104505" y="219410"/>
                  </a:lnTo>
                  <a:lnTo>
                    <a:pt x="1088999" y="216330"/>
                  </a:lnTo>
                  <a:lnTo>
                    <a:pt x="1073493" y="213250"/>
                  </a:lnTo>
                  <a:lnTo>
                    <a:pt x="1057986" y="210169"/>
                  </a:lnTo>
                  <a:lnTo>
                    <a:pt x="1042480" y="207089"/>
                  </a:lnTo>
                  <a:lnTo>
                    <a:pt x="1026973" y="204008"/>
                  </a:lnTo>
                  <a:lnTo>
                    <a:pt x="1011467" y="200928"/>
                  </a:lnTo>
                  <a:lnTo>
                    <a:pt x="995960" y="197848"/>
                  </a:lnTo>
                  <a:lnTo>
                    <a:pt x="980454" y="194767"/>
                  </a:lnTo>
                  <a:lnTo>
                    <a:pt x="964947" y="191687"/>
                  </a:lnTo>
                  <a:lnTo>
                    <a:pt x="949441" y="188607"/>
                  </a:lnTo>
                  <a:lnTo>
                    <a:pt x="933934" y="185526"/>
                  </a:lnTo>
                  <a:lnTo>
                    <a:pt x="918428" y="182446"/>
                  </a:lnTo>
                  <a:lnTo>
                    <a:pt x="902922" y="179366"/>
                  </a:lnTo>
                  <a:lnTo>
                    <a:pt x="887415" y="176285"/>
                  </a:lnTo>
                  <a:lnTo>
                    <a:pt x="871909" y="173205"/>
                  </a:lnTo>
                  <a:lnTo>
                    <a:pt x="856402" y="170124"/>
                  </a:lnTo>
                  <a:lnTo>
                    <a:pt x="840896" y="167044"/>
                  </a:lnTo>
                  <a:lnTo>
                    <a:pt x="825389" y="163964"/>
                  </a:lnTo>
                  <a:lnTo>
                    <a:pt x="809883" y="160883"/>
                  </a:lnTo>
                  <a:lnTo>
                    <a:pt x="794376" y="157803"/>
                  </a:lnTo>
                  <a:lnTo>
                    <a:pt x="778870" y="154723"/>
                  </a:lnTo>
                  <a:lnTo>
                    <a:pt x="763364" y="151642"/>
                  </a:lnTo>
                  <a:lnTo>
                    <a:pt x="747857" y="148562"/>
                  </a:lnTo>
                  <a:lnTo>
                    <a:pt x="732351" y="145482"/>
                  </a:lnTo>
                  <a:lnTo>
                    <a:pt x="716844" y="142401"/>
                  </a:lnTo>
                  <a:lnTo>
                    <a:pt x="701338" y="139321"/>
                  </a:lnTo>
                  <a:lnTo>
                    <a:pt x="685831" y="136240"/>
                  </a:lnTo>
                  <a:lnTo>
                    <a:pt x="670325" y="133160"/>
                  </a:lnTo>
                  <a:lnTo>
                    <a:pt x="654818" y="130080"/>
                  </a:lnTo>
                  <a:lnTo>
                    <a:pt x="639312" y="126999"/>
                  </a:lnTo>
                  <a:lnTo>
                    <a:pt x="623805" y="123919"/>
                  </a:lnTo>
                  <a:lnTo>
                    <a:pt x="608299" y="120839"/>
                  </a:lnTo>
                  <a:lnTo>
                    <a:pt x="592793" y="117758"/>
                  </a:lnTo>
                  <a:lnTo>
                    <a:pt x="577286" y="114678"/>
                  </a:lnTo>
                  <a:lnTo>
                    <a:pt x="561780" y="111597"/>
                  </a:lnTo>
                  <a:lnTo>
                    <a:pt x="546273" y="108517"/>
                  </a:lnTo>
                  <a:lnTo>
                    <a:pt x="530767" y="105437"/>
                  </a:lnTo>
                  <a:lnTo>
                    <a:pt x="515260" y="102356"/>
                  </a:lnTo>
                  <a:lnTo>
                    <a:pt x="499754" y="99276"/>
                  </a:lnTo>
                  <a:lnTo>
                    <a:pt x="484247" y="96196"/>
                  </a:lnTo>
                  <a:lnTo>
                    <a:pt x="468741" y="93115"/>
                  </a:lnTo>
                  <a:lnTo>
                    <a:pt x="453235" y="90035"/>
                  </a:lnTo>
                  <a:lnTo>
                    <a:pt x="437728" y="86955"/>
                  </a:lnTo>
                  <a:lnTo>
                    <a:pt x="422222" y="83874"/>
                  </a:lnTo>
                  <a:lnTo>
                    <a:pt x="406715" y="80794"/>
                  </a:lnTo>
                  <a:lnTo>
                    <a:pt x="391209" y="77713"/>
                  </a:lnTo>
                  <a:lnTo>
                    <a:pt x="375702" y="74633"/>
                  </a:lnTo>
                  <a:lnTo>
                    <a:pt x="360196" y="71553"/>
                  </a:lnTo>
                  <a:lnTo>
                    <a:pt x="344689" y="68472"/>
                  </a:lnTo>
                  <a:lnTo>
                    <a:pt x="329183" y="65392"/>
                  </a:lnTo>
                  <a:lnTo>
                    <a:pt x="313676" y="62312"/>
                  </a:lnTo>
                  <a:lnTo>
                    <a:pt x="298170" y="59231"/>
                  </a:lnTo>
                  <a:lnTo>
                    <a:pt x="282664" y="56151"/>
                  </a:lnTo>
                  <a:lnTo>
                    <a:pt x="267157" y="53071"/>
                  </a:lnTo>
                  <a:lnTo>
                    <a:pt x="251651" y="49990"/>
                  </a:lnTo>
                  <a:lnTo>
                    <a:pt x="236144" y="46910"/>
                  </a:lnTo>
                  <a:lnTo>
                    <a:pt x="220638" y="43829"/>
                  </a:lnTo>
                  <a:lnTo>
                    <a:pt x="205131" y="40749"/>
                  </a:lnTo>
                  <a:lnTo>
                    <a:pt x="189625" y="37669"/>
                  </a:lnTo>
                  <a:lnTo>
                    <a:pt x="174118" y="34588"/>
                  </a:lnTo>
                  <a:lnTo>
                    <a:pt x="158612" y="31508"/>
                  </a:lnTo>
                  <a:lnTo>
                    <a:pt x="143106" y="28428"/>
                  </a:lnTo>
                  <a:lnTo>
                    <a:pt x="127599" y="25347"/>
                  </a:lnTo>
                  <a:lnTo>
                    <a:pt x="112093" y="22267"/>
                  </a:lnTo>
                  <a:lnTo>
                    <a:pt x="96586" y="19187"/>
                  </a:lnTo>
                  <a:lnTo>
                    <a:pt x="81080" y="16106"/>
                  </a:lnTo>
                  <a:lnTo>
                    <a:pt x="65573" y="13026"/>
                  </a:lnTo>
                  <a:lnTo>
                    <a:pt x="50067" y="9945"/>
                  </a:lnTo>
                  <a:lnTo>
                    <a:pt x="34560" y="6865"/>
                  </a:lnTo>
                  <a:lnTo>
                    <a:pt x="19054" y="3785"/>
                  </a:lnTo>
                  <a:lnTo>
                    <a:pt x="3547" y="7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47948" y="5856775"/>
              <a:ext cx="68173" cy="70620"/>
            </a:xfrm>
            <a:custGeom>
              <a:avLst/>
              <a:pathLst>
                <a:path w="68173" h="70620">
                  <a:moveTo>
                    <a:pt x="68173" y="0"/>
                  </a:moveTo>
                  <a:lnTo>
                    <a:pt x="0" y="23160"/>
                  </a:lnTo>
                  <a:lnTo>
                    <a:pt x="54144" y="70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694482" y="4870337"/>
              <a:ext cx="1635503" cy="1244411"/>
            </a:xfrm>
            <a:custGeom>
              <a:avLst/>
              <a:pathLst>
                <a:path w="1635503" h="1244411">
                  <a:moveTo>
                    <a:pt x="1635503" y="1244411"/>
                  </a:moveTo>
                  <a:lnTo>
                    <a:pt x="1616089" y="1229639"/>
                  </a:lnTo>
                  <a:lnTo>
                    <a:pt x="1596675" y="1214867"/>
                  </a:lnTo>
                  <a:lnTo>
                    <a:pt x="1577261" y="1200096"/>
                  </a:lnTo>
                  <a:lnTo>
                    <a:pt x="1557847" y="1185324"/>
                  </a:lnTo>
                  <a:lnTo>
                    <a:pt x="1538433" y="1170552"/>
                  </a:lnTo>
                  <a:lnTo>
                    <a:pt x="1519018" y="1155780"/>
                  </a:lnTo>
                  <a:lnTo>
                    <a:pt x="1499604" y="1141009"/>
                  </a:lnTo>
                  <a:lnTo>
                    <a:pt x="1480190" y="1126237"/>
                  </a:lnTo>
                  <a:lnTo>
                    <a:pt x="1460776" y="1111465"/>
                  </a:lnTo>
                  <a:lnTo>
                    <a:pt x="1441362" y="1096694"/>
                  </a:lnTo>
                  <a:lnTo>
                    <a:pt x="1421948" y="1081922"/>
                  </a:lnTo>
                  <a:lnTo>
                    <a:pt x="1402534" y="1067150"/>
                  </a:lnTo>
                  <a:lnTo>
                    <a:pt x="1383119" y="1052378"/>
                  </a:lnTo>
                  <a:lnTo>
                    <a:pt x="1363705" y="1037607"/>
                  </a:lnTo>
                  <a:lnTo>
                    <a:pt x="1344291" y="1022835"/>
                  </a:lnTo>
                  <a:lnTo>
                    <a:pt x="1324877" y="1008063"/>
                  </a:lnTo>
                  <a:lnTo>
                    <a:pt x="1305463" y="993292"/>
                  </a:lnTo>
                  <a:lnTo>
                    <a:pt x="1286049" y="978520"/>
                  </a:lnTo>
                  <a:lnTo>
                    <a:pt x="1266634" y="963748"/>
                  </a:lnTo>
                  <a:lnTo>
                    <a:pt x="1247220" y="948976"/>
                  </a:lnTo>
                  <a:lnTo>
                    <a:pt x="1227806" y="934205"/>
                  </a:lnTo>
                  <a:lnTo>
                    <a:pt x="1208392" y="919433"/>
                  </a:lnTo>
                  <a:lnTo>
                    <a:pt x="1188978" y="904661"/>
                  </a:lnTo>
                  <a:lnTo>
                    <a:pt x="1169564" y="889890"/>
                  </a:lnTo>
                  <a:lnTo>
                    <a:pt x="1150149" y="875118"/>
                  </a:lnTo>
                  <a:lnTo>
                    <a:pt x="1130735" y="860346"/>
                  </a:lnTo>
                  <a:lnTo>
                    <a:pt x="1111321" y="845574"/>
                  </a:lnTo>
                  <a:lnTo>
                    <a:pt x="1091907" y="830803"/>
                  </a:lnTo>
                  <a:lnTo>
                    <a:pt x="1072493" y="816031"/>
                  </a:lnTo>
                  <a:lnTo>
                    <a:pt x="1053079" y="801259"/>
                  </a:lnTo>
                  <a:lnTo>
                    <a:pt x="1033664" y="786488"/>
                  </a:lnTo>
                  <a:lnTo>
                    <a:pt x="1014250" y="771716"/>
                  </a:lnTo>
                  <a:lnTo>
                    <a:pt x="994836" y="756944"/>
                  </a:lnTo>
                  <a:lnTo>
                    <a:pt x="975422" y="742172"/>
                  </a:lnTo>
                  <a:lnTo>
                    <a:pt x="956008" y="727401"/>
                  </a:lnTo>
                  <a:lnTo>
                    <a:pt x="936594" y="712629"/>
                  </a:lnTo>
                  <a:lnTo>
                    <a:pt x="917180" y="697857"/>
                  </a:lnTo>
                  <a:lnTo>
                    <a:pt x="897765" y="683086"/>
                  </a:lnTo>
                  <a:lnTo>
                    <a:pt x="878351" y="668314"/>
                  </a:lnTo>
                  <a:lnTo>
                    <a:pt x="858937" y="653542"/>
                  </a:lnTo>
                  <a:lnTo>
                    <a:pt x="839523" y="638770"/>
                  </a:lnTo>
                  <a:lnTo>
                    <a:pt x="820109" y="623999"/>
                  </a:lnTo>
                  <a:lnTo>
                    <a:pt x="800695" y="609227"/>
                  </a:lnTo>
                  <a:lnTo>
                    <a:pt x="781280" y="594455"/>
                  </a:lnTo>
                  <a:lnTo>
                    <a:pt x="761866" y="579684"/>
                  </a:lnTo>
                  <a:lnTo>
                    <a:pt x="742452" y="564912"/>
                  </a:lnTo>
                  <a:lnTo>
                    <a:pt x="723038" y="550140"/>
                  </a:lnTo>
                  <a:lnTo>
                    <a:pt x="703624" y="535368"/>
                  </a:lnTo>
                  <a:lnTo>
                    <a:pt x="684210" y="520597"/>
                  </a:lnTo>
                  <a:lnTo>
                    <a:pt x="664795" y="505825"/>
                  </a:lnTo>
                  <a:lnTo>
                    <a:pt x="645381" y="491053"/>
                  </a:lnTo>
                  <a:lnTo>
                    <a:pt x="625967" y="476282"/>
                  </a:lnTo>
                  <a:lnTo>
                    <a:pt x="606553" y="461510"/>
                  </a:lnTo>
                  <a:lnTo>
                    <a:pt x="587139" y="446738"/>
                  </a:lnTo>
                  <a:lnTo>
                    <a:pt x="567725" y="431966"/>
                  </a:lnTo>
                  <a:lnTo>
                    <a:pt x="548311" y="417195"/>
                  </a:lnTo>
                  <a:lnTo>
                    <a:pt x="528896" y="402423"/>
                  </a:lnTo>
                  <a:lnTo>
                    <a:pt x="509482" y="387651"/>
                  </a:lnTo>
                  <a:lnTo>
                    <a:pt x="490068" y="372880"/>
                  </a:lnTo>
                  <a:lnTo>
                    <a:pt x="470654" y="358108"/>
                  </a:lnTo>
                  <a:lnTo>
                    <a:pt x="451240" y="343336"/>
                  </a:lnTo>
                  <a:lnTo>
                    <a:pt x="431826" y="328564"/>
                  </a:lnTo>
                  <a:lnTo>
                    <a:pt x="412411" y="313793"/>
                  </a:lnTo>
                  <a:lnTo>
                    <a:pt x="392997" y="299021"/>
                  </a:lnTo>
                  <a:lnTo>
                    <a:pt x="373583" y="284249"/>
                  </a:lnTo>
                  <a:lnTo>
                    <a:pt x="354169" y="269478"/>
                  </a:lnTo>
                  <a:lnTo>
                    <a:pt x="334755" y="254706"/>
                  </a:lnTo>
                  <a:lnTo>
                    <a:pt x="315341" y="239934"/>
                  </a:lnTo>
                  <a:lnTo>
                    <a:pt x="295926" y="225162"/>
                  </a:lnTo>
                  <a:lnTo>
                    <a:pt x="276512" y="210391"/>
                  </a:lnTo>
                  <a:lnTo>
                    <a:pt x="257098" y="195619"/>
                  </a:lnTo>
                  <a:lnTo>
                    <a:pt x="237684" y="180847"/>
                  </a:lnTo>
                  <a:lnTo>
                    <a:pt x="218270" y="166076"/>
                  </a:lnTo>
                  <a:lnTo>
                    <a:pt x="198856" y="151304"/>
                  </a:lnTo>
                  <a:lnTo>
                    <a:pt x="179441" y="136532"/>
                  </a:lnTo>
                  <a:lnTo>
                    <a:pt x="160027" y="121760"/>
                  </a:lnTo>
                  <a:lnTo>
                    <a:pt x="140613" y="106989"/>
                  </a:lnTo>
                  <a:lnTo>
                    <a:pt x="121199" y="92217"/>
                  </a:lnTo>
                  <a:lnTo>
                    <a:pt x="101785" y="77445"/>
                  </a:lnTo>
                  <a:lnTo>
                    <a:pt x="82371" y="62674"/>
                  </a:lnTo>
                  <a:lnTo>
                    <a:pt x="62957" y="47902"/>
                  </a:lnTo>
                  <a:lnTo>
                    <a:pt x="43542" y="33130"/>
                  </a:lnTo>
                  <a:lnTo>
                    <a:pt x="24128" y="18358"/>
                  </a:lnTo>
                  <a:lnTo>
                    <a:pt x="4714" y="35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694482" y="4870337"/>
              <a:ext cx="71421" cy="66406"/>
            </a:xfrm>
            <a:custGeom>
              <a:avLst/>
              <a:pathLst>
                <a:path w="71421" h="66406">
                  <a:moveTo>
                    <a:pt x="71421" y="9106"/>
                  </a:moveTo>
                  <a:lnTo>
                    <a:pt x="0" y="0"/>
                  </a:lnTo>
                  <a:lnTo>
                    <a:pt x="27824" y="66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053031" y="5902783"/>
              <a:ext cx="2276954" cy="211965"/>
            </a:xfrm>
            <a:custGeom>
              <a:avLst/>
              <a:pathLst>
                <a:path w="2276954" h="211965">
                  <a:moveTo>
                    <a:pt x="2276954" y="211965"/>
                  </a:moveTo>
                  <a:lnTo>
                    <a:pt x="2250334" y="209487"/>
                  </a:lnTo>
                  <a:lnTo>
                    <a:pt x="2223714" y="207008"/>
                  </a:lnTo>
                  <a:lnTo>
                    <a:pt x="2197094" y="204530"/>
                  </a:lnTo>
                  <a:lnTo>
                    <a:pt x="2170473" y="202052"/>
                  </a:lnTo>
                  <a:lnTo>
                    <a:pt x="2143853" y="199574"/>
                  </a:lnTo>
                  <a:lnTo>
                    <a:pt x="2117233" y="197096"/>
                  </a:lnTo>
                  <a:lnTo>
                    <a:pt x="2090613" y="194618"/>
                  </a:lnTo>
                  <a:lnTo>
                    <a:pt x="2063992" y="192140"/>
                  </a:lnTo>
                  <a:lnTo>
                    <a:pt x="2037372" y="189662"/>
                  </a:lnTo>
                  <a:lnTo>
                    <a:pt x="2010752" y="187183"/>
                  </a:lnTo>
                  <a:lnTo>
                    <a:pt x="1984132" y="184705"/>
                  </a:lnTo>
                  <a:lnTo>
                    <a:pt x="1957511" y="182227"/>
                  </a:lnTo>
                  <a:lnTo>
                    <a:pt x="1930891" y="179749"/>
                  </a:lnTo>
                  <a:lnTo>
                    <a:pt x="1904271" y="177271"/>
                  </a:lnTo>
                  <a:lnTo>
                    <a:pt x="1877651" y="174793"/>
                  </a:lnTo>
                  <a:lnTo>
                    <a:pt x="1851030" y="172315"/>
                  </a:lnTo>
                  <a:lnTo>
                    <a:pt x="1824410" y="169837"/>
                  </a:lnTo>
                  <a:lnTo>
                    <a:pt x="1797790" y="167359"/>
                  </a:lnTo>
                  <a:lnTo>
                    <a:pt x="1771170" y="164880"/>
                  </a:lnTo>
                  <a:lnTo>
                    <a:pt x="1744549" y="162402"/>
                  </a:lnTo>
                  <a:lnTo>
                    <a:pt x="1717929" y="159924"/>
                  </a:lnTo>
                  <a:lnTo>
                    <a:pt x="1691309" y="157446"/>
                  </a:lnTo>
                  <a:lnTo>
                    <a:pt x="1664689" y="154968"/>
                  </a:lnTo>
                  <a:lnTo>
                    <a:pt x="1638068" y="152490"/>
                  </a:lnTo>
                  <a:lnTo>
                    <a:pt x="1611448" y="150012"/>
                  </a:lnTo>
                  <a:lnTo>
                    <a:pt x="1584828" y="147534"/>
                  </a:lnTo>
                  <a:lnTo>
                    <a:pt x="1558208" y="145055"/>
                  </a:lnTo>
                  <a:lnTo>
                    <a:pt x="1531587" y="142577"/>
                  </a:lnTo>
                  <a:lnTo>
                    <a:pt x="1504967" y="140099"/>
                  </a:lnTo>
                  <a:lnTo>
                    <a:pt x="1478347" y="137621"/>
                  </a:lnTo>
                  <a:lnTo>
                    <a:pt x="1451727" y="135143"/>
                  </a:lnTo>
                  <a:lnTo>
                    <a:pt x="1425106" y="132665"/>
                  </a:lnTo>
                  <a:lnTo>
                    <a:pt x="1398486" y="130187"/>
                  </a:lnTo>
                  <a:lnTo>
                    <a:pt x="1371866" y="127709"/>
                  </a:lnTo>
                  <a:lnTo>
                    <a:pt x="1345246" y="125230"/>
                  </a:lnTo>
                  <a:lnTo>
                    <a:pt x="1318625" y="122752"/>
                  </a:lnTo>
                  <a:lnTo>
                    <a:pt x="1292005" y="120274"/>
                  </a:lnTo>
                  <a:lnTo>
                    <a:pt x="1265385" y="117796"/>
                  </a:lnTo>
                  <a:lnTo>
                    <a:pt x="1238765" y="115318"/>
                  </a:lnTo>
                  <a:lnTo>
                    <a:pt x="1212144" y="112840"/>
                  </a:lnTo>
                  <a:lnTo>
                    <a:pt x="1185524" y="110362"/>
                  </a:lnTo>
                  <a:lnTo>
                    <a:pt x="1158904" y="107884"/>
                  </a:lnTo>
                  <a:lnTo>
                    <a:pt x="1132284" y="105406"/>
                  </a:lnTo>
                  <a:lnTo>
                    <a:pt x="1105663" y="102927"/>
                  </a:lnTo>
                  <a:lnTo>
                    <a:pt x="1079043" y="100449"/>
                  </a:lnTo>
                  <a:lnTo>
                    <a:pt x="1052423" y="97971"/>
                  </a:lnTo>
                  <a:lnTo>
                    <a:pt x="1025803" y="95493"/>
                  </a:lnTo>
                  <a:lnTo>
                    <a:pt x="999182" y="93015"/>
                  </a:lnTo>
                  <a:lnTo>
                    <a:pt x="972562" y="90537"/>
                  </a:lnTo>
                  <a:lnTo>
                    <a:pt x="945942" y="88059"/>
                  </a:lnTo>
                  <a:lnTo>
                    <a:pt x="919321" y="85581"/>
                  </a:lnTo>
                  <a:lnTo>
                    <a:pt x="892701" y="83102"/>
                  </a:lnTo>
                  <a:lnTo>
                    <a:pt x="866081" y="80624"/>
                  </a:lnTo>
                  <a:lnTo>
                    <a:pt x="839461" y="78146"/>
                  </a:lnTo>
                  <a:lnTo>
                    <a:pt x="812840" y="75668"/>
                  </a:lnTo>
                  <a:lnTo>
                    <a:pt x="786220" y="73190"/>
                  </a:lnTo>
                  <a:lnTo>
                    <a:pt x="759600" y="70712"/>
                  </a:lnTo>
                  <a:lnTo>
                    <a:pt x="732980" y="68234"/>
                  </a:lnTo>
                  <a:lnTo>
                    <a:pt x="706359" y="65756"/>
                  </a:lnTo>
                  <a:lnTo>
                    <a:pt x="679739" y="63277"/>
                  </a:lnTo>
                  <a:lnTo>
                    <a:pt x="653119" y="60799"/>
                  </a:lnTo>
                  <a:lnTo>
                    <a:pt x="626499" y="58321"/>
                  </a:lnTo>
                  <a:lnTo>
                    <a:pt x="599878" y="55843"/>
                  </a:lnTo>
                  <a:lnTo>
                    <a:pt x="573258" y="53365"/>
                  </a:lnTo>
                  <a:lnTo>
                    <a:pt x="546638" y="50887"/>
                  </a:lnTo>
                  <a:lnTo>
                    <a:pt x="520018" y="48409"/>
                  </a:lnTo>
                  <a:lnTo>
                    <a:pt x="493397" y="45931"/>
                  </a:lnTo>
                  <a:lnTo>
                    <a:pt x="466777" y="43453"/>
                  </a:lnTo>
                  <a:lnTo>
                    <a:pt x="440157" y="40974"/>
                  </a:lnTo>
                  <a:lnTo>
                    <a:pt x="413537" y="38496"/>
                  </a:lnTo>
                  <a:lnTo>
                    <a:pt x="386916" y="36018"/>
                  </a:lnTo>
                  <a:lnTo>
                    <a:pt x="360296" y="33540"/>
                  </a:lnTo>
                  <a:lnTo>
                    <a:pt x="333676" y="31062"/>
                  </a:lnTo>
                  <a:lnTo>
                    <a:pt x="307056" y="28584"/>
                  </a:lnTo>
                  <a:lnTo>
                    <a:pt x="280435" y="26106"/>
                  </a:lnTo>
                  <a:lnTo>
                    <a:pt x="253815" y="23628"/>
                  </a:lnTo>
                  <a:lnTo>
                    <a:pt x="227195" y="21149"/>
                  </a:lnTo>
                  <a:lnTo>
                    <a:pt x="200575" y="18671"/>
                  </a:lnTo>
                  <a:lnTo>
                    <a:pt x="173954" y="16193"/>
                  </a:lnTo>
                  <a:lnTo>
                    <a:pt x="147334" y="13715"/>
                  </a:lnTo>
                  <a:lnTo>
                    <a:pt x="120714" y="11237"/>
                  </a:lnTo>
                  <a:lnTo>
                    <a:pt x="94094" y="8759"/>
                  </a:lnTo>
                  <a:lnTo>
                    <a:pt x="67473" y="6281"/>
                  </a:lnTo>
                  <a:lnTo>
                    <a:pt x="40853" y="3803"/>
                  </a:lnTo>
                  <a:lnTo>
                    <a:pt x="14233" y="13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053031" y="5872718"/>
              <a:ext cx="65422" cy="71690"/>
            </a:xfrm>
            <a:custGeom>
              <a:avLst/>
              <a:pathLst>
                <a:path w="65422" h="71690">
                  <a:moveTo>
                    <a:pt x="65422" y="0"/>
                  </a:moveTo>
                  <a:lnTo>
                    <a:pt x="0" y="30065"/>
                  </a:lnTo>
                  <a:lnTo>
                    <a:pt x="58748" y="71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945679" y="4825730"/>
              <a:ext cx="1384306" cy="1289018"/>
            </a:xfrm>
            <a:custGeom>
              <a:avLst/>
              <a:pathLst>
                <a:path w="1384306" h="1289018">
                  <a:moveTo>
                    <a:pt x="1384306" y="1289018"/>
                  </a:moveTo>
                  <a:lnTo>
                    <a:pt x="1367662" y="1273519"/>
                  </a:lnTo>
                  <a:lnTo>
                    <a:pt x="1351018" y="1258021"/>
                  </a:lnTo>
                  <a:lnTo>
                    <a:pt x="1334374" y="1242522"/>
                  </a:lnTo>
                  <a:lnTo>
                    <a:pt x="1317730" y="1227024"/>
                  </a:lnTo>
                  <a:lnTo>
                    <a:pt x="1301085" y="1211526"/>
                  </a:lnTo>
                  <a:lnTo>
                    <a:pt x="1284441" y="1196027"/>
                  </a:lnTo>
                  <a:lnTo>
                    <a:pt x="1267797" y="1180529"/>
                  </a:lnTo>
                  <a:lnTo>
                    <a:pt x="1251153" y="1165030"/>
                  </a:lnTo>
                  <a:lnTo>
                    <a:pt x="1234509" y="1149532"/>
                  </a:lnTo>
                  <a:lnTo>
                    <a:pt x="1217865" y="1134033"/>
                  </a:lnTo>
                  <a:lnTo>
                    <a:pt x="1201221" y="1118535"/>
                  </a:lnTo>
                  <a:lnTo>
                    <a:pt x="1184576" y="1103036"/>
                  </a:lnTo>
                  <a:lnTo>
                    <a:pt x="1167932" y="1087538"/>
                  </a:lnTo>
                  <a:lnTo>
                    <a:pt x="1151288" y="1072039"/>
                  </a:lnTo>
                  <a:lnTo>
                    <a:pt x="1134644" y="1056541"/>
                  </a:lnTo>
                  <a:lnTo>
                    <a:pt x="1118000" y="1041042"/>
                  </a:lnTo>
                  <a:lnTo>
                    <a:pt x="1101356" y="1025544"/>
                  </a:lnTo>
                  <a:lnTo>
                    <a:pt x="1084711" y="1010046"/>
                  </a:lnTo>
                  <a:lnTo>
                    <a:pt x="1068067" y="994547"/>
                  </a:lnTo>
                  <a:lnTo>
                    <a:pt x="1051423" y="979049"/>
                  </a:lnTo>
                  <a:lnTo>
                    <a:pt x="1034779" y="963550"/>
                  </a:lnTo>
                  <a:lnTo>
                    <a:pt x="1018135" y="948052"/>
                  </a:lnTo>
                  <a:lnTo>
                    <a:pt x="1001491" y="932553"/>
                  </a:lnTo>
                  <a:lnTo>
                    <a:pt x="984847" y="917055"/>
                  </a:lnTo>
                  <a:lnTo>
                    <a:pt x="968202" y="901556"/>
                  </a:lnTo>
                  <a:lnTo>
                    <a:pt x="951558" y="886058"/>
                  </a:lnTo>
                  <a:lnTo>
                    <a:pt x="934914" y="870559"/>
                  </a:lnTo>
                  <a:lnTo>
                    <a:pt x="918270" y="855061"/>
                  </a:lnTo>
                  <a:lnTo>
                    <a:pt x="901626" y="839563"/>
                  </a:lnTo>
                  <a:lnTo>
                    <a:pt x="884982" y="824064"/>
                  </a:lnTo>
                  <a:lnTo>
                    <a:pt x="868337" y="808566"/>
                  </a:lnTo>
                  <a:lnTo>
                    <a:pt x="851693" y="793067"/>
                  </a:lnTo>
                  <a:lnTo>
                    <a:pt x="835049" y="777569"/>
                  </a:lnTo>
                  <a:lnTo>
                    <a:pt x="818405" y="762070"/>
                  </a:lnTo>
                  <a:lnTo>
                    <a:pt x="801761" y="746572"/>
                  </a:lnTo>
                  <a:lnTo>
                    <a:pt x="785117" y="731073"/>
                  </a:lnTo>
                  <a:lnTo>
                    <a:pt x="768472" y="715575"/>
                  </a:lnTo>
                  <a:lnTo>
                    <a:pt x="751828" y="700076"/>
                  </a:lnTo>
                  <a:lnTo>
                    <a:pt x="735184" y="684578"/>
                  </a:lnTo>
                  <a:lnTo>
                    <a:pt x="718540" y="669079"/>
                  </a:lnTo>
                  <a:lnTo>
                    <a:pt x="701896" y="653581"/>
                  </a:lnTo>
                  <a:lnTo>
                    <a:pt x="685252" y="638083"/>
                  </a:lnTo>
                  <a:lnTo>
                    <a:pt x="668608" y="622584"/>
                  </a:lnTo>
                  <a:lnTo>
                    <a:pt x="651963" y="607086"/>
                  </a:lnTo>
                  <a:lnTo>
                    <a:pt x="635319" y="591587"/>
                  </a:lnTo>
                  <a:lnTo>
                    <a:pt x="618675" y="576089"/>
                  </a:lnTo>
                  <a:lnTo>
                    <a:pt x="602031" y="560590"/>
                  </a:lnTo>
                  <a:lnTo>
                    <a:pt x="585387" y="545092"/>
                  </a:lnTo>
                  <a:lnTo>
                    <a:pt x="568743" y="529593"/>
                  </a:lnTo>
                  <a:lnTo>
                    <a:pt x="552098" y="514095"/>
                  </a:lnTo>
                  <a:lnTo>
                    <a:pt x="535454" y="498596"/>
                  </a:lnTo>
                  <a:lnTo>
                    <a:pt x="518810" y="483098"/>
                  </a:lnTo>
                  <a:lnTo>
                    <a:pt x="502166" y="467599"/>
                  </a:lnTo>
                  <a:lnTo>
                    <a:pt x="485522" y="452101"/>
                  </a:lnTo>
                  <a:lnTo>
                    <a:pt x="468878" y="436603"/>
                  </a:lnTo>
                  <a:lnTo>
                    <a:pt x="452234" y="421104"/>
                  </a:lnTo>
                  <a:lnTo>
                    <a:pt x="435589" y="405606"/>
                  </a:lnTo>
                  <a:lnTo>
                    <a:pt x="418945" y="390107"/>
                  </a:lnTo>
                  <a:lnTo>
                    <a:pt x="402301" y="374609"/>
                  </a:lnTo>
                  <a:lnTo>
                    <a:pt x="385657" y="359110"/>
                  </a:lnTo>
                  <a:lnTo>
                    <a:pt x="369013" y="343612"/>
                  </a:lnTo>
                  <a:lnTo>
                    <a:pt x="352369" y="328113"/>
                  </a:lnTo>
                  <a:lnTo>
                    <a:pt x="335724" y="312615"/>
                  </a:lnTo>
                  <a:lnTo>
                    <a:pt x="319080" y="297116"/>
                  </a:lnTo>
                  <a:lnTo>
                    <a:pt x="302436" y="281618"/>
                  </a:lnTo>
                  <a:lnTo>
                    <a:pt x="285792" y="266120"/>
                  </a:lnTo>
                  <a:lnTo>
                    <a:pt x="269148" y="250621"/>
                  </a:lnTo>
                  <a:lnTo>
                    <a:pt x="252504" y="235123"/>
                  </a:lnTo>
                  <a:lnTo>
                    <a:pt x="235860" y="219624"/>
                  </a:lnTo>
                  <a:lnTo>
                    <a:pt x="219215" y="204126"/>
                  </a:lnTo>
                  <a:lnTo>
                    <a:pt x="202571" y="188627"/>
                  </a:lnTo>
                  <a:lnTo>
                    <a:pt x="185927" y="173129"/>
                  </a:lnTo>
                  <a:lnTo>
                    <a:pt x="169283" y="157630"/>
                  </a:lnTo>
                  <a:lnTo>
                    <a:pt x="152639" y="142132"/>
                  </a:lnTo>
                  <a:lnTo>
                    <a:pt x="135995" y="126633"/>
                  </a:lnTo>
                  <a:lnTo>
                    <a:pt x="119350" y="111135"/>
                  </a:lnTo>
                  <a:lnTo>
                    <a:pt x="102706" y="95636"/>
                  </a:lnTo>
                  <a:lnTo>
                    <a:pt x="86062" y="80138"/>
                  </a:lnTo>
                  <a:lnTo>
                    <a:pt x="69418" y="64640"/>
                  </a:lnTo>
                  <a:lnTo>
                    <a:pt x="52774" y="49141"/>
                  </a:lnTo>
                  <a:lnTo>
                    <a:pt x="36130" y="33643"/>
                  </a:lnTo>
                  <a:lnTo>
                    <a:pt x="19486" y="18144"/>
                  </a:lnTo>
                  <a:lnTo>
                    <a:pt x="2841" y="26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45679" y="4825730"/>
              <a:ext cx="70166" cy="68838"/>
            </a:xfrm>
            <a:custGeom>
              <a:avLst/>
              <a:pathLst>
                <a:path w="70166" h="68838">
                  <a:moveTo>
                    <a:pt x="70166" y="16145"/>
                  </a:moveTo>
                  <a:lnTo>
                    <a:pt x="0" y="0"/>
                  </a:lnTo>
                  <a:lnTo>
                    <a:pt x="21100" y="688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306794" y="5596495"/>
              <a:ext cx="2023192" cy="518253"/>
            </a:xfrm>
            <a:custGeom>
              <a:avLst/>
              <a:pathLst>
                <a:path w="2023192" h="518253">
                  <a:moveTo>
                    <a:pt x="2023192" y="518253"/>
                  </a:moveTo>
                  <a:lnTo>
                    <a:pt x="1999233" y="512116"/>
                  </a:lnTo>
                  <a:lnTo>
                    <a:pt x="1975274" y="505979"/>
                  </a:lnTo>
                  <a:lnTo>
                    <a:pt x="1951315" y="499842"/>
                  </a:lnTo>
                  <a:lnTo>
                    <a:pt x="1927356" y="493704"/>
                  </a:lnTo>
                  <a:lnTo>
                    <a:pt x="1903397" y="487567"/>
                  </a:lnTo>
                  <a:lnTo>
                    <a:pt x="1879438" y="481430"/>
                  </a:lnTo>
                  <a:lnTo>
                    <a:pt x="1855479" y="475293"/>
                  </a:lnTo>
                  <a:lnTo>
                    <a:pt x="1831520" y="469155"/>
                  </a:lnTo>
                  <a:lnTo>
                    <a:pt x="1807562" y="463018"/>
                  </a:lnTo>
                  <a:lnTo>
                    <a:pt x="1783603" y="456881"/>
                  </a:lnTo>
                  <a:lnTo>
                    <a:pt x="1759644" y="450744"/>
                  </a:lnTo>
                  <a:lnTo>
                    <a:pt x="1735685" y="444607"/>
                  </a:lnTo>
                  <a:lnTo>
                    <a:pt x="1711726" y="438469"/>
                  </a:lnTo>
                  <a:lnTo>
                    <a:pt x="1687767" y="432332"/>
                  </a:lnTo>
                  <a:lnTo>
                    <a:pt x="1663808" y="426195"/>
                  </a:lnTo>
                  <a:lnTo>
                    <a:pt x="1639849" y="420058"/>
                  </a:lnTo>
                  <a:lnTo>
                    <a:pt x="1615890" y="413920"/>
                  </a:lnTo>
                  <a:lnTo>
                    <a:pt x="1591931" y="407783"/>
                  </a:lnTo>
                  <a:lnTo>
                    <a:pt x="1567972" y="401646"/>
                  </a:lnTo>
                  <a:lnTo>
                    <a:pt x="1544013" y="395509"/>
                  </a:lnTo>
                  <a:lnTo>
                    <a:pt x="1520055" y="389371"/>
                  </a:lnTo>
                  <a:lnTo>
                    <a:pt x="1496096" y="383234"/>
                  </a:lnTo>
                  <a:lnTo>
                    <a:pt x="1472137" y="377097"/>
                  </a:lnTo>
                  <a:lnTo>
                    <a:pt x="1448178" y="370960"/>
                  </a:lnTo>
                  <a:lnTo>
                    <a:pt x="1424219" y="364823"/>
                  </a:lnTo>
                  <a:lnTo>
                    <a:pt x="1400260" y="358685"/>
                  </a:lnTo>
                  <a:lnTo>
                    <a:pt x="1376301" y="352548"/>
                  </a:lnTo>
                  <a:lnTo>
                    <a:pt x="1352342" y="346411"/>
                  </a:lnTo>
                  <a:lnTo>
                    <a:pt x="1328383" y="340274"/>
                  </a:lnTo>
                  <a:lnTo>
                    <a:pt x="1304424" y="334136"/>
                  </a:lnTo>
                  <a:lnTo>
                    <a:pt x="1280465" y="327999"/>
                  </a:lnTo>
                  <a:lnTo>
                    <a:pt x="1256506" y="321862"/>
                  </a:lnTo>
                  <a:lnTo>
                    <a:pt x="1232548" y="315725"/>
                  </a:lnTo>
                  <a:lnTo>
                    <a:pt x="1208589" y="309587"/>
                  </a:lnTo>
                  <a:lnTo>
                    <a:pt x="1184630" y="303450"/>
                  </a:lnTo>
                  <a:lnTo>
                    <a:pt x="1160671" y="297313"/>
                  </a:lnTo>
                  <a:lnTo>
                    <a:pt x="1136712" y="291176"/>
                  </a:lnTo>
                  <a:lnTo>
                    <a:pt x="1112753" y="285039"/>
                  </a:lnTo>
                  <a:lnTo>
                    <a:pt x="1088794" y="278901"/>
                  </a:lnTo>
                  <a:lnTo>
                    <a:pt x="1064835" y="272764"/>
                  </a:lnTo>
                  <a:lnTo>
                    <a:pt x="1040876" y="266627"/>
                  </a:lnTo>
                  <a:lnTo>
                    <a:pt x="1016917" y="260490"/>
                  </a:lnTo>
                  <a:lnTo>
                    <a:pt x="992958" y="254352"/>
                  </a:lnTo>
                  <a:lnTo>
                    <a:pt x="969000" y="248215"/>
                  </a:lnTo>
                  <a:lnTo>
                    <a:pt x="945041" y="242078"/>
                  </a:lnTo>
                  <a:lnTo>
                    <a:pt x="921082" y="235941"/>
                  </a:lnTo>
                  <a:lnTo>
                    <a:pt x="897123" y="229803"/>
                  </a:lnTo>
                  <a:lnTo>
                    <a:pt x="873164" y="223666"/>
                  </a:lnTo>
                  <a:lnTo>
                    <a:pt x="849205" y="217529"/>
                  </a:lnTo>
                  <a:lnTo>
                    <a:pt x="825246" y="211392"/>
                  </a:lnTo>
                  <a:lnTo>
                    <a:pt x="801287" y="205255"/>
                  </a:lnTo>
                  <a:lnTo>
                    <a:pt x="777328" y="199117"/>
                  </a:lnTo>
                  <a:lnTo>
                    <a:pt x="753369" y="192980"/>
                  </a:lnTo>
                  <a:lnTo>
                    <a:pt x="729410" y="186843"/>
                  </a:lnTo>
                  <a:lnTo>
                    <a:pt x="705451" y="180706"/>
                  </a:lnTo>
                  <a:lnTo>
                    <a:pt x="681493" y="174568"/>
                  </a:lnTo>
                  <a:lnTo>
                    <a:pt x="657534" y="168431"/>
                  </a:lnTo>
                  <a:lnTo>
                    <a:pt x="633575" y="162294"/>
                  </a:lnTo>
                  <a:lnTo>
                    <a:pt x="609616" y="156157"/>
                  </a:lnTo>
                  <a:lnTo>
                    <a:pt x="585657" y="150019"/>
                  </a:lnTo>
                  <a:lnTo>
                    <a:pt x="561698" y="143882"/>
                  </a:lnTo>
                  <a:lnTo>
                    <a:pt x="537739" y="137745"/>
                  </a:lnTo>
                  <a:lnTo>
                    <a:pt x="513780" y="131608"/>
                  </a:lnTo>
                  <a:lnTo>
                    <a:pt x="489821" y="125471"/>
                  </a:lnTo>
                  <a:lnTo>
                    <a:pt x="465862" y="119333"/>
                  </a:lnTo>
                  <a:lnTo>
                    <a:pt x="441903" y="113196"/>
                  </a:lnTo>
                  <a:lnTo>
                    <a:pt x="417944" y="107059"/>
                  </a:lnTo>
                  <a:lnTo>
                    <a:pt x="393986" y="100922"/>
                  </a:lnTo>
                  <a:lnTo>
                    <a:pt x="370027" y="94784"/>
                  </a:lnTo>
                  <a:lnTo>
                    <a:pt x="346068" y="88647"/>
                  </a:lnTo>
                  <a:lnTo>
                    <a:pt x="322109" y="82510"/>
                  </a:lnTo>
                  <a:lnTo>
                    <a:pt x="298150" y="76373"/>
                  </a:lnTo>
                  <a:lnTo>
                    <a:pt x="274191" y="70235"/>
                  </a:lnTo>
                  <a:lnTo>
                    <a:pt x="250232" y="64098"/>
                  </a:lnTo>
                  <a:lnTo>
                    <a:pt x="226273" y="57961"/>
                  </a:lnTo>
                  <a:lnTo>
                    <a:pt x="202314" y="51824"/>
                  </a:lnTo>
                  <a:lnTo>
                    <a:pt x="178355" y="45687"/>
                  </a:lnTo>
                  <a:lnTo>
                    <a:pt x="154396" y="39549"/>
                  </a:lnTo>
                  <a:lnTo>
                    <a:pt x="130438" y="33412"/>
                  </a:lnTo>
                  <a:lnTo>
                    <a:pt x="106479" y="27275"/>
                  </a:lnTo>
                  <a:lnTo>
                    <a:pt x="82520" y="21138"/>
                  </a:lnTo>
                  <a:lnTo>
                    <a:pt x="58561" y="15000"/>
                  </a:lnTo>
                  <a:lnTo>
                    <a:pt x="34602" y="8863"/>
                  </a:lnTo>
                  <a:lnTo>
                    <a:pt x="10643" y="2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306794" y="5577093"/>
              <a:ext cx="69336" cy="69748"/>
            </a:xfrm>
            <a:custGeom>
              <a:avLst/>
              <a:pathLst>
                <a:path w="69336" h="69748">
                  <a:moveTo>
                    <a:pt x="69336" y="0"/>
                  </a:moveTo>
                  <a:lnTo>
                    <a:pt x="0" y="19401"/>
                  </a:lnTo>
                  <a:lnTo>
                    <a:pt x="51470" y="697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969198" y="6114748"/>
              <a:ext cx="1360787" cy="429595"/>
            </a:xfrm>
            <a:custGeom>
              <a:avLst/>
              <a:pathLst>
                <a:path w="1360787" h="429595">
                  <a:moveTo>
                    <a:pt x="1360787" y="0"/>
                  </a:moveTo>
                  <a:lnTo>
                    <a:pt x="1343574" y="5434"/>
                  </a:lnTo>
                  <a:lnTo>
                    <a:pt x="1326361" y="10868"/>
                  </a:lnTo>
                  <a:lnTo>
                    <a:pt x="1309148" y="16302"/>
                  </a:lnTo>
                  <a:lnTo>
                    <a:pt x="1291935" y="21736"/>
                  </a:lnTo>
                  <a:lnTo>
                    <a:pt x="1274722" y="27170"/>
                  </a:lnTo>
                  <a:lnTo>
                    <a:pt x="1257509" y="32604"/>
                  </a:lnTo>
                  <a:lnTo>
                    <a:pt x="1240296" y="38038"/>
                  </a:lnTo>
                  <a:lnTo>
                    <a:pt x="1223083" y="43472"/>
                  </a:lnTo>
                  <a:lnTo>
                    <a:pt x="1205870" y="48906"/>
                  </a:lnTo>
                  <a:lnTo>
                    <a:pt x="1188657" y="54340"/>
                  </a:lnTo>
                  <a:lnTo>
                    <a:pt x="1171444" y="59774"/>
                  </a:lnTo>
                  <a:lnTo>
                    <a:pt x="1154231" y="65208"/>
                  </a:lnTo>
                  <a:lnTo>
                    <a:pt x="1137018" y="70643"/>
                  </a:lnTo>
                  <a:lnTo>
                    <a:pt x="1119805" y="76077"/>
                  </a:lnTo>
                  <a:lnTo>
                    <a:pt x="1102592" y="81511"/>
                  </a:lnTo>
                  <a:lnTo>
                    <a:pt x="1085379" y="86945"/>
                  </a:lnTo>
                  <a:lnTo>
                    <a:pt x="1068166" y="92379"/>
                  </a:lnTo>
                  <a:lnTo>
                    <a:pt x="1050953" y="97813"/>
                  </a:lnTo>
                  <a:lnTo>
                    <a:pt x="1033740" y="103247"/>
                  </a:lnTo>
                  <a:lnTo>
                    <a:pt x="1016527" y="108681"/>
                  </a:lnTo>
                  <a:lnTo>
                    <a:pt x="999314" y="114115"/>
                  </a:lnTo>
                  <a:lnTo>
                    <a:pt x="982101" y="119549"/>
                  </a:lnTo>
                  <a:lnTo>
                    <a:pt x="964888" y="124983"/>
                  </a:lnTo>
                  <a:lnTo>
                    <a:pt x="947675" y="130417"/>
                  </a:lnTo>
                  <a:lnTo>
                    <a:pt x="930462" y="135851"/>
                  </a:lnTo>
                  <a:lnTo>
                    <a:pt x="913249" y="141286"/>
                  </a:lnTo>
                  <a:lnTo>
                    <a:pt x="896036" y="146720"/>
                  </a:lnTo>
                  <a:lnTo>
                    <a:pt x="878823" y="152154"/>
                  </a:lnTo>
                  <a:lnTo>
                    <a:pt x="861610" y="157588"/>
                  </a:lnTo>
                  <a:lnTo>
                    <a:pt x="844397" y="163022"/>
                  </a:lnTo>
                  <a:lnTo>
                    <a:pt x="827184" y="168456"/>
                  </a:lnTo>
                  <a:lnTo>
                    <a:pt x="809971" y="173890"/>
                  </a:lnTo>
                  <a:lnTo>
                    <a:pt x="792758" y="179324"/>
                  </a:lnTo>
                  <a:lnTo>
                    <a:pt x="775545" y="184758"/>
                  </a:lnTo>
                  <a:lnTo>
                    <a:pt x="758332" y="190192"/>
                  </a:lnTo>
                  <a:lnTo>
                    <a:pt x="741119" y="195626"/>
                  </a:lnTo>
                  <a:lnTo>
                    <a:pt x="723906" y="201060"/>
                  </a:lnTo>
                  <a:lnTo>
                    <a:pt x="706693" y="206494"/>
                  </a:lnTo>
                  <a:lnTo>
                    <a:pt x="689480" y="211929"/>
                  </a:lnTo>
                  <a:lnTo>
                    <a:pt x="672267" y="217363"/>
                  </a:lnTo>
                  <a:lnTo>
                    <a:pt x="655054" y="222797"/>
                  </a:lnTo>
                  <a:lnTo>
                    <a:pt x="637841" y="228231"/>
                  </a:lnTo>
                  <a:lnTo>
                    <a:pt x="620628" y="233665"/>
                  </a:lnTo>
                  <a:lnTo>
                    <a:pt x="603415" y="239099"/>
                  </a:lnTo>
                  <a:lnTo>
                    <a:pt x="586202" y="244533"/>
                  </a:lnTo>
                  <a:lnTo>
                    <a:pt x="568989" y="249967"/>
                  </a:lnTo>
                  <a:lnTo>
                    <a:pt x="551776" y="255401"/>
                  </a:lnTo>
                  <a:lnTo>
                    <a:pt x="534563" y="260835"/>
                  </a:lnTo>
                  <a:lnTo>
                    <a:pt x="517350" y="266269"/>
                  </a:lnTo>
                  <a:lnTo>
                    <a:pt x="500137" y="271703"/>
                  </a:lnTo>
                  <a:lnTo>
                    <a:pt x="482924" y="277138"/>
                  </a:lnTo>
                  <a:lnTo>
                    <a:pt x="465711" y="282572"/>
                  </a:lnTo>
                  <a:lnTo>
                    <a:pt x="448498" y="288006"/>
                  </a:lnTo>
                  <a:lnTo>
                    <a:pt x="431285" y="293440"/>
                  </a:lnTo>
                  <a:lnTo>
                    <a:pt x="414072" y="298874"/>
                  </a:lnTo>
                  <a:lnTo>
                    <a:pt x="396859" y="304308"/>
                  </a:lnTo>
                  <a:lnTo>
                    <a:pt x="379646" y="309742"/>
                  </a:lnTo>
                  <a:lnTo>
                    <a:pt x="362433" y="315176"/>
                  </a:lnTo>
                  <a:lnTo>
                    <a:pt x="345220" y="320610"/>
                  </a:lnTo>
                  <a:lnTo>
                    <a:pt x="328008" y="326044"/>
                  </a:lnTo>
                  <a:lnTo>
                    <a:pt x="310795" y="331478"/>
                  </a:lnTo>
                  <a:lnTo>
                    <a:pt x="293582" y="336912"/>
                  </a:lnTo>
                  <a:lnTo>
                    <a:pt x="276369" y="342346"/>
                  </a:lnTo>
                  <a:lnTo>
                    <a:pt x="259156" y="347781"/>
                  </a:lnTo>
                  <a:lnTo>
                    <a:pt x="241943" y="353215"/>
                  </a:lnTo>
                  <a:lnTo>
                    <a:pt x="224730" y="358649"/>
                  </a:lnTo>
                  <a:lnTo>
                    <a:pt x="207517" y="364083"/>
                  </a:lnTo>
                  <a:lnTo>
                    <a:pt x="190304" y="369517"/>
                  </a:lnTo>
                  <a:lnTo>
                    <a:pt x="173091" y="374951"/>
                  </a:lnTo>
                  <a:lnTo>
                    <a:pt x="155878" y="380385"/>
                  </a:lnTo>
                  <a:lnTo>
                    <a:pt x="138665" y="385819"/>
                  </a:lnTo>
                  <a:lnTo>
                    <a:pt x="121452" y="391253"/>
                  </a:lnTo>
                  <a:lnTo>
                    <a:pt x="104239" y="396687"/>
                  </a:lnTo>
                  <a:lnTo>
                    <a:pt x="87026" y="402121"/>
                  </a:lnTo>
                  <a:lnTo>
                    <a:pt x="69813" y="407555"/>
                  </a:lnTo>
                  <a:lnTo>
                    <a:pt x="52600" y="412989"/>
                  </a:lnTo>
                  <a:lnTo>
                    <a:pt x="35387" y="418424"/>
                  </a:lnTo>
                  <a:lnTo>
                    <a:pt x="18174" y="423858"/>
                  </a:lnTo>
                  <a:lnTo>
                    <a:pt x="961" y="429292"/>
                  </a:lnTo>
                  <a:lnTo>
                    <a:pt x="0" y="4295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969198" y="6491242"/>
              <a:ext cx="70298" cy="68659"/>
            </a:xfrm>
            <a:custGeom>
              <a:avLst/>
              <a:pathLst>
                <a:path w="70298" h="68659">
                  <a:moveTo>
                    <a:pt x="48623" y="0"/>
                  </a:moveTo>
                  <a:lnTo>
                    <a:pt x="0" y="53101"/>
                  </a:lnTo>
                  <a:lnTo>
                    <a:pt x="70298" y="68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897959" y="6114748"/>
              <a:ext cx="1432026" cy="29552"/>
            </a:xfrm>
            <a:custGeom>
              <a:avLst/>
              <a:pathLst>
                <a:path w="1432026" h="29552">
                  <a:moveTo>
                    <a:pt x="1432026" y="0"/>
                  </a:moveTo>
                  <a:lnTo>
                    <a:pt x="1413926" y="373"/>
                  </a:lnTo>
                  <a:lnTo>
                    <a:pt x="1395825" y="747"/>
                  </a:lnTo>
                  <a:lnTo>
                    <a:pt x="1377725" y="1120"/>
                  </a:lnTo>
                  <a:lnTo>
                    <a:pt x="1359624" y="1494"/>
                  </a:lnTo>
                  <a:lnTo>
                    <a:pt x="1341524" y="1867"/>
                  </a:lnTo>
                  <a:lnTo>
                    <a:pt x="1323423" y="2241"/>
                  </a:lnTo>
                  <a:lnTo>
                    <a:pt x="1305323" y="2614"/>
                  </a:lnTo>
                  <a:lnTo>
                    <a:pt x="1287222" y="2988"/>
                  </a:lnTo>
                  <a:lnTo>
                    <a:pt x="1269122" y="3361"/>
                  </a:lnTo>
                  <a:lnTo>
                    <a:pt x="1251021" y="3735"/>
                  </a:lnTo>
                  <a:lnTo>
                    <a:pt x="1232921" y="4108"/>
                  </a:lnTo>
                  <a:lnTo>
                    <a:pt x="1214820" y="4482"/>
                  </a:lnTo>
                  <a:lnTo>
                    <a:pt x="1196720" y="4856"/>
                  </a:lnTo>
                  <a:lnTo>
                    <a:pt x="1178619" y="5229"/>
                  </a:lnTo>
                  <a:lnTo>
                    <a:pt x="1160519" y="5603"/>
                  </a:lnTo>
                  <a:lnTo>
                    <a:pt x="1142418" y="5976"/>
                  </a:lnTo>
                  <a:lnTo>
                    <a:pt x="1124318" y="6350"/>
                  </a:lnTo>
                  <a:lnTo>
                    <a:pt x="1106217" y="6723"/>
                  </a:lnTo>
                  <a:lnTo>
                    <a:pt x="1088117" y="7097"/>
                  </a:lnTo>
                  <a:lnTo>
                    <a:pt x="1070016" y="7470"/>
                  </a:lnTo>
                  <a:lnTo>
                    <a:pt x="1051916" y="7844"/>
                  </a:lnTo>
                  <a:lnTo>
                    <a:pt x="1033815" y="8217"/>
                  </a:lnTo>
                  <a:lnTo>
                    <a:pt x="1015715" y="8591"/>
                  </a:lnTo>
                  <a:lnTo>
                    <a:pt x="997614" y="8964"/>
                  </a:lnTo>
                  <a:lnTo>
                    <a:pt x="979514" y="9338"/>
                  </a:lnTo>
                  <a:lnTo>
                    <a:pt x="961413" y="9712"/>
                  </a:lnTo>
                  <a:lnTo>
                    <a:pt x="943313" y="10085"/>
                  </a:lnTo>
                  <a:lnTo>
                    <a:pt x="925212" y="10459"/>
                  </a:lnTo>
                  <a:lnTo>
                    <a:pt x="907112" y="10832"/>
                  </a:lnTo>
                  <a:lnTo>
                    <a:pt x="889011" y="11206"/>
                  </a:lnTo>
                  <a:lnTo>
                    <a:pt x="870911" y="11579"/>
                  </a:lnTo>
                  <a:lnTo>
                    <a:pt x="852810" y="11953"/>
                  </a:lnTo>
                  <a:lnTo>
                    <a:pt x="834710" y="12326"/>
                  </a:lnTo>
                  <a:lnTo>
                    <a:pt x="816609" y="12700"/>
                  </a:lnTo>
                  <a:lnTo>
                    <a:pt x="798509" y="13073"/>
                  </a:lnTo>
                  <a:lnTo>
                    <a:pt x="780408" y="13447"/>
                  </a:lnTo>
                  <a:lnTo>
                    <a:pt x="762308" y="13821"/>
                  </a:lnTo>
                  <a:lnTo>
                    <a:pt x="744207" y="14194"/>
                  </a:lnTo>
                  <a:lnTo>
                    <a:pt x="726107" y="14568"/>
                  </a:lnTo>
                  <a:lnTo>
                    <a:pt x="708006" y="14941"/>
                  </a:lnTo>
                  <a:lnTo>
                    <a:pt x="689906" y="15315"/>
                  </a:lnTo>
                  <a:lnTo>
                    <a:pt x="671805" y="15688"/>
                  </a:lnTo>
                  <a:lnTo>
                    <a:pt x="653705" y="16062"/>
                  </a:lnTo>
                  <a:lnTo>
                    <a:pt x="635604" y="16435"/>
                  </a:lnTo>
                  <a:lnTo>
                    <a:pt x="617504" y="16809"/>
                  </a:lnTo>
                  <a:lnTo>
                    <a:pt x="599403" y="17182"/>
                  </a:lnTo>
                  <a:lnTo>
                    <a:pt x="581303" y="17556"/>
                  </a:lnTo>
                  <a:lnTo>
                    <a:pt x="563202" y="17929"/>
                  </a:lnTo>
                  <a:lnTo>
                    <a:pt x="545102" y="18303"/>
                  </a:lnTo>
                  <a:lnTo>
                    <a:pt x="527001" y="18677"/>
                  </a:lnTo>
                  <a:lnTo>
                    <a:pt x="508901" y="19050"/>
                  </a:lnTo>
                  <a:lnTo>
                    <a:pt x="490800" y="19424"/>
                  </a:lnTo>
                  <a:lnTo>
                    <a:pt x="472699" y="19797"/>
                  </a:lnTo>
                  <a:lnTo>
                    <a:pt x="454599" y="20171"/>
                  </a:lnTo>
                  <a:lnTo>
                    <a:pt x="436498" y="20544"/>
                  </a:lnTo>
                  <a:lnTo>
                    <a:pt x="418398" y="20918"/>
                  </a:lnTo>
                  <a:lnTo>
                    <a:pt x="400297" y="21291"/>
                  </a:lnTo>
                  <a:lnTo>
                    <a:pt x="382197" y="21665"/>
                  </a:lnTo>
                  <a:lnTo>
                    <a:pt x="364096" y="22038"/>
                  </a:lnTo>
                  <a:lnTo>
                    <a:pt x="345996" y="22412"/>
                  </a:lnTo>
                  <a:lnTo>
                    <a:pt x="327895" y="22786"/>
                  </a:lnTo>
                  <a:lnTo>
                    <a:pt x="309795" y="23159"/>
                  </a:lnTo>
                  <a:lnTo>
                    <a:pt x="291694" y="23533"/>
                  </a:lnTo>
                  <a:lnTo>
                    <a:pt x="273594" y="23906"/>
                  </a:lnTo>
                  <a:lnTo>
                    <a:pt x="255493" y="24280"/>
                  </a:lnTo>
                  <a:lnTo>
                    <a:pt x="237393" y="24653"/>
                  </a:lnTo>
                  <a:lnTo>
                    <a:pt x="219292" y="25027"/>
                  </a:lnTo>
                  <a:lnTo>
                    <a:pt x="201192" y="25400"/>
                  </a:lnTo>
                  <a:lnTo>
                    <a:pt x="183091" y="25774"/>
                  </a:lnTo>
                  <a:lnTo>
                    <a:pt x="164991" y="26147"/>
                  </a:lnTo>
                  <a:lnTo>
                    <a:pt x="146890" y="26521"/>
                  </a:lnTo>
                  <a:lnTo>
                    <a:pt x="128790" y="26894"/>
                  </a:lnTo>
                  <a:lnTo>
                    <a:pt x="110689" y="27268"/>
                  </a:lnTo>
                  <a:lnTo>
                    <a:pt x="92589" y="27642"/>
                  </a:lnTo>
                  <a:lnTo>
                    <a:pt x="74488" y="28015"/>
                  </a:lnTo>
                  <a:lnTo>
                    <a:pt x="56388" y="28389"/>
                  </a:lnTo>
                  <a:lnTo>
                    <a:pt x="38287" y="28762"/>
                  </a:lnTo>
                  <a:lnTo>
                    <a:pt x="20187" y="29136"/>
                  </a:lnTo>
                  <a:lnTo>
                    <a:pt x="2086" y="29509"/>
                  </a:lnTo>
                  <a:lnTo>
                    <a:pt x="0" y="29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897959" y="6107022"/>
              <a:ext cx="63083" cy="71984"/>
            </a:xfrm>
            <a:custGeom>
              <a:avLst/>
              <a:pathLst>
                <a:path w="63083" h="71984">
                  <a:moveTo>
                    <a:pt x="61597" y="0"/>
                  </a:moveTo>
                  <a:lnTo>
                    <a:pt x="0" y="37278"/>
                  </a:lnTo>
                  <a:lnTo>
                    <a:pt x="63083" y="719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19828" y="5166169"/>
              <a:ext cx="2110157" cy="948579"/>
            </a:xfrm>
            <a:custGeom>
              <a:avLst/>
              <a:pathLst>
                <a:path w="2110157" h="948579">
                  <a:moveTo>
                    <a:pt x="2110157" y="948579"/>
                  </a:moveTo>
                  <a:lnTo>
                    <a:pt x="2085525" y="937506"/>
                  </a:lnTo>
                  <a:lnTo>
                    <a:pt x="2060894" y="926434"/>
                  </a:lnTo>
                  <a:lnTo>
                    <a:pt x="2036263" y="915361"/>
                  </a:lnTo>
                  <a:lnTo>
                    <a:pt x="2011631" y="904289"/>
                  </a:lnTo>
                  <a:lnTo>
                    <a:pt x="1987000" y="893216"/>
                  </a:lnTo>
                  <a:lnTo>
                    <a:pt x="1962369" y="882144"/>
                  </a:lnTo>
                  <a:lnTo>
                    <a:pt x="1937737" y="871071"/>
                  </a:lnTo>
                  <a:lnTo>
                    <a:pt x="1913106" y="859998"/>
                  </a:lnTo>
                  <a:lnTo>
                    <a:pt x="1888474" y="848926"/>
                  </a:lnTo>
                  <a:lnTo>
                    <a:pt x="1863843" y="837853"/>
                  </a:lnTo>
                  <a:lnTo>
                    <a:pt x="1839212" y="826781"/>
                  </a:lnTo>
                  <a:lnTo>
                    <a:pt x="1814580" y="815708"/>
                  </a:lnTo>
                  <a:lnTo>
                    <a:pt x="1789949" y="804636"/>
                  </a:lnTo>
                  <a:lnTo>
                    <a:pt x="1765318" y="793563"/>
                  </a:lnTo>
                  <a:lnTo>
                    <a:pt x="1740686" y="782491"/>
                  </a:lnTo>
                  <a:lnTo>
                    <a:pt x="1716055" y="771418"/>
                  </a:lnTo>
                  <a:lnTo>
                    <a:pt x="1691423" y="760346"/>
                  </a:lnTo>
                  <a:lnTo>
                    <a:pt x="1666792" y="749273"/>
                  </a:lnTo>
                  <a:lnTo>
                    <a:pt x="1642161" y="738200"/>
                  </a:lnTo>
                  <a:lnTo>
                    <a:pt x="1617529" y="727128"/>
                  </a:lnTo>
                  <a:lnTo>
                    <a:pt x="1592898" y="716055"/>
                  </a:lnTo>
                  <a:lnTo>
                    <a:pt x="1568266" y="704983"/>
                  </a:lnTo>
                  <a:lnTo>
                    <a:pt x="1543635" y="693910"/>
                  </a:lnTo>
                  <a:lnTo>
                    <a:pt x="1519004" y="682838"/>
                  </a:lnTo>
                  <a:lnTo>
                    <a:pt x="1494372" y="671765"/>
                  </a:lnTo>
                  <a:lnTo>
                    <a:pt x="1469741" y="660693"/>
                  </a:lnTo>
                  <a:lnTo>
                    <a:pt x="1445110" y="649620"/>
                  </a:lnTo>
                  <a:lnTo>
                    <a:pt x="1420478" y="638547"/>
                  </a:lnTo>
                  <a:lnTo>
                    <a:pt x="1395847" y="627475"/>
                  </a:lnTo>
                  <a:lnTo>
                    <a:pt x="1371215" y="616402"/>
                  </a:lnTo>
                  <a:lnTo>
                    <a:pt x="1346584" y="605330"/>
                  </a:lnTo>
                  <a:lnTo>
                    <a:pt x="1321953" y="594257"/>
                  </a:lnTo>
                  <a:lnTo>
                    <a:pt x="1297321" y="583185"/>
                  </a:lnTo>
                  <a:lnTo>
                    <a:pt x="1272690" y="572112"/>
                  </a:lnTo>
                  <a:lnTo>
                    <a:pt x="1248059" y="561040"/>
                  </a:lnTo>
                  <a:lnTo>
                    <a:pt x="1223427" y="549967"/>
                  </a:lnTo>
                  <a:lnTo>
                    <a:pt x="1198796" y="538895"/>
                  </a:lnTo>
                  <a:lnTo>
                    <a:pt x="1174164" y="527822"/>
                  </a:lnTo>
                  <a:lnTo>
                    <a:pt x="1149533" y="516749"/>
                  </a:lnTo>
                  <a:lnTo>
                    <a:pt x="1124902" y="505677"/>
                  </a:lnTo>
                  <a:lnTo>
                    <a:pt x="1100270" y="494604"/>
                  </a:lnTo>
                  <a:lnTo>
                    <a:pt x="1075639" y="483532"/>
                  </a:lnTo>
                  <a:lnTo>
                    <a:pt x="1051007" y="472459"/>
                  </a:lnTo>
                  <a:lnTo>
                    <a:pt x="1026376" y="461387"/>
                  </a:lnTo>
                  <a:lnTo>
                    <a:pt x="1001745" y="450314"/>
                  </a:lnTo>
                  <a:lnTo>
                    <a:pt x="977113" y="439242"/>
                  </a:lnTo>
                  <a:lnTo>
                    <a:pt x="952482" y="428169"/>
                  </a:lnTo>
                  <a:lnTo>
                    <a:pt x="927851" y="417097"/>
                  </a:lnTo>
                  <a:lnTo>
                    <a:pt x="903219" y="406024"/>
                  </a:lnTo>
                  <a:lnTo>
                    <a:pt x="878588" y="394951"/>
                  </a:lnTo>
                  <a:lnTo>
                    <a:pt x="853956" y="383879"/>
                  </a:lnTo>
                  <a:lnTo>
                    <a:pt x="829325" y="372806"/>
                  </a:lnTo>
                  <a:lnTo>
                    <a:pt x="804694" y="361734"/>
                  </a:lnTo>
                  <a:lnTo>
                    <a:pt x="780062" y="350661"/>
                  </a:lnTo>
                  <a:lnTo>
                    <a:pt x="755431" y="339589"/>
                  </a:lnTo>
                  <a:lnTo>
                    <a:pt x="730799" y="328516"/>
                  </a:lnTo>
                  <a:lnTo>
                    <a:pt x="706168" y="317444"/>
                  </a:lnTo>
                  <a:lnTo>
                    <a:pt x="681537" y="306371"/>
                  </a:lnTo>
                  <a:lnTo>
                    <a:pt x="656905" y="295298"/>
                  </a:lnTo>
                  <a:lnTo>
                    <a:pt x="632274" y="284226"/>
                  </a:lnTo>
                  <a:lnTo>
                    <a:pt x="607643" y="273153"/>
                  </a:lnTo>
                  <a:lnTo>
                    <a:pt x="583011" y="262081"/>
                  </a:lnTo>
                  <a:lnTo>
                    <a:pt x="558380" y="251008"/>
                  </a:lnTo>
                  <a:lnTo>
                    <a:pt x="533748" y="239936"/>
                  </a:lnTo>
                  <a:lnTo>
                    <a:pt x="509117" y="228863"/>
                  </a:lnTo>
                  <a:lnTo>
                    <a:pt x="484486" y="217791"/>
                  </a:lnTo>
                  <a:lnTo>
                    <a:pt x="459854" y="206718"/>
                  </a:lnTo>
                  <a:lnTo>
                    <a:pt x="435223" y="195646"/>
                  </a:lnTo>
                  <a:lnTo>
                    <a:pt x="410592" y="184573"/>
                  </a:lnTo>
                  <a:lnTo>
                    <a:pt x="385960" y="173500"/>
                  </a:lnTo>
                  <a:lnTo>
                    <a:pt x="361329" y="162428"/>
                  </a:lnTo>
                  <a:lnTo>
                    <a:pt x="336697" y="151355"/>
                  </a:lnTo>
                  <a:lnTo>
                    <a:pt x="312066" y="140283"/>
                  </a:lnTo>
                  <a:lnTo>
                    <a:pt x="287435" y="129210"/>
                  </a:lnTo>
                  <a:lnTo>
                    <a:pt x="262803" y="118138"/>
                  </a:lnTo>
                  <a:lnTo>
                    <a:pt x="238172" y="107065"/>
                  </a:lnTo>
                  <a:lnTo>
                    <a:pt x="213540" y="95993"/>
                  </a:lnTo>
                  <a:lnTo>
                    <a:pt x="188909" y="84920"/>
                  </a:lnTo>
                  <a:lnTo>
                    <a:pt x="164278" y="73847"/>
                  </a:lnTo>
                  <a:lnTo>
                    <a:pt x="139646" y="62775"/>
                  </a:lnTo>
                  <a:lnTo>
                    <a:pt x="115015" y="51702"/>
                  </a:lnTo>
                  <a:lnTo>
                    <a:pt x="90384" y="40630"/>
                  </a:lnTo>
                  <a:lnTo>
                    <a:pt x="65752" y="29557"/>
                  </a:lnTo>
                  <a:lnTo>
                    <a:pt x="41121" y="18485"/>
                  </a:lnTo>
                  <a:lnTo>
                    <a:pt x="16489" y="74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219828" y="5158900"/>
              <a:ext cx="71632" cy="65669"/>
            </a:xfrm>
            <a:custGeom>
              <a:avLst/>
              <a:pathLst>
                <a:path w="71632" h="65669">
                  <a:moveTo>
                    <a:pt x="71632" y="0"/>
                  </a:moveTo>
                  <a:lnTo>
                    <a:pt x="0" y="7269"/>
                  </a:lnTo>
                  <a:lnTo>
                    <a:pt x="42111" y="656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95721" y="6114748"/>
              <a:ext cx="2034264" cy="583131"/>
            </a:xfrm>
            <a:custGeom>
              <a:avLst/>
              <a:pathLst>
                <a:path w="2034264" h="583131">
                  <a:moveTo>
                    <a:pt x="2034264" y="0"/>
                  </a:moveTo>
                  <a:lnTo>
                    <a:pt x="2010220" y="6892"/>
                  </a:lnTo>
                  <a:lnTo>
                    <a:pt x="1986177" y="13784"/>
                  </a:lnTo>
                  <a:lnTo>
                    <a:pt x="1962133" y="20676"/>
                  </a:lnTo>
                  <a:lnTo>
                    <a:pt x="1938089" y="27568"/>
                  </a:lnTo>
                  <a:lnTo>
                    <a:pt x="1914046" y="34461"/>
                  </a:lnTo>
                  <a:lnTo>
                    <a:pt x="1890002" y="41353"/>
                  </a:lnTo>
                  <a:lnTo>
                    <a:pt x="1865958" y="48245"/>
                  </a:lnTo>
                  <a:lnTo>
                    <a:pt x="1841914" y="55137"/>
                  </a:lnTo>
                  <a:lnTo>
                    <a:pt x="1817871" y="62030"/>
                  </a:lnTo>
                  <a:lnTo>
                    <a:pt x="1793827" y="68922"/>
                  </a:lnTo>
                  <a:lnTo>
                    <a:pt x="1769783" y="75814"/>
                  </a:lnTo>
                  <a:lnTo>
                    <a:pt x="1745740" y="82706"/>
                  </a:lnTo>
                  <a:lnTo>
                    <a:pt x="1721696" y="89599"/>
                  </a:lnTo>
                  <a:lnTo>
                    <a:pt x="1697652" y="96491"/>
                  </a:lnTo>
                  <a:lnTo>
                    <a:pt x="1673608" y="103383"/>
                  </a:lnTo>
                  <a:lnTo>
                    <a:pt x="1649565" y="110275"/>
                  </a:lnTo>
                  <a:lnTo>
                    <a:pt x="1625521" y="117168"/>
                  </a:lnTo>
                  <a:lnTo>
                    <a:pt x="1601477" y="124060"/>
                  </a:lnTo>
                  <a:lnTo>
                    <a:pt x="1577434" y="130952"/>
                  </a:lnTo>
                  <a:lnTo>
                    <a:pt x="1553390" y="137844"/>
                  </a:lnTo>
                  <a:lnTo>
                    <a:pt x="1529346" y="144737"/>
                  </a:lnTo>
                  <a:lnTo>
                    <a:pt x="1505302" y="151629"/>
                  </a:lnTo>
                  <a:lnTo>
                    <a:pt x="1481259" y="158521"/>
                  </a:lnTo>
                  <a:lnTo>
                    <a:pt x="1457215" y="165413"/>
                  </a:lnTo>
                  <a:lnTo>
                    <a:pt x="1433171" y="172306"/>
                  </a:lnTo>
                  <a:lnTo>
                    <a:pt x="1409128" y="179198"/>
                  </a:lnTo>
                  <a:lnTo>
                    <a:pt x="1385084" y="186090"/>
                  </a:lnTo>
                  <a:lnTo>
                    <a:pt x="1361040" y="192982"/>
                  </a:lnTo>
                  <a:lnTo>
                    <a:pt x="1336997" y="199875"/>
                  </a:lnTo>
                  <a:lnTo>
                    <a:pt x="1312953" y="206767"/>
                  </a:lnTo>
                  <a:lnTo>
                    <a:pt x="1288909" y="213659"/>
                  </a:lnTo>
                  <a:lnTo>
                    <a:pt x="1264865" y="220551"/>
                  </a:lnTo>
                  <a:lnTo>
                    <a:pt x="1240822" y="227444"/>
                  </a:lnTo>
                  <a:lnTo>
                    <a:pt x="1216778" y="234336"/>
                  </a:lnTo>
                  <a:lnTo>
                    <a:pt x="1192734" y="241228"/>
                  </a:lnTo>
                  <a:lnTo>
                    <a:pt x="1168691" y="248120"/>
                  </a:lnTo>
                  <a:lnTo>
                    <a:pt x="1144647" y="255012"/>
                  </a:lnTo>
                  <a:lnTo>
                    <a:pt x="1120603" y="261905"/>
                  </a:lnTo>
                  <a:lnTo>
                    <a:pt x="1096559" y="268797"/>
                  </a:lnTo>
                  <a:lnTo>
                    <a:pt x="1072516" y="275689"/>
                  </a:lnTo>
                  <a:lnTo>
                    <a:pt x="1048472" y="282581"/>
                  </a:lnTo>
                  <a:lnTo>
                    <a:pt x="1024428" y="289474"/>
                  </a:lnTo>
                  <a:lnTo>
                    <a:pt x="1000385" y="296366"/>
                  </a:lnTo>
                  <a:lnTo>
                    <a:pt x="976341" y="303258"/>
                  </a:lnTo>
                  <a:lnTo>
                    <a:pt x="952297" y="310150"/>
                  </a:lnTo>
                  <a:lnTo>
                    <a:pt x="928253" y="317043"/>
                  </a:lnTo>
                  <a:lnTo>
                    <a:pt x="904210" y="323935"/>
                  </a:lnTo>
                  <a:lnTo>
                    <a:pt x="880166" y="330827"/>
                  </a:lnTo>
                  <a:lnTo>
                    <a:pt x="856122" y="337719"/>
                  </a:lnTo>
                  <a:lnTo>
                    <a:pt x="832079" y="344612"/>
                  </a:lnTo>
                  <a:lnTo>
                    <a:pt x="808035" y="351504"/>
                  </a:lnTo>
                  <a:lnTo>
                    <a:pt x="783991" y="358396"/>
                  </a:lnTo>
                  <a:lnTo>
                    <a:pt x="759948" y="365288"/>
                  </a:lnTo>
                  <a:lnTo>
                    <a:pt x="735904" y="372181"/>
                  </a:lnTo>
                  <a:lnTo>
                    <a:pt x="711860" y="379073"/>
                  </a:lnTo>
                  <a:lnTo>
                    <a:pt x="687816" y="385965"/>
                  </a:lnTo>
                  <a:lnTo>
                    <a:pt x="663773" y="392857"/>
                  </a:lnTo>
                  <a:lnTo>
                    <a:pt x="639729" y="399750"/>
                  </a:lnTo>
                  <a:lnTo>
                    <a:pt x="615685" y="406642"/>
                  </a:lnTo>
                  <a:lnTo>
                    <a:pt x="591642" y="413534"/>
                  </a:lnTo>
                  <a:lnTo>
                    <a:pt x="567598" y="420426"/>
                  </a:lnTo>
                  <a:lnTo>
                    <a:pt x="543554" y="427319"/>
                  </a:lnTo>
                  <a:lnTo>
                    <a:pt x="519510" y="434211"/>
                  </a:lnTo>
                  <a:lnTo>
                    <a:pt x="495467" y="441103"/>
                  </a:lnTo>
                  <a:lnTo>
                    <a:pt x="471423" y="447995"/>
                  </a:lnTo>
                  <a:lnTo>
                    <a:pt x="447379" y="454888"/>
                  </a:lnTo>
                  <a:lnTo>
                    <a:pt x="423336" y="461780"/>
                  </a:lnTo>
                  <a:lnTo>
                    <a:pt x="399292" y="468672"/>
                  </a:lnTo>
                  <a:lnTo>
                    <a:pt x="375248" y="475564"/>
                  </a:lnTo>
                  <a:lnTo>
                    <a:pt x="351205" y="482457"/>
                  </a:lnTo>
                  <a:lnTo>
                    <a:pt x="327161" y="489349"/>
                  </a:lnTo>
                  <a:lnTo>
                    <a:pt x="303117" y="496241"/>
                  </a:lnTo>
                  <a:lnTo>
                    <a:pt x="279073" y="503133"/>
                  </a:lnTo>
                  <a:lnTo>
                    <a:pt x="255030" y="510025"/>
                  </a:lnTo>
                  <a:lnTo>
                    <a:pt x="230986" y="516918"/>
                  </a:lnTo>
                  <a:lnTo>
                    <a:pt x="206942" y="523810"/>
                  </a:lnTo>
                  <a:lnTo>
                    <a:pt x="182899" y="530702"/>
                  </a:lnTo>
                  <a:lnTo>
                    <a:pt x="158855" y="537594"/>
                  </a:lnTo>
                  <a:lnTo>
                    <a:pt x="134811" y="544487"/>
                  </a:lnTo>
                  <a:lnTo>
                    <a:pt x="110767" y="551379"/>
                  </a:lnTo>
                  <a:lnTo>
                    <a:pt x="86724" y="558271"/>
                  </a:lnTo>
                  <a:lnTo>
                    <a:pt x="62680" y="565163"/>
                  </a:lnTo>
                  <a:lnTo>
                    <a:pt x="38636" y="572056"/>
                  </a:lnTo>
                  <a:lnTo>
                    <a:pt x="14593" y="578948"/>
                  </a:lnTo>
                  <a:lnTo>
                    <a:pt x="0" y="583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295721" y="6646092"/>
              <a:ext cx="69859" cy="69212"/>
            </a:xfrm>
            <a:custGeom>
              <a:avLst/>
              <a:pathLst>
                <a:path w="69859" h="69212">
                  <a:moveTo>
                    <a:pt x="50019" y="0"/>
                  </a:moveTo>
                  <a:lnTo>
                    <a:pt x="0" y="51788"/>
                  </a:lnTo>
                  <a:lnTo>
                    <a:pt x="69859" y="692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371632" y="5352864"/>
              <a:ext cx="958354" cy="761884"/>
            </a:xfrm>
            <a:custGeom>
              <a:avLst/>
              <a:pathLst>
                <a:path w="958354" h="761884">
                  <a:moveTo>
                    <a:pt x="958354" y="761884"/>
                  </a:moveTo>
                  <a:lnTo>
                    <a:pt x="945827" y="751925"/>
                  </a:lnTo>
                  <a:lnTo>
                    <a:pt x="933300" y="741967"/>
                  </a:lnTo>
                  <a:lnTo>
                    <a:pt x="920773" y="732008"/>
                  </a:lnTo>
                  <a:lnTo>
                    <a:pt x="908246" y="722049"/>
                  </a:lnTo>
                  <a:lnTo>
                    <a:pt x="895720" y="712090"/>
                  </a:lnTo>
                  <a:lnTo>
                    <a:pt x="883193" y="702132"/>
                  </a:lnTo>
                  <a:lnTo>
                    <a:pt x="870666" y="692173"/>
                  </a:lnTo>
                  <a:lnTo>
                    <a:pt x="858139" y="682214"/>
                  </a:lnTo>
                  <a:lnTo>
                    <a:pt x="845612" y="672256"/>
                  </a:lnTo>
                  <a:lnTo>
                    <a:pt x="833085" y="662297"/>
                  </a:lnTo>
                  <a:lnTo>
                    <a:pt x="820559" y="652338"/>
                  </a:lnTo>
                  <a:lnTo>
                    <a:pt x="808032" y="642379"/>
                  </a:lnTo>
                  <a:lnTo>
                    <a:pt x="795505" y="632421"/>
                  </a:lnTo>
                  <a:lnTo>
                    <a:pt x="782978" y="622462"/>
                  </a:lnTo>
                  <a:lnTo>
                    <a:pt x="770451" y="612503"/>
                  </a:lnTo>
                  <a:lnTo>
                    <a:pt x="757925" y="602545"/>
                  </a:lnTo>
                  <a:lnTo>
                    <a:pt x="745398" y="592586"/>
                  </a:lnTo>
                  <a:lnTo>
                    <a:pt x="732871" y="582627"/>
                  </a:lnTo>
                  <a:lnTo>
                    <a:pt x="720344" y="572668"/>
                  </a:lnTo>
                  <a:lnTo>
                    <a:pt x="707817" y="562710"/>
                  </a:lnTo>
                  <a:lnTo>
                    <a:pt x="695291" y="552751"/>
                  </a:lnTo>
                  <a:lnTo>
                    <a:pt x="682764" y="542792"/>
                  </a:lnTo>
                  <a:lnTo>
                    <a:pt x="670237" y="532834"/>
                  </a:lnTo>
                  <a:lnTo>
                    <a:pt x="657710" y="522875"/>
                  </a:lnTo>
                  <a:lnTo>
                    <a:pt x="645183" y="512916"/>
                  </a:lnTo>
                  <a:lnTo>
                    <a:pt x="632657" y="502957"/>
                  </a:lnTo>
                  <a:lnTo>
                    <a:pt x="620130" y="492999"/>
                  </a:lnTo>
                  <a:lnTo>
                    <a:pt x="607603" y="483040"/>
                  </a:lnTo>
                  <a:lnTo>
                    <a:pt x="595076" y="473081"/>
                  </a:lnTo>
                  <a:lnTo>
                    <a:pt x="582549" y="463122"/>
                  </a:lnTo>
                  <a:lnTo>
                    <a:pt x="570023" y="453164"/>
                  </a:lnTo>
                  <a:lnTo>
                    <a:pt x="557496" y="443205"/>
                  </a:lnTo>
                  <a:lnTo>
                    <a:pt x="544969" y="433246"/>
                  </a:lnTo>
                  <a:lnTo>
                    <a:pt x="532442" y="423288"/>
                  </a:lnTo>
                  <a:lnTo>
                    <a:pt x="519915" y="413329"/>
                  </a:lnTo>
                  <a:lnTo>
                    <a:pt x="507389" y="403370"/>
                  </a:lnTo>
                  <a:lnTo>
                    <a:pt x="494862" y="393411"/>
                  </a:lnTo>
                  <a:lnTo>
                    <a:pt x="482335" y="383453"/>
                  </a:lnTo>
                  <a:lnTo>
                    <a:pt x="469808" y="373494"/>
                  </a:lnTo>
                  <a:lnTo>
                    <a:pt x="457281" y="363535"/>
                  </a:lnTo>
                  <a:lnTo>
                    <a:pt x="444754" y="353577"/>
                  </a:lnTo>
                  <a:lnTo>
                    <a:pt x="432228" y="343618"/>
                  </a:lnTo>
                  <a:lnTo>
                    <a:pt x="419701" y="333659"/>
                  </a:lnTo>
                  <a:lnTo>
                    <a:pt x="407174" y="323700"/>
                  </a:lnTo>
                  <a:lnTo>
                    <a:pt x="394647" y="313742"/>
                  </a:lnTo>
                  <a:lnTo>
                    <a:pt x="382120" y="303783"/>
                  </a:lnTo>
                  <a:lnTo>
                    <a:pt x="369594" y="293824"/>
                  </a:lnTo>
                  <a:lnTo>
                    <a:pt x="357067" y="283865"/>
                  </a:lnTo>
                  <a:lnTo>
                    <a:pt x="344540" y="273907"/>
                  </a:lnTo>
                  <a:lnTo>
                    <a:pt x="332013" y="263948"/>
                  </a:lnTo>
                  <a:lnTo>
                    <a:pt x="319486" y="253989"/>
                  </a:lnTo>
                  <a:lnTo>
                    <a:pt x="306960" y="244031"/>
                  </a:lnTo>
                  <a:lnTo>
                    <a:pt x="294433" y="234072"/>
                  </a:lnTo>
                  <a:lnTo>
                    <a:pt x="281906" y="224113"/>
                  </a:lnTo>
                  <a:lnTo>
                    <a:pt x="269379" y="214154"/>
                  </a:lnTo>
                  <a:lnTo>
                    <a:pt x="256852" y="204196"/>
                  </a:lnTo>
                  <a:lnTo>
                    <a:pt x="244326" y="194237"/>
                  </a:lnTo>
                  <a:lnTo>
                    <a:pt x="231799" y="184278"/>
                  </a:lnTo>
                  <a:lnTo>
                    <a:pt x="219272" y="174320"/>
                  </a:lnTo>
                  <a:lnTo>
                    <a:pt x="206745" y="164361"/>
                  </a:lnTo>
                  <a:lnTo>
                    <a:pt x="194218" y="154402"/>
                  </a:lnTo>
                  <a:lnTo>
                    <a:pt x="181692" y="144443"/>
                  </a:lnTo>
                  <a:lnTo>
                    <a:pt x="169165" y="134485"/>
                  </a:lnTo>
                  <a:lnTo>
                    <a:pt x="156638" y="124526"/>
                  </a:lnTo>
                  <a:lnTo>
                    <a:pt x="144111" y="114567"/>
                  </a:lnTo>
                  <a:lnTo>
                    <a:pt x="131584" y="104609"/>
                  </a:lnTo>
                  <a:lnTo>
                    <a:pt x="119058" y="94650"/>
                  </a:lnTo>
                  <a:lnTo>
                    <a:pt x="106531" y="84691"/>
                  </a:lnTo>
                  <a:lnTo>
                    <a:pt x="94004" y="74732"/>
                  </a:lnTo>
                  <a:lnTo>
                    <a:pt x="81477" y="64774"/>
                  </a:lnTo>
                  <a:lnTo>
                    <a:pt x="68950" y="54815"/>
                  </a:lnTo>
                  <a:lnTo>
                    <a:pt x="56424" y="44856"/>
                  </a:lnTo>
                  <a:lnTo>
                    <a:pt x="43897" y="34897"/>
                  </a:lnTo>
                  <a:lnTo>
                    <a:pt x="31370" y="24939"/>
                  </a:lnTo>
                  <a:lnTo>
                    <a:pt x="18843" y="14980"/>
                  </a:lnTo>
                  <a:lnTo>
                    <a:pt x="6316" y="50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371632" y="5352864"/>
              <a:ext cx="71212" cy="66982"/>
            </a:xfrm>
            <a:custGeom>
              <a:avLst/>
              <a:pathLst>
                <a:path w="71212" h="66982">
                  <a:moveTo>
                    <a:pt x="71212" y="10622"/>
                  </a:moveTo>
                  <a:lnTo>
                    <a:pt x="0" y="0"/>
                  </a:lnTo>
                  <a:lnTo>
                    <a:pt x="26406" y="669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553155" y="6114748"/>
              <a:ext cx="776830" cy="110308"/>
            </a:xfrm>
            <a:custGeom>
              <a:avLst/>
              <a:pathLst>
                <a:path w="776830" h="110308">
                  <a:moveTo>
                    <a:pt x="776830" y="0"/>
                  </a:moveTo>
                  <a:lnTo>
                    <a:pt x="765383" y="1625"/>
                  </a:lnTo>
                  <a:lnTo>
                    <a:pt x="753936" y="3250"/>
                  </a:lnTo>
                  <a:lnTo>
                    <a:pt x="742489" y="4876"/>
                  </a:lnTo>
                  <a:lnTo>
                    <a:pt x="731042" y="6501"/>
                  </a:lnTo>
                  <a:lnTo>
                    <a:pt x="719595" y="8127"/>
                  </a:lnTo>
                  <a:lnTo>
                    <a:pt x="708148" y="9752"/>
                  </a:lnTo>
                  <a:lnTo>
                    <a:pt x="696701" y="11378"/>
                  </a:lnTo>
                  <a:lnTo>
                    <a:pt x="685254" y="13003"/>
                  </a:lnTo>
                  <a:lnTo>
                    <a:pt x="673807" y="14629"/>
                  </a:lnTo>
                  <a:lnTo>
                    <a:pt x="662360" y="16254"/>
                  </a:lnTo>
                  <a:lnTo>
                    <a:pt x="650913" y="17880"/>
                  </a:lnTo>
                  <a:lnTo>
                    <a:pt x="639466" y="19505"/>
                  </a:lnTo>
                  <a:lnTo>
                    <a:pt x="628019" y="21130"/>
                  </a:lnTo>
                  <a:lnTo>
                    <a:pt x="616572" y="22756"/>
                  </a:lnTo>
                  <a:lnTo>
                    <a:pt x="605125" y="24381"/>
                  </a:lnTo>
                  <a:lnTo>
                    <a:pt x="593678" y="26007"/>
                  </a:lnTo>
                  <a:lnTo>
                    <a:pt x="582231" y="27632"/>
                  </a:lnTo>
                  <a:lnTo>
                    <a:pt x="570784" y="29258"/>
                  </a:lnTo>
                  <a:lnTo>
                    <a:pt x="559337" y="30883"/>
                  </a:lnTo>
                  <a:lnTo>
                    <a:pt x="547890" y="32509"/>
                  </a:lnTo>
                  <a:lnTo>
                    <a:pt x="536443" y="34134"/>
                  </a:lnTo>
                  <a:lnTo>
                    <a:pt x="524996" y="35760"/>
                  </a:lnTo>
                  <a:lnTo>
                    <a:pt x="513549" y="37385"/>
                  </a:lnTo>
                  <a:lnTo>
                    <a:pt x="502102" y="39011"/>
                  </a:lnTo>
                  <a:lnTo>
                    <a:pt x="490655" y="40636"/>
                  </a:lnTo>
                  <a:lnTo>
                    <a:pt x="479208" y="42261"/>
                  </a:lnTo>
                  <a:lnTo>
                    <a:pt x="467761" y="43887"/>
                  </a:lnTo>
                  <a:lnTo>
                    <a:pt x="456314" y="45512"/>
                  </a:lnTo>
                  <a:lnTo>
                    <a:pt x="444867" y="47138"/>
                  </a:lnTo>
                  <a:lnTo>
                    <a:pt x="433420" y="48763"/>
                  </a:lnTo>
                  <a:lnTo>
                    <a:pt x="421973" y="50389"/>
                  </a:lnTo>
                  <a:lnTo>
                    <a:pt x="410526" y="52014"/>
                  </a:lnTo>
                  <a:lnTo>
                    <a:pt x="399079" y="53640"/>
                  </a:lnTo>
                  <a:lnTo>
                    <a:pt x="387632" y="55265"/>
                  </a:lnTo>
                  <a:lnTo>
                    <a:pt x="376184" y="56891"/>
                  </a:lnTo>
                  <a:lnTo>
                    <a:pt x="364737" y="58516"/>
                  </a:lnTo>
                  <a:lnTo>
                    <a:pt x="353290" y="60142"/>
                  </a:lnTo>
                  <a:lnTo>
                    <a:pt x="341843" y="61767"/>
                  </a:lnTo>
                  <a:lnTo>
                    <a:pt x="330396" y="63392"/>
                  </a:lnTo>
                  <a:lnTo>
                    <a:pt x="318949" y="65018"/>
                  </a:lnTo>
                  <a:lnTo>
                    <a:pt x="307502" y="66643"/>
                  </a:lnTo>
                  <a:lnTo>
                    <a:pt x="296055" y="68269"/>
                  </a:lnTo>
                  <a:lnTo>
                    <a:pt x="284608" y="69894"/>
                  </a:lnTo>
                  <a:lnTo>
                    <a:pt x="273161" y="71520"/>
                  </a:lnTo>
                  <a:lnTo>
                    <a:pt x="261714" y="73145"/>
                  </a:lnTo>
                  <a:lnTo>
                    <a:pt x="250267" y="74771"/>
                  </a:lnTo>
                  <a:lnTo>
                    <a:pt x="238820" y="76396"/>
                  </a:lnTo>
                  <a:lnTo>
                    <a:pt x="227373" y="78022"/>
                  </a:lnTo>
                  <a:lnTo>
                    <a:pt x="215926" y="79647"/>
                  </a:lnTo>
                  <a:lnTo>
                    <a:pt x="204479" y="81273"/>
                  </a:lnTo>
                  <a:lnTo>
                    <a:pt x="193032" y="82898"/>
                  </a:lnTo>
                  <a:lnTo>
                    <a:pt x="181585" y="84523"/>
                  </a:lnTo>
                  <a:lnTo>
                    <a:pt x="170138" y="86149"/>
                  </a:lnTo>
                  <a:lnTo>
                    <a:pt x="158691" y="87774"/>
                  </a:lnTo>
                  <a:lnTo>
                    <a:pt x="147244" y="89400"/>
                  </a:lnTo>
                  <a:lnTo>
                    <a:pt x="135797" y="91025"/>
                  </a:lnTo>
                  <a:lnTo>
                    <a:pt x="124350" y="92651"/>
                  </a:lnTo>
                  <a:lnTo>
                    <a:pt x="112903" y="94276"/>
                  </a:lnTo>
                  <a:lnTo>
                    <a:pt x="101456" y="95902"/>
                  </a:lnTo>
                  <a:lnTo>
                    <a:pt x="90009" y="97527"/>
                  </a:lnTo>
                  <a:lnTo>
                    <a:pt x="78562" y="99153"/>
                  </a:lnTo>
                  <a:lnTo>
                    <a:pt x="67115" y="100778"/>
                  </a:lnTo>
                  <a:lnTo>
                    <a:pt x="55668" y="102404"/>
                  </a:lnTo>
                  <a:lnTo>
                    <a:pt x="44221" y="104029"/>
                  </a:lnTo>
                  <a:lnTo>
                    <a:pt x="32774" y="105654"/>
                  </a:lnTo>
                  <a:lnTo>
                    <a:pt x="21327" y="107280"/>
                  </a:lnTo>
                  <a:lnTo>
                    <a:pt x="9880" y="108905"/>
                  </a:lnTo>
                  <a:lnTo>
                    <a:pt x="0" y="110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53155" y="6180649"/>
              <a:ext cx="66795" cy="71284"/>
            </a:xfrm>
            <a:custGeom>
              <a:avLst/>
              <a:pathLst>
                <a:path w="66795" h="71284">
                  <a:moveTo>
                    <a:pt x="56673" y="0"/>
                  </a:moveTo>
                  <a:lnTo>
                    <a:pt x="0" y="44408"/>
                  </a:lnTo>
                  <a:lnTo>
                    <a:pt x="66795" y="712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054724" y="5580806"/>
              <a:ext cx="1275261" cy="533941"/>
            </a:xfrm>
            <a:custGeom>
              <a:avLst/>
              <a:pathLst>
                <a:path w="1275261" h="533941">
                  <a:moveTo>
                    <a:pt x="1275261" y="533941"/>
                  </a:moveTo>
                  <a:lnTo>
                    <a:pt x="1259025" y="527144"/>
                  </a:lnTo>
                  <a:lnTo>
                    <a:pt x="1242790" y="520346"/>
                  </a:lnTo>
                  <a:lnTo>
                    <a:pt x="1226554" y="513548"/>
                  </a:lnTo>
                  <a:lnTo>
                    <a:pt x="1210319" y="506750"/>
                  </a:lnTo>
                  <a:lnTo>
                    <a:pt x="1194083" y="499953"/>
                  </a:lnTo>
                  <a:lnTo>
                    <a:pt x="1177847" y="493155"/>
                  </a:lnTo>
                  <a:lnTo>
                    <a:pt x="1161612" y="486357"/>
                  </a:lnTo>
                  <a:lnTo>
                    <a:pt x="1145376" y="479560"/>
                  </a:lnTo>
                  <a:lnTo>
                    <a:pt x="1129140" y="472762"/>
                  </a:lnTo>
                  <a:lnTo>
                    <a:pt x="1112905" y="465964"/>
                  </a:lnTo>
                  <a:lnTo>
                    <a:pt x="1096669" y="459166"/>
                  </a:lnTo>
                  <a:lnTo>
                    <a:pt x="1080433" y="452369"/>
                  </a:lnTo>
                  <a:lnTo>
                    <a:pt x="1064198" y="445571"/>
                  </a:lnTo>
                  <a:lnTo>
                    <a:pt x="1047962" y="438773"/>
                  </a:lnTo>
                  <a:lnTo>
                    <a:pt x="1031726" y="431975"/>
                  </a:lnTo>
                  <a:lnTo>
                    <a:pt x="1015491" y="425178"/>
                  </a:lnTo>
                  <a:lnTo>
                    <a:pt x="999255" y="418380"/>
                  </a:lnTo>
                  <a:lnTo>
                    <a:pt x="983019" y="411582"/>
                  </a:lnTo>
                  <a:lnTo>
                    <a:pt x="966784" y="404784"/>
                  </a:lnTo>
                  <a:lnTo>
                    <a:pt x="950548" y="397987"/>
                  </a:lnTo>
                  <a:lnTo>
                    <a:pt x="934312" y="391189"/>
                  </a:lnTo>
                  <a:lnTo>
                    <a:pt x="918077" y="384391"/>
                  </a:lnTo>
                  <a:lnTo>
                    <a:pt x="901841" y="377593"/>
                  </a:lnTo>
                  <a:lnTo>
                    <a:pt x="885605" y="370796"/>
                  </a:lnTo>
                  <a:lnTo>
                    <a:pt x="869370" y="363998"/>
                  </a:lnTo>
                  <a:lnTo>
                    <a:pt x="853134" y="357200"/>
                  </a:lnTo>
                  <a:lnTo>
                    <a:pt x="836898" y="350402"/>
                  </a:lnTo>
                  <a:lnTo>
                    <a:pt x="820663" y="343605"/>
                  </a:lnTo>
                  <a:lnTo>
                    <a:pt x="804427" y="336807"/>
                  </a:lnTo>
                  <a:lnTo>
                    <a:pt x="788191" y="330009"/>
                  </a:lnTo>
                  <a:lnTo>
                    <a:pt x="771956" y="323211"/>
                  </a:lnTo>
                  <a:lnTo>
                    <a:pt x="755720" y="316414"/>
                  </a:lnTo>
                  <a:lnTo>
                    <a:pt x="739484" y="309616"/>
                  </a:lnTo>
                  <a:lnTo>
                    <a:pt x="723249" y="302818"/>
                  </a:lnTo>
                  <a:lnTo>
                    <a:pt x="707013" y="296021"/>
                  </a:lnTo>
                  <a:lnTo>
                    <a:pt x="690777" y="289223"/>
                  </a:lnTo>
                  <a:lnTo>
                    <a:pt x="674542" y="282425"/>
                  </a:lnTo>
                  <a:lnTo>
                    <a:pt x="658306" y="275627"/>
                  </a:lnTo>
                  <a:lnTo>
                    <a:pt x="642071" y="268830"/>
                  </a:lnTo>
                  <a:lnTo>
                    <a:pt x="625835" y="262032"/>
                  </a:lnTo>
                  <a:lnTo>
                    <a:pt x="609599" y="255234"/>
                  </a:lnTo>
                  <a:lnTo>
                    <a:pt x="593364" y="248436"/>
                  </a:lnTo>
                  <a:lnTo>
                    <a:pt x="577128" y="241639"/>
                  </a:lnTo>
                  <a:lnTo>
                    <a:pt x="560892" y="234841"/>
                  </a:lnTo>
                  <a:lnTo>
                    <a:pt x="544657" y="228043"/>
                  </a:lnTo>
                  <a:lnTo>
                    <a:pt x="528421" y="221245"/>
                  </a:lnTo>
                  <a:lnTo>
                    <a:pt x="512185" y="214448"/>
                  </a:lnTo>
                  <a:lnTo>
                    <a:pt x="495950" y="207650"/>
                  </a:lnTo>
                  <a:lnTo>
                    <a:pt x="479714" y="200852"/>
                  </a:lnTo>
                  <a:lnTo>
                    <a:pt x="463478" y="194054"/>
                  </a:lnTo>
                  <a:lnTo>
                    <a:pt x="447243" y="187257"/>
                  </a:lnTo>
                  <a:lnTo>
                    <a:pt x="431007" y="180459"/>
                  </a:lnTo>
                  <a:lnTo>
                    <a:pt x="414771" y="173661"/>
                  </a:lnTo>
                  <a:lnTo>
                    <a:pt x="398536" y="166863"/>
                  </a:lnTo>
                  <a:lnTo>
                    <a:pt x="382300" y="160066"/>
                  </a:lnTo>
                  <a:lnTo>
                    <a:pt x="366064" y="153268"/>
                  </a:lnTo>
                  <a:lnTo>
                    <a:pt x="349829" y="146470"/>
                  </a:lnTo>
                  <a:lnTo>
                    <a:pt x="333593" y="139672"/>
                  </a:lnTo>
                  <a:lnTo>
                    <a:pt x="317357" y="132875"/>
                  </a:lnTo>
                  <a:lnTo>
                    <a:pt x="301122" y="126077"/>
                  </a:lnTo>
                  <a:lnTo>
                    <a:pt x="284886" y="119279"/>
                  </a:lnTo>
                  <a:lnTo>
                    <a:pt x="268650" y="112481"/>
                  </a:lnTo>
                  <a:lnTo>
                    <a:pt x="252415" y="105684"/>
                  </a:lnTo>
                  <a:lnTo>
                    <a:pt x="236179" y="98886"/>
                  </a:lnTo>
                  <a:lnTo>
                    <a:pt x="219943" y="92088"/>
                  </a:lnTo>
                  <a:lnTo>
                    <a:pt x="203708" y="85291"/>
                  </a:lnTo>
                  <a:lnTo>
                    <a:pt x="187472" y="78493"/>
                  </a:lnTo>
                  <a:lnTo>
                    <a:pt x="171236" y="71695"/>
                  </a:lnTo>
                  <a:lnTo>
                    <a:pt x="155001" y="64897"/>
                  </a:lnTo>
                  <a:lnTo>
                    <a:pt x="138765" y="58100"/>
                  </a:lnTo>
                  <a:lnTo>
                    <a:pt x="122529" y="51302"/>
                  </a:lnTo>
                  <a:lnTo>
                    <a:pt x="106294" y="44504"/>
                  </a:lnTo>
                  <a:lnTo>
                    <a:pt x="90058" y="37706"/>
                  </a:lnTo>
                  <a:lnTo>
                    <a:pt x="73823" y="30909"/>
                  </a:lnTo>
                  <a:lnTo>
                    <a:pt x="57587" y="24111"/>
                  </a:lnTo>
                  <a:lnTo>
                    <a:pt x="41351" y="17313"/>
                  </a:lnTo>
                  <a:lnTo>
                    <a:pt x="25116" y="10515"/>
                  </a:lnTo>
                  <a:lnTo>
                    <a:pt x="8880" y="3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054724" y="5571681"/>
              <a:ext cx="71419" cy="66413"/>
            </a:xfrm>
            <a:custGeom>
              <a:avLst/>
              <a:pathLst>
                <a:path w="71419" h="66413">
                  <a:moveTo>
                    <a:pt x="71419" y="0"/>
                  </a:moveTo>
                  <a:lnTo>
                    <a:pt x="0" y="9125"/>
                  </a:lnTo>
                  <a:lnTo>
                    <a:pt x="43612" y="664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054524" y="5880981"/>
              <a:ext cx="1387432" cy="279886"/>
            </a:xfrm>
            <a:custGeom>
              <a:avLst/>
              <a:pathLst>
                <a:path w="1387432" h="279886">
                  <a:moveTo>
                    <a:pt x="0" y="279886"/>
                  </a:moveTo>
                  <a:lnTo>
                    <a:pt x="17579" y="276340"/>
                  </a:lnTo>
                  <a:lnTo>
                    <a:pt x="35158" y="272794"/>
                  </a:lnTo>
                  <a:lnTo>
                    <a:pt x="52737" y="269248"/>
                  </a:lnTo>
                  <a:lnTo>
                    <a:pt x="70316" y="265701"/>
                  </a:lnTo>
                  <a:lnTo>
                    <a:pt x="87895" y="262155"/>
                  </a:lnTo>
                  <a:lnTo>
                    <a:pt x="105474" y="258609"/>
                  </a:lnTo>
                  <a:lnTo>
                    <a:pt x="123053" y="255063"/>
                  </a:lnTo>
                  <a:lnTo>
                    <a:pt x="140632" y="251516"/>
                  </a:lnTo>
                  <a:lnTo>
                    <a:pt x="158211" y="247970"/>
                  </a:lnTo>
                  <a:lnTo>
                    <a:pt x="175790" y="244424"/>
                  </a:lnTo>
                  <a:lnTo>
                    <a:pt x="193369" y="240878"/>
                  </a:lnTo>
                  <a:lnTo>
                    <a:pt x="210948" y="237332"/>
                  </a:lnTo>
                  <a:lnTo>
                    <a:pt x="228527" y="233785"/>
                  </a:lnTo>
                  <a:lnTo>
                    <a:pt x="246106" y="230239"/>
                  </a:lnTo>
                  <a:lnTo>
                    <a:pt x="263685" y="226693"/>
                  </a:lnTo>
                  <a:lnTo>
                    <a:pt x="281264" y="223147"/>
                  </a:lnTo>
                  <a:lnTo>
                    <a:pt x="298843" y="219601"/>
                  </a:lnTo>
                  <a:lnTo>
                    <a:pt x="316422" y="216054"/>
                  </a:lnTo>
                  <a:lnTo>
                    <a:pt x="334001" y="212508"/>
                  </a:lnTo>
                  <a:lnTo>
                    <a:pt x="351580" y="208962"/>
                  </a:lnTo>
                  <a:lnTo>
                    <a:pt x="369159" y="205416"/>
                  </a:lnTo>
                  <a:lnTo>
                    <a:pt x="386738" y="201869"/>
                  </a:lnTo>
                  <a:lnTo>
                    <a:pt x="404317" y="198323"/>
                  </a:lnTo>
                  <a:lnTo>
                    <a:pt x="421896" y="194777"/>
                  </a:lnTo>
                  <a:lnTo>
                    <a:pt x="439475" y="191231"/>
                  </a:lnTo>
                  <a:lnTo>
                    <a:pt x="457054" y="187685"/>
                  </a:lnTo>
                  <a:lnTo>
                    <a:pt x="474633" y="184138"/>
                  </a:lnTo>
                  <a:lnTo>
                    <a:pt x="492212" y="180592"/>
                  </a:lnTo>
                  <a:lnTo>
                    <a:pt x="509791" y="177046"/>
                  </a:lnTo>
                  <a:lnTo>
                    <a:pt x="527370" y="173500"/>
                  </a:lnTo>
                  <a:lnTo>
                    <a:pt x="544949" y="169953"/>
                  </a:lnTo>
                  <a:lnTo>
                    <a:pt x="562528" y="166407"/>
                  </a:lnTo>
                  <a:lnTo>
                    <a:pt x="580107" y="162861"/>
                  </a:lnTo>
                  <a:lnTo>
                    <a:pt x="597686" y="159315"/>
                  </a:lnTo>
                  <a:lnTo>
                    <a:pt x="615265" y="155769"/>
                  </a:lnTo>
                  <a:lnTo>
                    <a:pt x="632844" y="152222"/>
                  </a:lnTo>
                  <a:lnTo>
                    <a:pt x="650423" y="148676"/>
                  </a:lnTo>
                  <a:lnTo>
                    <a:pt x="668002" y="145130"/>
                  </a:lnTo>
                  <a:lnTo>
                    <a:pt x="685581" y="141584"/>
                  </a:lnTo>
                  <a:lnTo>
                    <a:pt x="703160" y="138038"/>
                  </a:lnTo>
                  <a:lnTo>
                    <a:pt x="720739" y="134491"/>
                  </a:lnTo>
                  <a:lnTo>
                    <a:pt x="738318" y="130945"/>
                  </a:lnTo>
                  <a:lnTo>
                    <a:pt x="755898" y="127399"/>
                  </a:lnTo>
                  <a:lnTo>
                    <a:pt x="773477" y="123853"/>
                  </a:lnTo>
                  <a:lnTo>
                    <a:pt x="791056" y="120306"/>
                  </a:lnTo>
                  <a:lnTo>
                    <a:pt x="808635" y="116760"/>
                  </a:lnTo>
                  <a:lnTo>
                    <a:pt x="826214" y="113214"/>
                  </a:lnTo>
                  <a:lnTo>
                    <a:pt x="843793" y="109668"/>
                  </a:lnTo>
                  <a:lnTo>
                    <a:pt x="861372" y="106122"/>
                  </a:lnTo>
                  <a:lnTo>
                    <a:pt x="878951" y="102575"/>
                  </a:lnTo>
                  <a:lnTo>
                    <a:pt x="896530" y="99029"/>
                  </a:lnTo>
                  <a:lnTo>
                    <a:pt x="914109" y="95483"/>
                  </a:lnTo>
                  <a:lnTo>
                    <a:pt x="931688" y="91937"/>
                  </a:lnTo>
                  <a:lnTo>
                    <a:pt x="949267" y="88391"/>
                  </a:lnTo>
                  <a:lnTo>
                    <a:pt x="966846" y="84844"/>
                  </a:lnTo>
                  <a:lnTo>
                    <a:pt x="984425" y="81298"/>
                  </a:lnTo>
                  <a:lnTo>
                    <a:pt x="1002004" y="77752"/>
                  </a:lnTo>
                  <a:lnTo>
                    <a:pt x="1019583" y="74206"/>
                  </a:lnTo>
                  <a:lnTo>
                    <a:pt x="1037162" y="70659"/>
                  </a:lnTo>
                  <a:lnTo>
                    <a:pt x="1054741" y="67113"/>
                  </a:lnTo>
                  <a:lnTo>
                    <a:pt x="1072320" y="63567"/>
                  </a:lnTo>
                  <a:lnTo>
                    <a:pt x="1089899" y="60021"/>
                  </a:lnTo>
                  <a:lnTo>
                    <a:pt x="1107478" y="56475"/>
                  </a:lnTo>
                  <a:lnTo>
                    <a:pt x="1125057" y="52928"/>
                  </a:lnTo>
                  <a:lnTo>
                    <a:pt x="1142636" y="49382"/>
                  </a:lnTo>
                  <a:lnTo>
                    <a:pt x="1160215" y="45836"/>
                  </a:lnTo>
                  <a:lnTo>
                    <a:pt x="1177794" y="42290"/>
                  </a:lnTo>
                  <a:lnTo>
                    <a:pt x="1195373" y="38743"/>
                  </a:lnTo>
                  <a:lnTo>
                    <a:pt x="1212952" y="35197"/>
                  </a:lnTo>
                  <a:lnTo>
                    <a:pt x="1230531" y="31651"/>
                  </a:lnTo>
                  <a:lnTo>
                    <a:pt x="1248110" y="28105"/>
                  </a:lnTo>
                  <a:lnTo>
                    <a:pt x="1265689" y="24559"/>
                  </a:lnTo>
                  <a:lnTo>
                    <a:pt x="1283268" y="21012"/>
                  </a:lnTo>
                  <a:lnTo>
                    <a:pt x="1300847" y="17466"/>
                  </a:lnTo>
                  <a:lnTo>
                    <a:pt x="1318426" y="13920"/>
                  </a:lnTo>
                  <a:lnTo>
                    <a:pt x="1336005" y="10374"/>
                  </a:lnTo>
                  <a:lnTo>
                    <a:pt x="1353584" y="6828"/>
                  </a:lnTo>
                  <a:lnTo>
                    <a:pt x="1371163" y="3281"/>
                  </a:lnTo>
                  <a:lnTo>
                    <a:pt x="1387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73715" y="5858022"/>
              <a:ext cx="68241" cy="70578"/>
            </a:xfrm>
            <a:custGeom>
              <a:avLst/>
              <a:pathLst>
                <a:path w="68241" h="70578">
                  <a:moveTo>
                    <a:pt x="14237" y="70578"/>
                  </a:moveTo>
                  <a:lnTo>
                    <a:pt x="68241" y="229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054524" y="4920306"/>
              <a:ext cx="1113045" cy="1240561"/>
            </a:xfrm>
            <a:custGeom>
              <a:avLst/>
              <a:pathLst>
                <a:path w="1113045" h="1240561">
                  <a:moveTo>
                    <a:pt x="0" y="1240561"/>
                  </a:moveTo>
                  <a:lnTo>
                    <a:pt x="13671" y="1225324"/>
                  </a:lnTo>
                  <a:lnTo>
                    <a:pt x="27342" y="1210086"/>
                  </a:lnTo>
                  <a:lnTo>
                    <a:pt x="41013" y="1194849"/>
                  </a:lnTo>
                  <a:lnTo>
                    <a:pt x="54685" y="1179611"/>
                  </a:lnTo>
                  <a:lnTo>
                    <a:pt x="68356" y="1164373"/>
                  </a:lnTo>
                  <a:lnTo>
                    <a:pt x="82027" y="1149136"/>
                  </a:lnTo>
                  <a:lnTo>
                    <a:pt x="95699" y="1133898"/>
                  </a:lnTo>
                  <a:lnTo>
                    <a:pt x="109370" y="1118661"/>
                  </a:lnTo>
                  <a:lnTo>
                    <a:pt x="123041" y="1103423"/>
                  </a:lnTo>
                  <a:lnTo>
                    <a:pt x="136713" y="1088186"/>
                  </a:lnTo>
                  <a:lnTo>
                    <a:pt x="150384" y="1072948"/>
                  </a:lnTo>
                  <a:lnTo>
                    <a:pt x="164055" y="1057711"/>
                  </a:lnTo>
                  <a:lnTo>
                    <a:pt x="177727" y="1042473"/>
                  </a:lnTo>
                  <a:lnTo>
                    <a:pt x="191398" y="1027235"/>
                  </a:lnTo>
                  <a:lnTo>
                    <a:pt x="205069" y="1011998"/>
                  </a:lnTo>
                  <a:lnTo>
                    <a:pt x="218741" y="996760"/>
                  </a:lnTo>
                  <a:lnTo>
                    <a:pt x="232412" y="981523"/>
                  </a:lnTo>
                  <a:lnTo>
                    <a:pt x="246083" y="966285"/>
                  </a:lnTo>
                  <a:lnTo>
                    <a:pt x="259754" y="951048"/>
                  </a:lnTo>
                  <a:lnTo>
                    <a:pt x="273426" y="935810"/>
                  </a:lnTo>
                  <a:lnTo>
                    <a:pt x="287097" y="920572"/>
                  </a:lnTo>
                  <a:lnTo>
                    <a:pt x="300768" y="905335"/>
                  </a:lnTo>
                  <a:lnTo>
                    <a:pt x="314440" y="890097"/>
                  </a:lnTo>
                  <a:lnTo>
                    <a:pt x="328111" y="874860"/>
                  </a:lnTo>
                  <a:lnTo>
                    <a:pt x="341782" y="859622"/>
                  </a:lnTo>
                  <a:lnTo>
                    <a:pt x="355454" y="844385"/>
                  </a:lnTo>
                  <a:lnTo>
                    <a:pt x="369125" y="829147"/>
                  </a:lnTo>
                  <a:lnTo>
                    <a:pt x="382796" y="813909"/>
                  </a:lnTo>
                  <a:lnTo>
                    <a:pt x="396468" y="798672"/>
                  </a:lnTo>
                  <a:lnTo>
                    <a:pt x="410139" y="783434"/>
                  </a:lnTo>
                  <a:lnTo>
                    <a:pt x="423810" y="768197"/>
                  </a:lnTo>
                  <a:lnTo>
                    <a:pt x="437482" y="752959"/>
                  </a:lnTo>
                  <a:lnTo>
                    <a:pt x="451153" y="737722"/>
                  </a:lnTo>
                  <a:lnTo>
                    <a:pt x="464824" y="722484"/>
                  </a:lnTo>
                  <a:lnTo>
                    <a:pt x="478496" y="707247"/>
                  </a:lnTo>
                  <a:lnTo>
                    <a:pt x="492167" y="692009"/>
                  </a:lnTo>
                  <a:lnTo>
                    <a:pt x="505838" y="676771"/>
                  </a:lnTo>
                  <a:lnTo>
                    <a:pt x="519509" y="661534"/>
                  </a:lnTo>
                  <a:lnTo>
                    <a:pt x="533181" y="646296"/>
                  </a:lnTo>
                  <a:lnTo>
                    <a:pt x="546852" y="631059"/>
                  </a:lnTo>
                  <a:lnTo>
                    <a:pt x="560523" y="615821"/>
                  </a:lnTo>
                  <a:lnTo>
                    <a:pt x="574195" y="600584"/>
                  </a:lnTo>
                  <a:lnTo>
                    <a:pt x="587866" y="585346"/>
                  </a:lnTo>
                  <a:lnTo>
                    <a:pt x="601537" y="570108"/>
                  </a:lnTo>
                  <a:lnTo>
                    <a:pt x="615209" y="554871"/>
                  </a:lnTo>
                  <a:lnTo>
                    <a:pt x="628880" y="539633"/>
                  </a:lnTo>
                  <a:lnTo>
                    <a:pt x="642551" y="524396"/>
                  </a:lnTo>
                  <a:lnTo>
                    <a:pt x="656223" y="509158"/>
                  </a:lnTo>
                  <a:lnTo>
                    <a:pt x="669894" y="493921"/>
                  </a:lnTo>
                  <a:lnTo>
                    <a:pt x="683565" y="478683"/>
                  </a:lnTo>
                  <a:lnTo>
                    <a:pt x="697237" y="463445"/>
                  </a:lnTo>
                  <a:lnTo>
                    <a:pt x="710908" y="448208"/>
                  </a:lnTo>
                  <a:lnTo>
                    <a:pt x="724579" y="432970"/>
                  </a:lnTo>
                  <a:lnTo>
                    <a:pt x="738250" y="417733"/>
                  </a:lnTo>
                  <a:lnTo>
                    <a:pt x="751922" y="402495"/>
                  </a:lnTo>
                  <a:lnTo>
                    <a:pt x="765593" y="387258"/>
                  </a:lnTo>
                  <a:lnTo>
                    <a:pt x="779264" y="372020"/>
                  </a:lnTo>
                  <a:lnTo>
                    <a:pt x="792936" y="356783"/>
                  </a:lnTo>
                  <a:lnTo>
                    <a:pt x="806607" y="341545"/>
                  </a:lnTo>
                  <a:lnTo>
                    <a:pt x="820278" y="326307"/>
                  </a:lnTo>
                  <a:lnTo>
                    <a:pt x="833950" y="311070"/>
                  </a:lnTo>
                  <a:lnTo>
                    <a:pt x="847621" y="295832"/>
                  </a:lnTo>
                  <a:lnTo>
                    <a:pt x="861292" y="280595"/>
                  </a:lnTo>
                  <a:lnTo>
                    <a:pt x="874964" y="265357"/>
                  </a:lnTo>
                  <a:lnTo>
                    <a:pt x="888635" y="250120"/>
                  </a:lnTo>
                  <a:lnTo>
                    <a:pt x="902306" y="234882"/>
                  </a:lnTo>
                  <a:lnTo>
                    <a:pt x="915978" y="219644"/>
                  </a:lnTo>
                  <a:lnTo>
                    <a:pt x="929649" y="204407"/>
                  </a:lnTo>
                  <a:lnTo>
                    <a:pt x="943320" y="189169"/>
                  </a:lnTo>
                  <a:lnTo>
                    <a:pt x="956992" y="173932"/>
                  </a:lnTo>
                  <a:lnTo>
                    <a:pt x="970663" y="158694"/>
                  </a:lnTo>
                  <a:lnTo>
                    <a:pt x="984334" y="143457"/>
                  </a:lnTo>
                  <a:lnTo>
                    <a:pt x="998005" y="128219"/>
                  </a:lnTo>
                  <a:lnTo>
                    <a:pt x="1011677" y="112981"/>
                  </a:lnTo>
                  <a:lnTo>
                    <a:pt x="1025348" y="97744"/>
                  </a:lnTo>
                  <a:lnTo>
                    <a:pt x="1039019" y="82506"/>
                  </a:lnTo>
                  <a:lnTo>
                    <a:pt x="1052691" y="67269"/>
                  </a:lnTo>
                  <a:lnTo>
                    <a:pt x="1066362" y="52031"/>
                  </a:lnTo>
                  <a:lnTo>
                    <a:pt x="1080033" y="36794"/>
                  </a:lnTo>
                  <a:lnTo>
                    <a:pt x="1093705" y="21556"/>
                  </a:lnTo>
                  <a:lnTo>
                    <a:pt x="1107376" y="6319"/>
                  </a:lnTo>
                  <a:lnTo>
                    <a:pt x="11130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099133" y="4920306"/>
              <a:ext cx="68436" cy="70452"/>
            </a:xfrm>
            <a:custGeom>
              <a:avLst/>
              <a:pathLst>
                <a:path w="68436" h="70452">
                  <a:moveTo>
                    <a:pt x="53591" y="70452"/>
                  </a:moveTo>
                  <a:lnTo>
                    <a:pt x="68436" y="0"/>
                  </a:lnTo>
                  <a:lnTo>
                    <a:pt x="0" y="22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054524" y="6018603"/>
              <a:ext cx="312424" cy="142264"/>
            </a:xfrm>
            <a:custGeom>
              <a:avLst/>
              <a:pathLst>
                <a:path w="312424" h="142264">
                  <a:moveTo>
                    <a:pt x="0" y="142264"/>
                  </a:moveTo>
                  <a:lnTo>
                    <a:pt x="6465" y="139320"/>
                  </a:lnTo>
                  <a:lnTo>
                    <a:pt x="12930" y="136376"/>
                  </a:lnTo>
                  <a:lnTo>
                    <a:pt x="19395" y="133432"/>
                  </a:lnTo>
                  <a:lnTo>
                    <a:pt x="25860" y="130488"/>
                  </a:lnTo>
                  <a:lnTo>
                    <a:pt x="32326" y="127544"/>
                  </a:lnTo>
                  <a:lnTo>
                    <a:pt x="38791" y="124600"/>
                  </a:lnTo>
                  <a:lnTo>
                    <a:pt x="45256" y="121656"/>
                  </a:lnTo>
                  <a:lnTo>
                    <a:pt x="51721" y="118712"/>
                  </a:lnTo>
                  <a:lnTo>
                    <a:pt x="58186" y="115768"/>
                  </a:lnTo>
                  <a:lnTo>
                    <a:pt x="64652" y="112824"/>
                  </a:lnTo>
                  <a:lnTo>
                    <a:pt x="71117" y="109880"/>
                  </a:lnTo>
                  <a:lnTo>
                    <a:pt x="77582" y="106936"/>
                  </a:lnTo>
                  <a:lnTo>
                    <a:pt x="84047" y="103992"/>
                  </a:lnTo>
                  <a:lnTo>
                    <a:pt x="90513" y="101048"/>
                  </a:lnTo>
                  <a:lnTo>
                    <a:pt x="96978" y="98104"/>
                  </a:lnTo>
                  <a:lnTo>
                    <a:pt x="103443" y="95160"/>
                  </a:lnTo>
                  <a:lnTo>
                    <a:pt x="109908" y="92216"/>
                  </a:lnTo>
                  <a:lnTo>
                    <a:pt x="116373" y="89272"/>
                  </a:lnTo>
                  <a:lnTo>
                    <a:pt x="122839" y="86328"/>
                  </a:lnTo>
                  <a:lnTo>
                    <a:pt x="129304" y="83384"/>
                  </a:lnTo>
                  <a:lnTo>
                    <a:pt x="135769" y="80440"/>
                  </a:lnTo>
                  <a:lnTo>
                    <a:pt x="142234" y="77496"/>
                  </a:lnTo>
                  <a:lnTo>
                    <a:pt x="148700" y="74552"/>
                  </a:lnTo>
                  <a:lnTo>
                    <a:pt x="155165" y="71608"/>
                  </a:lnTo>
                  <a:lnTo>
                    <a:pt x="161630" y="68664"/>
                  </a:lnTo>
                  <a:lnTo>
                    <a:pt x="168095" y="65720"/>
                  </a:lnTo>
                  <a:lnTo>
                    <a:pt x="174560" y="62777"/>
                  </a:lnTo>
                  <a:lnTo>
                    <a:pt x="181026" y="59833"/>
                  </a:lnTo>
                  <a:lnTo>
                    <a:pt x="187491" y="56889"/>
                  </a:lnTo>
                  <a:lnTo>
                    <a:pt x="193956" y="53945"/>
                  </a:lnTo>
                  <a:lnTo>
                    <a:pt x="200421" y="51001"/>
                  </a:lnTo>
                  <a:lnTo>
                    <a:pt x="206887" y="48057"/>
                  </a:lnTo>
                  <a:lnTo>
                    <a:pt x="213352" y="45113"/>
                  </a:lnTo>
                  <a:lnTo>
                    <a:pt x="219817" y="42169"/>
                  </a:lnTo>
                  <a:lnTo>
                    <a:pt x="226282" y="39225"/>
                  </a:lnTo>
                  <a:lnTo>
                    <a:pt x="232747" y="36281"/>
                  </a:lnTo>
                  <a:lnTo>
                    <a:pt x="239213" y="33337"/>
                  </a:lnTo>
                  <a:lnTo>
                    <a:pt x="245678" y="30393"/>
                  </a:lnTo>
                  <a:lnTo>
                    <a:pt x="252143" y="27449"/>
                  </a:lnTo>
                  <a:lnTo>
                    <a:pt x="258608" y="24505"/>
                  </a:lnTo>
                  <a:lnTo>
                    <a:pt x="265074" y="21561"/>
                  </a:lnTo>
                  <a:lnTo>
                    <a:pt x="271539" y="18617"/>
                  </a:lnTo>
                  <a:lnTo>
                    <a:pt x="278004" y="15673"/>
                  </a:lnTo>
                  <a:lnTo>
                    <a:pt x="284469" y="12729"/>
                  </a:lnTo>
                  <a:lnTo>
                    <a:pt x="290934" y="9785"/>
                  </a:lnTo>
                  <a:lnTo>
                    <a:pt x="297400" y="6841"/>
                  </a:lnTo>
                  <a:lnTo>
                    <a:pt x="303865" y="3897"/>
                  </a:lnTo>
                  <a:lnTo>
                    <a:pt x="310330" y="953"/>
                  </a:lnTo>
                  <a:lnTo>
                    <a:pt x="3124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295282" y="6011680"/>
              <a:ext cx="71666" cy="65526"/>
            </a:xfrm>
            <a:custGeom>
              <a:avLst/>
              <a:pathLst>
                <a:path w="71666" h="65526">
                  <a:moveTo>
                    <a:pt x="29837" y="65526"/>
                  </a:moveTo>
                  <a:lnTo>
                    <a:pt x="71666" y="69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054524" y="4831185"/>
              <a:ext cx="1369412" cy="1329682"/>
            </a:xfrm>
            <a:custGeom>
              <a:avLst/>
              <a:pathLst>
                <a:path w="1369412" h="1329682">
                  <a:moveTo>
                    <a:pt x="0" y="1329682"/>
                  </a:moveTo>
                  <a:lnTo>
                    <a:pt x="16441" y="1313718"/>
                  </a:lnTo>
                  <a:lnTo>
                    <a:pt x="32882" y="1297753"/>
                  </a:lnTo>
                  <a:lnTo>
                    <a:pt x="49323" y="1281789"/>
                  </a:lnTo>
                  <a:lnTo>
                    <a:pt x="65765" y="1265825"/>
                  </a:lnTo>
                  <a:lnTo>
                    <a:pt x="82206" y="1249860"/>
                  </a:lnTo>
                  <a:lnTo>
                    <a:pt x="98647" y="1233896"/>
                  </a:lnTo>
                  <a:lnTo>
                    <a:pt x="115089" y="1217932"/>
                  </a:lnTo>
                  <a:lnTo>
                    <a:pt x="131530" y="1201967"/>
                  </a:lnTo>
                  <a:lnTo>
                    <a:pt x="147971" y="1186003"/>
                  </a:lnTo>
                  <a:lnTo>
                    <a:pt x="164413" y="1170039"/>
                  </a:lnTo>
                  <a:lnTo>
                    <a:pt x="180854" y="1154075"/>
                  </a:lnTo>
                  <a:lnTo>
                    <a:pt x="197295" y="1138110"/>
                  </a:lnTo>
                  <a:lnTo>
                    <a:pt x="213737" y="1122146"/>
                  </a:lnTo>
                  <a:lnTo>
                    <a:pt x="230178" y="1106182"/>
                  </a:lnTo>
                  <a:lnTo>
                    <a:pt x="246619" y="1090217"/>
                  </a:lnTo>
                  <a:lnTo>
                    <a:pt x="263061" y="1074253"/>
                  </a:lnTo>
                  <a:lnTo>
                    <a:pt x="279502" y="1058289"/>
                  </a:lnTo>
                  <a:lnTo>
                    <a:pt x="295943" y="1042324"/>
                  </a:lnTo>
                  <a:lnTo>
                    <a:pt x="312385" y="1026360"/>
                  </a:lnTo>
                  <a:lnTo>
                    <a:pt x="328826" y="1010396"/>
                  </a:lnTo>
                  <a:lnTo>
                    <a:pt x="345267" y="994431"/>
                  </a:lnTo>
                  <a:lnTo>
                    <a:pt x="361709" y="978467"/>
                  </a:lnTo>
                  <a:lnTo>
                    <a:pt x="378150" y="962503"/>
                  </a:lnTo>
                  <a:lnTo>
                    <a:pt x="394591" y="946539"/>
                  </a:lnTo>
                  <a:lnTo>
                    <a:pt x="411032" y="930574"/>
                  </a:lnTo>
                  <a:lnTo>
                    <a:pt x="427474" y="914610"/>
                  </a:lnTo>
                  <a:lnTo>
                    <a:pt x="443915" y="898646"/>
                  </a:lnTo>
                  <a:lnTo>
                    <a:pt x="460356" y="882681"/>
                  </a:lnTo>
                  <a:lnTo>
                    <a:pt x="476798" y="866717"/>
                  </a:lnTo>
                  <a:lnTo>
                    <a:pt x="493239" y="850753"/>
                  </a:lnTo>
                  <a:lnTo>
                    <a:pt x="509680" y="834788"/>
                  </a:lnTo>
                  <a:lnTo>
                    <a:pt x="526122" y="818824"/>
                  </a:lnTo>
                  <a:lnTo>
                    <a:pt x="542563" y="802860"/>
                  </a:lnTo>
                  <a:lnTo>
                    <a:pt x="559004" y="786895"/>
                  </a:lnTo>
                  <a:lnTo>
                    <a:pt x="575446" y="770931"/>
                  </a:lnTo>
                  <a:lnTo>
                    <a:pt x="591887" y="754967"/>
                  </a:lnTo>
                  <a:lnTo>
                    <a:pt x="608328" y="739003"/>
                  </a:lnTo>
                  <a:lnTo>
                    <a:pt x="624770" y="723038"/>
                  </a:lnTo>
                  <a:lnTo>
                    <a:pt x="641211" y="707074"/>
                  </a:lnTo>
                  <a:lnTo>
                    <a:pt x="657652" y="691110"/>
                  </a:lnTo>
                  <a:lnTo>
                    <a:pt x="674094" y="675145"/>
                  </a:lnTo>
                  <a:lnTo>
                    <a:pt x="690535" y="659181"/>
                  </a:lnTo>
                  <a:lnTo>
                    <a:pt x="706976" y="643217"/>
                  </a:lnTo>
                  <a:lnTo>
                    <a:pt x="723418" y="627252"/>
                  </a:lnTo>
                  <a:lnTo>
                    <a:pt x="739859" y="611288"/>
                  </a:lnTo>
                  <a:lnTo>
                    <a:pt x="756300" y="595324"/>
                  </a:lnTo>
                  <a:lnTo>
                    <a:pt x="772741" y="579359"/>
                  </a:lnTo>
                  <a:lnTo>
                    <a:pt x="789183" y="563395"/>
                  </a:lnTo>
                  <a:lnTo>
                    <a:pt x="805624" y="547431"/>
                  </a:lnTo>
                  <a:lnTo>
                    <a:pt x="822065" y="531466"/>
                  </a:lnTo>
                  <a:lnTo>
                    <a:pt x="838507" y="515502"/>
                  </a:lnTo>
                  <a:lnTo>
                    <a:pt x="854948" y="499538"/>
                  </a:lnTo>
                  <a:lnTo>
                    <a:pt x="871389" y="483574"/>
                  </a:lnTo>
                  <a:lnTo>
                    <a:pt x="887831" y="467609"/>
                  </a:lnTo>
                  <a:lnTo>
                    <a:pt x="904272" y="451645"/>
                  </a:lnTo>
                  <a:lnTo>
                    <a:pt x="920713" y="435681"/>
                  </a:lnTo>
                  <a:lnTo>
                    <a:pt x="937155" y="419716"/>
                  </a:lnTo>
                  <a:lnTo>
                    <a:pt x="953596" y="403752"/>
                  </a:lnTo>
                  <a:lnTo>
                    <a:pt x="970037" y="387788"/>
                  </a:lnTo>
                  <a:lnTo>
                    <a:pt x="986479" y="371823"/>
                  </a:lnTo>
                  <a:lnTo>
                    <a:pt x="1002920" y="355859"/>
                  </a:lnTo>
                  <a:lnTo>
                    <a:pt x="1019361" y="339895"/>
                  </a:lnTo>
                  <a:lnTo>
                    <a:pt x="1035803" y="323930"/>
                  </a:lnTo>
                  <a:lnTo>
                    <a:pt x="1052244" y="307966"/>
                  </a:lnTo>
                  <a:lnTo>
                    <a:pt x="1068685" y="292002"/>
                  </a:lnTo>
                  <a:lnTo>
                    <a:pt x="1085127" y="276038"/>
                  </a:lnTo>
                  <a:lnTo>
                    <a:pt x="1101568" y="260073"/>
                  </a:lnTo>
                  <a:lnTo>
                    <a:pt x="1118009" y="244109"/>
                  </a:lnTo>
                  <a:lnTo>
                    <a:pt x="1134450" y="228145"/>
                  </a:lnTo>
                  <a:lnTo>
                    <a:pt x="1150892" y="212180"/>
                  </a:lnTo>
                  <a:lnTo>
                    <a:pt x="1167333" y="196216"/>
                  </a:lnTo>
                  <a:lnTo>
                    <a:pt x="1183774" y="180252"/>
                  </a:lnTo>
                  <a:lnTo>
                    <a:pt x="1200216" y="164287"/>
                  </a:lnTo>
                  <a:lnTo>
                    <a:pt x="1216657" y="148323"/>
                  </a:lnTo>
                  <a:lnTo>
                    <a:pt x="1233098" y="132359"/>
                  </a:lnTo>
                  <a:lnTo>
                    <a:pt x="1249540" y="116394"/>
                  </a:lnTo>
                  <a:lnTo>
                    <a:pt x="1265981" y="100430"/>
                  </a:lnTo>
                  <a:lnTo>
                    <a:pt x="1282422" y="84466"/>
                  </a:lnTo>
                  <a:lnTo>
                    <a:pt x="1298864" y="68502"/>
                  </a:lnTo>
                  <a:lnTo>
                    <a:pt x="1315305" y="52537"/>
                  </a:lnTo>
                  <a:lnTo>
                    <a:pt x="1331746" y="36573"/>
                  </a:lnTo>
                  <a:lnTo>
                    <a:pt x="1348188" y="20609"/>
                  </a:lnTo>
                  <a:lnTo>
                    <a:pt x="1364629" y="4644"/>
                  </a:lnTo>
                  <a:lnTo>
                    <a:pt x="1369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354124" y="4831185"/>
              <a:ext cx="69813" cy="69264"/>
            </a:xfrm>
            <a:custGeom>
              <a:avLst/>
              <a:pathLst>
                <a:path w="69813" h="69264">
                  <a:moveTo>
                    <a:pt x="50156" y="69264"/>
                  </a:moveTo>
                  <a:lnTo>
                    <a:pt x="69813" y="0"/>
                  </a:lnTo>
                  <a:lnTo>
                    <a:pt x="0" y="176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054524" y="5718184"/>
              <a:ext cx="611862" cy="442683"/>
            </a:xfrm>
            <a:custGeom>
              <a:avLst/>
              <a:pathLst>
                <a:path w="611862" h="442683">
                  <a:moveTo>
                    <a:pt x="0" y="442683"/>
                  </a:moveTo>
                  <a:lnTo>
                    <a:pt x="9126" y="436080"/>
                  </a:lnTo>
                  <a:lnTo>
                    <a:pt x="18253" y="429477"/>
                  </a:lnTo>
                  <a:lnTo>
                    <a:pt x="27379" y="422874"/>
                  </a:lnTo>
                  <a:lnTo>
                    <a:pt x="36506" y="416270"/>
                  </a:lnTo>
                  <a:lnTo>
                    <a:pt x="45632" y="409667"/>
                  </a:lnTo>
                  <a:lnTo>
                    <a:pt x="54759" y="403064"/>
                  </a:lnTo>
                  <a:lnTo>
                    <a:pt x="63885" y="396461"/>
                  </a:lnTo>
                  <a:lnTo>
                    <a:pt x="73012" y="389858"/>
                  </a:lnTo>
                  <a:lnTo>
                    <a:pt x="82139" y="383255"/>
                  </a:lnTo>
                  <a:lnTo>
                    <a:pt x="91265" y="376652"/>
                  </a:lnTo>
                  <a:lnTo>
                    <a:pt x="100392" y="370049"/>
                  </a:lnTo>
                  <a:lnTo>
                    <a:pt x="109518" y="363446"/>
                  </a:lnTo>
                  <a:lnTo>
                    <a:pt x="118645" y="356843"/>
                  </a:lnTo>
                  <a:lnTo>
                    <a:pt x="127771" y="350240"/>
                  </a:lnTo>
                  <a:lnTo>
                    <a:pt x="136898" y="343637"/>
                  </a:lnTo>
                  <a:lnTo>
                    <a:pt x="146024" y="337033"/>
                  </a:lnTo>
                  <a:lnTo>
                    <a:pt x="155151" y="330430"/>
                  </a:lnTo>
                  <a:lnTo>
                    <a:pt x="164278" y="323827"/>
                  </a:lnTo>
                  <a:lnTo>
                    <a:pt x="173404" y="317224"/>
                  </a:lnTo>
                  <a:lnTo>
                    <a:pt x="182531" y="310621"/>
                  </a:lnTo>
                  <a:lnTo>
                    <a:pt x="191657" y="304018"/>
                  </a:lnTo>
                  <a:lnTo>
                    <a:pt x="200784" y="297415"/>
                  </a:lnTo>
                  <a:lnTo>
                    <a:pt x="209910" y="290812"/>
                  </a:lnTo>
                  <a:lnTo>
                    <a:pt x="219037" y="284209"/>
                  </a:lnTo>
                  <a:lnTo>
                    <a:pt x="228163" y="277606"/>
                  </a:lnTo>
                  <a:lnTo>
                    <a:pt x="237290" y="271003"/>
                  </a:lnTo>
                  <a:lnTo>
                    <a:pt x="246417" y="264400"/>
                  </a:lnTo>
                  <a:lnTo>
                    <a:pt x="255543" y="257797"/>
                  </a:lnTo>
                  <a:lnTo>
                    <a:pt x="264670" y="251193"/>
                  </a:lnTo>
                  <a:lnTo>
                    <a:pt x="273796" y="244590"/>
                  </a:lnTo>
                  <a:lnTo>
                    <a:pt x="282923" y="237987"/>
                  </a:lnTo>
                  <a:lnTo>
                    <a:pt x="292049" y="231384"/>
                  </a:lnTo>
                  <a:lnTo>
                    <a:pt x="301176" y="224781"/>
                  </a:lnTo>
                  <a:lnTo>
                    <a:pt x="310303" y="218178"/>
                  </a:lnTo>
                  <a:lnTo>
                    <a:pt x="319429" y="211575"/>
                  </a:lnTo>
                  <a:lnTo>
                    <a:pt x="328556" y="204972"/>
                  </a:lnTo>
                  <a:lnTo>
                    <a:pt x="337682" y="198369"/>
                  </a:lnTo>
                  <a:lnTo>
                    <a:pt x="346809" y="191766"/>
                  </a:lnTo>
                  <a:lnTo>
                    <a:pt x="355935" y="185163"/>
                  </a:lnTo>
                  <a:lnTo>
                    <a:pt x="365062" y="178560"/>
                  </a:lnTo>
                  <a:lnTo>
                    <a:pt x="374188" y="171956"/>
                  </a:lnTo>
                  <a:lnTo>
                    <a:pt x="383315" y="165353"/>
                  </a:lnTo>
                  <a:lnTo>
                    <a:pt x="392442" y="158750"/>
                  </a:lnTo>
                  <a:lnTo>
                    <a:pt x="401568" y="152147"/>
                  </a:lnTo>
                  <a:lnTo>
                    <a:pt x="410695" y="145544"/>
                  </a:lnTo>
                  <a:lnTo>
                    <a:pt x="419821" y="138941"/>
                  </a:lnTo>
                  <a:lnTo>
                    <a:pt x="428948" y="132338"/>
                  </a:lnTo>
                  <a:lnTo>
                    <a:pt x="438074" y="125735"/>
                  </a:lnTo>
                  <a:lnTo>
                    <a:pt x="447201" y="119132"/>
                  </a:lnTo>
                  <a:lnTo>
                    <a:pt x="456327" y="112529"/>
                  </a:lnTo>
                  <a:lnTo>
                    <a:pt x="465454" y="105926"/>
                  </a:lnTo>
                  <a:lnTo>
                    <a:pt x="474581" y="99323"/>
                  </a:lnTo>
                  <a:lnTo>
                    <a:pt x="483707" y="92719"/>
                  </a:lnTo>
                  <a:lnTo>
                    <a:pt x="492834" y="86116"/>
                  </a:lnTo>
                  <a:lnTo>
                    <a:pt x="501960" y="79513"/>
                  </a:lnTo>
                  <a:lnTo>
                    <a:pt x="511087" y="72910"/>
                  </a:lnTo>
                  <a:lnTo>
                    <a:pt x="520213" y="66307"/>
                  </a:lnTo>
                  <a:lnTo>
                    <a:pt x="529340" y="59704"/>
                  </a:lnTo>
                  <a:lnTo>
                    <a:pt x="538466" y="53101"/>
                  </a:lnTo>
                  <a:lnTo>
                    <a:pt x="547593" y="46498"/>
                  </a:lnTo>
                  <a:lnTo>
                    <a:pt x="556720" y="39895"/>
                  </a:lnTo>
                  <a:lnTo>
                    <a:pt x="565846" y="33292"/>
                  </a:lnTo>
                  <a:lnTo>
                    <a:pt x="574973" y="26689"/>
                  </a:lnTo>
                  <a:lnTo>
                    <a:pt x="584099" y="20086"/>
                  </a:lnTo>
                  <a:lnTo>
                    <a:pt x="593226" y="13482"/>
                  </a:lnTo>
                  <a:lnTo>
                    <a:pt x="602352" y="6879"/>
                  </a:lnTo>
                  <a:lnTo>
                    <a:pt x="611479" y="276"/>
                  </a:lnTo>
                  <a:lnTo>
                    <a:pt x="6118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594766" y="5718184"/>
              <a:ext cx="71620" cy="65716"/>
            </a:xfrm>
            <a:custGeom>
              <a:avLst/>
              <a:pathLst>
                <a:path w="71620" h="65716">
                  <a:moveTo>
                    <a:pt x="42204" y="65716"/>
                  </a:moveTo>
                  <a:lnTo>
                    <a:pt x="71620" y="0"/>
                  </a:lnTo>
                  <a:lnTo>
                    <a:pt x="0" y="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054524" y="6160868"/>
              <a:ext cx="1227812" cy="384316"/>
            </a:xfrm>
            <a:custGeom>
              <a:avLst/>
              <a:pathLst>
                <a:path w="1227812" h="384316">
                  <a:moveTo>
                    <a:pt x="0" y="0"/>
                  </a:moveTo>
                  <a:lnTo>
                    <a:pt x="15872" y="4968"/>
                  </a:lnTo>
                  <a:lnTo>
                    <a:pt x="31744" y="9936"/>
                  </a:lnTo>
                  <a:lnTo>
                    <a:pt x="47617" y="14904"/>
                  </a:lnTo>
                  <a:lnTo>
                    <a:pt x="63489" y="19872"/>
                  </a:lnTo>
                  <a:lnTo>
                    <a:pt x="79362" y="24841"/>
                  </a:lnTo>
                  <a:lnTo>
                    <a:pt x="95234" y="29809"/>
                  </a:lnTo>
                  <a:lnTo>
                    <a:pt x="111107" y="34777"/>
                  </a:lnTo>
                  <a:lnTo>
                    <a:pt x="126979" y="39745"/>
                  </a:lnTo>
                  <a:lnTo>
                    <a:pt x="142852" y="44714"/>
                  </a:lnTo>
                  <a:lnTo>
                    <a:pt x="158724" y="49682"/>
                  </a:lnTo>
                  <a:lnTo>
                    <a:pt x="174597" y="54650"/>
                  </a:lnTo>
                  <a:lnTo>
                    <a:pt x="190469" y="59618"/>
                  </a:lnTo>
                  <a:lnTo>
                    <a:pt x="206342" y="64586"/>
                  </a:lnTo>
                  <a:lnTo>
                    <a:pt x="222214" y="69555"/>
                  </a:lnTo>
                  <a:lnTo>
                    <a:pt x="238087" y="74523"/>
                  </a:lnTo>
                  <a:lnTo>
                    <a:pt x="253959" y="79491"/>
                  </a:lnTo>
                  <a:lnTo>
                    <a:pt x="269832" y="84459"/>
                  </a:lnTo>
                  <a:lnTo>
                    <a:pt x="285704" y="89428"/>
                  </a:lnTo>
                  <a:lnTo>
                    <a:pt x="301577" y="94396"/>
                  </a:lnTo>
                  <a:lnTo>
                    <a:pt x="317449" y="99364"/>
                  </a:lnTo>
                  <a:lnTo>
                    <a:pt x="333321" y="104332"/>
                  </a:lnTo>
                  <a:lnTo>
                    <a:pt x="349194" y="109301"/>
                  </a:lnTo>
                  <a:lnTo>
                    <a:pt x="365066" y="114269"/>
                  </a:lnTo>
                  <a:lnTo>
                    <a:pt x="380939" y="119237"/>
                  </a:lnTo>
                  <a:lnTo>
                    <a:pt x="396811" y="124205"/>
                  </a:lnTo>
                  <a:lnTo>
                    <a:pt x="412684" y="129173"/>
                  </a:lnTo>
                  <a:lnTo>
                    <a:pt x="428556" y="134142"/>
                  </a:lnTo>
                  <a:lnTo>
                    <a:pt x="444429" y="139110"/>
                  </a:lnTo>
                  <a:lnTo>
                    <a:pt x="460301" y="144078"/>
                  </a:lnTo>
                  <a:lnTo>
                    <a:pt x="476174" y="149046"/>
                  </a:lnTo>
                  <a:lnTo>
                    <a:pt x="492046" y="154015"/>
                  </a:lnTo>
                  <a:lnTo>
                    <a:pt x="507919" y="158983"/>
                  </a:lnTo>
                  <a:lnTo>
                    <a:pt x="523791" y="163951"/>
                  </a:lnTo>
                  <a:lnTo>
                    <a:pt x="539664" y="168919"/>
                  </a:lnTo>
                  <a:lnTo>
                    <a:pt x="555536" y="173887"/>
                  </a:lnTo>
                  <a:lnTo>
                    <a:pt x="571409" y="178856"/>
                  </a:lnTo>
                  <a:lnTo>
                    <a:pt x="587281" y="183824"/>
                  </a:lnTo>
                  <a:lnTo>
                    <a:pt x="603154" y="188792"/>
                  </a:lnTo>
                  <a:lnTo>
                    <a:pt x="619026" y="193760"/>
                  </a:lnTo>
                  <a:lnTo>
                    <a:pt x="634898" y="198729"/>
                  </a:lnTo>
                  <a:lnTo>
                    <a:pt x="650771" y="203697"/>
                  </a:lnTo>
                  <a:lnTo>
                    <a:pt x="666643" y="208665"/>
                  </a:lnTo>
                  <a:lnTo>
                    <a:pt x="682516" y="213633"/>
                  </a:lnTo>
                  <a:lnTo>
                    <a:pt x="698388" y="218602"/>
                  </a:lnTo>
                  <a:lnTo>
                    <a:pt x="714261" y="223570"/>
                  </a:lnTo>
                  <a:lnTo>
                    <a:pt x="730133" y="228538"/>
                  </a:lnTo>
                  <a:lnTo>
                    <a:pt x="746006" y="233506"/>
                  </a:lnTo>
                  <a:lnTo>
                    <a:pt x="761878" y="238474"/>
                  </a:lnTo>
                  <a:lnTo>
                    <a:pt x="777751" y="243443"/>
                  </a:lnTo>
                  <a:lnTo>
                    <a:pt x="793623" y="248411"/>
                  </a:lnTo>
                  <a:lnTo>
                    <a:pt x="809496" y="253379"/>
                  </a:lnTo>
                  <a:lnTo>
                    <a:pt x="825368" y="258347"/>
                  </a:lnTo>
                  <a:lnTo>
                    <a:pt x="841241" y="263316"/>
                  </a:lnTo>
                  <a:lnTo>
                    <a:pt x="857113" y="268284"/>
                  </a:lnTo>
                  <a:lnTo>
                    <a:pt x="872986" y="273252"/>
                  </a:lnTo>
                  <a:lnTo>
                    <a:pt x="888858" y="278220"/>
                  </a:lnTo>
                  <a:lnTo>
                    <a:pt x="904731" y="283189"/>
                  </a:lnTo>
                  <a:lnTo>
                    <a:pt x="920603" y="288157"/>
                  </a:lnTo>
                  <a:lnTo>
                    <a:pt x="936476" y="293125"/>
                  </a:lnTo>
                  <a:lnTo>
                    <a:pt x="952348" y="298093"/>
                  </a:lnTo>
                  <a:lnTo>
                    <a:pt x="968220" y="303061"/>
                  </a:lnTo>
                  <a:lnTo>
                    <a:pt x="984093" y="308030"/>
                  </a:lnTo>
                  <a:lnTo>
                    <a:pt x="999965" y="312998"/>
                  </a:lnTo>
                  <a:lnTo>
                    <a:pt x="1015838" y="317966"/>
                  </a:lnTo>
                  <a:lnTo>
                    <a:pt x="1031710" y="322934"/>
                  </a:lnTo>
                  <a:lnTo>
                    <a:pt x="1047583" y="327903"/>
                  </a:lnTo>
                  <a:lnTo>
                    <a:pt x="1063455" y="332871"/>
                  </a:lnTo>
                  <a:lnTo>
                    <a:pt x="1079328" y="337839"/>
                  </a:lnTo>
                  <a:lnTo>
                    <a:pt x="1095200" y="342807"/>
                  </a:lnTo>
                  <a:lnTo>
                    <a:pt x="1111073" y="347775"/>
                  </a:lnTo>
                  <a:lnTo>
                    <a:pt x="1126945" y="352744"/>
                  </a:lnTo>
                  <a:lnTo>
                    <a:pt x="1142818" y="357712"/>
                  </a:lnTo>
                  <a:lnTo>
                    <a:pt x="1158690" y="362680"/>
                  </a:lnTo>
                  <a:lnTo>
                    <a:pt x="1174563" y="367648"/>
                  </a:lnTo>
                  <a:lnTo>
                    <a:pt x="1190435" y="372617"/>
                  </a:lnTo>
                  <a:lnTo>
                    <a:pt x="1206308" y="377585"/>
                  </a:lnTo>
                  <a:lnTo>
                    <a:pt x="1222180" y="382553"/>
                  </a:lnTo>
                  <a:lnTo>
                    <a:pt x="1227812" y="3843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212075" y="6492201"/>
              <a:ext cx="70260" cy="68712"/>
            </a:xfrm>
            <a:custGeom>
              <a:avLst/>
              <a:pathLst>
                <a:path w="70260" h="68712">
                  <a:moveTo>
                    <a:pt x="0" y="68712"/>
                  </a:moveTo>
                  <a:lnTo>
                    <a:pt x="70260" y="52982"/>
                  </a:lnTo>
                  <a:lnTo>
                    <a:pt x="215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054524" y="6153947"/>
              <a:ext cx="1123518" cy="6921"/>
            </a:xfrm>
            <a:custGeom>
              <a:avLst/>
              <a:pathLst>
                <a:path w="1123518" h="6921">
                  <a:moveTo>
                    <a:pt x="0" y="6921"/>
                  </a:moveTo>
                  <a:lnTo>
                    <a:pt x="14984" y="6828"/>
                  </a:lnTo>
                  <a:lnTo>
                    <a:pt x="29969" y="6736"/>
                  </a:lnTo>
                  <a:lnTo>
                    <a:pt x="44954" y="6644"/>
                  </a:lnTo>
                  <a:lnTo>
                    <a:pt x="59939" y="6551"/>
                  </a:lnTo>
                  <a:lnTo>
                    <a:pt x="74924" y="6459"/>
                  </a:lnTo>
                  <a:lnTo>
                    <a:pt x="89909" y="6367"/>
                  </a:lnTo>
                  <a:lnTo>
                    <a:pt x="104894" y="6274"/>
                  </a:lnTo>
                  <a:lnTo>
                    <a:pt x="119879" y="6182"/>
                  </a:lnTo>
                  <a:lnTo>
                    <a:pt x="134864" y="6090"/>
                  </a:lnTo>
                  <a:lnTo>
                    <a:pt x="149849" y="5997"/>
                  </a:lnTo>
                  <a:lnTo>
                    <a:pt x="164834" y="5905"/>
                  </a:lnTo>
                  <a:lnTo>
                    <a:pt x="179819" y="5813"/>
                  </a:lnTo>
                  <a:lnTo>
                    <a:pt x="194804" y="5720"/>
                  </a:lnTo>
                  <a:lnTo>
                    <a:pt x="209789" y="5628"/>
                  </a:lnTo>
                  <a:lnTo>
                    <a:pt x="224774" y="5536"/>
                  </a:lnTo>
                  <a:lnTo>
                    <a:pt x="239759" y="5444"/>
                  </a:lnTo>
                  <a:lnTo>
                    <a:pt x="254744" y="5351"/>
                  </a:lnTo>
                  <a:lnTo>
                    <a:pt x="269729" y="5259"/>
                  </a:lnTo>
                  <a:lnTo>
                    <a:pt x="284714" y="5167"/>
                  </a:lnTo>
                  <a:lnTo>
                    <a:pt x="299699" y="5074"/>
                  </a:lnTo>
                  <a:lnTo>
                    <a:pt x="314684" y="4982"/>
                  </a:lnTo>
                  <a:lnTo>
                    <a:pt x="329669" y="4890"/>
                  </a:lnTo>
                  <a:lnTo>
                    <a:pt x="344654" y="4797"/>
                  </a:lnTo>
                  <a:lnTo>
                    <a:pt x="359639" y="4705"/>
                  </a:lnTo>
                  <a:lnTo>
                    <a:pt x="374624" y="4613"/>
                  </a:lnTo>
                  <a:lnTo>
                    <a:pt x="389609" y="4520"/>
                  </a:lnTo>
                  <a:lnTo>
                    <a:pt x="404594" y="4428"/>
                  </a:lnTo>
                  <a:lnTo>
                    <a:pt x="419579" y="4336"/>
                  </a:lnTo>
                  <a:lnTo>
                    <a:pt x="434564" y="4244"/>
                  </a:lnTo>
                  <a:lnTo>
                    <a:pt x="449548" y="4151"/>
                  </a:lnTo>
                  <a:lnTo>
                    <a:pt x="464533" y="4059"/>
                  </a:lnTo>
                  <a:lnTo>
                    <a:pt x="479518" y="3967"/>
                  </a:lnTo>
                  <a:lnTo>
                    <a:pt x="494503" y="3874"/>
                  </a:lnTo>
                  <a:lnTo>
                    <a:pt x="509488" y="3782"/>
                  </a:lnTo>
                  <a:lnTo>
                    <a:pt x="524473" y="3690"/>
                  </a:lnTo>
                  <a:lnTo>
                    <a:pt x="539458" y="3597"/>
                  </a:lnTo>
                  <a:lnTo>
                    <a:pt x="554443" y="3505"/>
                  </a:lnTo>
                  <a:lnTo>
                    <a:pt x="569428" y="3413"/>
                  </a:lnTo>
                  <a:lnTo>
                    <a:pt x="584413" y="3320"/>
                  </a:lnTo>
                  <a:lnTo>
                    <a:pt x="599398" y="3228"/>
                  </a:lnTo>
                  <a:lnTo>
                    <a:pt x="614383" y="3136"/>
                  </a:lnTo>
                  <a:lnTo>
                    <a:pt x="629368" y="3044"/>
                  </a:lnTo>
                  <a:lnTo>
                    <a:pt x="644353" y="2951"/>
                  </a:lnTo>
                  <a:lnTo>
                    <a:pt x="659338" y="2859"/>
                  </a:lnTo>
                  <a:lnTo>
                    <a:pt x="674323" y="2767"/>
                  </a:lnTo>
                  <a:lnTo>
                    <a:pt x="689308" y="2674"/>
                  </a:lnTo>
                  <a:lnTo>
                    <a:pt x="704293" y="2582"/>
                  </a:lnTo>
                  <a:lnTo>
                    <a:pt x="719278" y="2490"/>
                  </a:lnTo>
                  <a:lnTo>
                    <a:pt x="734263" y="2397"/>
                  </a:lnTo>
                  <a:lnTo>
                    <a:pt x="749248" y="2305"/>
                  </a:lnTo>
                  <a:lnTo>
                    <a:pt x="764233" y="2213"/>
                  </a:lnTo>
                  <a:lnTo>
                    <a:pt x="779218" y="2120"/>
                  </a:lnTo>
                  <a:lnTo>
                    <a:pt x="794203" y="2028"/>
                  </a:lnTo>
                  <a:lnTo>
                    <a:pt x="809188" y="1936"/>
                  </a:lnTo>
                  <a:lnTo>
                    <a:pt x="824173" y="1844"/>
                  </a:lnTo>
                  <a:lnTo>
                    <a:pt x="839158" y="1751"/>
                  </a:lnTo>
                  <a:lnTo>
                    <a:pt x="854143" y="1659"/>
                  </a:lnTo>
                  <a:lnTo>
                    <a:pt x="869128" y="1567"/>
                  </a:lnTo>
                  <a:lnTo>
                    <a:pt x="884112" y="1474"/>
                  </a:lnTo>
                  <a:lnTo>
                    <a:pt x="899097" y="1382"/>
                  </a:lnTo>
                  <a:lnTo>
                    <a:pt x="914082" y="1290"/>
                  </a:lnTo>
                  <a:lnTo>
                    <a:pt x="929067" y="1197"/>
                  </a:lnTo>
                  <a:lnTo>
                    <a:pt x="944052" y="1105"/>
                  </a:lnTo>
                  <a:lnTo>
                    <a:pt x="959037" y="1013"/>
                  </a:lnTo>
                  <a:lnTo>
                    <a:pt x="974022" y="920"/>
                  </a:lnTo>
                  <a:lnTo>
                    <a:pt x="989007" y="828"/>
                  </a:lnTo>
                  <a:lnTo>
                    <a:pt x="1003992" y="736"/>
                  </a:lnTo>
                  <a:lnTo>
                    <a:pt x="1018977" y="643"/>
                  </a:lnTo>
                  <a:lnTo>
                    <a:pt x="1033962" y="551"/>
                  </a:lnTo>
                  <a:lnTo>
                    <a:pt x="1048947" y="459"/>
                  </a:lnTo>
                  <a:lnTo>
                    <a:pt x="1063932" y="367"/>
                  </a:lnTo>
                  <a:lnTo>
                    <a:pt x="1078917" y="274"/>
                  </a:lnTo>
                  <a:lnTo>
                    <a:pt x="1093902" y="182"/>
                  </a:lnTo>
                  <a:lnTo>
                    <a:pt x="1108887" y="90"/>
                  </a:lnTo>
                  <a:lnTo>
                    <a:pt x="11235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115468" y="6118331"/>
              <a:ext cx="62574" cy="71998"/>
            </a:xfrm>
            <a:custGeom>
              <a:avLst/>
              <a:pathLst>
                <a:path w="62574" h="71998">
                  <a:moveTo>
                    <a:pt x="443" y="71998"/>
                  </a:moveTo>
                  <a:lnTo>
                    <a:pt x="62574" y="3561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054524" y="5308961"/>
              <a:ext cx="624185" cy="851906"/>
            </a:xfrm>
            <a:custGeom>
              <a:avLst/>
              <a:pathLst>
                <a:path w="624185" h="851906">
                  <a:moveTo>
                    <a:pt x="0" y="851906"/>
                  </a:moveTo>
                  <a:lnTo>
                    <a:pt x="8454" y="840368"/>
                  </a:lnTo>
                  <a:lnTo>
                    <a:pt x="16908" y="828830"/>
                  </a:lnTo>
                  <a:lnTo>
                    <a:pt x="25362" y="817291"/>
                  </a:lnTo>
                  <a:lnTo>
                    <a:pt x="33816" y="805753"/>
                  </a:lnTo>
                  <a:lnTo>
                    <a:pt x="42270" y="794214"/>
                  </a:lnTo>
                  <a:lnTo>
                    <a:pt x="50724" y="782676"/>
                  </a:lnTo>
                  <a:lnTo>
                    <a:pt x="59178" y="771138"/>
                  </a:lnTo>
                  <a:lnTo>
                    <a:pt x="67632" y="759599"/>
                  </a:lnTo>
                  <a:lnTo>
                    <a:pt x="76086" y="748061"/>
                  </a:lnTo>
                  <a:lnTo>
                    <a:pt x="84540" y="736522"/>
                  </a:lnTo>
                  <a:lnTo>
                    <a:pt x="92995" y="724984"/>
                  </a:lnTo>
                  <a:lnTo>
                    <a:pt x="101449" y="713446"/>
                  </a:lnTo>
                  <a:lnTo>
                    <a:pt x="109903" y="701907"/>
                  </a:lnTo>
                  <a:lnTo>
                    <a:pt x="118357" y="690369"/>
                  </a:lnTo>
                  <a:lnTo>
                    <a:pt x="126811" y="678830"/>
                  </a:lnTo>
                  <a:lnTo>
                    <a:pt x="135265" y="667292"/>
                  </a:lnTo>
                  <a:lnTo>
                    <a:pt x="143719" y="655754"/>
                  </a:lnTo>
                  <a:lnTo>
                    <a:pt x="152173" y="644215"/>
                  </a:lnTo>
                  <a:lnTo>
                    <a:pt x="160627" y="632677"/>
                  </a:lnTo>
                  <a:lnTo>
                    <a:pt x="169081" y="621138"/>
                  </a:lnTo>
                  <a:lnTo>
                    <a:pt x="177535" y="609600"/>
                  </a:lnTo>
                  <a:lnTo>
                    <a:pt x="185990" y="598062"/>
                  </a:lnTo>
                  <a:lnTo>
                    <a:pt x="194444" y="586523"/>
                  </a:lnTo>
                  <a:lnTo>
                    <a:pt x="202898" y="574985"/>
                  </a:lnTo>
                  <a:lnTo>
                    <a:pt x="211352" y="563446"/>
                  </a:lnTo>
                  <a:lnTo>
                    <a:pt x="219806" y="551908"/>
                  </a:lnTo>
                  <a:lnTo>
                    <a:pt x="228260" y="540370"/>
                  </a:lnTo>
                  <a:lnTo>
                    <a:pt x="236714" y="528831"/>
                  </a:lnTo>
                  <a:lnTo>
                    <a:pt x="245168" y="517293"/>
                  </a:lnTo>
                  <a:lnTo>
                    <a:pt x="253622" y="505754"/>
                  </a:lnTo>
                  <a:lnTo>
                    <a:pt x="262076" y="494216"/>
                  </a:lnTo>
                  <a:lnTo>
                    <a:pt x="270530" y="482678"/>
                  </a:lnTo>
                  <a:lnTo>
                    <a:pt x="278985" y="471139"/>
                  </a:lnTo>
                  <a:lnTo>
                    <a:pt x="287439" y="459601"/>
                  </a:lnTo>
                  <a:lnTo>
                    <a:pt x="295893" y="448062"/>
                  </a:lnTo>
                  <a:lnTo>
                    <a:pt x="304347" y="436524"/>
                  </a:lnTo>
                  <a:lnTo>
                    <a:pt x="312801" y="424986"/>
                  </a:lnTo>
                  <a:lnTo>
                    <a:pt x="321255" y="413447"/>
                  </a:lnTo>
                  <a:lnTo>
                    <a:pt x="329709" y="401909"/>
                  </a:lnTo>
                  <a:lnTo>
                    <a:pt x="338163" y="390370"/>
                  </a:lnTo>
                  <a:lnTo>
                    <a:pt x="346617" y="378832"/>
                  </a:lnTo>
                  <a:lnTo>
                    <a:pt x="355071" y="367294"/>
                  </a:lnTo>
                  <a:lnTo>
                    <a:pt x="363525" y="355755"/>
                  </a:lnTo>
                  <a:lnTo>
                    <a:pt x="371980" y="344217"/>
                  </a:lnTo>
                  <a:lnTo>
                    <a:pt x="380434" y="332678"/>
                  </a:lnTo>
                  <a:lnTo>
                    <a:pt x="388888" y="321140"/>
                  </a:lnTo>
                  <a:lnTo>
                    <a:pt x="397342" y="309602"/>
                  </a:lnTo>
                  <a:lnTo>
                    <a:pt x="405796" y="298063"/>
                  </a:lnTo>
                  <a:lnTo>
                    <a:pt x="414250" y="286525"/>
                  </a:lnTo>
                  <a:lnTo>
                    <a:pt x="422704" y="274986"/>
                  </a:lnTo>
                  <a:lnTo>
                    <a:pt x="431158" y="263448"/>
                  </a:lnTo>
                  <a:lnTo>
                    <a:pt x="439612" y="251910"/>
                  </a:lnTo>
                  <a:lnTo>
                    <a:pt x="448066" y="240371"/>
                  </a:lnTo>
                  <a:lnTo>
                    <a:pt x="456520" y="228833"/>
                  </a:lnTo>
                  <a:lnTo>
                    <a:pt x="464975" y="217294"/>
                  </a:lnTo>
                  <a:lnTo>
                    <a:pt x="473429" y="205756"/>
                  </a:lnTo>
                  <a:lnTo>
                    <a:pt x="481883" y="194218"/>
                  </a:lnTo>
                  <a:lnTo>
                    <a:pt x="490337" y="182679"/>
                  </a:lnTo>
                  <a:lnTo>
                    <a:pt x="498791" y="171141"/>
                  </a:lnTo>
                  <a:lnTo>
                    <a:pt x="507245" y="159602"/>
                  </a:lnTo>
                  <a:lnTo>
                    <a:pt x="515699" y="148064"/>
                  </a:lnTo>
                  <a:lnTo>
                    <a:pt x="524153" y="136526"/>
                  </a:lnTo>
                  <a:lnTo>
                    <a:pt x="532607" y="124987"/>
                  </a:lnTo>
                  <a:lnTo>
                    <a:pt x="541061" y="113449"/>
                  </a:lnTo>
                  <a:lnTo>
                    <a:pt x="549515" y="101910"/>
                  </a:lnTo>
                  <a:lnTo>
                    <a:pt x="557970" y="90372"/>
                  </a:lnTo>
                  <a:lnTo>
                    <a:pt x="566424" y="78834"/>
                  </a:lnTo>
                  <a:lnTo>
                    <a:pt x="574878" y="67295"/>
                  </a:lnTo>
                  <a:lnTo>
                    <a:pt x="583332" y="55757"/>
                  </a:lnTo>
                  <a:lnTo>
                    <a:pt x="591786" y="44218"/>
                  </a:lnTo>
                  <a:lnTo>
                    <a:pt x="600240" y="32680"/>
                  </a:lnTo>
                  <a:lnTo>
                    <a:pt x="608694" y="21142"/>
                  </a:lnTo>
                  <a:lnTo>
                    <a:pt x="617148" y="9603"/>
                  </a:lnTo>
                  <a:lnTo>
                    <a:pt x="6241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612817" y="5308961"/>
              <a:ext cx="65892" cy="71574"/>
            </a:xfrm>
            <a:custGeom>
              <a:avLst/>
              <a:pathLst>
                <a:path w="65892" h="71574">
                  <a:moveTo>
                    <a:pt x="58078" y="71574"/>
                  </a:moveTo>
                  <a:lnTo>
                    <a:pt x="65892" y="0"/>
                  </a:lnTo>
                  <a:lnTo>
                    <a:pt x="0" y="290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054524" y="6160868"/>
              <a:ext cx="601700" cy="427655"/>
            </a:xfrm>
            <a:custGeom>
              <a:avLst/>
              <a:pathLst>
                <a:path w="601700" h="427655">
                  <a:moveTo>
                    <a:pt x="0" y="0"/>
                  </a:moveTo>
                  <a:lnTo>
                    <a:pt x="9041" y="6426"/>
                  </a:lnTo>
                  <a:lnTo>
                    <a:pt x="18083" y="12852"/>
                  </a:lnTo>
                  <a:lnTo>
                    <a:pt x="27125" y="19279"/>
                  </a:lnTo>
                  <a:lnTo>
                    <a:pt x="36167" y="25705"/>
                  </a:lnTo>
                  <a:lnTo>
                    <a:pt x="45208" y="32131"/>
                  </a:lnTo>
                  <a:lnTo>
                    <a:pt x="54250" y="38558"/>
                  </a:lnTo>
                  <a:lnTo>
                    <a:pt x="63292" y="44984"/>
                  </a:lnTo>
                  <a:lnTo>
                    <a:pt x="72334" y="51411"/>
                  </a:lnTo>
                  <a:lnTo>
                    <a:pt x="81375" y="57837"/>
                  </a:lnTo>
                  <a:lnTo>
                    <a:pt x="90417" y="64263"/>
                  </a:lnTo>
                  <a:lnTo>
                    <a:pt x="99459" y="70690"/>
                  </a:lnTo>
                  <a:lnTo>
                    <a:pt x="108501" y="77116"/>
                  </a:lnTo>
                  <a:lnTo>
                    <a:pt x="117542" y="83543"/>
                  </a:lnTo>
                  <a:lnTo>
                    <a:pt x="126584" y="89969"/>
                  </a:lnTo>
                  <a:lnTo>
                    <a:pt x="135626" y="96395"/>
                  </a:lnTo>
                  <a:lnTo>
                    <a:pt x="144668" y="102822"/>
                  </a:lnTo>
                  <a:lnTo>
                    <a:pt x="153710" y="109248"/>
                  </a:lnTo>
                  <a:lnTo>
                    <a:pt x="162751" y="115675"/>
                  </a:lnTo>
                  <a:lnTo>
                    <a:pt x="171793" y="122101"/>
                  </a:lnTo>
                  <a:lnTo>
                    <a:pt x="180835" y="128527"/>
                  </a:lnTo>
                  <a:lnTo>
                    <a:pt x="189877" y="134954"/>
                  </a:lnTo>
                  <a:lnTo>
                    <a:pt x="198918" y="141380"/>
                  </a:lnTo>
                  <a:lnTo>
                    <a:pt x="207960" y="147807"/>
                  </a:lnTo>
                  <a:lnTo>
                    <a:pt x="217002" y="154233"/>
                  </a:lnTo>
                  <a:lnTo>
                    <a:pt x="226044" y="160659"/>
                  </a:lnTo>
                  <a:lnTo>
                    <a:pt x="235085" y="167086"/>
                  </a:lnTo>
                  <a:lnTo>
                    <a:pt x="244127" y="173512"/>
                  </a:lnTo>
                  <a:lnTo>
                    <a:pt x="253169" y="179938"/>
                  </a:lnTo>
                  <a:lnTo>
                    <a:pt x="262211" y="186365"/>
                  </a:lnTo>
                  <a:lnTo>
                    <a:pt x="271252" y="192791"/>
                  </a:lnTo>
                  <a:lnTo>
                    <a:pt x="280294" y="199218"/>
                  </a:lnTo>
                  <a:lnTo>
                    <a:pt x="289336" y="205644"/>
                  </a:lnTo>
                  <a:lnTo>
                    <a:pt x="298378" y="212070"/>
                  </a:lnTo>
                  <a:lnTo>
                    <a:pt x="307420" y="218497"/>
                  </a:lnTo>
                  <a:lnTo>
                    <a:pt x="316461" y="224923"/>
                  </a:lnTo>
                  <a:lnTo>
                    <a:pt x="325503" y="231350"/>
                  </a:lnTo>
                  <a:lnTo>
                    <a:pt x="334545" y="237776"/>
                  </a:lnTo>
                  <a:lnTo>
                    <a:pt x="343587" y="244202"/>
                  </a:lnTo>
                  <a:lnTo>
                    <a:pt x="352628" y="250629"/>
                  </a:lnTo>
                  <a:lnTo>
                    <a:pt x="361670" y="257055"/>
                  </a:lnTo>
                  <a:lnTo>
                    <a:pt x="370712" y="263482"/>
                  </a:lnTo>
                  <a:lnTo>
                    <a:pt x="379754" y="269908"/>
                  </a:lnTo>
                  <a:lnTo>
                    <a:pt x="388795" y="276334"/>
                  </a:lnTo>
                  <a:lnTo>
                    <a:pt x="397837" y="282761"/>
                  </a:lnTo>
                  <a:lnTo>
                    <a:pt x="406879" y="289187"/>
                  </a:lnTo>
                  <a:lnTo>
                    <a:pt x="415921" y="295614"/>
                  </a:lnTo>
                  <a:lnTo>
                    <a:pt x="424962" y="302040"/>
                  </a:lnTo>
                  <a:lnTo>
                    <a:pt x="434004" y="308466"/>
                  </a:lnTo>
                  <a:lnTo>
                    <a:pt x="443046" y="314893"/>
                  </a:lnTo>
                  <a:lnTo>
                    <a:pt x="452088" y="321319"/>
                  </a:lnTo>
                  <a:lnTo>
                    <a:pt x="461130" y="327746"/>
                  </a:lnTo>
                  <a:lnTo>
                    <a:pt x="470171" y="334172"/>
                  </a:lnTo>
                  <a:lnTo>
                    <a:pt x="479213" y="340598"/>
                  </a:lnTo>
                  <a:lnTo>
                    <a:pt x="488255" y="347025"/>
                  </a:lnTo>
                  <a:lnTo>
                    <a:pt x="497297" y="353451"/>
                  </a:lnTo>
                  <a:lnTo>
                    <a:pt x="506338" y="359877"/>
                  </a:lnTo>
                  <a:lnTo>
                    <a:pt x="515380" y="366304"/>
                  </a:lnTo>
                  <a:lnTo>
                    <a:pt x="524422" y="372730"/>
                  </a:lnTo>
                  <a:lnTo>
                    <a:pt x="533464" y="379157"/>
                  </a:lnTo>
                  <a:lnTo>
                    <a:pt x="542505" y="385583"/>
                  </a:lnTo>
                  <a:lnTo>
                    <a:pt x="551547" y="392009"/>
                  </a:lnTo>
                  <a:lnTo>
                    <a:pt x="560589" y="398436"/>
                  </a:lnTo>
                  <a:lnTo>
                    <a:pt x="569631" y="404862"/>
                  </a:lnTo>
                  <a:lnTo>
                    <a:pt x="578673" y="411289"/>
                  </a:lnTo>
                  <a:lnTo>
                    <a:pt x="587714" y="417715"/>
                  </a:lnTo>
                  <a:lnTo>
                    <a:pt x="596756" y="424141"/>
                  </a:lnTo>
                  <a:lnTo>
                    <a:pt x="601700" y="427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584544" y="6523057"/>
              <a:ext cx="71680" cy="65466"/>
            </a:xfrm>
            <a:custGeom>
              <a:avLst/>
              <a:pathLst>
                <a:path w="71680" h="65466">
                  <a:moveTo>
                    <a:pt x="0" y="58686"/>
                  </a:moveTo>
                  <a:lnTo>
                    <a:pt x="71680" y="65466"/>
                  </a:lnTo>
                  <a:lnTo>
                    <a:pt x="417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054524" y="5291644"/>
              <a:ext cx="1714226" cy="869223"/>
            </a:xfrm>
            <a:custGeom>
              <a:avLst/>
              <a:pathLst>
                <a:path w="1714226" h="869223">
                  <a:moveTo>
                    <a:pt x="0" y="869223"/>
                  </a:moveTo>
                  <a:lnTo>
                    <a:pt x="20558" y="858799"/>
                  </a:lnTo>
                  <a:lnTo>
                    <a:pt x="41117" y="848374"/>
                  </a:lnTo>
                  <a:lnTo>
                    <a:pt x="61676" y="837949"/>
                  </a:lnTo>
                  <a:lnTo>
                    <a:pt x="82234" y="827525"/>
                  </a:lnTo>
                  <a:lnTo>
                    <a:pt x="102793" y="817100"/>
                  </a:lnTo>
                  <a:lnTo>
                    <a:pt x="123352" y="806676"/>
                  </a:lnTo>
                  <a:lnTo>
                    <a:pt x="143910" y="796251"/>
                  </a:lnTo>
                  <a:lnTo>
                    <a:pt x="164469" y="785827"/>
                  </a:lnTo>
                  <a:lnTo>
                    <a:pt x="185028" y="775402"/>
                  </a:lnTo>
                  <a:lnTo>
                    <a:pt x="205586" y="764977"/>
                  </a:lnTo>
                  <a:lnTo>
                    <a:pt x="226145" y="754553"/>
                  </a:lnTo>
                  <a:lnTo>
                    <a:pt x="246704" y="744128"/>
                  </a:lnTo>
                  <a:lnTo>
                    <a:pt x="267262" y="733704"/>
                  </a:lnTo>
                  <a:lnTo>
                    <a:pt x="287821" y="723279"/>
                  </a:lnTo>
                  <a:lnTo>
                    <a:pt x="308380" y="712855"/>
                  </a:lnTo>
                  <a:lnTo>
                    <a:pt x="328938" y="702430"/>
                  </a:lnTo>
                  <a:lnTo>
                    <a:pt x="349497" y="692005"/>
                  </a:lnTo>
                  <a:lnTo>
                    <a:pt x="370056" y="681581"/>
                  </a:lnTo>
                  <a:lnTo>
                    <a:pt x="390614" y="671156"/>
                  </a:lnTo>
                  <a:lnTo>
                    <a:pt x="411173" y="660732"/>
                  </a:lnTo>
                  <a:lnTo>
                    <a:pt x="431732" y="650307"/>
                  </a:lnTo>
                  <a:lnTo>
                    <a:pt x="452290" y="639883"/>
                  </a:lnTo>
                  <a:lnTo>
                    <a:pt x="472849" y="629458"/>
                  </a:lnTo>
                  <a:lnTo>
                    <a:pt x="493408" y="619033"/>
                  </a:lnTo>
                  <a:lnTo>
                    <a:pt x="513966" y="608609"/>
                  </a:lnTo>
                  <a:lnTo>
                    <a:pt x="534525" y="598184"/>
                  </a:lnTo>
                  <a:lnTo>
                    <a:pt x="555084" y="587760"/>
                  </a:lnTo>
                  <a:lnTo>
                    <a:pt x="575642" y="577335"/>
                  </a:lnTo>
                  <a:lnTo>
                    <a:pt x="596201" y="566911"/>
                  </a:lnTo>
                  <a:lnTo>
                    <a:pt x="616760" y="556486"/>
                  </a:lnTo>
                  <a:lnTo>
                    <a:pt x="637318" y="546061"/>
                  </a:lnTo>
                  <a:lnTo>
                    <a:pt x="657877" y="535637"/>
                  </a:lnTo>
                  <a:lnTo>
                    <a:pt x="678436" y="525212"/>
                  </a:lnTo>
                  <a:lnTo>
                    <a:pt x="698994" y="514788"/>
                  </a:lnTo>
                  <a:lnTo>
                    <a:pt x="719553" y="504363"/>
                  </a:lnTo>
                  <a:lnTo>
                    <a:pt x="740112" y="493939"/>
                  </a:lnTo>
                  <a:lnTo>
                    <a:pt x="760670" y="483514"/>
                  </a:lnTo>
                  <a:lnTo>
                    <a:pt x="781229" y="473089"/>
                  </a:lnTo>
                  <a:lnTo>
                    <a:pt x="801788" y="462665"/>
                  </a:lnTo>
                  <a:lnTo>
                    <a:pt x="822346" y="452240"/>
                  </a:lnTo>
                  <a:lnTo>
                    <a:pt x="842905" y="441816"/>
                  </a:lnTo>
                  <a:lnTo>
                    <a:pt x="863464" y="431391"/>
                  </a:lnTo>
                  <a:lnTo>
                    <a:pt x="884022" y="420967"/>
                  </a:lnTo>
                  <a:lnTo>
                    <a:pt x="904581" y="410542"/>
                  </a:lnTo>
                  <a:lnTo>
                    <a:pt x="925140" y="400117"/>
                  </a:lnTo>
                  <a:lnTo>
                    <a:pt x="945698" y="389693"/>
                  </a:lnTo>
                  <a:lnTo>
                    <a:pt x="966257" y="379268"/>
                  </a:lnTo>
                  <a:lnTo>
                    <a:pt x="986816" y="368844"/>
                  </a:lnTo>
                  <a:lnTo>
                    <a:pt x="1007374" y="358419"/>
                  </a:lnTo>
                  <a:lnTo>
                    <a:pt x="1027933" y="347995"/>
                  </a:lnTo>
                  <a:lnTo>
                    <a:pt x="1048492" y="337570"/>
                  </a:lnTo>
                  <a:lnTo>
                    <a:pt x="1069050" y="327145"/>
                  </a:lnTo>
                  <a:lnTo>
                    <a:pt x="1089609" y="316721"/>
                  </a:lnTo>
                  <a:lnTo>
                    <a:pt x="1110168" y="306296"/>
                  </a:lnTo>
                  <a:lnTo>
                    <a:pt x="1130726" y="295872"/>
                  </a:lnTo>
                  <a:lnTo>
                    <a:pt x="1151285" y="285447"/>
                  </a:lnTo>
                  <a:lnTo>
                    <a:pt x="1171844" y="275023"/>
                  </a:lnTo>
                  <a:lnTo>
                    <a:pt x="1192402" y="264598"/>
                  </a:lnTo>
                  <a:lnTo>
                    <a:pt x="1212961" y="254173"/>
                  </a:lnTo>
                  <a:lnTo>
                    <a:pt x="1233520" y="243749"/>
                  </a:lnTo>
                  <a:lnTo>
                    <a:pt x="1254078" y="233324"/>
                  </a:lnTo>
                  <a:lnTo>
                    <a:pt x="1274637" y="222900"/>
                  </a:lnTo>
                  <a:lnTo>
                    <a:pt x="1295196" y="212475"/>
                  </a:lnTo>
                  <a:lnTo>
                    <a:pt x="1315754" y="202051"/>
                  </a:lnTo>
                  <a:lnTo>
                    <a:pt x="1336313" y="191626"/>
                  </a:lnTo>
                  <a:lnTo>
                    <a:pt x="1356872" y="181201"/>
                  </a:lnTo>
                  <a:lnTo>
                    <a:pt x="1377430" y="170777"/>
                  </a:lnTo>
                  <a:lnTo>
                    <a:pt x="1397989" y="160352"/>
                  </a:lnTo>
                  <a:lnTo>
                    <a:pt x="1418548" y="149928"/>
                  </a:lnTo>
                  <a:lnTo>
                    <a:pt x="1439106" y="139503"/>
                  </a:lnTo>
                  <a:lnTo>
                    <a:pt x="1459665" y="129079"/>
                  </a:lnTo>
                  <a:lnTo>
                    <a:pt x="1480224" y="118654"/>
                  </a:lnTo>
                  <a:lnTo>
                    <a:pt x="1500782" y="108229"/>
                  </a:lnTo>
                  <a:lnTo>
                    <a:pt x="1521341" y="97805"/>
                  </a:lnTo>
                  <a:lnTo>
                    <a:pt x="1541900" y="87380"/>
                  </a:lnTo>
                  <a:lnTo>
                    <a:pt x="1562458" y="76956"/>
                  </a:lnTo>
                  <a:lnTo>
                    <a:pt x="1583017" y="66531"/>
                  </a:lnTo>
                  <a:lnTo>
                    <a:pt x="1603576" y="56107"/>
                  </a:lnTo>
                  <a:lnTo>
                    <a:pt x="1624134" y="45682"/>
                  </a:lnTo>
                  <a:lnTo>
                    <a:pt x="1644693" y="35257"/>
                  </a:lnTo>
                  <a:lnTo>
                    <a:pt x="1665252" y="24833"/>
                  </a:lnTo>
                  <a:lnTo>
                    <a:pt x="1685810" y="14408"/>
                  </a:lnTo>
                  <a:lnTo>
                    <a:pt x="1706369" y="3984"/>
                  </a:lnTo>
                  <a:lnTo>
                    <a:pt x="17142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96857" y="5287735"/>
              <a:ext cx="71893" cy="64216"/>
            </a:xfrm>
            <a:custGeom>
              <a:avLst/>
              <a:pathLst>
                <a:path w="71893" h="64216">
                  <a:moveTo>
                    <a:pt x="32561" y="64216"/>
                  </a:moveTo>
                  <a:lnTo>
                    <a:pt x="71893" y="39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054524" y="6160868"/>
              <a:ext cx="1782722" cy="95536"/>
            </a:xfrm>
            <a:custGeom>
              <a:avLst/>
              <a:pathLst>
                <a:path w="1782722" h="95536">
                  <a:moveTo>
                    <a:pt x="0" y="0"/>
                  </a:moveTo>
                  <a:lnTo>
                    <a:pt x="21638" y="1159"/>
                  </a:lnTo>
                  <a:lnTo>
                    <a:pt x="43276" y="2319"/>
                  </a:lnTo>
                  <a:lnTo>
                    <a:pt x="64915" y="3478"/>
                  </a:lnTo>
                  <a:lnTo>
                    <a:pt x="86553" y="4638"/>
                  </a:lnTo>
                  <a:lnTo>
                    <a:pt x="108192" y="5798"/>
                  </a:lnTo>
                  <a:lnTo>
                    <a:pt x="129830" y="6957"/>
                  </a:lnTo>
                  <a:lnTo>
                    <a:pt x="151469" y="8117"/>
                  </a:lnTo>
                  <a:lnTo>
                    <a:pt x="173107" y="9276"/>
                  </a:lnTo>
                  <a:lnTo>
                    <a:pt x="194746" y="10436"/>
                  </a:lnTo>
                  <a:lnTo>
                    <a:pt x="216384" y="11596"/>
                  </a:lnTo>
                  <a:lnTo>
                    <a:pt x="238022" y="12755"/>
                  </a:lnTo>
                  <a:lnTo>
                    <a:pt x="259661" y="13915"/>
                  </a:lnTo>
                  <a:lnTo>
                    <a:pt x="281299" y="15074"/>
                  </a:lnTo>
                  <a:lnTo>
                    <a:pt x="302938" y="16234"/>
                  </a:lnTo>
                  <a:lnTo>
                    <a:pt x="324576" y="17394"/>
                  </a:lnTo>
                  <a:lnTo>
                    <a:pt x="346215" y="18553"/>
                  </a:lnTo>
                  <a:lnTo>
                    <a:pt x="367853" y="19713"/>
                  </a:lnTo>
                  <a:lnTo>
                    <a:pt x="389492" y="20872"/>
                  </a:lnTo>
                  <a:lnTo>
                    <a:pt x="411130" y="22032"/>
                  </a:lnTo>
                  <a:lnTo>
                    <a:pt x="432769" y="23192"/>
                  </a:lnTo>
                  <a:lnTo>
                    <a:pt x="454407" y="24351"/>
                  </a:lnTo>
                  <a:lnTo>
                    <a:pt x="476045" y="25511"/>
                  </a:lnTo>
                  <a:lnTo>
                    <a:pt x="497684" y="26671"/>
                  </a:lnTo>
                  <a:lnTo>
                    <a:pt x="519322" y="27830"/>
                  </a:lnTo>
                  <a:lnTo>
                    <a:pt x="540961" y="28990"/>
                  </a:lnTo>
                  <a:lnTo>
                    <a:pt x="562599" y="30149"/>
                  </a:lnTo>
                  <a:lnTo>
                    <a:pt x="584238" y="31309"/>
                  </a:lnTo>
                  <a:lnTo>
                    <a:pt x="605876" y="32469"/>
                  </a:lnTo>
                  <a:lnTo>
                    <a:pt x="627515" y="33628"/>
                  </a:lnTo>
                  <a:lnTo>
                    <a:pt x="649153" y="34788"/>
                  </a:lnTo>
                  <a:lnTo>
                    <a:pt x="670791" y="35947"/>
                  </a:lnTo>
                  <a:lnTo>
                    <a:pt x="692430" y="37107"/>
                  </a:lnTo>
                  <a:lnTo>
                    <a:pt x="714068" y="38267"/>
                  </a:lnTo>
                  <a:lnTo>
                    <a:pt x="735707" y="39426"/>
                  </a:lnTo>
                  <a:lnTo>
                    <a:pt x="757345" y="40586"/>
                  </a:lnTo>
                  <a:lnTo>
                    <a:pt x="778984" y="41745"/>
                  </a:lnTo>
                  <a:lnTo>
                    <a:pt x="800622" y="42905"/>
                  </a:lnTo>
                  <a:lnTo>
                    <a:pt x="822261" y="44065"/>
                  </a:lnTo>
                  <a:lnTo>
                    <a:pt x="843899" y="45224"/>
                  </a:lnTo>
                  <a:lnTo>
                    <a:pt x="865538" y="46384"/>
                  </a:lnTo>
                  <a:lnTo>
                    <a:pt x="887176" y="47544"/>
                  </a:lnTo>
                  <a:lnTo>
                    <a:pt x="908814" y="48703"/>
                  </a:lnTo>
                  <a:lnTo>
                    <a:pt x="930453" y="49863"/>
                  </a:lnTo>
                  <a:lnTo>
                    <a:pt x="952091" y="51022"/>
                  </a:lnTo>
                  <a:lnTo>
                    <a:pt x="973730" y="52182"/>
                  </a:lnTo>
                  <a:lnTo>
                    <a:pt x="995368" y="53342"/>
                  </a:lnTo>
                  <a:lnTo>
                    <a:pt x="1017007" y="54501"/>
                  </a:lnTo>
                  <a:lnTo>
                    <a:pt x="1038645" y="55661"/>
                  </a:lnTo>
                  <a:lnTo>
                    <a:pt x="1060284" y="56820"/>
                  </a:lnTo>
                  <a:lnTo>
                    <a:pt x="1081922" y="57980"/>
                  </a:lnTo>
                  <a:lnTo>
                    <a:pt x="1103560" y="59140"/>
                  </a:lnTo>
                  <a:lnTo>
                    <a:pt x="1125199" y="60299"/>
                  </a:lnTo>
                  <a:lnTo>
                    <a:pt x="1146837" y="61459"/>
                  </a:lnTo>
                  <a:lnTo>
                    <a:pt x="1168476" y="62618"/>
                  </a:lnTo>
                  <a:lnTo>
                    <a:pt x="1190114" y="63778"/>
                  </a:lnTo>
                  <a:lnTo>
                    <a:pt x="1211753" y="64938"/>
                  </a:lnTo>
                  <a:lnTo>
                    <a:pt x="1233391" y="66097"/>
                  </a:lnTo>
                  <a:lnTo>
                    <a:pt x="1255030" y="67257"/>
                  </a:lnTo>
                  <a:lnTo>
                    <a:pt x="1276668" y="68416"/>
                  </a:lnTo>
                  <a:lnTo>
                    <a:pt x="1298307" y="69576"/>
                  </a:lnTo>
                  <a:lnTo>
                    <a:pt x="1319945" y="70736"/>
                  </a:lnTo>
                  <a:lnTo>
                    <a:pt x="1341583" y="71895"/>
                  </a:lnTo>
                  <a:lnTo>
                    <a:pt x="1363222" y="73055"/>
                  </a:lnTo>
                  <a:lnTo>
                    <a:pt x="1384860" y="74215"/>
                  </a:lnTo>
                  <a:lnTo>
                    <a:pt x="1406499" y="75374"/>
                  </a:lnTo>
                  <a:lnTo>
                    <a:pt x="1428137" y="76534"/>
                  </a:lnTo>
                  <a:lnTo>
                    <a:pt x="1449776" y="77693"/>
                  </a:lnTo>
                  <a:lnTo>
                    <a:pt x="1471414" y="78853"/>
                  </a:lnTo>
                  <a:lnTo>
                    <a:pt x="1493053" y="80013"/>
                  </a:lnTo>
                  <a:lnTo>
                    <a:pt x="1514691" y="81172"/>
                  </a:lnTo>
                  <a:lnTo>
                    <a:pt x="1536329" y="82332"/>
                  </a:lnTo>
                  <a:lnTo>
                    <a:pt x="1557968" y="83491"/>
                  </a:lnTo>
                  <a:lnTo>
                    <a:pt x="1579606" y="84651"/>
                  </a:lnTo>
                  <a:lnTo>
                    <a:pt x="1601245" y="85811"/>
                  </a:lnTo>
                  <a:lnTo>
                    <a:pt x="1622883" y="86970"/>
                  </a:lnTo>
                  <a:lnTo>
                    <a:pt x="1644522" y="88130"/>
                  </a:lnTo>
                  <a:lnTo>
                    <a:pt x="1666160" y="89289"/>
                  </a:lnTo>
                  <a:lnTo>
                    <a:pt x="1687799" y="90449"/>
                  </a:lnTo>
                  <a:lnTo>
                    <a:pt x="1709437" y="91609"/>
                  </a:lnTo>
                  <a:lnTo>
                    <a:pt x="1731076" y="92768"/>
                  </a:lnTo>
                  <a:lnTo>
                    <a:pt x="1752714" y="93928"/>
                  </a:lnTo>
                  <a:lnTo>
                    <a:pt x="1774352" y="95088"/>
                  </a:lnTo>
                  <a:lnTo>
                    <a:pt x="1782722" y="955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773055" y="6217119"/>
              <a:ext cx="64190" cy="71896"/>
            </a:xfrm>
            <a:custGeom>
              <a:avLst/>
              <a:pathLst>
                <a:path w="64190" h="71896">
                  <a:moveTo>
                    <a:pt x="0" y="71896"/>
                  </a:moveTo>
                  <a:lnTo>
                    <a:pt x="64190" y="39285"/>
                  </a:lnTo>
                  <a:lnTo>
                    <a:pt x="38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054524" y="5584283"/>
              <a:ext cx="1337540" cy="576584"/>
            </a:xfrm>
            <a:custGeom>
              <a:avLst/>
              <a:pathLst>
                <a:path w="1337540" h="576584">
                  <a:moveTo>
                    <a:pt x="0" y="576584"/>
                  </a:moveTo>
                  <a:lnTo>
                    <a:pt x="16849" y="569321"/>
                  </a:lnTo>
                  <a:lnTo>
                    <a:pt x="33699" y="562057"/>
                  </a:lnTo>
                  <a:lnTo>
                    <a:pt x="50549" y="554793"/>
                  </a:lnTo>
                  <a:lnTo>
                    <a:pt x="67399" y="547530"/>
                  </a:lnTo>
                  <a:lnTo>
                    <a:pt x="84249" y="540266"/>
                  </a:lnTo>
                  <a:lnTo>
                    <a:pt x="101098" y="533003"/>
                  </a:lnTo>
                  <a:lnTo>
                    <a:pt x="117948" y="525739"/>
                  </a:lnTo>
                  <a:lnTo>
                    <a:pt x="134798" y="518476"/>
                  </a:lnTo>
                  <a:lnTo>
                    <a:pt x="151648" y="511212"/>
                  </a:lnTo>
                  <a:lnTo>
                    <a:pt x="168498" y="503948"/>
                  </a:lnTo>
                  <a:lnTo>
                    <a:pt x="185347" y="496685"/>
                  </a:lnTo>
                  <a:lnTo>
                    <a:pt x="202197" y="489421"/>
                  </a:lnTo>
                  <a:lnTo>
                    <a:pt x="219047" y="482158"/>
                  </a:lnTo>
                  <a:lnTo>
                    <a:pt x="235897" y="474894"/>
                  </a:lnTo>
                  <a:lnTo>
                    <a:pt x="252747" y="467630"/>
                  </a:lnTo>
                  <a:lnTo>
                    <a:pt x="269597" y="460367"/>
                  </a:lnTo>
                  <a:lnTo>
                    <a:pt x="286446" y="453103"/>
                  </a:lnTo>
                  <a:lnTo>
                    <a:pt x="303296" y="445840"/>
                  </a:lnTo>
                  <a:lnTo>
                    <a:pt x="320146" y="438576"/>
                  </a:lnTo>
                  <a:lnTo>
                    <a:pt x="336996" y="431312"/>
                  </a:lnTo>
                  <a:lnTo>
                    <a:pt x="353846" y="424049"/>
                  </a:lnTo>
                  <a:lnTo>
                    <a:pt x="370695" y="416785"/>
                  </a:lnTo>
                  <a:lnTo>
                    <a:pt x="387545" y="409522"/>
                  </a:lnTo>
                  <a:lnTo>
                    <a:pt x="404395" y="402258"/>
                  </a:lnTo>
                  <a:lnTo>
                    <a:pt x="421245" y="394994"/>
                  </a:lnTo>
                  <a:lnTo>
                    <a:pt x="438095" y="387731"/>
                  </a:lnTo>
                  <a:lnTo>
                    <a:pt x="454945" y="380467"/>
                  </a:lnTo>
                  <a:lnTo>
                    <a:pt x="471794" y="373204"/>
                  </a:lnTo>
                  <a:lnTo>
                    <a:pt x="488644" y="365940"/>
                  </a:lnTo>
                  <a:lnTo>
                    <a:pt x="505494" y="358677"/>
                  </a:lnTo>
                  <a:lnTo>
                    <a:pt x="522344" y="351413"/>
                  </a:lnTo>
                  <a:lnTo>
                    <a:pt x="539194" y="344149"/>
                  </a:lnTo>
                  <a:lnTo>
                    <a:pt x="556043" y="336886"/>
                  </a:lnTo>
                  <a:lnTo>
                    <a:pt x="572893" y="329622"/>
                  </a:lnTo>
                  <a:lnTo>
                    <a:pt x="589743" y="322359"/>
                  </a:lnTo>
                  <a:lnTo>
                    <a:pt x="606593" y="315095"/>
                  </a:lnTo>
                  <a:lnTo>
                    <a:pt x="623443" y="307831"/>
                  </a:lnTo>
                  <a:lnTo>
                    <a:pt x="640293" y="300568"/>
                  </a:lnTo>
                  <a:lnTo>
                    <a:pt x="657142" y="293304"/>
                  </a:lnTo>
                  <a:lnTo>
                    <a:pt x="673992" y="286041"/>
                  </a:lnTo>
                  <a:lnTo>
                    <a:pt x="690842" y="278777"/>
                  </a:lnTo>
                  <a:lnTo>
                    <a:pt x="707692" y="271513"/>
                  </a:lnTo>
                  <a:lnTo>
                    <a:pt x="724542" y="264250"/>
                  </a:lnTo>
                  <a:lnTo>
                    <a:pt x="741391" y="256986"/>
                  </a:lnTo>
                  <a:lnTo>
                    <a:pt x="758241" y="249723"/>
                  </a:lnTo>
                  <a:lnTo>
                    <a:pt x="775091" y="242459"/>
                  </a:lnTo>
                  <a:lnTo>
                    <a:pt x="791941" y="235195"/>
                  </a:lnTo>
                  <a:lnTo>
                    <a:pt x="808791" y="227932"/>
                  </a:lnTo>
                  <a:lnTo>
                    <a:pt x="825641" y="220668"/>
                  </a:lnTo>
                  <a:lnTo>
                    <a:pt x="842490" y="213405"/>
                  </a:lnTo>
                  <a:lnTo>
                    <a:pt x="859340" y="206141"/>
                  </a:lnTo>
                  <a:lnTo>
                    <a:pt x="876190" y="198877"/>
                  </a:lnTo>
                  <a:lnTo>
                    <a:pt x="893040" y="191614"/>
                  </a:lnTo>
                  <a:lnTo>
                    <a:pt x="909890" y="184350"/>
                  </a:lnTo>
                  <a:lnTo>
                    <a:pt x="926739" y="177087"/>
                  </a:lnTo>
                  <a:lnTo>
                    <a:pt x="943589" y="169823"/>
                  </a:lnTo>
                  <a:lnTo>
                    <a:pt x="960439" y="162560"/>
                  </a:lnTo>
                  <a:lnTo>
                    <a:pt x="977289" y="155296"/>
                  </a:lnTo>
                  <a:lnTo>
                    <a:pt x="994139" y="148032"/>
                  </a:lnTo>
                  <a:lnTo>
                    <a:pt x="1010988" y="140769"/>
                  </a:lnTo>
                  <a:lnTo>
                    <a:pt x="1027838" y="133505"/>
                  </a:lnTo>
                  <a:lnTo>
                    <a:pt x="1044688" y="126242"/>
                  </a:lnTo>
                  <a:lnTo>
                    <a:pt x="1061538" y="118978"/>
                  </a:lnTo>
                  <a:lnTo>
                    <a:pt x="1078388" y="111714"/>
                  </a:lnTo>
                  <a:lnTo>
                    <a:pt x="1095238" y="104451"/>
                  </a:lnTo>
                  <a:lnTo>
                    <a:pt x="1112087" y="97187"/>
                  </a:lnTo>
                  <a:lnTo>
                    <a:pt x="1128937" y="89924"/>
                  </a:lnTo>
                  <a:lnTo>
                    <a:pt x="1145787" y="82660"/>
                  </a:lnTo>
                  <a:lnTo>
                    <a:pt x="1162637" y="75396"/>
                  </a:lnTo>
                  <a:lnTo>
                    <a:pt x="1179487" y="68133"/>
                  </a:lnTo>
                  <a:lnTo>
                    <a:pt x="1196336" y="60869"/>
                  </a:lnTo>
                  <a:lnTo>
                    <a:pt x="1213186" y="53606"/>
                  </a:lnTo>
                  <a:lnTo>
                    <a:pt x="1230036" y="46342"/>
                  </a:lnTo>
                  <a:lnTo>
                    <a:pt x="1246886" y="39078"/>
                  </a:lnTo>
                  <a:lnTo>
                    <a:pt x="1263736" y="31815"/>
                  </a:lnTo>
                  <a:lnTo>
                    <a:pt x="1280586" y="24551"/>
                  </a:lnTo>
                  <a:lnTo>
                    <a:pt x="1297435" y="17288"/>
                  </a:lnTo>
                  <a:lnTo>
                    <a:pt x="1314285" y="10024"/>
                  </a:lnTo>
                  <a:lnTo>
                    <a:pt x="1331135" y="2761"/>
                  </a:lnTo>
                  <a:lnTo>
                    <a:pt x="13375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320553" y="5575907"/>
              <a:ext cx="71511" cy="66118"/>
            </a:xfrm>
            <a:custGeom>
              <a:avLst/>
              <a:pathLst>
                <a:path w="71511" h="66118">
                  <a:moveTo>
                    <a:pt x="28502" y="66118"/>
                  </a:moveTo>
                  <a:lnTo>
                    <a:pt x="71511" y="83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369696" y="5829051"/>
              <a:ext cx="2065666" cy="110663"/>
            </a:xfrm>
            <a:custGeom>
              <a:avLst/>
              <a:pathLst>
                <a:path w="2065666" h="110663">
                  <a:moveTo>
                    <a:pt x="0" y="110663"/>
                  </a:moveTo>
                  <a:lnTo>
                    <a:pt x="24496" y="109351"/>
                  </a:lnTo>
                  <a:lnTo>
                    <a:pt x="48992" y="108038"/>
                  </a:lnTo>
                  <a:lnTo>
                    <a:pt x="73489" y="106726"/>
                  </a:lnTo>
                  <a:lnTo>
                    <a:pt x="97985" y="105414"/>
                  </a:lnTo>
                  <a:lnTo>
                    <a:pt x="122482" y="104101"/>
                  </a:lnTo>
                  <a:lnTo>
                    <a:pt x="146978" y="102789"/>
                  </a:lnTo>
                  <a:lnTo>
                    <a:pt x="171475" y="101477"/>
                  </a:lnTo>
                  <a:lnTo>
                    <a:pt x="195971" y="100164"/>
                  </a:lnTo>
                  <a:lnTo>
                    <a:pt x="220468" y="98852"/>
                  </a:lnTo>
                  <a:lnTo>
                    <a:pt x="244964" y="97540"/>
                  </a:lnTo>
                  <a:lnTo>
                    <a:pt x="269461" y="96227"/>
                  </a:lnTo>
                  <a:lnTo>
                    <a:pt x="293957" y="94915"/>
                  </a:lnTo>
                  <a:lnTo>
                    <a:pt x="318454" y="93603"/>
                  </a:lnTo>
                  <a:lnTo>
                    <a:pt x="342950" y="92290"/>
                  </a:lnTo>
                  <a:lnTo>
                    <a:pt x="367447" y="90978"/>
                  </a:lnTo>
                  <a:lnTo>
                    <a:pt x="391943" y="89666"/>
                  </a:lnTo>
                  <a:lnTo>
                    <a:pt x="416440" y="88353"/>
                  </a:lnTo>
                  <a:lnTo>
                    <a:pt x="440936" y="87041"/>
                  </a:lnTo>
                  <a:lnTo>
                    <a:pt x="465433" y="85728"/>
                  </a:lnTo>
                  <a:lnTo>
                    <a:pt x="489929" y="84416"/>
                  </a:lnTo>
                  <a:lnTo>
                    <a:pt x="514426" y="83104"/>
                  </a:lnTo>
                  <a:lnTo>
                    <a:pt x="538922" y="81791"/>
                  </a:lnTo>
                  <a:lnTo>
                    <a:pt x="563419" y="80479"/>
                  </a:lnTo>
                  <a:lnTo>
                    <a:pt x="587915" y="79167"/>
                  </a:lnTo>
                  <a:lnTo>
                    <a:pt x="612411" y="77854"/>
                  </a:lnTo>
                  <a:lnTo>
                    <a:pt x="636908" y="76542"/>
                  </a:lnTo>
                  <a:lnTo>
                    <a:pt x="661404" y="75230"/>
                  </a:lnTo>
                  <a:lnTo>
                    <a:pt x="685901" y="73917"/>
                  </a:lnTo>
                  <a:lnTo>
                    <a:pt x="710397" y="72605"/>
                  </a:lnTo>
                  <a:lnTo>
                    <a:pt x="734894" y="71293"/>
                  </a:lnTo>
                  <a:lnTo>
                    <a:pt x="759390" y="69980"/>
                  </a:lnTo>
                  <a:lnTo>
                    <a:pt x="783887" y="68668"/>
                  </a:lnTo>
                  <a:lnTo>
                    <a:pt x="808383" y="67356"/>
                  </a:lnTo>
                  <a:lnTo>
                    <a:pt x="832880" y="66043"/>
                  </a:lnTo>
                  <a:lnTo>
                    <a:pt x="857376" y="64731"/>
                  </a:lnTo>
                  <a:lnTo>
                    <a:pt x="881873" y="63419"/>
                  </a:lnTo>
                  <a:lnTo>
                    <a:pt x="906369" y="62106"/>
                  </a:lnTo>
                  <a:lnTo>
                    <a:pt x="930866" y="60794"/>
                  </a:lnTo>
                  <a:lnTo>
                    <a:pt x="955362" y="59482"/>
                  </a:lnTo>
                  <a:lnTo>
                    <a:pt x="979859" y="58169"/>
                  </a:lnTo>
                  <a:lnTo>
                    <a:pt x="1004355" y="56857"/>
                  </a:lnTo>
                  <a:lnTo>
                    <a:pt x="1028852" y="55545"/>
                  </a:lnTo>
                  <a:lnTo>
                    <a:pt x="1053348" y="54232"/>
                  </a:lnTo>
                  <a:lnTo>
                    <a:pt x="1077845" y="52920"/>
                  </a:lnTo>
                  <a:lnTo>
                    <a:pt x="1102341" y="51608"/>
                  </a:lnTo>
                  <a:lnTo>
                    <a:pt x="1126838" y="50295"/>
                  </a:lnTo>
                  <a:lnTo>
                    <a:pt x="1151334" y="48983"/>
                  </a:lnTo>
                  <a:lnTo>
                    <a:pt x="1175830" y="47670"/>
                  </a:lnTo>
                  <a:lnTo>
                    <a:pt x="1200327" y="46358"/>
                  </a:lnTo>
                  <a:lnTo>
                    <a:pt x="1224823" y="45046"/>
                  </a:lnTo>
                  <a:lnTo>
                    <a:pt x="1249320" y="43733"/>
                  </a:lnTo>
                  <a:lnTo>
                    <a:pt x="1273816" y="42421"/>
                  </a:lnTo>
                  <a:lnTo>
                    <a:pt x="1298313" y="41109"/>
                  </a:lnTo>
                  <a:lnTo>
                    <a:pt x="1322809" y="39796"/>
                  </a:lnTo>
                  <a:lnTo>
                    <a:pt x="1347306" y="38484"/>
                  </a:lnTo>
                  <a:lnTo>
                    <a:pt x="1371802" y="37172"/>
                  </a:lnTo>
                  <a:lnTo>
                    <a:pt x="1396299" y="35859"/>
                  </a:lnTo>
                  <a:lnTo>
                    <a:pt x="1420795" y="34547"/>
                  </a:lnTo>
                  <a:lnTo>
                    <a:pt x="1445292" y="33235"/>
                  </a:lnTo>
                  <a:lnTo>
                    <a:pt x="1469788" y="31922"/>
                  </a:lnTo>
                  <a:lnTo>
                    <a:pt x="1494285" y="30610"/>
                  </a:lnTo>
                  <a:lnTo>
                    <a:pt x="1518781" y="29298"/>
                  </a:lnTo>
                  <a:lnTo>
                    <a:pt x="1543278" y="27985"/>
                  </a:lnTo>
                  <a:lnTo>
                    <a:pt x="1567774" y="26673"/>
                  </a:lnTo>
                  <a:lnTo>
                    <a:pt x="1592271" y="25361"/>
                  </a:lnTo>
                  <a:lnTo>
                    <a:pt x="1616767" y="24048"/>
                  </a:lnTo>
                  <a:lnTo>
                    <a:pt x="1641264" y="22736"/>
                  </a:lnTo>
                  <a:lnTo>
                    <a:pt x="1665760" y="21424"/>
                  </a:lnTo>
                  <a:lnTo>
                    <a:pt x="1690257" y="20111"/>
                  </a:lnTo>
                  <a:lnTo>
                    <a:pt x="1714753" y="18799"/>
                  </a:lnTo>
                  <a:lnTo>
                    <a:pt x="1739250" y="17487"/>
                  </a:lnTo>
                  <a:lnTo>
                    <a:pt x="1763746" y="16174"/>
                  </a:lnTo>
                  <a:lnTo>
                    <a:pt x="1788242" y="14862"/>
                  </a:lnTo>
                  <a:lnTo>
                    <a:pt x="1812739" y="13550"/>
                  </a:lnTo>
                  <a:lnTo>
                    <a:pt x="1837235" y="12237"/>
                  </a:lnTo>
                  <a:lnTo>
                    <a:pt x="1861732" y="10925"/>
                  </a:lnTo>
                  <a:lnTo>
                    <a:pt x="1886228" y="9612"/>
                  </a:lnTo>
                  <a:lnTo>
                    <a:pt x="1910725" y="8300"/>
                  </a:lnTo>
                  <a:lnTo>
                    <a:pt x="1935221" y="6988"/>
                  </a:lnTo>
                  <a:lnTo>
                    <a:pt x="1959718" y="5675"/>
                  </a:lnTo>
                  <a:lnTo>
                    <a:pt x="1984214" y="4363"/>
                  </a:lnTo>
                  <a:lnTo>
                    <a:pt x="2008711" y="3051"/>
                  </a:lnTo>
                  <a:lnTo>
                    <a:pt x="2033207" y="1738"/>
                  </a:lnTo>
                  <a:lnTo>
                    <a:pt x="2057704" y="426"/>
                  </a:lnTo>
                  <a:lnTo>
                    <a:pt x="2065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371172" y="5796438"/>
              <a:ext cx="64190" cy="71896"/>
            </a:xfrm>
            <a:custGeom>
              <a:avLst/>
              <a:pathLst>
                <a:path w="64190" h="71896">
                  <a:moveTo>
                    <a:pt x="3851" y="71896"/>
                  </a:moveTo>
                  <a:lnTo>
                    <a:pt x="64190" y="326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369696" y="4844589"/>
              <a:ext cx="1733913" cy="1095125"/>
            </a:xfrm>
            <a:custGeom>
              <a:avLst/>
              <a:pathLst>
                <a:path w="1733913" h="1095125">
                  <a:moveTo>
                    <a:pt x="0" y="1095125"/>
                  </a:moveTo>
                  <a:lnTo>
                    <a:pt x="20588" y="1082121"/>
                  </a:lnTo>
                  <a:lnTo>
                    <a:pt x="41177" y="1069118"/>
                  </a:lnTo>
                  <a:lnTo>
                    <a:pt x="61766" y="1056114"/>
                  </a:lnTo>
                  <a:lnTo>
                    <a:pt x="82355" y="1043110"/>
                  </a:lnTo>
                  <a:lnTo>
                    <a:pt x="102943" y="1030106"/>
                  </a:lnTo>
                  <a:lnTo>
                    <a:pt x="123532" y="1017103"/>
                  </a:lnTo>
                  <a:lnTo>
                    <a:pt x="144121" y="1004099"/>
                  </a:lnTo>
                  <a:lnTo>
                    <a:pt x="164710" y="991095"/>
                  </a:lnTo>
                  <a:lnTo>
                    <a:pt x="185298" y="978092"/>
                  </a:lnTo>
                  <a:lnTo>
                    <a:pt x="205887" y="965088"/>
                  </a:lnTo>
                  <a:lnTo>
                    <a:pt x="226476" y="952084"/>
                  </a:lnTo>
                  <a:lnTo>
                    <a:pt x="247065" y="939081"/>
                  </a:lnTo>
                  <a:lnTo>
                    <a:pt x="267654" y="926077"/>
                  </a:lnTo>
                  <a:lnTo>
                    <a:pt x="288242" y="913073"/>
                  </a:lnTo>
                  <a:lnTo>
                    <a:pt x="308831" y="900070"/>
                  </a:lnTo>
                  <a:lnTo>
                    <a:pt x="329420" y="887066"/>
                  </a:lnTo>
                  <a:lnTo>
                    <a:pt x="350009" y="874062"/>
                  </a:lnTo>
                  <a:lnTo>
                    <a:pt x="370597" y="861058"/>
                  </a:lnTo>
                  <a:lnTo>
                    <a:pt x="391186" y="848055"/>
                  </a:lnTo>
                  <a:lnTo>
                    <a:pt x="411775" y="835051"/>
                  </a:lnTo>
                  <a:lnTo>
                    <a:pt x="432364" y="822047"/>
                  </a:lnTo>
                  <a:lnTo>
                    <a:pt x="452952" y="809044"/>
                  </a:lnTo>
                  <a:lnTo>
                    <a:pt x="473541" y="796040"/>
                  </a:lnTo>
                  <a:lnTo>
                    <a:pt x="494130" y="783036"/>
                  </a:lnTo>
                  <a:lnTo>
                    <a:pt x="514719" y="770033"/>
                  </a:lnTo>
                  <a:lnTo>
                    <a:pt x="535308" y="757029"/>
                  </a:lnTo>
                  <a:lnTo>
                    <a:pt x="555896" y="744025"/>
                  </a:lnTo>
                  <a:lnTo>
                    <a:pt x="576485" y="731021"/>
                  </a:lnTo>
                  <a:lnTo>
                    <a:pt x="597074" y="718018"/>
                  </a:lnTo>
                  <a:lnTo>
                    <a:pt x="617663" y="705014"/>
                  </a:lnTo>
                  <a:lnTo>
                    <a:pt x="638251" y="692010"/>
                  </a:lnTo>
                  <a:lnTo>
                    <a:pt x="658840" y="679007"/>
                  </a:lnTo>
                  <a:lnTo>
                    <a:pt x="679429" y="666003"/>
                  </a:lnTo>
                  <a:lnTo>
                    <a:pt x="700018" y="652999"/>
                  </a:lnTo>
                  <a:lnTo>
                    <a:pt x="720606" y="639996"/>
                  </a:lnTo>
                  <a:lnTo>
                    <a:pt x="741195" y="626992"/>
                  </a:lnTo>
                  <a:lnTo>
                    <a:pt x="761784" y="613988"/>
                  </a:lnTo>
                  <a:lnTo>
                    <a:pt x="782373" y="600985"/>
                  </a:lnTo>
                  <a:lnTo>
                    <a:pt x="802962" y="587981"/>
                  </a:lnTo>
                  <a:lnTo>
                    <a:pt x="823550" y="574977"/>
                  </a:lnTo>
                  <a:lnTo>
                    <a:pt x="844139" y="561973"/>
                  </a:lnTo>
                  <a:lnTo>
                    <a:pt x="864728" y="548970"/>
                  </a:lnTo>
                  <a:lnTo>
                    <a:pt x="885317" y="535966"/>
                  </a:lnTo>
                  <a:lnTo>
                    <a:pt x="905905" y="522962"/>
                  </a:lnTo>
                  <a:lnTo>
                    <a:pt x="926494" y="509959"/>
                  </a:lnTo>
                  <a:lnTo>
                    <a:pt x="947083" y="496955"/>
                  </a:lnTo>
                  <a:lnTo>
                    <a:pt x="967672" y="483951"/>
                  </a:lnTo>
                  <a:lnTo>
                    <a:pt x="988260" y="470948"/>
                  </a:lnTo>
                  <a:lnTo>
                    <a:pt x="1008849" y="457944"/>
                  </a:lnTo>
                  <a:lnTo>
                    <a:pt x="1029438" y="444940"/>
                  </a:lnTo>
                  <a:lnTo>
                    <a:pt x="1050027" y="431937"/>
                  </a:lnTo>
                  <a:lnTo>
                    <a:pt x="1070616" y="418933"/>
                  </a:lnTo>
                  <a:lnTo>
                    <a:pt x="1091204" y="405929"/>
                  </a:lnTo>
                  <a:lnTo>
                    <a:pt x="1111793" y="392925"/>
                  </a:lnTo>
                  <a:lnTo>
                    <a:pt x="1132382" y="379922"/>
                  </a:lnTo>
                  <a:lnTo>
                    <a:pt x="1152971" y="366918"/>
                  </a:lnTo>
                  <a:lnTo>
                    <a:pt x="1173559" y="353914"/>
                  </a:lnTo>
                  <a:lnTo>
                    <a:pt x="1194148" y="340911"/>
                  </a:lnTo>
                  <a:lnTo>
                    <a:pt x="1214737" y="327907"/>
                  </a:lnTo>
                  <a:lnTo>
                    <a:pt x="1235326" y="314903"/>
                  </a:lnTo>
                  <a:lnTo>
                    <a:pt x="1255914" y="301900"/>
                  </a:lnTo>
                  <a:lnTo>
                    <a:pt x="1276503" y="288896"/>
                  </a:lnTo>
                  <a:lnTo>
                    <a:pt x="1297092" y="275892"/>
                  </a:lnTo>
                  <a:lnTo>
                    <a:pt x="1317681" y="262889"/>
                  </a:lnTo>
                  <a:lnTo>
                    <a:pt x="1338270" y="249885"/>
                  </a:lnTo>
                  <a:lnTo>
                    <a:pt x="1358858" y="236881"/>
                  </a:lnTo>
                  <a:lnTo>
                    <a:pt x="1379447" y="223877"/>
                  </a:lnTo>
                  <a:lnTo>
                    <a:pt x="1400036" y="210874"/>
                  </a:lnTo>
                  <a:lnTo>
                    <a:pt x="1420625" y="197870"/>
                  </a:lnTo>
                  <a:lnTo>
                    <a:pt x="1441213" y="184866"/>
                  </a:lnTo>
                  <a:lnTo>
                    <a:pt x="1461802" y="171863"/>
                  </a:lnTo>
                  <a:lnTo>
                    <a:pt x="1482391" y="158859"/>
                  </a:lnTo>
                  <a:lnTo>
                    <a:pt x="1502980" y="145855"/>
                  </a:lnTo>
                  <a:lnTo>
                    <a:pt x="1523568" y="132852"/>
                  </a:lnTo>
                  <a:lnTo>
                    <a:pt x="1544157" y="119848"/>
                  </a:lnTo>
                  <a:lnTo>
                    <a:pt x="1564746" y="106844"/>
                  </a:lnTo>
                  <a:lnTo>
                    <a:pt x="1585335" y="93841"/>
                  </a:lnTo>
                  <a:lnTo>
                    <a:pt x="1605924" y="80837"/>
                  </a:lnTo>
                  <a:lnTo>
                    <a:pt x="1626512" y="67833"/>
                  </a:lnTo>
                  <a:lnTo>
                    <a:pt x="1647101" y="54829"/>
                  </a:lnTo>
                  <a:lnTo>
                    <a:pt x="1667690" y="41826"/>
                  </a:lnTo>
                  <a:lnTo>
                    <a:pt x="1688279" y="28822"/>
                  </a:lnTo>
                  <a:lnTo>
                    <a:pt x="1708867" y="15818"/>
                  </a:lnTo>
                  <a:lnTo>
                    <a:pt x="1729456" y="2815"/>
                  </a:lnTo>
                  <a:lnTo>
                    <a:pt x="17339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031667" y="4844589"/>
              <a:ext cx="71943" cy="63734"/>
            </a:xfrm>
            <a:custGeom>
              <a:avLst/>
              <a:pathLst>
                <a:path w="71943" h="63734">
                  <a:moveTo>
                    <a:pt x="38448" y="63734"/>
                  </a:moveTo>
                  <a:lnTo>
                    <a:pt x="71943" y="0"/>
                  </a:lnTo>
                  <a:lnTo>
                    <a:pt x="0" y="28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369696" y="5888490"/>
              <a:ext cx="965390" cy="51224"/>
            </a:xfrm>
            <a:custGeom>
              <a:avLst/>
              <a:pathLst>
                <a:path w="965390" h="51224">
                  <a:moveTo>
                    <a:pt x="0" y="51224"/>
                  </a:moveTo>
                  <a:lnTo>
                    <a:pt x="13382" y="50514"/>
                  </a:lnTo>
                  <a:lnTo>
                    <a:pt x="26765" y="49804"/>
                  </a:lnTo>
                  <a:lnTo>
                    <a:pt x="40148" y="49094"/>
                  </a:lnTo>
                  <a:lnTo>
                    <a:pt x="53530" y="48384"/>
                  </a:lnTo>
                  <a:lnTo>
                    <a:pt x="66913" y="47674"/>
                  </a:lnTo>
                  <a:lnTo>
                    <a:pt x="80296" y="46964"/>
                  </a:lnTo>
                  <a:lnTo>
                    <a:pt x="93678" y="46253"/>
                  </a:lnTo>
                  <a:lnTo>
                    <a:pt x="107061" y="45543"/>
                  </a:lnTo>
                  <a:lnTo>
                    <a:pt x="120444" y="44833"/>
                  </a:lnTo>
                  <a:lnTo>
                    <a:pt x="133826" y="44123"/>
                  </a:lnTo>
                  <a:lnTo>
                    <a:pt x="147209" y="43413"/>
                  </a:lnTo>
                  <a:lnTo>
                    <a:pt x="160592" y="42703"/>
                  </a:lnTo>
                  <a:lnTo>
                    <a:pt x="173974" y="41993"/>
                  </a:lnTo>
                  <a:lnTo>
                    <a:pt x="187357" y="41283"/>
                  </a:lnTo>
                  <a:lnTo>
                    <a:pt x="200740" y="40573"/>
                  </a:lnTo>
                  <a:lnTo>
                    <a:pt x="214122" y="39863"/>
                  </a:lnTo>
                  <a:lnTo>
                    <a:pt x="227505" y="39152"/>
                  </a:lnTo>
                  <a:lnTo>
                    <a:pt x="240888" y="38442"/>
                  </a:lnTo>
                  <a:lnTo>
                    <a:pt x="254270" y="37732"/>
                  </a:lnTo>
                  <a:lnTo>
                    <a:pt x="267653" y="37022"/>
                  </a:lnTo>
                  <a:lnTo>
                    <a:pt x="281036" y="36312"/>
                  </a:lnTo>
                  <a:lnTo>
                    <a:pt x="294418" y="35602"/>
                  </a:lnTo>
                  <a:lnTo>
                    <a:pt x="307801" y="34892"/>
                  </a:lnTo>
                  <a:lnTo>
                    <a:pt x="321184" y="34182"/>
                  </a:lnTo>
                  <a:lnTo>
                    <a:pt x="334566" y="33472"/>
                  </a:lnTo>
                  <a:lnTo>
                    <a:pt x="347949" y="32762"/>
                  </a:lnTo>
                  <a:lnTo>
                    <a:pt x="361332" y="32051"/>
                  </a:lnTo>
                  <a:lnTo>
                    <a:pt x="374714" y="31341"/>
                  </a:lnTo>
                  <a:lnTo>
                    <a:pt x="388097" y="30631"/>
                  </a:lnTo>
                  <a:lnTo>
                    <a:pt x="401480" y="29921"/>
                  </a:lnTo>
                  <a:lnTo>
                    <a:pt x="414862" y="29211"/>
                  </a:lnTo>
                  <a:lnTo>
                    <a:pt x="428245" y="28501"/>
                  </a:lnTo>
                  <a:lnTo>
                    <a:pt x="441628" y="27791"/>
                  </a:lnTo>
                  <a:lnTo>
                    <a:pt x="455010" y="27081"/>
                  </a:lnTo>
                  <a:lnTo>
                    <a:pt x="468393" y="26371"/>
                  </a:lnTo>
                  <a:lnTo>
                    <a:pt x="481776" y="25661"/>
                  </a:lnTo>
                  <a:lnTo>
                    <a:pt x="495158" y="24950"/>
                  </a:lnTo>
                  <a:lnTo>
                    <a:pt x="508541" y="24240"/>
                  </a:lnTo>
                  <a:lnTo>
                    <a:pt x="521924" y="23530"/>
                  </a:lnTo>
                  <a:lnTo>
                    <a:pt x="535307" y="22820"/>
                  </a:lnTo>
                  <a:lnTo>
                    <a:pt x="548689" y="22110"/>
                  </a:lnTo>
                  <a:lnTo>
                    <a:pt x="562072" y="21400"/>
                  </a:lnTo>
                  <a:lnTo>
                    <a:pt x="575455" y="20690"/>
                  </a:lnTo>
                  <a:lnTo>
                    <a:pt x="588837" y="19980"/>
                  </a:lnTo>
                  <a:lnTo>
                    <a:pt x="602220" y="19270"/>
                  </a:lnTo>
                  <a:lnTo>
                    <a:pt x="615603" y="18560"/>
                  </a:lnTo>
                  <a:lnTo>
                    <a:pt x="628985" y="17849"/>
                  </a:lnTo>
                  <a:lnTo>
                    <a:pt x="642368" y="17139"/>
                  </a:lnTo>
                  <a:lnTo>
                    <a:pt x="655751" y="16429"/>
                  </a:lnTo>
                  <a:lnTo>
                    <a:pt x="669133" y="15719"/>
                  </a:lnTo>
                  <a:lnTo>
                    <a:pt x="682516" y="15009"/>
                  </a:lnTo>
                  <a:lnTo>
                    <a:pt x="695899" y="14299"/>
                  </a:lnTo>
                  <a:lnTo>
                    <a:pt x="709281" y="13589"/>
                  </a:lnTo>
                  <a:lnTo>
                    <a:pt x="722664" y="12879"/>
                  </a:lnTo>
                  <a:lnTo>
                    <a:pt x="736047" y="12169"/>
                  </a:lnTo>
                  <a:lnTo>
                    <a:pt x="749429" y="11459"/>
                  </a:lnTo>
                  <a:lnTo>
                    <a:pt x="762812" y="10748"/>
                  </a:lnTo>
                  <a:lnTo>
                    <a:pt x="776195" y="10038"/>
                  </a:lnTo>
                  <a:lnTo>
                    <a:pt x="789577" y="9328"/>
                  </a:lnTo>
                  <a:lnTo>
                    <a:pt x="802960" y="8618"/>
                  </a:lnTo>
                  <a:lnTo>
                    <a:pt x="816343" y="7908"/>
                  </a:lnTo>
                  <a:lnTo>
                    <a:pt x="829725" y="7198"/>
                  </a:lnTo>
                  <a:lnTo>
                    <a:pt x="843108" y="6488"/>
                  </a:lnTo>
                  <a:lnTo>
                    <a:pt x="856491" y="5778"/>
                  </a:lnTo>
                  <a:lnTo>
                    <a:pt x="869873" y="5068"/>
                  </a:lnTo>
                  <a:lnTo>
                    <a:pt x="883256" y="4358"/>
                  </a:lnTo>
                  <a:lnTo>
                    <a:pt x="896639" y="3648"/>
                  </a:lnTo>
                  <a:lnTo>
                    <a:pt x="910021" y="2937"/>
                  </a:lnTo>
                  <a:lnTo>
                    <a:pt x="923404" y="2227"/>
                  </a:lnTo>
                  <a:lnTo>
                    <a:pt x="936787" y="1517"/>
                  </a:lnTo>
                  <a:lnTo>
                    <a:pt x="950169" y="807"/>
                  </a:lnTo>
                  <a:lnTo>
                    <a:pt x="963552" y="97"/>
                  </a:lnTo>
                  <a:lnTo>
                    <a:pt x="9653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70913" y="5855844"/>
              <a:ext cx="64173" cy="71898"/>
            </a:xfrm>
            <a:custGeom>
              <a:avLst/>
              <a:pathLst>
                <a:path w="64173" h="71898">
                  <a:moveTo>
                    <a:pt x="3815" y="71898"/>
                  </a:moveTo>
                  <a:lnTo>
                    <a:pt x="64173" y="326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369696" y="4762829"/>
              <a:ext cx="2002164" cy="1176884"/>
            </a:xfrm>
            <a:custGeom>
              <a:avLst/>
              <a:pathLst>
                <a:path w="2002164" h="1176884">
                  <a:moveTo>
                    <a:pt x="0" y="1176884"/>
                  </a:moveTo>
                  <a:lnTo>
                    <a:pt x="23358" y="1163154"/>
                  </a:lnTo>
                  <a:lnTo>
                    <a:pt x="46717" y="1149424"/>
                  </a:lnTo>
                  <a:lnTo>
                    <a:pt x="70076" y="1135693"/>
                  </a:lnTo>
                  <a:lnTo>
                    <a:pt x="93435" y="1121963"/>
                  </a:lnTo>
                  <a:lnTo>
                    <a:pt x="116793" y="1108232"/>
                  </a:lnTo>
                  <a:lnTo>
                    <a:pt x="140152" y="1094502"/>
                  </a:lnTo>
                  <a:lnTo>
                    <a:pt x="163511" y="1080771"/>
                  </a:lnTo>
                  <a:lnTo>
                    <a:pt x="186870" y="1067041"/>
                  </a:lnTo>
                  <a:lnTo>
                    <a:pt x="210228" y="1053311"/>
                  </a:lnTo>
                  <a:lnTo>
                    <a:pt x="233587" y="1039580"/>
                  </a:lnTo>
                  <a:lnTo>
                    <a:pt x="256946" y="1025850"/>
                  </a:lnTo>
                  <a:lnTo>
                    <a:pt x="280305" y="1012119"/>
                  </a:lnTo>
                  <a:lnTo>
                    <a:pt x="303664" y="998389"/>
                  </a:lnTo>
                  <a:lnTo>
                    <a:pt x="327022" y="984658"/>
                  </a:lnTo>
                  <a:lnTo>
                    <a:pt x="350381" y="970928"/>
                  </a:lnTo>
                  <a:lnTo>
                    <a:pt x="373740" y="957197"/>
                  </a:lnTo>
                  <a:lnTo>
                    <a:pt x="397099" y="943467"/>
                  </a:lnTo>
                  <a:lnTo>
                    <a:pt x="420457" y="929737"/>
                  </a:lnTo>
                  <a:lnTo>
                    <a:pt x="443816" y="916006"/>
                  </a:lnTo>
                  <a:lnTo>
                    <a:pt x="467175" y="902276"/>
                  </a:lnTo>
                  <a:lnTo>
                    <a:pt x="490534" y="888545"/>
                  </a:lnTo>
                  <a:lnTo>
                    <a:pt x="513893" y="874815"/>
                  </a:lnTo>
                  <a:lnTo>
                    <a:pt x="537251" y="861084"/>
                  </a:lnTo>
                  <a:lnTo>
                    <a:pt x="560610" y="847354"/>
                  </a:lnTo>
                  <a:lnTo>
                    <a:pt x="583969" y="833624"/>
                  </a:lnTo>
                  <a:lnTo>
                    <a:pt x="607328" y="819893"/>
                  </a:lnTo>
                  <a:lnTo>
                    <a:pt x="630686" y="806163"/>
                  </a:lnTo>
                  <a:lnTo>
                    <a:pt x="654045" y="792432"/>
                  </a:lnTo>
                  <a:lnTo>
                    <a:pt x="677404" y="778702"/>
                  </a:lnTo>
                  <a:lnTo>
                    <a:pt x="700763" y="764971"/>
                  </a:lnTo>
                  <a:lnTo>
                    <a:pt x="724121" y="751241"/>
                  </a:lnTo>
                  <a:lnTo>
                    <a:pt x="747480" y="737510"/>
                  </a:lnTo>
                  <a:lnTo>
                    <a:pt x="770839" y="723780"/>
                  </a:lnTo>
                  <a:lnTo>
                    <a:pt x="794198" y="710050"/>
                  </a:lnTo>
                  <a:lnTo>
                    <a:pt x="817557" y="696319"/>
                  </a:lnTo>
                  <a:lnTo>
                    <a:pt x="840915" y="682589"/>
                  </a:lnTo>
                  <a:lnTo>
                    <a:pt x="864274" y="668858"/>
                  </a:lnTo>
                  <a:lnTo>
                    <a:pt x="887633" y="655128"/>
                  </a:lnTo>
                  <a:lnTo>
                    <a:pt x="910992" y="641397"/>
                  </a:lnTo>
                  <a:lnTo>
                    <a:pt x="934350" y="627667"/>
                  </a:lnTo>
                  <a:lnTo>
                    <a:pt x="957709" y="613937"/>
                  </a:lnTo>
                  <a:lnTo>
                    <a:pt x="981068" y="600206"/>
                  </a:lnTo>
                  <a:lnTo>
                    <a:pt x="1004427" y="586476"/>
                  </a:lnTo>
                  <a:lnTo>
                    <a:pt x="1027786" y="572745"/>
                  </a:lnTo>
                  <a:lnTo>
                    <a:pt x="1051144" y="559015"/>
                  </a:lnTo>
                  <a:lnTo>
                    <a:pt x="1074503" y="545284"/>
                  </a:lnTo>
                  <a:lnTo>
                    <a:pt x="1097862" y="531554"/>
                  </a:lnTo>
                  <a:lnTo>
                    <a:pt x="1121221" y="517823"/>
                  </a:lnTo>
                  <a:lnTo>
                    <a:pt x="1144579" y="504093"/>
                  </a:lnTo>
                  <a:lnTo>
                    <a:pt x="1167938" y="490363"/>
                  </a:lnTo>
                  <a:lnTo>
                    <a:pt x="1191297" y="476632"/>
                  </a:lnTo>
                  <a:lnTo>
                    <a:pt x="1214656" y="462902"/>
                  </a:lnTo>
                  <a:lnTo>
                    <a:pt x="1238014" y="449171"/>
                  </a:lnTo>
                  <a:lnTo>
                    <a:pt x="1261373" y="435441"/>
                  </a:lnTo>
                  <a:lnTo>
                    <a:pt x="1284732" y="421710"/>
                  </a:lnTo>
                  <a:lnTo>
                    <a:pt x="1308091" y="407980"/>
                  </a:lnTo>
                  <a:lnTo>
                    <a:pt x="1331450" y="394250"/>
                  </a:lnTo>
                  <a:lnTo>
                    <a:pt x="1354808" y="380519"/>
                  </a:lnTo>
                  <a:lnTo>
                    <a:pt x="1378167" y="366789"/>
                  </a:lnTo>
                  <a:lnTo>
                    <a:pt x="1401526" y="353058"/>
                  </a:lnTo>
                  <a:lnTo>
                    <a:pt x="1424885" y="339328"/>
                  </a:lnTo>
                  <a:lnTo>
                    <a:pt x="1448243" y="325597"/>
                  </a:lnTo>
                  <a:lnTo>
                    <a:pt x="1471602" y="311867"/>
                  </a:lnTo>
                  <a:lnTo>
                    <a:pt x="1494961" y="298136"/>
                  </a:lnTo>
                  <a:lnTo>
                    <a:pt x="1518320" y="284406"/>
                  </a:lnTo>
                  <a:lnTo>
                    <a:pt x="1541679" y="270676"/>
                  </a:lnTo>
                  <a:lnTo>
                    <a:pt x="1565037" y="256945"/>
                  </a:lnTo>
                  <a:lnTo>
                    <a:pt x="1588396" y="243215"/>
                  </a:lnTo>
                  <a:lnTo>
                    <a:pt x="1611755" y="229484"/>
                  </a:lnTo>
                  <a:lnTo>
                    <a:pt x="1635114" y="215754"/>
                  </a:lnTo>
                  <a:lnTo>
                    <a:pt x="1658472" y="202023"/>
                  </a:lnTo>
                  <a:lnTo>
                    <a:pt x="1681831" y="188293"/>
                  </a:lnTo>
                  <a:lnTo>
                    <a:pt x="1705190" y="174563"/>
                  </a:lnTo>
                  <a:lnTo>
                    <a:pt x="1728549" y="160832"/>
                  </a:lnTo>
                  <a:lnTo>
                    <a:pt x="1751908" y="147102"/>
                  </a:lnTo>
                  <a:lnTo>
                    <a:pt x="1775266" y="133371"/>
                  </a:lnTo>
                  <a:lnTo>
                    <a:pt x="1798625" y="119641"/>
                  </a:lnTo>
                  <a:lnTo>
                    <a:pt x="1821984" y="105910"/>
                  </a:lnTo>
                  <a:lnTo>
                    <a:pt x="1845343" y="92180"/>
                  </a:lnTo>
                  <a:lnTo>
                    <a:pt x="1868701" y="78449"/>
                  </a:lnTo>
                  <a:lnTo>
                    <a:pt x="1892060" y="64719"/>
                  </a:lnTo>
                  <a:lnTo>
                    <a:pt x="1915419" y="50989"/>
                  </a:lnTo>
                  <a:lnTo>
                    <a:pt x="1938778" y="37258"/>
                  </a:lnTo>
                  <a:lnTo>
                    <a:pt x="1962136" y="23528"/>
                  </a:lnTo>
                  <a:lnTo>
                    <a:pt x="1985495" y="9797"/>
                  </a:lnTo>
                  <a:lnTo>
                    <a:pt x="20021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299862" y="4762829"/>
              <a:ext cx="71997" cy="62632"/>
            </a:xfrm>
            <a:custGeom>
              <a:avLst/>
              <a:pathLst>
                <a:path w="71997" h="62632">
                  <a:moveTo>
                    <a:pt x="36485" y="62632"/>
                  </a:moveTo>
                  <a:lnTo>
                    <a:pt x="71997" y="0"/>
                  </a:lnTo>
                  <a:lnTo>
                    <a:pt x="0" y="5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369696" y="5601755"/>
              <a:ext cx="1241007" cy="337959"/>
            </a:xfrm>
            <a:custGeom>
              <a:avLst/>
              <a:pathLst>
                <a:path w="1241007" h="337959">
                  <a:moveTo>
                    <a:pt x="0" y="337959"/>
                  </a:moveTo>
                  <a:lnTo>
                    <a:pt x="16044" y="333589"/>
                  </a:lnTo>
                  <a:lnTo>
                    <a:pt x="32088" y="329220"/>
                  </a:lnTo>
                  <a:lnTo>
                    <a:pt x="48132" y="324851"/>
                  </a:lnTo>
                  <a:lnTo>
                    <a:pt x="64176" y="320482"/>
                  </a:lnTo>
                  <a:lnTo>
                    <a:pt x="80220" y="316113"/>
                  </a:lnTo>
                  <a:lnTo>
                    <a:pt x="96264" y="311743"/>
                  </a:lnTo>
                  <a:lnTo>
                    <a:pt x="112308" y="307374"/>
                  </a:lnTo>
                  <a:lnTo>
                    <a:pt x="128352" y="303005"/>
                  </a:lnTo>
                  <a:lnTo>
                    <a:pt x="144396" y="298636"/>
                  </a:lnTo>
                  <a:lnTo>
                    <a:pt x="160440" y="294267"/>
                  </a:lnTo>
                  <a:lnTo>
                    <a:pt x="176484" y="289897"/>
                  </a:lnTo>
                  <a:lnTo>
                    <a:pt x="192528" y="285528"/>
                  </a:lnTo>
                  <a:lnTo>
                    <a:pt x="208572" y="281159"/>
                  </a:lnTo>
                  <a:lnTo>
                    <a:pt x="224616" y="276790"/>
                  </a:lnTo>
                  <a:lnTo>
                    <a:pt x="240660" y="272420"/>
                  </a:lnTo>
                  <a:lnTo>
                    <a:pt x="256704" y="268051"/>
                  </a:lnTo>
                  <a:lnTo>
                    <a:pt x="272748" y="263682"/>
                  </a:lnTo>
                  <a:lnTo>
                    <a:pt x="288792" y="259313"/>
                  </a:lnTo>
                  <a:lnTo>
                    <a:pt x="304836" y="254944"/>
                  </a:lnTo>
                  <a:lnTo>
                    <a:pt x="320880" y="250574"/>
                  </a:lnTo>
                  <a:lnTo>
                    <a:pt x="336924" y="246205"/>
                  </a:lnTo>
                  <a:lnTo>
                    <a:pt x="352968" y="241836"/>
                  </a:lnTo>
                  <a:lnTo>
                    <a:pt x="369012" y="237467"/>
                  </a:lnTo>
                  <a:lnTo>
                    <a:pt x="385056" y="233098"/>
                  </a:lnTo>
                  <a:lnTo>
                    <a:pt x="401100" y="228728"/>
                  </a:lnTo>
                  <a:lnTo>
                    <a:pt x="417144" y="224359"/>
                  </a:lnTo>
                  <a:lnTo>
                    <a:pt x="433188" y="219990"/>
                  </a:lnTo>
                  <a:lnTo>
                    <a:pt x="449232" y="215621"/>
                  </a:lnTo>
                  <a:lnTo>
                    <a:pt x="465276" y="211252"/>
                  </a:lnTo>
                  <a:lnTo>
                    <a:pt x="481320" y="206882"/>
                  </a:lnTo>
                  <a:lnTo>
                    <a:pt x="497364" y="202513"/>
                  </a:lnTo>
                  <a:lnTo>
                    <a:pt x="513408" y="198144"/>
                  </a:lnTo>
                  <a:lnTo>
                    <a:pt x="529452" y="193775"/>
                  </a:lnTo>
                  <a:lnTo>
                    <a:pt x="545496" y="189405"/>
                  </a:lnTo>
                  <a:lnTo>
                    <a:pt x="561540" y="185036"/>
                  </a:lnTo>
                  <a:lnTo>
                    <a:pt x="577584" y="180667"/>
                  </a:lnTo>
                  <a:lnTo>
                    <a:pt x="593628" y="176298"/>
                  </a:lnTo>
                  <a:lnTo>
                    <a:pt x="609672" y="171929"/>
                  </a:lnTo>
                  <a:lnTo>
                    <a:pt x="625716" y="167559"/>
                  </a:lnTo>
                  <a:lnTo>
                    <a:pt x="641760" y="163190"/>
                  </a:lnTo>
                  <a:lnTo>
                    <a:pt x="657804" y="158821"/>
                  </a:lnTo>
                  <a:lnTo>
                    <a:pt x="673848" y="154452"/>
                  </a:lnTo>
                  <a:lnTo>
                    <a:pt x="689892" y="150083"/>
                  </a:lnTo>
                  <a:lnTo>
                    <a:pt x="705936" y="145713"/>
                  </a:lnTo>
                  <a:lnTo>
                    <a:pt x="721980" y="141344"/>
                  </a:lnTo>
                  <a:lnTo>
                    <a:pt x="738024" y="136975"/>
                  </a:lnTo>
                  <a:lnTo>
                    <a:pt x="754068" y="132606"/>
                  </a:lnTo>
                  <a:lnTo>
                    <a:pt x="770112" y="128237"/>
                  </a:lnTo>
                  <a:lnTo>
                    <a:pt x="786156" y="123867"/>
                  </a:lnTo>
                  <a:lnTo>
                    <a:pt x="802200" y="119498"/>
                  </a:lnTo>
                  <a:lnTo>
                    <a:pt x="818244" y="115129"/>
                  </a:lnTo>
                  <a:lnTo>
                    <a:pt x="834288" y="110760"/>
                  </a:lnTo>
                  <a:lnTo>
                    <a:pt x="850332" y="106390"/>
                  </a:lnTo>
                  <a:lnTo>
                    <a:pt x="866376" y="102021"/>
                  </a:lnTo>
                  <a:lnTo>
                    <a:pt x="882420" y="97652"/>
                  </a:lnTo>
                  <a:lnTo>
                    <a:pt x="898464" y="93283"/>
                  </a:lnTo>
                  <a:lnTo>
                    <a:pt x="914508" y="88914"/>
                  </a:lnTo>
                  <a:lnTo>
                    <a:pt x="930552" y="84544"/>
                  </a:lnTo>
                  <a:lnTo>
                    <a:pt x="946596" y="80175"/>
                  </a:lnTo>
                  <a:lnTo>
                    <a:pt x="962640" y="75806"/>
                  </a:lnTo>
                  <a:lnTo>
                    <a:pt x="978684" y="71437"/>
                  </a:lnTo>
                  <a:lnTo>
                    <a:pt x="994728" y="67068"/>
                  </a:lnTo>
                  <a:lnTo>
                    <a:pt x="1010772" y="62698"/>
                  </a:lnTo>
                  <a:lnTo>
                    <a:pt x="1026816" y="58329"/>
                  </a:lnTo>
                  <a:lnTo>
                    <a:pt x="1042860" y="53960"/>
                  </a:lnTo>
                  <a:lnTo>
                    <a:pt x="1058904" y="49591"/>
                  </a:lnTo>
                  <a:lnTo>
                    <a:pt x="1074948" y="45222"/>
                  </a:lnTo>
                  <a:lnTo>
                    <a:pt x="1090992" y="40852"/>
                  </a:lnTo>
                  <a:lnTo>
                    <a:pt x="1107036" y="36483"/>
                  </a:lnTo>
                  <a:lnTo>
                    <a:pt x="1123081" y="32114"/>
                  </a:lnTo>
                  <a:lnTo>
                    <a:pt x="1139125" y="27745"/>
                  </a:lnTo>
                  <a:lnTo>
                    <a:pt x="1155169" y="23375"/>
                  </a:lnTo>
                  <a:lnTo>
                    <a:pt x="1171213" y="19006"/>
                  </a:lnTo>
                  <a:lnTo>
                    <a:pt x="1187257" y="14637"/>
                  </a:lnTo>
                  <a:lnTo>
                    <a:pt x="1203301" y="10268"/>
                  </a:lnTo>
                  <a:lnTo>
                    <a:pt x="1219345" y="5899"/>
                  </a:lnTo>
                  <a:lnTo>
                    <a:pt x="1235389" y="1529"/>
                  </a:lnTo>
                  <a:lnTo>
                    <a:pt x="12410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541081" y="5583404"/>
              <a:ext cx="69622" cy="69470"/>
            </a:xfrm>
            <a:custGeom>
              <a:avLst/>
              <a:pathLst>
                <a:path w="69622" h="69470">
                  <a:moveTo>
                    <a:pt x="18918" y="69470"/>
                  </a:moveTo>
                  <a:lnTo>
                    <a:pt x="69622" y="183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369696" y="5939714"/>
              <a:ext cx="1912936" cy="604528"/>
            </a:xfrm>
            <a:custGeom>
              <a:avLst/>
              <a:pathLst>
                <a:path w="1912936" h="604528">
                  <a:moveTo>
                    <a:pt x="0" y="0"/>
                  </a:moveTo>
                  <a:lnTo>
                    <a:pt x="22789" y="7202"/>
                  </a:lnTo>
                  <a:lnTo>
                    <a:pt x="45579" y="14404"/>
                  </a:lnTo>
                  <a:lnTo>
                    <a:pt x="68369" y="21606"/>
                  </a:lnTo>
                  <a:lnTo>
                    <a:pt x="91159" y="28808"/>
                  </a:lnTo>
                  <a:lnTo>
                    <a:pt x="113949" y="36010"/>
                  </a:lnTo>
                  <a:lnTo>
                    <a:pt x="136739" y="43212"/>
                  </a:lnTo>
                  <a:lnTo>
                    <a:pt x="159529" y="50414"/>
                  </a:lnTo>
                  <a:lnTo>
                    <a:pt x="182319" y="57616"/>
                  </a:lnTo>
                  <a:lnTo>
                    <a:pt x="205109" y="64818"/>
                  </a:lnTo>
                  <a:lnTo>
                    <a:pt x="227899" y="72020"/>
                  </a:lnTo>
                  <a:lnTo>
                    <a:pt x="250689" y="79223"/>
                  </a:lnTo>
                  <a:lnTo>
                    <a:pt x="273479" y="86425"/>
                  </a:lnTo>
                  <a:lnTo>
                    <a:pt x="296269" y="93627"/>
                  </a:lnTo>
                  <a:lnTo>
                    <a:pt x="319059" y="100829"/>
                  </a:lnTo>
                  <a:lnTo>
                    <a:pt x="341848" y="108031"/>
                  </a:lnTo>
                  <a:lnTo>
                    <a:pt x="364638" y="115233"/>
                  </a:lnTo>
                  <a:lnTo>
                    <a:pt x="387428" y="122435"/>
                  </a:lnTo>
                  <a:lnTo>
                    <a:pt x="410218" y="129637"/>
                  </a:lnTo>
                  <a:lnTo>
                    <a:pt x="433008" y="136839"/>
                  </a:lnTo>
                  <a:lnTo>
                    <a:pt x="455798" y="144041"/>
                  </a:lnTo>
                  <a:lnTo>
                    <a:pt x="478588" y="151244"/>
                  </a:lnTo>
                  <a:lnTo>
                    <a:pt x="501378" y="158446"/>
                  </a:lnTo>
                  <a:lnTo>
                    <a:pt x="524168" y="165648"/>
                  </a:lnTo>
                  <a:lnTo>
                    <a:pt x="546958" y="172850"/>
                  </a:lnTo>
                  <a:lnTo>
                    <a:pt x="569748" y="180052"/>
                  </a:lnTo>
                  <a:lnTo>
                    <a:pt x="592538" y="187254"/>
                  </a:lnTo>
                  <a:lnTo>
                    <a:pt x="615328" y="194456"/>
                  </a:lnTo>
                  <a:lnTo>
                    <a:pt x="638118" y="201658"/>
                  </a:lnTo>
                  <a:lnTo>
                    <a:pt x="660907" y="208860"/>
                  </a:lnTo>
                  <a:lnTo>
                    <a:pt x="683697" y="216062"/>
                  </a:lnTo>
                  <a:lnTo>
                    <a:pt x="706487" y="223265"/>
                  </a:lnTo>
                  <a:lnTo>
                    <a:pt x="729277" y="230467"/>
                  </a:lnTo>
                  <a:lnTo>
                    <a:pt x="752067" y="237669"/>
                  </a:lnTo>
                  <a:lnTo>
                    <a:pt x="774857" y="244871"/>
                  </a:lnTo>
                  <a:lnTo>
                    <a:pt x="797647" y="252073"/>
                  </a:lnTo>
                  <a:lnTo>
                    <a:pt x="820437" y="259275"/>
                  </a:lnTo>
                  <a:lnTo>
                    <a:pt x="843227" y="266477"/>
                  </a:lnTo>
                  <a:lnTo>
                    <a:pt x="866017" y="273679"/>
                  </a:lnTo>
                  <a:lnTo>
                    <a:pt x="888807" y="280881"/>
                  </a:lnTo>
                  <a:lnTo>
                    <a:pt x="911597" y="288083"/>
                  </a:lnTo>
                  <a:lnTo>
                    <a:pt x="934387" y="295286"/>
                  </a:lnTo>
                  <a:lnTo>
                    <a:pt x="957177" y="302488"/>
                  </a:lnTo>
                  <a:lnTo>
                    <a:pt x="979966" y="309690"/>
                  </a:lnTo>
                  <a:lnTo>
                    <a:pt x="1002756" y="316892"/>
                  </a:lnTo>
                  <a:lnTo>
                    <a:pt x="1025546" y="324094"/>
                  </a:lnTo>
                  <a:lnTo>
                    <a:pt x="1048336" y="331296"/>
                  </a:lnTo>
                  <a:lnTo>
                    <a:pt x="1071126" y="338498"/>
                  </a:lnTo>
                  <a:lnTo>
                    <a:pt x="1093916" y="345700"/>
                  </a:lnTo>
                  <a:lnTo>
                    <a:pt x="1116706" y="352902"/>
                  </a:lnTo>
                  <a:lnTo>
                    <a:pt x="1139496" y="360104"/>
                  </a:lnTo>
                  <a:lnTo>
                    <a:pt x="1162286" y="367307"/>
                  </a:lnTo>
                  <a:lnTo>
                    <a:pt x="1185076" y="374509"/>
                  </a:lnTo>
                  <a:lnTo>
                    <a:pt x="1207866" y="381711"/>
                  </a:lnTo>
                  <a:lnTo>
                    <a:pt x="1230656" y="388913"/>
                  </a:lnTo>
                  <a:lnTo>
                    <a:pt x="1253446" y="396115"/>
                  </a:lnTo>
                  <a:lnTo>
                    <a:pt x="1276236" y="403317"/>
                  </a:lnTo>
                  <a:lnTo>
                    <a:pt x="1299026" y="410519"/>
                  </a:lnTo>
                  <a:lnTo>
                    <a:pt x="1321815" y="417721"/>
                  </a:lnTo>
                  <a:lnTo>
                    <a:pt x="1344605" y="424923"/>
                  </a:lnTo>
                  <a:lnTo>
                    <a:pt x="1367395" y="432125"/>
                  </a:lnTo>
                  <a:lnTo>
                    <a:pt x="1390185" y="439328"/>
                  </a:lnTo>
                  <a:lnTo>
                    <a:pt x="1412975" y="446530"/>
                  </a:lnTo>
                  <a:lnTo>
                    <a:pt x="1435765" y="453732"/>
                  </a:lnTo>
                  <a:lnTo>
                    <a:pt x="1458555" y="460934"/>
                  </a:lnTo>
                  <a:lnTo>
                    <a:pt x="1481345" y="468136"/>
                  </a:lnTo>
                  <a:lnTo>
                    <a:pt x="1504135" y="475338"/>
                  </a:lnTo>
                  <a:lnTo>
                    <a:pt x="1526925" y="482540"/>
                  </a:lnTo>
                  <a:lnTo>
                    <a:pt x="1549715" y="489742"/>
                  </a:lnTo>
                  <a:lnTo>
                    <a:pt x="1572505" y="496944"/>
                  </a:lnTo>
                  <a:lnTo>
                    <a:pt x="1595295" y="504146"/>
                  </a:lnTo>
                  <a:lnTo>
                    <a:pt x="1618085" y="511349"/>
                  </a:lnTo>
                  <a:lnTo>
                    <a:pt x="1640874" y="518551"/>
                  </a:lnTo>
                  <a:lnTo>
                    <a:pt x="1663664" y="525753"/>
                  </a:lnTo>
                  <a:lnTo>
                    <a:pt x="1686454" y="532955"/>
                  </a:lnTo>
                  <a:lnTo>
                    <a:pt x="1709244" y="540157"/>
                  </a:lnTo>
                  <a:lnTo>
                    <a:pt x="1732034" y="547359"/>
                  </a:lnTo>
                  <a:lnTo>
                    <a:pt x="1754824" y="554561"/>
                  </a:lnTo>
                  <a:lnTo>
                    <a:pt x="1777614" y="561763"/>
                  </a:lnTo>
                  <a:lnTo>
                    <a:pt x="1800404" y="568965"/>
                  </a:lnTo>
                  <a:lnTo>
                    <a:pt x="1823194" y="576167"/>
                  </a:lnTo>
                  <a:lnTo>
                    <a:pt x="1845984" y="583370"/>
                  </a:lnTo>
                  <a:lnTo>
                    <a:pt x="1868774" y="590572"/>
                  </a:lnTo>
                  <a:lnTo>
                    <a:pt x="1891564" y="597774"/>
                  </a:lnTo>
                  <a:lnTo>
                    <a:pt x="1912936" y="6045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12329" y="6491127"/>
              <a:ext cx="70303" cy="68653"/>
            </a:xfrm>
            <a:custGeom>
              <a:avLst/>
              <a:pathLst>
                <a:path w="70303" h="68653">
                  <a:moveTo>
                    <a:pt x="0" y="68653"/>
                  </a:moveTo>
                  <a:lnTo>
                    <a:pt x="70303" y="53115"/>
                  </a:lnTo>
                  <a:lnTo>
                    <a:pt x="216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369696" y="5939714"/>
              <a:ext cx="1810048" cy="176981"/>
            </a:xfrm>
            <a:custGeom>
              <a:avLst/>
              <a:pathLst>
                <a:path w="1810048" h="176981">
                  <a:moveTo>
                    <a:pt x="0" y="0"/>
                  </a:moveTo>
                  <a:lnTo>
                    <a:pt x="21902" y="2141"/>
                  </a:lnTo>
                  <a:lnTo>
                    <a:pt x="43804" y="4283"/>
                  </a:lnTo>
                  <a:lnTo>
                    <a:pt x="65707" y="6424"/>
                  </a:lnTo>
                  <a:lnTo>
                    <a:pt x="87609" y="8566"/>
                  </a:lnTo>
                  <a:lnTo>
                    <a:pt x="109512" y="10707"/>
                  </a:lnTo>
                  <a:lnTo>
                    <a:pt x="131414" y="12849"/>
                  </a:lnTo>
                  <a:lnTo>
                    <a:pt x="153316" y="14990"/>
                  </a:lnTo>
                  <a:lnTo>
                    <a:pt x="175219" y="17132"/>
                  </a:lnTo>
                  <a:lnTo>
                    <a:pt x="197121" y="19274"/>
                  </a:lnTo>
                  <a:lnTo>
                    <a:pt x="219024" y="21415"/>
                  </a:lnTo>
                  <a:lnTo>
                    <a:pt x="240926" y="23557"/>
                  </a:lnTo>
                  <a:lnTo>
                    <a:pt x="262829" y="25698"/>
                  </a:lnTo>
                  <a:lnTo>
                    <a:pt x="284731" y="27840"/>
                  </a:lnTo>
                  <a:lnTo>
                    <a:pt x="306633" y="29981"/>
                  </a:lnTo>
                  <a:lnTo>
                    <a:pt x="328536" y="32123"/>
                  </a:lnTo>
                  <a:lnTo>
                    <a:pt x="350438" y="34265"/>
                  </a:lnTo>
                  <a:lnTo>
                    <a:pt x="372341" y="36406"/>
                  </a:lnTo>
                  <a:lnTo>
                    <a:pt x="394243" y="38548"/>
                  </a:lnTo>
                  <a:lnTo>
                    <a:pt x="416145" y="40689"/>
                  </a:lnTo>
                  <a:lnTo>
                    <a:pt x="438048" y="42831"/>
                  </a:lnTo>
                  <a:lnTo>
                    <a:pt x="459950" y="44972"/>
                  </a:lnTo>
                  <a:lnTo>
                    <a:pt x="481853" y="47114"/>
                  </a:lnTo>
                  <a:lnTo>
                    <a:pt x="503755" y="49255"/>
                  </a:lnTo>
                  <a:lnTo>
                    <a:pt x="525658" y="51397"/>
                  </a:lnTo>
                  <a:lnTo>
                    <a:pt x="547560" y="53539"/>
                  </a:lnTo>
                  <a:lnTo>
                    <a:pt x="569462" y="55680"/>
                  </a:lnTo>
                  <a:lnTo>
                    <a:pt x="591365" y="57822"/>
                  </a:lnTo>
                  <a:lnTo>
                    <a:pt x="613267" y="59963"/>
                  </a:lnTo>
                  <a:lnTo>
                    <a:pt x="635170" y="62105"/>
                  </a:lnTo>
                  <a:lnTo>
                    <a:pt x="657072" y="64246"/>
                  </a:lnTo>
                  <a:lnTo>
                    <a:pt x="678975" y="66388"/>
                  </a:lnTo>
                  <a:lnTo>
                    <a:pt x="700877" y="68530"/>
                  </a:lnTo>
                  <a:lnTo>
                    <a:pt x="722779" y="70671"/>
                  </a:lnTo>
                  <a:lnTo>
                    <a:pt x="744682" y="72813"/>
                  </a:lnTo>
                  <a:lnTo>
                    <a:pt x="766584" y="74954"/>
                  </a:lnTo>
                  <a:lnTo>
                    <a:pt x="788487" y="77096"/>
                  </a:lnTo>
                  <a:lnTo>
                    <a:pt x="810389" y="79237"/>
                  </a:lnTo>
                  <a:lnTo>
                    <a:pt x="832291" y="81379"/>
                  </a:lnTo>
                  <a:lnTo>
                    <a:pt x="854194" y="83520"/>
                  </a:lnTo>
                  <a:lnTo>
                    <a:pt x="876096" y="85662"/>
                  </a:lnTo>
                  <a:lnTo>
                    <a:pt x="897999" y="87804"/>
                  </a:lnTo>
                  <a:lnTo>
                    <a:pt x="919901" y="89945"/>
                  </a:lnTo>
                  <a:lnTo>
                    <a:pt x="941804" y="92087"/>
                  </a:lnTo>
                  <a:lnTo>
                    <a:pt x="963706" y="94228"/>
                  </a:lnTo>
                  <a:lnTo>
                    <a:pt x="985608" y="96370"/>
                  </a:lnTo>
                  <a:lnTo>
                    <a:pt x="1007511" y="98511"/>
                  </a:lnTo>
                  <a:lnTo>
                    <a:pt x="1029413" y="100653"/>
                  </a:lnTo>
                  <a:lnTo>
                    <a:pt x="1051316" y="102795"/>
                  </a:lnTo>
                  <a:lnTo>
                    <a:pt x="1073218" y="104936"/>
                  </a:lnTo>
                  <a:lnTo>
                    <a:pt x="1095121" y="107078"/>
                  </a:lnTo>
                  <a:lnTo>
                    <a:pt x="1117023" y="109219"/>
                  </a:lnTo>
                  <a:lnTo>
                    <a:pt x="1138925" y="111361"/>
                  </a:lnTo>
                  <a:lnTo>
                    <a:pt x="1160828" y="113502"/>
                  </a:lnTo>
                  <a:lnTo>
                    <a:pt x="1182730" y="115644"/>
                  </a:lnTo>
                  <a:lnTo>
                    <a:pt x="1204633" y="117785"/>
                  </a:lnTo>
                  <a:lnTo>
                    <a:pt x="1226535" y="119927"/>
                  </a:lnTo>
                  <a:lnTo>
                    <a:pt x="1248437" y="122069"/>
                  </a:lnTo>
                  <a:lnTo>
                    <a:pt x="1270340" y="124210"/>
                  </a:lnTo>
                  <a:lnTo>
                    <a:pt x="1292242" y="126352"/>
                  </a:lnTo>
                  <a:lnTo>
                    <a:pt x="1314145" y="128493"/>
                  </a:lnTo>
                  <a:lnTo>
                    <a:pt x="1336047" y="130635"/>
                  </a:lnTo>
                  <a:lnTo>
                    <a:pt x="1357950" y="132776"/>
                  </a:lnTo>
                  <a:lnTo>
                    <a:pt x="1379852" y="134918"/>
                  </a:lnTo>
                  <a:lnTo>
                    <a:pt x="1401754" y="137060"/>
                  </a:lnTo>
                  <a:lnTo>
                    <a:pt x="1423657" y="139201"/>
                  </a:lnTo>
                  <a:lnTo>
                    <a:pt x="1445559" y="141343"/>
                  </a:lnTo>
                  <a:lnTo>
                    <a:pt x="1467462" y="143484"/>
                  </a:lnTo>
                  <a:lnTo>
                    <a:pt x="1489364" y="145626"/>
                  </a:lnTo>
                  <a:lnTo>
                    <a:pt x="1511267" y="147767"/>
                  </a:lnTo>
                  <a:lnTo>
                    <a:pt x="1533169" y="149909"/>
                  </a:lnTo>
                  <a:lnTo>
                    <a:pt x="1555071" y="152050"/>
                  </a:lnTo>
                  <a:lnTo>
                    <a:pt x="1576974" y="154192"/>
                  </a:lnTo>
                  <a:lnTo>
                    <a:pt x="1598876" y="156334"/>
                  </a:lnTo>
                  <a:lnTo>
                    <a:pt x="1620779" y="158475"/>
                  </a:lnTo>
                  <a:lnTo>
                    <a:pt x="1642681" y="160617"/>
                  </a:lnTo>
                  <a:lnTo>
                    <a:pt x="1664583" y="162758"/>
                  </a:lnTo>
                  <a:lnTo>
                    <a:pt x="1686486" y="164900"/>
                  </a:lnTo>
                  <a:lnTo>
                    <a:pt x="1708388" y="167041"/>
                  </a:lnTo>
                  <a:lnTo>
                    <a:pt x="1730291" y="169183"/>
                  </a:lnTo>
                  <a:lnTo>
                    <a:pt x="1752193" y="171325"/>
                  </a:lnTo>
                  <a:lnTo>
                    <a:pt x="1774096" y="173466"/>
                  </a:lnTo>
                  <a:lnTo>
                    <a:pt x="1795998" y="175608"/>
                  </a:lnTo>
                  <a:lnTo>
                    <a:pt x="1810048" y="1769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114183" y="6074799"/>
              <a:ext cx="65561" cy="71658"/>
            </a:xfrm>
            <a:custGeom>
              <a:avLst/>
              <a:pathLst>
                <a:path w="65561" h="71658">
                  <a:moveTo>
                    <a:pt x="0" y="71658"/>
                  </a:moveTo>
                  <a:lnTo>
                    <a:pt x="65561" y="41896"/>
                  </a:lnTo>
                  <a:lnTo>
                    <a:pt x="70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369696" y="5204985"/>
              <a:ext cx="1213809" cy="734729"/>
            </a:xfrm>
            <a:custGeom>
              <a:avLst/>
              <a:pathLst>
                <a:path w="1213809" h="734729">
                  <a:moveTo>
                    <a:pt x="0" y="734729"/>
                  </a:moveTo>
                  <a:lnTo>
                    <a:pt x="15371" y="725424"/>
                  </a:lnTo>
                  <a:lnTo>
                    <a:pt x="30743" y="716119"/>
                  </a:lnTo>
                  <a:lnTo>
                    <a:pt x="46114" y="706815"/>
                  </a:lnTo>
                  <a:lnTo>
                    <a:pt x="61486" y="697510"/>
                  </a:lnTo>
                  <a:lnTo>
                    <a:pt x="76857" y="688206"/>
                  </a:lnTo>
                  <a:lnTo>
                    <a:pt x="92229" y="678901"/>
                  </a:lnTo>
                  <a:lnTo>
                    <a:pt x="107600" y="669597"/>
                  </a:lnTo>
                  <a:lnTo>
                    <a:pt x="122972" y="660292"/>
                  </a:lnTo>
                  <a:lnTo>
                    <a:pt x="138343" y="650988"/>
                  </a:lnTo>
                  <a:lnTo>
                    <a:pt x="153715" y="641683"/>
                  </a:lnTo>
                  <a:lnTo>
                    <a:pt x="169087" y="632379"/>
                  </a:lnTo>
                  <a:lnTo>
                    <a:pt x="184458" y="623074"/>
                  </a:lnTo>
                  <a:lnTo>
                    <a:pt x="199830" y="613770"/>
                  </a:lnTo>
                  <a:lnTo>
                    <a:pt x="215201" y="604465"/>
                  </a:lnTo>
                  <a:lnTo>
                    <a:pt x="230573" y="595161"/>
                  </a:lnTo>
                  <a:lnTo>
                    <a:pt x="245944" y="585856"/>
                  </a:lnTo>
                  <a:lnTo>
                    <a:pt x="261316" y="576552"/>
                  </a:lnTo>
                  <a:lnTo>
                    <a:pt x="276687" y="567247"/>
                  </a:lnTo>
                  <a:lnTo>
                    <a:pt x="292059" y="557943"/>
                  </a:lnTo>
                  <a:lnTo>
                    <a:pt x="307430" y="548638"/>
                  </a:lnTo>
                  <a:lnTo>
                    <a:pt x="322802" y="539333"/>
                  </a:lnTo>
                  <a:lnTo>
                    <a:pt x="338174" y="530029"/>
                  </a:lnTo>
                  <a:lnTo>
                    <a:pt x="353545" y="520724"/>
                  </a:lnTo>
                  <a:lnTo>
                    <a:pt x="368917" y="511420"/>
                  </a:lnTo>
                  <a:lnTo>
                    <a:pt x="384288" y="502115"/>
                  </a:lnTo>
                  <a:lnTo>
                    <a:pt x="399660" y="492811"/>
                  </a:lnTo>
                  <a:lnTo>
                    <a:pt x="415031" y="483506"/>
                  </a:lnTo>
                  <a:lnTo>
                    <a:pt x="430403" y="474202"/>
                  </a:lnTo>
                  <a:lnTo>
                    <a:pt x="445774" y="464897"/>
                  </a:lnTo>
                  <a:lnTo>
                    <a:pt x="461146" y="455593"/>
                  </a:lnTo>
                  <a:lnTo>
                    <a:pt x="476517" y="446288"/>
                  </a:lnTo>
                  <a:lnTo>
                    <a:pt x="491889" y="436984"/>
                  </a:lnTo>
                  <a:lnTo>
                    <a:pt x="507261" y="427679"/>
                  </a:lnTo>
                  <a:lnTo>
                    <a:pt x="522632" y="418375"/>
                  </a:lnTo>
                  <a:lnTo>
                    <a:pt x="538004" y="409070"/>
                  </a:lnTo>
                  <a:lnTo>
                    <a:pt x="553375" y="399766"/>
                  </a:lnTo>
                  <a:lnTo>
                    <a:pt x="568747" y="390461"/>
                  </a:lnTo>
                  <a:lnTo>
                    <a:pt x="584118" y="381156"/>
                  </a:lnTo>
                  <a:lnTo>
                    <a:pt x="599490" y="371852"/>
                  </a:lnTo>
                  <a:lnTo>
                    <a:pt x="614861" y="362547"/>
                  </a:lnTo>
                  <a:lnTo>
                    <a:pt x="630233" y="353243"/>
                  </a:lnTo>
                  <a:lnTo>
                    <a:pt x="645604" y="343938"/>
                  </a:lnTo>
                  <a:lnTo>
                    <a:pt x="660976" y="334634"/>
                  </a:lnTo>
                  <a:lnTo>
                    <a:pt x="676348" y="325329"/>
                  </a:lnTo>
                  <a:lnTo>
                    <a:pt x="691719" y="316025"/>
                  </a:lnTo>
                  <a:lnTo>
                    <a:pt x="707091" y="306720"/>
                  </a:lnTo>
                  <a:lnTo>
                    <a:pt x="722462" y="297416"/>
                  </a:lnTo>
                  <a:lnTo>
                    <a:pt x="737834" y="288111"/>
                  </a:lnTo>
                  <a:lnTo>
                    <a:pt x="753205" y="278807"/>
                  </a:lnTo>
                  <a:lnTo>
                    <a:pt x="768577" y="269502"/>
                  </a:lnTo>
                  <a:lnTo>
                    <a:pt x="783948" y="260198"/>
                  </a:lnTo>
                  <a:lnTo>
                    <a:pt x="799320" y="250893"/>
                  </a:lnTo>
                  <a:lnTo>
                    <a:pt x="814691" y="241589"/>
                  </a:lnTo>
                  <a:lnTo>
                    <a:pt x="830063" y="232284"/>
                  </a:lnTo>
                  <a:lnTo>
                    <a:pt x="845435" y="222980"/>
                  </a:lnTo>
                  <a:lnTo>
                    <a:pt x="860806" y="213675"/>
                  </a:lnTo>
                  <a:lnTo>
                    <a:pt x="876178" y="204370"/>
                  </a:lnTo>
                  <a:lnTo>
                    <a:pt x="891549" y="195066"/>
                  </a:lnTo>
                  <a:lnTo>
                    <a:pt x="906921" y="185761"/>
                  </a:lnTo>
                  <a:lnTo>
                    <a:pt x="922292" y="176457"/>
                  </a:lnTo>
                  <a:lnTo>
                    <a:pt x="937664" y="167152"/>
                  </a:lnTo>
                  <a:lnTo>
                    <a:pt x="953035" y="157848"/>
                  </a:lnTo>
                  <a:lnTo>
                    <a:pt x="968407" y="148543"/>
                  </a:lnTo>
                  <a:lnTo>
                    <a:pt x="983778" y="139239"/>
                  </a:lnTo>
                  <a:lnTo>
                    <a:pt x="999150" y="129934"/>
                  </a:lnTo>
                  <a:lnTo>
                    <a:pt x="1014522" y="120630"/>
                  </a:lnTo>
                  <a:lnTo>
                    <a:pt x="1029893" y="111325"/>
                  </a:lnTo>
                  <a:lnTo>
                    <a:pt x="1045265" y="102021"/>
                  </a:lnTo>
                  <a:lnTo>
                    <a:pt x="1060636" y="92716"/>
                  </a:lnTo>
                  <a:lnTo>
                    <a:pt x="1076008" y="83412"/>
                  </a:lnTo>
                  <a:lnTo>
                    <a:pt x="1091379" y="74107"/>
                  </a:lnTo>
                  <a:lnTo>
                    <a:pt x="1106751" y="64803"/>
                  </a:lnTo>
                  <a:lnTo>
                    <a:pt x="1122122" y="55498"/>
                  </a:lnTo>
                  <a:lnTo>
                    <a:pt x="1137494" y="46193"/>
                  </a:lnTo>
                  <a:lnTo>
                    <a:pt x="1152866" y="36889"/>
                  </a:lnTo>
                  <a:lnTo>
                    <a:pt x="1168237" y="27584"/>
                  </a:lnTo>
                  <a:lnTo>
                    <a:pt x="1183609" y="18280"/>
                  </a:lnTo>
                  <a:lnTo>
                    <a:pt x="1198980" y="8975"/>
                  </a:lnTo>
                  <a:lnTo>
                    <a:pt x="12138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511521" y="5204985"/>
              <a:ext cx="71984" cy="63086"/>
            </a:xfrm>
            <a:custGeom>
              <a:avLst/>
              <a:pathLst>
                <a:path w="71984" h="63086">
                  <a:moveTo>
                    <a:pt x="37283" y="63086"/>
                  </a:moveTo>
                  <a:lnTo>
                    <a:pt x="71984" y="0"/>
                  </a:lnTo>
                  <a:lnTo>
                    <a:pt x="0" y="14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369696" y="5939714"/>
              <a:ext cx="1263548" cy="685663"/>
            </a:xfrm>
            <a:custGeom>
              <a:avLst/>
              <a:pathLst>
                <a:path w="1263548" h="685663">
                  <a:moveTo>
                    <a:pt x="0" y="0"/>
                  </a:moveTo>
                  <a:lnTo>
                    <a:pt x="15959" y="8660"/>
                  </a:lnTo>
                  <a:lnTo>
                    <a:pt x="31918" y="17320"/>
                  </a:lnTo>
                  <a:lnTo>
                    <a:pt x="47877" y="25980"/>
                  </a:lnTo>
                  <a:lnTo>
                    <a:pt x="63836" y="34641"/>
                  </a:lnTo>
                  <a:lnTo>
                    <a:pt x="79796" y="43301"/>
                  </a:lnTo>
                  <a:lnTo>
                    <a:pt x="95755" y="51961"/>
                  </a:lnTo>
                  <a:lnTo>
                    <a:pt x="111714" y="60621"/>
                  </a:lnTo>
                  <a:lnTo>
                    <a:pt x="127673" y="69282"/>
                  </a:lnTo>
                  <a:lnTo>
                    <a:pt x="143632" y="77942"/>
                  </a:lnTo>
                  <a:lnTo>
                    <a:pt x="159592" y="86602"/>
                  </a:lnTo>
                  <a:lnTo>
                    <a:pt x="175551" y="95262"/>
                  </a:lnTo>
                  <a:lnTo>
                    <a:pt x="191510" y="103923"/>
                  </a:lnTo>
                  <a:lnTo>
                    <a:pt x="207469" y="112583"/>
                  </a:lnTo>
                  <a:lnTo>
                    <a:pt x="223429" y="121243"/>
                  </a:lnTo>
                  <a:lnTo>
                    <a:pt x="239388" y="129903"/>
                  </a:lnTo>
                  <a:lnTo>
                    <a:pt x="255347" y="138564"/>
                  </a:lnTo>
                  <a:lnTo>
                    <a:pt x="271306" y="147224"/>
                  </a:lnTo>
                  <a:lnTo>
                    <a:pt x="287265" y="155884"/>
                  </a:lnTo>
                  <a:lnTo>
                    <a:pt x="303225" y="164545"/>
                  </a:lnTo>
                  <a:lnTo>
                    <a:pt x="319184" y="173205"/>
                  </a:lnTo>
                  <a:lnTo>
                    <a:pt x="335143" y="181865"/>
                  </a:lnTo>
                  <a:lnTo>
                    <a:pt x="351102" y="190525"/>
                  </a:lnTo>
                  <a:lnTo>
                    <a:pt x="367062" y="199186"/>
                  </a:lnTo>
                  <a:lnTo>
                    <a:pt x="383021" y="207846"/>
                  </a:lnTo>
                  <a:lnTo>
                    <a:pt x="398980" y="216506"/>
                  </a:lnTo>
                  <a:lnTo>
                    <a:pt x="414939" y="225166"/>
                  </a:lnTo>
                  <a:lnTo>
                    <a:pt x="430898" y="233827"/>
                  </a:lnTo>
                  <a:lnTo>
                    <a:pt x="446858" y="242487"/>
                  </a:lnTo>
                  <a:lnTo>
                    <a:pt x="462817" y="251147"/>
                  </a:lnTo>
                  <a:lnTo>
                    <a:pt x="478776" y="259807"/>
                  </a:lnTo>
                  <a:lnTo>
                    <a:pt x="494735" y="268468"/>
                  </a:lnTo>
                  <a:lnTo>
                    <a:pt x="510695" y="277128"/>
                  </a:lnTo>
                  <a:lnTo>
                    <a:pt x="526654" y="285788"/>
                  </a:lnTo>
                  <a:lnTo>
                    <a:pt x="542613" y="294448"/>
                  </a:lnTo>
                  <a:lnTo>
                    <a:pt x="558572" y="303109"/>
                  </a:lnTo>
                  <a:lnTo>
                    <a:pt x="574531" y="311769"/>
                  </a:lnTo>
                  <a:lnTo>
                    <a:pt x="590491" y="320429"/>
                  </a:lnTo>
                  <a:lnTo>
                    <a:pt x="606450" y="329090"/>
                  </a:lnTo>
                  <a:lnTo>
                    <a:pt x="622409" y="337750"/>
                  </a:lnTo>
                  <a:lnTo>
                    <a:pt x="638368" y="346410"/>
                  </a:lnTo>
                  <a:lnTo>
                    <a:pt x="654328" y="355070"/>
                  </a:lnTo>
                  <a:lnTo>
                    <a:pt x="670287" y="363731"/>
                  </a:lnTo>
                  <a:lnTo>
                    <a:pt x="686246" y="372391"/>
                  </a:lnTo>
                  <a:lnTo>
                    <a:pt x="702205" y="381051"/>
                  </a:lnTo>
                  <a:lnTo>
                    <a:pt x="718164" y="389711"/>
                  </a:lnTo>
                  <a:lnTo>
                    <a:pt x="734124" y="398372"/>
                  </a:lnTo>
                  <a:lnTo>
                    <a:pt x="750083" y="407032"/>
                  </a:lnTo>
                  <a:lnTo>
                    <a:pt x="766042" y="415692"/>
                  </a:lnTo>
                  <a:lnTo>
                    <a:pt x="782001" y="424352"/>
                  </a:lnTo>
                  <a:lnTo>
                    <a:pt x="797961" y="433013"/>
                  </a:lnTo>
                  <a:lnTo>
                    <a:pt x="813920" y="441673"/>
                  </a:lnTo>
                  <a:lnTo>
                    <a:pt x="829879" y="450333"/>
                  </a:lnTo>
                  <a:lnTo>
                    <a:pt x="845838" y="458994"/>
                  </a:lnTo>
                  <a:lnTo>
                    <a:pt x="861797" y="467654"/>
                  </a:lnTo>
                  <a:lnTo>
                    <a:pt x="877757" y="476314"/>
                  </a:lnTo>
                  <a:lnTo>
                    <a:pt x="893716" y="484974"/>
                  </a:lnTo>
                  <a:lnTo>
                    <a:pt x="909675" y="493635"/>
                  </a:lnTo>
                  <a:lnTo>
                    <a:pt x="925634" y="502295"/>
                  </a:lnTo>
                  <a:lnTo>
                    <a:pt x="941594" y="510955"/>
                  </a:lnTo>
                  <a:lnTo>
                    <a:pt x="957553" y="519615"/>
                  </a:lnTo>
                  <a:lnTo>
                    <a:pt x="973512" y="528276"/>
                  </a:lnTo>
                  <a:lnTo>
                    <a:pt x="989471" y="536936"/>
                  </a:lnTo>
                  <a:lnTo>
                    <a:pt x="1005430" y="545596"/>
                  </a:lnTo>
                  <a:lnTo>
                    <a:pt x="1021390" y="554256"/>
                  </a:lnTo>
                  <a:lnTo>
                    <a:pt x="1037349" y="562917"/>
                  </a:lnTo>
                  <a:lnTo>
                    <a:pt x="1053308" y="571577"/>
                  </a:lnTo>
                  <a:lnTo>
                    <a:pt x="1069267" y="580237"/>
                  </a:lnTo>
                  <a:lnTo>
                    <a:pt x="1085227" y="588897"/>
                  </a:lnTo>
                  <a:lnTo>
                    <a:pt x="1101186" y="597558"/>
                  </a:lnTo>
                  <a:lnTo>
                    <a:pt x="1117145" y="606218"/>
                  </a:lnTo>
                  <a:lnTo>
                    <a:pt x="1133104" y="614878"/>
                  </a:lnTo>
                  <a:lnTo>
                    <a:pt x="1149063" y="623539"/>
                  </a:lnTo>
                  <a:lnTo>
                    <a:pt x="1165023" y="632199"/>
                  </a:lnTo>
                  <a:lnTo>
                    <a:pt x="1180982" y="640859"/>
                  </a:lnTo>
                  <a:lnTo>
                    <a:pt x="1196941" y="649519"/>
                  </a:lnTo>
                  <a:lnTo>
                    <a:pt x="1212900" y="658180"/>
                  </a:lnTo>
                  <a:lnTo>
                    <a:pt x="1228860" y="666840"/>
                  </a:lnTo>
                  <a:lnTo>
                    <a:pt x="1244819" y="675500"/>
                  </a:lnTo>
                  <a:lnTo>
                    <a:pt x="1260778" y="684160"/>
                  </a:lnTo>
                  <a:lnTo>
                    <a:pt x="1263548" y="685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61269" y="6563997"/>
              <a:ext cx="71974" cy="63282"/>
            </a:xfrm>
            <a:custGeom>
              <a:avLst/>
              <a:pathLst>
                <a:path w="71974" h="63282">
                  <a:moveTo>
                    <a:pt x="0" y="63282"/>
                  </a:moveTo>
                  <a:lnTo>
                    <a:pt x="71974" y="61381"/>
                  </a:lnTo>
                  <a:lnTo>
                    <a:pt x="343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369696" y="5231680"/>
              <a:ext cx="2375139" cy="708034"/>
            </a:xfrm>
            <a:custGeom>
              <a:avLst/>
              <a:pathLst>
                <a:path w="2375139" h="708034">
                  <a:moveTo>
                    <a:pt x="0" y="708034"/>
                  </a:moveTo>
                  <a:lnTo>
                    <a:pt x="27476" y="699844"/>
                  </a:lnTo>
                  <a:lnTo>
                    <a:pt x="54952" y="691653"/>
                  </a:lnTo>
                  <a:lnTo>
                    <a:pt x="82428" y="683462"/>
                  </a:lnTo>
                  <a:lnTo>
                    <a:pt x="109904" y="675271"/>
                  </a:lnTo>
                  <a:lnTo>
                    <a:pt x="137380" y="667081"/>
                  </a:lnTo>
                  <a:lnTo>
                    <a:pt x="164856" y="658890"/>
                  </a:lnTo>
                  <a:lnTo>
                    <a:pt x="192332" y="650699"/>
                  </a:lnTo>
                  <a:lnTo>
                    <a:pt x="219808" y="642509"/>
                  </a:lnTo>
                  <a:lnTo>
                    <a:pt x="247285" y="634318"/>
                  </a:lnTo>
                  <a:lnTo>
                    <a:pt x="274761" y="626127"/>
                  </a:lnTo>
                  <a:lnTo>
                    <a:pt x="302237" y="617937"/>
                  </a:lnTo>
                  <a:lnTo>
                    <a:pt x="329713" y="609746"/>
                  </a:lnTo>
                  <a:lnTo>
                    <a:pt x="357189" y="601555"/>
                  </a:lnTo>
                  <a:lnTo>
                    <a:pt x="384665" y="593364"/>
                  </a:lnTo>
                  <a:lnTo>
                    <a:pt x="412141" y="585174"/>
                  </a:lnTo>
                  <a:lnTo>
                    <a:pt x="439617" y="576983"/>
                  </a:lnTo>
                  <a:lnTo>
                    <a:pt x="467094" y="568792"/>
                  </a:lnTo>
                  <a:lnTo>
                    <a:pt x="494570" y="560602"/>
                  </a:lnTo>
                  <a:lnTo>
                    <a:pt x="522046" y="552411"/>
                  </a:lnTo>
                  <a:lnTo>
                    <a:pt x="549522" y="544220"/>
                  </a:lnTo>
                  <a:lnTo>
                    <a:pt x="576998" y="536030"/>
                  </a:lnTo>
                  <a:lnTo>
                    <a:pt x="604474" y="527839"/>
                  </a:lnTo>
                  <a:lnTo>
                    <a:pt x="631950" y="519648"/>
                  </a:lnTo>
                  <a:lnTo>
                    <a:pt x="659426" y="511457"/>
                  </a:lnTo>
                  <a:lnTo>
                    <a:pt x="686903" y="503267"/>
                  </a:lnTo>
                  <a:lnTo>
                    <a:pt x="714379" y="495076"/>
                  </a:lnTo>
                  <a:lnTo>
                    <a:pt x="741855" y="486885"/>
                  </a:lnTo>
                  <a:lnTo>
                    <a:pt x="769331" y="478695"/>
                  </a:lnTo>
                  <a:lnTo>
                    <a:pt x="796807" y="470504"/>
                  </a:lnTo>
                  <a:lnTo>
                    <a:pt x="824283" y="462313"/>
                  </a:lnTo>
                  <a:lnTo>
                    <a:pt x="851759" y="454123"/>
                  </a:lnTo>
                  <a:lnTo>
                    <a:pt x="879235" y="445932"/>
                  </a:lnTo>
                  <a:lnTo>
                    <a:pt x="906712" y="437741"/>
                  </a:lnTo>
                  <a:lnTo>
                    <a:pt x="934188" y="429550"/>
                  </a:lnTo>
                  <a:lnTo>
                    <a:pt x="961664" y="421360"/>
                  </a:lnTo>
                  <a:lnTo>
                    <a:pt x="989140" y="413169"/>
                  </a:lnTo>
                  <a:lnTo>
                    <a:pt x="1016616" y="404978"/>
                  </a:lnTo>
                  <a:lnTo>
                    <a:pt x="1044092" y="396788"/>
                  </a:lnTo>
                  <a:lnTo>
                    <a:pt x="1071568" y="388597"/>
                  </a:lnTo>
                  <a:lnTo>
                    <a:pt x="1099044" y="380406"/>
                  </a:lnTo>
                  <a:lnTo>
                    <a:pt x="1126521" y="372216"/>
                  </a:lnTo>
                  <a:lnTo>
                    <a:pt x="1153997" y="364025"/>
                  </a:lnTo>
                  <a:lnTo>
                    <a:pt x="1181473" y="355834"/>
                  </a:lnTo>
                  <a:lnTo>
                    <a:pt x="1208949" y="347643"/>
                  </a:lnTo>
                  <a:lnTo>
                    <a:pt x="1236425" y="339453"/>
                  </a:lnTo>
                  <a:lnTo>
                    <a:pt x="1263901" y="331262"/>
                  </a:lnTo>
                  <a:lnTo>
                    <a:pt x="1291377" y="323071"/>
                  </a:lnTo>
                  <a:lnTo>
                    <a:pt x="1318853" y="314881"/>
                  </a:lnTo>
                  <a:lnTo>
                    <a:pt x="1346330" y="306690"/>
                  </a:lnTo>
                  <a:lnTo>
                    <a:pt x="1373806" y="298499"/>
                  </a:lnTo>
                  <a:lnTo>
                    <a:pt x="1401282" y="290309"/>
                  </a:lnTo>
                  <a:lnTo>
                    <a:pt x="1428758" y="282118"/>
                  </a:lnTo>
                  <a:lnTo>
                    <a:pt x="1456234" y="273927"/>
                  </a:lnTo>
                  <a:lnTo>
                    <a:pt x="1483710" y="265736"/>
                  </a:lnTo>
                  <a:lnTo>
                    <a:pt x="1511186" y="257546"/>
                  </a:lnTo>
                  <a:lnTo>
                    <a:pt x="1538662" y="249355"/>
                  </a:lnTo>
                  <a:lnTo>
                    <a:pt x="1566139" y="241164"/>
                  </a:lnTo>
                  <a:lnTo>
                    <a:pt x="1593615" y="232974"/>
                  </a:lnTo>
                  <a:lnTo>
                    <a:pt x="1621091" y="224783"/>
                  </a:lnTo>
                  <a:lnTo>
                    <a:pt x="1648567" y="216592"/>
                  </a:lnTo>
                  <a:lnTo>
                    <a:pt x="1676043" y="208402"/>
                  </a:lnTo>
                  <a:lnTo>
                    <a:pt x="1703519" y="200211"/>
                  </a:lnTo>
                  <a:lnTo>
                    <a:pt x="1730995" y="192020"/>
                  </a:lnTo>
                  <a:lnTo>
                    <a:pt x="1758471" y="183830"/>
                  </a:lnTo>
                  <a:lnTo>
                    <a:pt x="1785947" y="175639"/>
                  </a:lnTo>
                  <a:lnTo>
                    <a:pt x="1813424" y="167448"/>
                  </a:lnTo>
                  <a:lnTo>
                    <a:pt x="1840900" y="159257"/>
                  </a:lnTo>
                  <a:lnTo>
                    <a:pt x="1868376" y="151067"/>
                  </a:lnTo>
                  <a:lnTo>
                    <a:pt x="1895852" y="142876"/>
                  </a:lnTo>
                  <a:lnTo>
                    <a:pt x="1923328" y="134685"/>
                  </a:lnTo>
                  <a:lnTo>
                    <a:pt x="1950804" y="126495"/>
                  </a:lnTo>
                  <a:lnTo>
                    <a:pt x="1978280" y="118304"/>
                  </a:lnTo>
                  <a:lnTo>
                    <a:pt x="2005756" y="110113"/>
                  </a:lnTo>
                  <a:lnTo>
                    <a:pt x="2033233" y="101923"/>
                  </a:lnTo>
                  <a:lnTo>
                    <a:pt x="2060709" y="93732"/>
                  </a:lnTo>
                  <a:lnTo>
                    <a:pt x="2088185" y="85541"/>
                  </a:lnTo>
                  <a:lnTo>
                    <a:pt x="2115661" y="77350"/>
                  </a:lnTo>
                  <a:lnTo>
                    <a:pt x="2143137" y="69160"/>
                  </a:lnTo>
                  <a:lnTo>
                    <a:pt x="2170613" y="60969"/>
                  </a:lnTo>
                  <a:lnTo>
                    <a:pt x="2198089" y="52778"/>
                  </a:lnTo>
                  <a:lnTo>
                    <a:pt x="2225565" y="44588"/>
                  </a:lnTo>
                  <a:lnTo>
                    <a:pt x="2253042" y="36397"/>
                  </a:lnTo>
                  <a:lnTo>
                    <a:pt x="2280518" y="28206"/>
                  </a:lnTo>
                  <a:lnTo>
                    <a:pt x="2307994" y="20016"/>
                  </a:lnTo>
                  <a:lnTo>
                    <a:pt x="2335470" y="11825"/>
                  </a:lnTo>
                  <a:lnTo>
                    <a:pt x="2362946" y="3634"/>
                  </a:lnTo>
                  <a:lnTo>
                    <a:pt x="23751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74795" y="5214993"/>
              <a:ext cx="70039" cy="68999"/>
            </a:xfrm>
            <a:custGeom>
              <a:avLst/>
              <a:pathLst>
                <a:path w="70039" h="68999">
                  <a:moveTo>
                    <a:pt x="20568" y="68999"/>
                  </a:moveTo>
                  <a:lnTo>
                    <a:pt x="70039" y="166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69696" y="5939714"/>
              <a:ext cx="2469550" cy="293472"/>
            </a:xfrm>
            <a:custGeom>
              <a:avLst/>
              <a:pathLst>
                <a:path w="2469550" h="293472">
                  <a:moveTo>
                    <a:pt x="0" y="0"/>
                  </a:moveTo>
                  <a:lnTo>
                    <a:pt x="28555" y="3393"/>
                  </a:lnTo>
                  <a:lnTo>
                    <a:pt x="57111" y="6786"/>
                  </a:lnTo>
                  <a:lnTo>
                    <a:pt x="85667" y="10180"/>
                  </a:lnTo>
                  <a:lnTo>
                    <a:pt x="114223" y="13573"/>
                  </a:lnTo>
                  <a:lnTo>
                    <a:pt x="142779" y="16967"/>
                  </a:lnTo>
                  <a:lnTo>
                    <a:pt x="171335" y="20360"/>
                  </a:lnTo>
                  <a:lnTo>
                    <a:pt x="199891" y="23754"/>
                  </a:lnTo>
                  <a:lnTo>
                    <a:pt x="228447" y="27147"/>
                  </a:lnTo>
                  <a:lnTo>
                    <a:pt x="257003" y="30541"/>
                  </a:lnTo>
                  <a:lnTo>
                    <a:pt x="285559" y="33934"/>
                  </a:lnTo>
                  <a:lnTo>
                    <a:pt x="314114" y="37328"/>
                  </a:lnTo>
                  <a:lnTo>
                    <a:pt x="342670" y="40721"/>
                  </a:lnTo>
                  <a:lnTo>
                    <a:pt x="371226" y="44115"/>
                  </a:lnTo>
                  <a:lnTo>
                    <a:pt x="399782" y="47508"/>
                  </a:lnTo>
                  <a:lnTo>
                    <a:pt x="428338" y="50902"/>
                  </a:lnTo>
                  <a:lnTo>
                    <a:pt x="456894" y="54295"/>
                  </a:lnTo>
                  <a:lnTo>
                    <a:pt x="485450" y="57689"/>
                  </a:lnTo>
                  <a:lnTo>
                    <a:pt x="514006" y="61082"/>
                  </a:lnTo>
                  <a:lnTo>
                    <a:pt x="542562" y="64476"/>
                  </a:lnTo>
                  <a:lnTo>
                    <a:pt x="571118" y="67869"/>
                  </a:lnTo>
                  <a:lnTo>
                    <a:pt x="599674" y="71263"/>
                  </a:lnTo>
                  <a:lnTo>
                    <a:pt x="628229" y="74656"/>
                  </a:lnTo>
                  <a:lnTo>
                    <a:pt x="656785" y="78050"/>
                  </a:lnTo>
                  <a:lnTo>
                    <a:pt x="685341" y="81443"/>
                  </a:lnTo>
                  <a:lnTo>
                    <a:pt x="713897" y="84837"/>
                  </a:lnTo>
                  <a:lnTo>
                    <a:pt x="742453" y="88230"/>
                  </a:lnTo>
                  <a:lnTo>
                    <a:pt x="771009" y="91624"/>
                  </a:lnTo>
                  <a:lnTo>
                    <a:pt x="799565" y="95017"/>
                  </a:lnTo>
                  <a:lnTo>
                    <a:pt x="828121" y="98410"/>
                  </a:lnTo>
                  <a:lnTo>
                    <a:pt x="856677" y="101804"/>
                  </a:lnTo>
                  <a:lnTo>
                    <a:pt x="885233" y="105197"/>
                  </a:lnTo>
                  <a:lnTo>
                    <a:pt x="913788" y="108591"/>
                  </a:lnTo>
                  <a:lnTo>
                    <a:pt x="942344" y="111984"/>
                  </a:lnTo>
                  <a:lnTo>
                    <a:pt x="970900" y="115378"/>
                  </a:lnTo>
                  <a:lnTo>
                    <a:pt x="999456" y="118771"/>
                  </a:lnTo>
                  <a:lnTo>
                    <a:pt x="1028012" y="122165"/>
                  </a:lnTo>
                  <a:lnTo>
                    <a:pt x="1056568" y="125558"/>
                  </a:lnTo>
                  <a:lnTo>
                    <a:pt x="1085124" y="128952"/>
                  </a:lnTo>
                  <a:lnTo>
                    <a:pt x="1113680" y="132345"/>
                  </a:lnTo>
                  <a:lnTo>
                    <a:pt x="1142236" y="135739"/>
                  </a:lnTo>
                  <a:lnTo>
                    <a:pt x="1170792" y="139132"/>
                  </a:lnTo>
                  <a:lnTo>
                    <a:pt x="1199348" y="142526"/>
                  </a:lnTo>
                  <a:lnTo>
                    <a:pt x="1227903" y="145919"/>
                  </a:lnTo>
                  <a:lnTo>
                    <a:pt x="1256459" y="149313"/>
                  </a:lnTo>
                  <a:lnTo>
                    <a:pt x="1285015" y="152706"/>
                  </a:lnTo>
                  <a:lnTo>
                    <a:pt x="1313571" y="156100"/>
                  </a:lnTo>
                  <a:lnTo>
                    <a:pt x="1342127" y="159493"/>
                  </a:lnTo>
                  <a:lnTo>
                    <a:pt x="1370683" y="162887"/>
                  </a:lnTo>
                  <a:lnTo>
                    <a:pt x="1399239" y="166280"/>
                  </a:lnTo>
                  <a:lnTo>
                    <a:pt x="1427795" y="169674"/>
                  </a:lnTo>
                  <a:lnTo>
                    <a:pt x="1456351" y="173067"/>
                  </a:lnTo>
                  <a:lnTo>
                    <a:pt x="1484907" y="176461"/>
                  </a:lnTo>
                  <a:lnTo>
                    <a:pt x="1513462" y="179854"/>
                  </a:lnTo>
                  <a:lnTo>
                    <a:pt x="1542018" y="183248"/>
                  </a:lnTo>
                  <a:lnTo>
                    <a:pt x="1570574" y="186641"/>
                  </a:lnTo>
                  <a:lnTo>
                    <a:pt x="1599130" y="190034"/>
                  </a:lnTo>
                  <a:lnTo>
                    <a:pt x="1627686" y="193428"/>
                  </a:lnTo>
                  <a:lnTo>
                    <a:pt x="1656242" y="196821"/>
                  </a:lnTo>
                  <a:lnTo>
                    <a:pt x="1684798" y="200215"/>
                  </a:lnTo>
                  <a:lnTo>
                    <a:pt x="1713354" y="203608"/>
                  </a:lnTo>
                  <a:lnTo>
                    <a:pt x="1741910" y="207002"/>
                  </a:lnTo>
                  <a:lnTo>
                    <a:pt x="1770466" y="210395"/>
                  </a:lnTo>
                  <a:lnTo>
                    <a:pt x="1799022" y="213789"/>
                  </a:lnTo>
                  <a:lnTo>
                    <a:pt x="1827577" y="217182"/>
                  </a:lnTo>
                  <a:lnTo>
                    <a:pt x="1856133" y="220576"/>
                  </a:lnTo>
                  <a:lnTo>
                    <a:pt x="1884689" y="223969"/>
                  </a:lnTo>
                  <a:lnTo>
                    <a:pt x="1913245" y="227363"/>
                  </a:lnTo>
                  <a:lnTo>
                    <a:pt x="1941801" y="230756"/>
                  </a:lnTo>
                  <a:lnTo>
                    <a:pt x="1970357" y="234150"/>
                  </a:lnTo>
                  <a:lnTo>
                    <a:pt x="1998913" y="237543"/>
                  </a:lnTo>
                  <a:lnTo>
                    <a:pt x="2027469" y="240937"/>
                  </a:lnTo>
                  <a:lnTo>
                    <a:pt x="2056025" y="244330"/>
                  </a:lnTo>
                  <a:lnTo>
                    <a:pt x="2084581" y="247724"/>
                  </a:lnTo>
                  <a:lnTo>
                    <a:pt x="2113136" y="251117"/>
                  </a:lnTo>
                  <a:lnTo>
                    <a:pt x="2141692" y="254511"/>
                  </a:lnTo>
                  <a:lnTo>
                    <a:pt x="2170248" y="257904"/>
                  </a:lnTo>
                  <a:lnTo>
                    <a:pt x="2198804" y="261298"/>
                  </a:lnTo>
                  <a:lnTo>
                    <a:pt x="2227360" y="264691"/>
                  </a:lnTo>
                  <a:lnTo>
                    <a:pt x="2255916" y="268085"/>
                  </a:lnTo>
                  <a:lnTo>
                    <a:pt x="2284472" y="271478"/>
                  </a:lnTo>
                  <a:lnTo>
                    <a:pt x="2313028" y="274872"/>
                  </a:lnTo>
                  <a:lnTo>
                    <a:pt x="2341584" y="278265"/>
                  </a:lnTo>
                  <a:lnTo>
                    <a:pt x="2370140" y="281659"/>
                  </a:lnTo>
                  <a:lnTo>
                    <a:pt x="2398696" y="285052"/>
                  </a:lnTo>
                  <a:lnTo>
                    <a:pt x="2427251" y="288445"/>
                  </a:lnTo>
                  <a:lnTo>
                    <a:pt x="2455807" y="291839"/>
                  </a:lnTo>
                  <a:lnTo>
                    <a:pt x="2469550" y="2934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73079" y="6190080"/>
              <a:ext cx="66166" cy="71496"/>
            </a:xfrm>
            <a:custGeom>
              <a:avLst/>
              <a:pathLst>
                <a:path w="66166" h="71496">
                  <a:moveTo>
                    <a:pt x="0" y="71496"/>
                  </a:moveTo>
                  <a:lnTo>
                    <a:pt x="66166" y="43106"/>
                  </a:lnTo>
                  <a:lnTo>
                    <a:pt x="84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69696" y="5516306"/>
              <a:ext cx="2000760" cy="423408"/>
            </a:xfrm>
            <a:custGeom>
              <a:avLst/>
              <a:pathLst>
                <a:path w="2000760" h="423408">
                  <a:moveTo>
                    <a:pt x="0" y="423408"/>
                  </a:moveTo>
                  <a:lnTo>
                    <a:pt x="23767" y="418378"/>
                  </a:lnTo>
                  <a:lnTo>
                    <a:pt x="47534" y="413348"/>
                  </a:lnTo>
                  <a:lnTo>
                    <a:pt x="71301" y="408319"/>
                  </a:lnTo>
                  <a:lnTo>
                    <a:pt x="95069" y="403289"/>
                  </a:lnTo>
                  <a:lnTo>
                    <a:pt x="118836" y="398259"/>
                  </a:lnTo>
                  <a:lnTo>
                    <a:pt x="142603" y="393230"/>
                  </a:lnTo>
                  <a:lnTo>
                    <a:pt x="166370" y="388200"/>
                  </a:lnTo>
                  <a:lnTo>
                    <a:pt x="190138" y="383170"/>
                  </a:lnTo>
                  <a:lnTo>
                    <a:pt x="213905" y="378140"/>
                  </a:lnTo>
                  <a:lnTo>
                    <a:pt x="237672" y="373111"/>
                  </a:lnTo>
                  <a:lnTo>
                    <a:pt x="261439" y="368081"/>
                  </a:lnTo>
                  <a:lnTo>
                    <a:pt x="285207" y="363051"/>
                  </a:lnTo>
                  <a:lnTo>
                    <a:pt x="308974" y="358022"/>
                  </a:lnTo>
                  <a:lnTo>
                    <a:pt x="332741" y="352992"/>
                  </a:lnTo>
                  <a:lnTo>
                    <a:pt x="356509" y="347962"/>
                  </a:lnTo>
                  <a:lnTo>
                    <a:pt x="380276" y="342932"/>
                  </a:lnTo>
                  <a:lnTo>
                    <a:pt x="404043" y="337903"/>
                  </a:lnTo>
                  <a:lnTo>
                    <a:pt x="427810" y="332873"/>
                  </a:lnTo>
                  <a:lnTo>
                    <a:pt x="451578" y="327843"/>
                  </a:lnTo>
                  <a:lnTo>
                    <a:pt x="475345" y="322813"/>
                  </a:lnTo>
                  <a:lnTo>
                    <a:pt x="499112" y="317784"/>
                  </a:lnTo>
                  <a:lnTo>
                    <a:pt x="522879" y="312754"/>
                  </a:lnTo>
                  <a:lnTo>
                    <a:pt x="546647" y="307724"/>
                  </a:lnTo>
                  <a:lnTo>
                    <a:pt x="570414" y="302695"/>
                  </a:lnTo>
                  <a:lnTo>
                    <a:pt x="594181" y="297665"/>
                  </a:lnTo>
                  <a:lnTo>
                    <a:pt x="617949" y="292635"/>
                  </a:lnTo>
                  <a:lnTo>
                    <a:pt x="641716" y="287605"/>
                  </a:lnTo>
                  <a:lnTo>
                    <a:pt x="665483" y="282576"/>
                  </a:lnTo>
                  <a:lnTo>
                    <a:pt x="689250" y="277546"/>
                  </a:lnTo>
                  <a:lnTo>
                    <a:pt x="713018" y="272516"/>
                  </a:lnTo>
                  <a:lnTo>
                    <a:pt x="736785" y="267487"/>
                  </a:lnTo>
                  <a:lnTo>
                    <a:pt x="760552" y="262457"/>
                  </a:lnTo>
                  <a:lnTo>
                    <a:pt x="784319" y="257427"/>
                  </a:lnTo>
                  <a:lnTo>
                    <a:pt x="808087" y="252397"/>
                  </a:lnTo>
                  <a:lnTo>
                    <a:pt x="831854" y="247368"/>
                  </a:lnTo>
                  <a:lnTo>
                    <a:pt x="855621" y="242338"/>
                  </a:lnTo>
                  <a:lnTo>
                    <a:pt x="879389" y="237308"/>
                  </a:lnTo>
                  <a:lnTo>
                    <a:pt x="903156" y="232279"/>
                  </a:lnTo>
                  <a:lnTo>
                    <a:pt x="926923" y="227249"/>
                  </a:lnTo>
                  <a:lnTo>
                    <a:pt x="950690" y="222219"/>
                  </a:lnTo>
                  <a:lnTo>
                    <a:pt x="974458" y="217189"/>
                  </a:lnTo>
                  <a:lnTo>
                    <a:pt x="998225" y="212160"/>
                  </a:lnTo>
                  <a:lnTo>
                    <a:pt x="1021992" y="207130"/>
                  </a:lnTo>
                  <a:lnTo>
                    <a:pt x="1045759" y="202100"/>
                  </a:lnTo>
                  <a:lnTo>
                    <a:pt x="1069527" y="197071"/>
                  </a:lnTo>
                  <a:lnTo>
                    <a:pt x="1093294" y="192041"/>
                  </a:lnTo>
                  <a:lnTo>
                    <a:pt x="1117061" y="187011"/>
                  </a:lnTo>
                  <a:lnTo>
                    <a:pt x="1140829" y="181981"/>
                  </a:lnTo>
                  <a:lnTo>
                    <a:pt x="1164596" y="176952"/>
                  </a:lnTo>
                  <a:lnTo>
                    <a:pt x="1188363" y="171922"/>
                  </a:lnTo>
                  <a:lnTo>
                    <a:pt x="1212130" y="166892"/>
                  </a:lnTo>
                  <a:lnTo>
                    <a:pt x="1235898" y="161862"/>
                  </a:lnTo>
                  <a:lnTo>
                    <a:pt x="1259665" y="156833"/>
                  </a:lnTo>
                  <a:lnTo>
                    <a:pt x="1283432" y="151803"/>
                  </a:lnTo>
                  <a:lnTo>
                    <a:pt x="1307199" y="146773"/>
                  </a:lnTo>
                  <a:lnTo>
                    <a:pt x="1330967" y="141744"/>
                  </a:lnTo>
                  <a:lnTo>
                    <a:pt x="1354734" y="136714"/>
                  </a:lnTo>
                  <a:lnTo>
                    <a:pt x="1378501" y="131684"/>
                  </a:lnTo>
                  <a:lnTo>
                    <a:pt x="1402269" y="126654"/>
                  </a:lnTo>
                  <a:lnTo>
                    <a:pt x="1426036" y="121625"/>
                  </a:lnTo>
                  <a:lnTo>
                    <a:pt x="1449803" y="116595"/>
                  </a:lnTo>
                  <a:lnTo>
                    <a:pt x="1473570" y="111565"/>
                  </a:lnTo>
                  <a:lnTo>
                    <a:pt x="1497338" y="106536"/>
                  </a:lnTo>
                  <a:lnTo>
                    <a:pt x="1521105" y="101506"/>
                  </a:lnTo>
                  <a:lnTo>
                    <a:pt x="1544872" y="96476"/>
                  </a:lnTo>
                  <a:lnTo>
                    <a:pt x="1568639" y="91446"/>
                  </a:lnTo>
                  <a:lnTo>
                    <a:pt x="1592407" y="86417"/>
                  </a:lnTo>
                  <a:lnTo>
                    <a:pt x="1616174" y="81387"/>
                  </a:lnTo>
                  <a:lnTo>
                    <a:pt x="1639941" y="76357"/>
                  </a:lnTo>
                  <a:lnTo>
                    <a:pt x="1663709" y="71328"/>
                  </a:lnTo>
                  <a:lnTo>
                    <a:pt x="1687476" y="66298"/>
                  </a:lnTo>
                  <a:lnTo>
                    <a:pt x="1711243" y="61268"/>
                  </a:lnTo>
                  <a:lnTo>
                    <a:pt x="1735010" y="56238"/>
                  </a:lnTo>
                  <a:lnTo>
                    <a:pt x="1758778" y="51209"/>
                  </a:lnTo>
                  <a:lnTo>
                    <a:pt x="1782545" y="46179"/>
                  </a:lnTo>
                  <a:lnTo>
                    <a:pt x="1806312" y="41149"/>
                  </a:lnTo>
                  <a:lnTo>
                    <a:pt x="1830079" y="36119"/>
                  </a:lnTo>
                  <a:lnTo>
                    <a:pt x="1853847" y="31090"/>
                  </a:lnTo>
                  <a:lnTo>
                    <a:pt x="1877614" y="26060"/>
                  </a:lnTo>
                  <a:lnTo>
                    <a:pt x="1901381" y="21030"/>
                  </a:lnTo>
                  <a:lnTo>
                    <a:pt x="1925148" y="16001"/>
                  </a:lnTo>
                  <a:lnTo>
                    <a:pt x="1948916" y="10971"/>
                  </a:lnTo>
                  <a:lnTo>
                    <a:pt x="1972683" y="5941"/>
                  </a:lnTo>
                  <a:lnTo>
                    <a:pt x="1996450" y="911"/>
                  </a:lnTo>
                  <a:lnTo>
                    <a:pt x="20007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02000" y="5493996"/>
              <a:ext cx="68456" cy="70439"/>
            </a:xfrm>
            <a:custGeom>
              <a:avLst/>
              <a:pathLst>
                <a:path w="68456" h="70439">
                  <a:moveTo>
                    <a:pt x="14906" y="70439"/>
                  </a:moveTo>
                  <a:lnTo>
                    <a:pt x="68456" y="223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410640" y="5178777"/>
              <a:ext cx="2036190" cy="538907"/>
            </a:xfrm>
            <a:custGeom>
              <a:avLst/>
              <a:pathLst>
                <a:path w="2036190" h="538907">
                  <a:moveTo>
                    <a:pt x="0" y="0"/>
                  </a:moveTo>
                  <a:lnTo>
                    <a:pt x="24082" y="6373"/>
                  </a:lnTo>
                  <a:lnTo>
                    <a:pt x="48165" y="12747"/>
                  </a:lnTo>
                  <a:lnTo>
                    <a:pt x="72248" y="19121"/>
                  </a:lnTo>
                  <a:lnTo>
                    <a:pt x="96331" y="25495"/>
                  </a:lnTo>
                  <a:lnTo>
                    <a:pt x="120414" y="31869"/>
                  </a:lnTo>
                  <a:lnTo>
                    <a:pt x="144497" y="38243"/>
                  </a:lnTo>
                  <a:lnTo>
                    <a:pt x="168580" y="44617"/>
                  </a:lnTo>
                  <a:lnTo>
                    <a:pt x="192663" y="50991"/>
                  </a:lnTo>
                  <a:lnTo>
                    <a:pt x="216746" y="57364"/>
                  </a:lnTo>
                  <a:lnTo>
                    <a:pt x="240829" y="63738"/>
                  </a:lnTo>
                  <a:lnTo>
                    <a:pt x="264911" y="70112"/>
                  </a:lnTo>
                  <a:lnTo>
                    <a:pt x="288994" y="76486"/>
                  </a:lnTo>
                  <a:lnTo>
                    <a:pt x="313077" y="82860"/>
                  </a:lnTo>
                  <a:lnTo>
                    <a:pt x="337160" y="89234"/>
                  </a:lnTo>
                  <a:lnTo>
                    <a:pt x="361243" y="95608"/>
                  </a:lnTo>
                  <a:lnTo>
                    <a:pt x="385326" y="101982"/>
                  </a:lnTo>
                  <a:lnTo>
                    <a:pt x="409409" y="108356"/>
                  </a:lnTo>
                  <a:lnTo>
                    <a:pt x="433492" y="114729"/>
                  </a:lnTo>
                  <a:lnTo>
                    <a:pt x="457575" y="121103"/>
                  </a:lnTo>
                  <a:lnTo>
                    <a:pt x="481658" y="127477"/>
                  </a:lnTo>
                  <a:lnTo>
                    <a:pt x="505740" y="133851"/>
                  </a:lnTo>
                  <a:lnTo>
                    <a:pt x="529823" y="140225"/>
                  </a:lnTo>
                  <a:lnTo>
                    <a:pt x="553906" y="146599"/>
                  </a:lnTo>
                  <a:lnTo>
                    <a:pt x="577989" y="152973"/>
                  </a:lnTo>
                  <a:lnTo>
                    <a:pt x="602072" y="159347"/>
                  </a:lnTo>
                  <a:lnTo>
                    <a:pt x="626155" y="165721"/>
                  </a:lnTo>
                  <a:lnTo>
                    <a:pt x="650238" y="172094"/>
                  </a:lnTo>
                  <a:lnTo>
                    <a:pt x="674321" y="178468"/>
                  </a:lnTo>
                  <a:lnTo>
                    <a:pt x="698404" y="184842"/>
                  </a:lnTo>
                  <a:lnTo>
                    <a:pt x="722487" y="191216"/>
                  </a:lnTo>
                  <a:lnTo>
                    <a:pt x="746570" y="197590"/>
                  </a:lnTo>
                  <a:lnTo>
                    <a:pt x="770652" y="203964"/>
                  </a:lnTo>
                  <a:lnTo>
                    <a:pt x="794735" y="210338"/>
                  </a:lnTo>
                  <a:lnTo>
                    <a:pt x="818818" y="216712"/>
                  </a:lnTo>
                  <a:lnTo>
                    <a:pt x="842901" y="223086"/>
                  </a:lnTo>
                  <a:lnTo>
                    <a:pt x="866984" y="229459"/>
                  </a:lnTo>
                  <a:lnTo>
                    <a:pt x="891067" y="235833"/>
                  </a:lnTo>
                  <a:lnTo>
                    <a:pt x="915150" y="242207"/>
                  </a:lnTo>
                  <a:lnTo>
                    <a:pt x="939233" y="248581"/>
                  </a:lnTo>
                  <a:lnTo>
                    <a:pt x="963316" y="254955"/>
                  </a:lnTo>
                  <a:lnTo>
                    <a:pt x="987399" y="261329"/>
                  </a:lnTo>
                  <a:lnTo>
                    <a:pt x="1011481" y="267703"/>
                  </a:lnTo>
                  <a:lnTo>
                    <a:pt x="1035564" y="274077"/>
                  </a:lnTo>
                  <a:lnTo>
                    <a:pt x="1059647" y="280451"/>
                  </a:lnTo>
                  <a:lnTo>
                    <a:pt x="1083730" y="286824"/>
                  </a:lnTo>
                  <a:lnTo>
                    <a:pt x="1107813" y="293198"/>
                  </a:lnTo>
                  <a:lnTo>
                    <a:pt x="1131896" y="299572"/>
                  </a:lnTo>
                  <a:lnTo>
                    <a:pt x="1155979" y="305946"/>
                  </a:lnTo>
                  <a:lnTo>
                    <a:pt x="1180062" y="312320"/>
                  </a:lnTo>
                  <a:lnTo>
                    <a:pt x="1204145" y="318694"/>
                  </a:lnTo>
                  <a:lnTo>
                    <a:pt x="1228228" y="325068"/>
                  </a:lnTo>
                  <a:lnTo>
                    <a:pt x="1252311" y="331442"/>
                  </a:lnTo>
                  <a:lnTo>
                    <a:pt x="1276393" y="337816"/>
                  </a:lnTo>
                  <a:lnTo>
                    <a:pt x="1300476" y="344189"/>
                  </a:lnTo>
                  <a:lnTo>
                    <a:pt x="1324559" y="350563"/>
                  </a:lnTo>
                  <a:lnTo>
                    <a:pt x="1348642" y="356937"/>
                  </a:lnTo>
                  <a:lnTo>
                    <a:pt x="1372725" y="363311"/>
                  </a:lnTo>
                  <a:lnTo>
                    <a:pt x="1396808" y="369685"/>
                  </a:lnTo>
                  <a:lnTo>
                    <a:pt x="1420891" y="376059"/>
                  </a:lnTo>
                  <a:lnTo>
                    <a:pt x="1444974" y="382433"/>
                  </a:lnTo>
                  <a:lnTo>
                    <a:pt x="1469057" y="388807"/>
                  </a:lnTo>
                  <a:lnTo>
                    <a:pt x="1493140" y="395181"/>
                  </a:lnTo>
                  <a:lnTo>
                    <a:pt x="1517222" y="401554"/>
                  </a:lnTo>
                  <a:lnTo>
                    <a:pt x="1541305" y="407928"/>
                  </a:lnTo>
                  <a:lnTo>
                    <a:pt x="1565388" y="414302"/>
                  </a:lnTo>
                  <a:lnTo>
                    <a:pt x="1589471" y="420676"/>
                  </a:lnTo>
                  <a:lnTo>
                    <a:pt x="1613554" y="427050"/>
                  </a:lnTo>
                  <a:lnTo>
                    <a:pt x="1637637" y="433424"/>
                  </a:lnTo>
                  <a:lnTo>
                    <a:pt x="1661720" y="439798"/>
                  </a:lnTo>
                  <a:lnTo>
                    <a:pt x="1685803" y="446172"/>
                  </a:lnTo>
                  <a:lnTo>
                    <a:pt x="1709886" y="452546"/>
                  </a:lnTo>
                  <a:lnTo>
                    <a:pt x="1733969" y="458919"/>
                  </a:lnTo>
                  <a:lnTo>
                    <a:pt x="1758051" y="465293"/>
                  </a:lnTo>
                  <a:lnTo>
                    <a:pt x="1782134" y="471667"/>
                  </a:lnTo>
                  <a:lnTo>
                    <a:pt x="1806217" y="478041"/>
                  </a:lnTo>
                  <a:lnTo>
                    <a:pt x="1830300" y="484415"/>
                  </a:lnTo>
                  <a:lnTo>
                    <a:pt x="1854383" y="490789"/>
                  </a:lnTo>
                  <a:lnTo>
                    <a:pt x="1878466" y="497163"/>
                  </a:lnTo>
                  <a:lnTo>
                    <a:pt x="1902549" y="503537"/>
                  </a:lnTo>
                  <a:lnTo>
                    <a:pt x="1926632" y="509911"/>
                  </a:lnTo>
                  <a:lnTo>
                    <a:pt x="1950715" y="516284"/>
                  </a:lnTo>
                  <a:lnTo>
                    <a:pt x="1974798" y="522658"/>
                  </a:lnTo>
                  <a:lnTo>
                    <a:pt x="1998881" y="529032"/>
                  </a:lnTo>
                  <a:lnTo>
                    <a:pt x="2022963" y="535406"/>
                  </a:lnTo>
                  <a:lnTo>
                    <a:pt x="2036190" y="5389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377341" y="5666929"/>
              <a:ext cx="69489" cy="69603"/>
            </a:xfrm>
            <a:custGeom>
              <a:avLst/>
              <a:pathLst>
                <a:path w="69489" h="69603">
                  <a:moveTo>
                    <a:pt x="0" y="69603"/>
                  </a:moveTo>
                  <a:lnTo>
                    <a:pt x="69489" y="50755"/>
                  </a:lnTo>
                  <a:lnTo>
                    <a:pt x="18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410640" y="4744099"/>
              <a:ext cx="1649232" cy="434678"/>
            </a:xfrm>
            <a:custGeom>
              <a:avLst/>
              <a:pathLst>
                <a:path w="1649232" h="434678">
                  <a:moveTo>
                    <a:pt x="0" y="434678"/>
                  </a:moveTo>
                  <a:lnTo>
                    <a:pt x="20175" y="429361"/>
                  </a:lnTo>
                  <a:lnTo>
                    <a:pt x="40350" y="424043"/>
                  </a:lnTo>
                  <a:lnTo>
                    <a:pt x="60525" y="418726"/>
                  </a:lnTo>
                  <a:lnTo>
                    <a:pt x="80700" y="413408"/>
                  </a:lnTo>
                  <a:lnTo>
                    <a:pt x="100875" y="408091"/>
                  </a:lnTo>
                  <a:lnTo>
                    <a:pt x="121051" y="402773"/>
                  </a:lnTo>
                  <a:lnTo>
                    <a:pt x="141226" y="397456"/>
                  </a:lnTo>
                  <a:lnTo>
                    <a:pt x="161401" y="392139"/>
                  </a:lnTo>
                  <a:lnTo>
                    <a:pt x="181576" y="386821"/>
                  </a:lnTo>
                  <a:lnTo>
                    <a:pt x="201751" y="381504"/>
                  </a:lnTo>
                  <a:lnTo>
                    <a:pt x="221927" y="376186"/>
                  </a:lnTo>
                  <a:lnTo>
                    <a:pt x="242102" y="370869"/>
                  </a:lnTo>
                  <a:lnTo>
                    <a:pt x="262277" y="365551"/>
                  </a:lnTo>
                  <a:lnTo>
                    <a:pt x="282452" y="360234"/>
                  </a:lnTo>
                  <a:lnTo>
                    <a:pt x="302627" y="354916"/>
                  </a:lnTo>
                  <a:lnTo>
                    <a:pt x="322803" y="349599"/>
                  </a:lnTo>
                  <a:lnTo>
                    <a:pt x="342978" y="344281"/>
                  </a:lnTo>
                  <a:lnTo>
                    <a:pt x="363153" y="338964"/>
                  </a:lnTo>
                  <a:lnTo>
                    <a:pt x="383328" y="333646"/>
                  </a:lnTo>
                  <a:lnTo>
                    <a:pt x="403503" y="328329"/>
                  </a:lnTo>
                  <a:lnTo>
                    <a:pt x="423679" y="323012"/>
                  </a:lnTo>
                  <a:lnTo>
                    <a:pt x="443854" y="317694"/>
                  </a:lnTo>
                  <a:lnTo>
                    <a:pt x="464029" y="312377"/>
                  </a:lnTo>
                  <a:lnTo>
                    <a:pt x="484204" y="307059"/>
                  </a:lnTo>
                  <a:lnTo>
                    <a:pt x="504379" y="301742"/>
                  </a:lnTo>
                  <a:lnTo>
                    <a:pt x="524555" y="296424"/>
                  </a:lnTo>
                  <a:lnTo>
                    <a:pt x="544730" y="291107"/>
                  </a:lnTo>
                  <a:lnTo>
                    <a:pt x="564905" y="285789"/>
                  </a:lnTo>
                  <a:lnTo>
                    <a:pt x="585080" y="280472"/>
                  </a:lnTo>
                  <a:lnTo>
                    <a:pt x="605255" y="275154"/>
                  </a:lnTo>
                  <a:lnTo>
                    <a:pt x="625431" y="269837"/>
                  </a:lnTo>
                  <a:lnTo>
                    <a:pt x="645606" y="264519"/>
                  </a:lnTo>
                  <a:lnTo>
                    <a:pt x="665781" y="259202"/>
                  </a:lnTo>
                  <a:lnTo>
                    <a:pt x="685956" y="253885"/>
                  </a:lnTo>
                  <a:lnTo>
                    <a:pt x="706131" y="248567"/>
                  </a:lnTo>
                  <a:lnTo>
                    <a:pt x="726307" y="243250"/>
                  </a:lnTo>
                  <a:lnTo>
                    <a:pt x="746482" y="237932"/>
                  </a:lnTo>
                  <a:lnTo>
                    <a:pt x="766657" y="232615"/>
                  </a:lnTo>
                  <a:lnTo>
                    <a:pt x="786832" y="227297"/>
                  </a:lnTo>
                  <a:lnTo>
                    <a:pt x="807007" y="221980"/>
                  </a:lnTo>
                  <a:lnTo>
                    <a:pt x="827182" y="216662"/>
                  </a:lnTo>
                  <a:lnTo>
                    <a:pt x="847358" y="211345"/>
                  </a:lnTo>
                  <a:lnTo>
                    <a:pt x="867533" y="206027"/>
                  </a:lnTo>
                  <a:lnTo>
                    <a:pt x="887708" y="200710"/>
                  </a:lnTo>
                  <a:lnTo>
                    <a:pt x="907883" y="195392"/>
                  </a:lnTo>
                  <a:lnTo>
                    <a:pt x="928058" y="190075"/>
                  </a:lnTo>
                  <a:lnTo>
                    <a:pt x="948234" y="184758"/>
                  </a:lnTo>
                  <a:lnTo>
                    <a:pt x="968409" y="179440"/>
                  </a:lnTo>
                  <a:lnTo>
                    <a:pt x="988584" y="174123"/>
                  </a:lnTo>
                  <a:lnTo>
                    <a:pt x="1008759" y="168805"/>
                  </a:lnTo>
                  <a:lnTo>
                    <a:pt x="1028934" y="163488"/>
                  </a:lnTo>
                  <a:lnTo>
                    <a:pt x="1049110" y="158170"/>
                  </a:lnTo>
                  <a:lnTo>
                    <a:pt x="1069285" y="152853"/>
                  </a:lnTo>
                  <a:lnTo>
                    <a:pt x="1089460" y="147535"/>
                  </a:lnTo>
                  <a:lnTo>
                    <a:pt x="1109635" y="142218"/>
                  </a:lnTo>
                  <a:lnTo>
                    <a:pt x="1129810" y="136900"/>
                  </a:lnTo>
                  <a:lnTo>
                    <a:pt x="1149986" y="131583"/>
                  </a:lnTo>
                  <a:lnTo>
                    <a:pt x="1170161" y="126265"/>
                  </a:lnTo>
                  <a:lnTo>
                    <a:pt x="1190336" y="120948"/>
                  </a:lnTo>
                  <a:lnTo>
                    <a:pt x="1210511" y="115631"/>
                  </a:lnTo>
                  <a:lnTo>
                    <a:pt x="1230686" y="110313"/>
                  </a:lnTo>
                  <a:lnTo>
                    <a:pt x="1250862" y="104996"/>
                  </a:lnTo>
                  <a:lnTo>
                    <a:pt x="1271037" y="99678"/>
                  </a:lnTo>
                  <a:lnTo>
                    <a:pt x="1291212" y="94361"/>
                  </a:lnTo>
                  <a:lnTo>
                    <a:pt x="1311387" y="89043"/>
                  </a:lnTo>
                  <a:lnTo>
                    <a:pt x="1331562" y="83726"/>
                  </a:lnTo>
                  <a:lnTo>
                    <a:pt x="1351738" y="78408"/>
                  </a:lnTo>
                  <a:lnTo>
                    <a:pt x="1371913" y="73091"/>
                  </a:lnTo>
                  <a:lnTo>
                    <a:pt x="1392088" y="67773"/>
                  </a:lnTo>
                  <a:lnTo>
                    <a:pt x="1412263" y="62456"/>
                  </a:lnTo>
                  <a:lnTo>
                    <a:pt x="1432438" y="57139"/>
                  </a:lnTo>
                  <a:lnTo>
                    <a:pt x="1452614" y="51821"/>
                  </a:lnTo>
                  <a:lnTo>
                    <a:pt x="1472789" y="46504"/>
                  </a:lnTo>
                  <a:lnTo>
                    <a:pt x="1492964" y="41186"/>
                  </a:lnTo>
                  <a:lnTo>
                    <a:pt x="1513139" y="35869"/>
                  </a:lnTo>
                  <a:lnTo>
                    <a:pt x="1533314" y="30551"/>
                  </a:lnTo>
                  <a:lnTo>
                    <a:pt x="1553489" y="25234"/>
                  </a:lnTo>
                  <a:lnTo>
                    <a:pt x="1573665" y="19916"/>
                  </a:lnTo>
                  <a:lnTo>
                    <a:pt x="1593840" y="14599"/>
                  </a:lnTo>
                  <a:lnTo>
                    <a:pt x="1614015" y="9281"/>
                  </a:lnTo>
                  <a:lnTo>
                    <a:pt x="1634190" y="3964"/>
                  </a:lnTo>
                  <a:lnTo>
                    <a:pt x="16492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990402" y="4725179"/>
              <a:ext cx="69469" cy="69622"/>
            </a:xfrm>
            <a:custGeom>
              <a:avLst/>
              <a:pathLst>
                <a:path w="69469" h="69622">
                  <a:moveTo>
                    <a:pt x="18349" y="69622"/>
                  </a:moveTo>
                  <a:lnTo>
                    <a:pt x="69469" y="189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410640" y="5178777"/>
              <a:ext cx="966897" cy="520098"/>
            </a:xfrm>
            <a:custGeom>
              <a:avLst/>
              <a:pathLst>
                <a:path w="966897" h="520098">
                  <a:moveTo>
                    <a:pt x="0" y="0"/>
                  </a:moveTo>
                  <a:lnTo>
                    <a:pt x="12969" y="6976"/>
                  </a:lnTo>
                  <a:lnTo>
                    <a:pt x="25938" y="13952"/>
                  </a:lnTo>
                  <a:lnTo>
                    <a:pt x="38907" y="20928"/>
                  </a:lnTo>
                  <a:lnTo>
                    <a:pt x="51876" y="27904"/>
                  </a:lnTo>
                  <a:lnTo>
                    <a:pt x="64845" y="34880"/>
                  </a:lnTo>
                  <a:lnTo>
                    <a:pt x="77814" y="41856"/>
                  </a:lnTo>
                  <a:lnTo>
                    <a:pt x="90783" y="48832"/>
                  </a:lnTo>
                  <a:lnTo>
                    <a:pt x="103752" y="55809"/>
                  </a:lnTo>
                  <a:lnTo>
                    <a:pt x="116721" y="62785"/>
                  </a:lnTo>
                  <a:lnTo>
                    <a:pt x="129691" y="69761"/>
                  </a:lnTo>
                  <a:lnTo>
                    <a:pt x="142660" y="76737"/>
                  </a:lnTo>
                  <a:lnTo>
                    <a:pt x="155629" y="83713"/>
                  </a:lnTo>
                  <a:lnTo>
                    <a:pt x="168598" y="90689"/>
                  </a:lnTo>
                  <a:lnTo>
                    <a:pt x="181567" y="97665"/>
                  </a:lnTo>
                  <a:lnTo>
                    <a:pt x="194536" y="104642"/>
                  </a:lnTo>
                  <a:lnTo>
                    <a:pt x="207505" y="111618"/>
                  </a:lnTo>
                  <a:lnTo>
                    <a:pt x="220474" y="118594"/>
                  </a:lnTo>
                  <a:lnTo>
                    <a:pt x="233443" y="125570"/>
                  </a:lnTo>
                  <a:lnTo>
                    <a:pt x="246412" y="132546"/>
                  </a:lnTo>
                  <a:lnTo>
                    <a:pt x="259382" y="139522"/>
                  </a:lnTo>
                  <a:lnTo>
                    <a:pt x="272351" y="146498"/>
                  </a:lnTo>
                  <a:lnTo>
                    <a:pt x="285320" y="153474"/>
                  </a:lnTo>
                  <a:lnTo>
                    <a:pt x="298289" y="160451"/>
                  </a:lnTo>
                  <a:lnTo>
                    <a:pt x="311258" y="167427"/>
                  </a:lnTo>
                  <a:lnTo>
                    <a:pt x="324227" y="174403"/>
                  </a:lnTo>
                  <a:lnTo>
                    <a:pt x="337196" y="181379"/>
                  </a:lnTo>
                  <a:lnTo>
                    <a:pt x="350165" y="188355"/>
                  </a:lnTo>
                  <a:lnTo>
                    <a:pt x="363134" y="195331"/>
                  </a:lnTo>
                  <a:lnTo>
                    <a:pt x="376103" y="202307"/>
                  </a:lnTo>
                  <a:lnTo>
                    <a:pt x="389073" y="209284"/>
                  </a:lnTo>
                  <a:lnTo>
                    <a:pt x="402042" y="216260"/>
                  </a:lnTo>
                  <a:lnTo>
                    <a:pt x="415011" y="223236"/>
                  </a:lnTo>
                  <a:lnTo>
                    <a:pt x="427980" y="230212"/>
                  </a:lnTo>
                  <a:lnTo>
                    <a:pt x="440949" y="237188"/>
                  </a:lnTo>
                  <a:lnTo>
                    <a:pt x="453918" y="244164"/>
                  </a:lnTo>
                  <a:lnTo>
                    <a:pt x="466887" y="251140"/>
                  </a:lnTo>
                  <a:lnTo>
                    <a:pt x="479856" y="258116"/>
                  </a:lnTo>
                  <a:lnTo>
                    <a:pt x="492825" y="265093"/>
                  </a:lnTo>
                  <a:lnTo>
                    <a:pt x="505794" y="272069"/>
                  </a:lnTo>
                  <a:lnTo>
                    <a:pt x="518764" y="279045"/>
                  </a:lnTo>
                  <a:lnTo>
                    <a:pt x="531733" y="286021"/>
                  </a:lnTo>
                  <a:lnTo>
                    <a:pt x="544702" y="292997"/>
                  </a:lnTo>
                  <a:lnTo>
                    <a:pt x="557671" y="299973"/>
                  </a:lnTo>
                  <a:lnTo>
                    <a:pt x="570640" y="306949"/>
                  </a:lnTo>
                  <a:lnTo>
                    <a:pt x="583609" y="313926"/>
                  </a:lnTo>
                  <a:lnTo>
                    <a:pt x="596578" y="320902"/>
                  </a:lnTo>
                  <a:lnTo>
                    <a:pt x="609547" y="327878"/>
                  </a:lnTo>
                  <a:lnTo>
                    <a:pt x="622516" y="334854"/>
                  </a:lnTo>
                  <a:lnTo>
                    <a:pt x="635485" y="341830"/>
                  </a:lnTo>
                  <a:lnTo>
                    <a:pt x="648455" y="348806"/>
                  </a:lnTo>
                  <a:lnTo>
                    <a:pt x="661424" y="355782"/>
                  </a:lnTo>
                  <a:lnTo>
                    <a:pt x="674393" y="362758"/>
                  </a:lnTo>
                  <a:lnTo>
                    <a:pt x="687362" y="369735"/>
                  </a:lnTo>
                  <a:lnTo>
                    <a:pt x="700331" y="376711"/>
                  </a:lnTo>
                  <a:lnTo>
                    <a:pt x="713300" y="383687"/>
                  </a:lnTo>
                  <a:lnTo>
                    <a:pt x="726269" y="390663"/>
                  </a:lnTo>
                  <a:lnTo>
                    <a:pt x="739238" y="397639"/>
                  </a:lnTo>
                  <a:lnTo>
                    <a:pt x="752207" y="404615"/>
                  </a:lnTo>
                  <a:lnTo>
                    <a:pt x="765176" y="411591"/>
                  </a:lnTo>
                  <a:lnTo>
                    <a:pt x="778146" y="418568"/>
                  </a:lnTo>
                  <a:lnTo>
                    <a:pt x="791115" y="425544"/>
                  </a:lnTo>
                  <a:lnTo>
                    <a:pt x="804084" y="432520"/>
                  </a:lnTo>
                  <a:lnTo>
                    <a:pt x="817053" y="439496"/>
                  </a:lnTo>
                  <a:lnTo>
                    <a:pt x="830022" y="446472"/>
                  </a:lnTo>
                  <a:lnTo>
                    <a:pt x="842991" y="453448"/>
                  </a:lnTo>
                  <a:lnTo>
                    <a:pt x="855960" y="460424"/>
                  </a:lnTo>
                  <a:lnTo>
                    <a:pt x="868929" y="467401"/>
                  </a:lnTo>
                  <a:lnTo>
                    <a:pt x="881898" y="474377"/>
                  </a:lnTo>
                  <a:lnTo>
                    <a:pt x="894867" y="481353"/>
                  </a:lnTo>
                  <a:lnTo>
                    <a:pt x="907837" y="488329"/>
                  </a:lnTo>
                  <a:lnTo>
                    <a:pt x="920806" y="495305"/>
                  </a:lnTo>
                  <a:lnTo>
                    <a:pt x="933775" y="502281"/>
                  </a:lnTo>
                  <a:lnTo>
                    <a:pt x="946744" y="509257"/>
                  </a:lnTo>
                  <a:lnTo>
                    <a:pt x="959713" y="516233"/>
                  </a:lnTo>
                  <a:lnTo>
                    <a:pt x="966897" y="520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305570" y="5637633"/>
              <a:ext cx="71967" cy="63408"/>
            </a:xfrm>
            <a:custGeom>
              <a:avLst/>
              <a:pathLst>
                <a:path w="71967" h="63408">
                  <a:moveTo>
                    <a:pt x="0" y="63408"/>
                  </a:moveTo>
                  <a:lnTo>
                    <a:pt x="71967" y="61242"/>
                  </a:lnTo>
                  <a:lnTo>
                    <a:pt x="341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410640" y="4672104"/>
              <a:ext cx="1923450" cy="506673"/>
            </a:xfrm>
            <a:custGeom>
              <a:avLst/>
              <a:pathLst>
                <a:path w="1923450" h="506673">
                  <a:moveTo>
                    <a:pt x="0" y="506673"/>
                  </a:moveTo>
                  <a:lnTo>
                    <a:pt x="22945" y="500629"/>
                  </a:lnTo>
                  <a:lnTo>
                    <a:pt x="45890" y="494585"/>
                  </a:lnTo>
                  <a:lnTo>
                    <a:pt x="68835" y="488541"/>
                  </a:lnTo>
                  <a:lnTo>
                    <a:pt x="91780" y="482496"/>
                  </a:lnTo>
                  <a:lnTo>
                    <a:pt x="114725" y="476452"/>
                  </a:lnTo>
                  <a:lnTo>
                    <a:pt x="137671" y="470408"/>
                  </a:lnTo>
                  <a:lnTo>
                    <a:pt x="160616" y="464364"/>
                  </a:lnTo>
                  <a:lnTo>
                    <a:pt x="183561" y="458319"/>
                  </a:lnTo>
                  <a:lnTo>
                    <a:pt x="206506" y="452275"/>
                  </a:lnTo>
                  <a:lnTo>
                    <a:pt x="229451" y="446231"/>
                  </a:lnTo>
                  <a:lnTo>
                    <a:pt x="252397" y="440187"/>
                  </a:lnTo>
                  <a:lnTo>
                    <a:pt x="275342" y="434143"/>
                  </a:lnTo>
                  <a:lnTo>
                    <a:pt x="298287" y="428098"/>
                  </a:lnTo>
                  <a:lnTo>
                    <a:pt x="321232" y="422054"/>
                  </a:lnTo>
                  <a:lnTo>
                    <a:pt x="344177" y="416010"/>
                  </a:lnTo>
                  <a:lnTo>
                    <a:pt x="367123" y="409966"/>
                  </a:lnTo>
                  <a:lnTo>
                    <a:pt x="390068" y="403922"/>
                  </a:lnTo>
                  <a:lnTo>
                    <a:pt x="413013" y="397877"/>
                  </a:lnTo>
                  <a:lnTo>
                    <a:pt x="435958" y="391833"/>
                  </a:lnTo>
                  <a:lnTo>
                    <a:pt x="458903" y="385789"/>
                  </a:lnTo>
                  <a:lnTo>
                    <a:pt x="481849" y="379745"/>
                  </a:lnTo>
                  <a:lnTo>
                    <a:pt x="504794" y="373701"/>
                  </a:lnTo>
                  <a:lnTo>
                    <a:pt x="527739" y="367656"/>
                  </a:lnTo>
                  <a:lnTo>
                    <a:pt x="550684" y="361612"/>
                  </a:lnTo>
                  <a:lnTo>
                    <a:pt x="573629" y="355568"/>
                  </a:lnTo>
                  <a:lnTo>
                    <a:pt x="596575" y="349524"/>
                  </a:lnTo>
                  <a:lnTo>
                    <a:pt x="619520" y="343480"/>
                  </a:lnTo>
                  <a:lnTo>
                    <a:pt x="642465" y="337435"/>
                  </a:lnTo>
                  <a:lnTo>
                    <a:pt x="665410" y="331391"/>
                  </a:lnTo>
                  <a:lnTo>
                    <a:pt x="688355" y="325347"/>
                  </a:lnTo>
                  <a:lnTo>
                    <a:pt x="711301" y="319303"/>
                  </a:lnTo>
                  <a:lnTo>
                    <a:pt x="734246" y="313259"/>
                  </a:lnTo>
                  <a:lnTo>
                    <a:pt x="757191" y="307214"/>
                  </a:lnTo>
                  <a:lnTo>
                    <a:pt x="780136" y="301170"/>
                  </a:lnTo>
                  <a:lnTo>
                    <a:pt x="803081" y="295126"/>
                  </a:lnTo>
                  <a:lnTo>
                    <a:pt x="826027" y="289082"/>
                  </a:lnTo>
                  <a:lnTo>
                    <a:pt x="848972" y="283038"/>
                  </a:lnTo>
                  <a:lnTo>
                    <a:pt x="871917" y="276993"/>
                  </a:lnTo>
                  <a:lnTo>
                    <a:pt x="894862" y="270949"/>
                  </a:lnTo>
                  <a:lnTo>
                    <a:pt x="917807" y="264905"/>
                  </a:lnTo>
                  <a:lnTo>
                    <a:pt x="940753" y="258861"/>
                  </a:lnTo>
                  <a:lnTo>
                    <a:pt x="963698" y="252817"/>
                  </a:lnTo>
                  <a:lnTo>
                    <a:pt x="986643" y="246772"/>
                  </a:lnTo>
                  <a:lnTo>
                    <a:pt x="1009588" y="240728"/>
                  </a:lnTo>
                  <a:lnTo>
                    <a:pt x="1032533" y="234684"/>
                  </a:lnTo>
                  <a:lnTo>
                    <a:pt x="1055479" y="228640"/>
                  </a:lnTo>
                  <a:lnTo>
                    <a:pt x="1078424" y="222596"/>
                  </a:lnTo>
                  <a:lnTo>
                    <a:pt x="1101369" y="216551"/>
                  </a:lnTo>
                  <a:lnTo>
                    <a:pt x="1124314" y="210507"/>
                  </a:lnTo>
                  <a:lnTo>
                    <a:pt x="1147259" y="204463"/>
                  </a:lnTo>
                  <a:lnTo>
                    <a:pt x="1170205" y="198419"/>
                  </a:lnTo>
                  <a:lnTo>
                    <a:pt x="1193150" y="192374"/>
                  </a:lnTo>
                  <a:lnTo>
                    <a:pt x="1216095" y="186330"/>
                  </a:lnTo>
                  <a:lnTo>
                    <a:pt x="1239040" y="180286"/>
                  </a:lnTo>
                  <a:lnTo>
                    <a:pt x="1261985" y="174242"/>
                  </a:lnTo>
                  <a:lnTo>
                    <a:pt x="1284931" y="168198"/>
                  </a:lnTo>
                  <a:lnTo>
                    <a:pt x="1307876" y="162153"/>
                  </a:lnTo>
                  <a:lnTo>
                    <a:pt x="1330821" y="156109"/>
                  </a:lnTo>
                  <a:lnTo>
                    <a:pt x="1353766" y="150065"/>
                  </a:lnTo>
                  <a:lnTo>
                    <a:pt x="1376711" y="144021"/>
                  </a:lnTo>
                  <a:lnTo>
                    <a:pt x="1399657" y="137977"/>
                  </a:lnTo>
                  <a:lnTo>
                    <a:pt x="1422602" y="131932"/>
                  </a:lnTo>
                  <a:lnTo>
                    <a:pt x="1445547" y="125888"/>
                  </a:lnTo>
                  <a:lnTo>
                    <a:pt x="1468492" y="119844"/>
                  </a:lnTo>
                  <a:lnTo>
                    <a:pt x="1491437" y="113800"/>
                  </a:lnTo>
                  <a:lnTo>
                    <a:pt x="1514383" y="107756"/>
                  </a:lnTo>
                  <a:lnTo>
                    <a:pt x="1537328" y="101711"/>
                  </a:lnTo>
                  <a:lnTo>
                    <a:pt x="1560273" y="95667"/>
                  </a:lnTo>
                  <a:lnTo>
                    <a:pt x="1583218" y="89623"/>
                  </a:lnTo>
                  <a:lnTo>
                    <a:pt x="1606163" y="83579"/>
                  </a:lnTo>
                  <a:lnTo>
                    <a:pt x="1629109" y="77535"/>
                  </a:lnTo>
                  <a:lnTo>
                    <a:pt x="1652054" y="71490"/>
                  </a:lnTo>
                  <a:lnTo>
                    <a:pt x="1674999" y="65446"/>
                  </a:lnTo>
                  <a:lnTo>
                    <a:pt x="1697944" y="59402"/>
                  </a:lnTo>
                  <a:lnTo>
                    <a:pt x="1720889" y="53358"/>
                  </a:lnTo>
                  <a:lnTo>
                    <a:pt x="1743835" y="47314"/>
                  </a:lnTo>
                  <a:lnTo>
                    <a:pt x="1766780" y="41269"/>
                  </a:lnTo>
                  <a:lnTo>
                    <a:pt x="1789725" y="35225"/>
                  </a:lnTo>
                  <a:lnTo>
                    <a:pt x="1812670" y="29181"/>
                  </a:lnTo>
                  <a:lnTo>
                    <a:pt x="1835615" y="23137"/>
                  </a:lnTo>
                  <a:lnTo>
                    <a:pt x="1858561" y="17093"/>
                  </a:lnTo>
                  <a:lnTo>
                    <a:pt x="1881506" y="11048"/>
                  </a:lnTo>
                  <a:lnTo>
                    <a:pt x="1904451" y="5004"/>
                  </a:lnTo>
                  <a:lnTo>
                    <a:pt x="1923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264623" y="4653175"/>
              <a:ext cx="69467" cy="69624"/>
            </a:xfrm>
            <a:custGeom>
              <a:avLst/>
              <a:pathLst>
                <a:path w="69467" h="69624">
                  <a:moveTo>
                    <a:pt x="18340" y="69624"/>
                  </a:moveTo>
                  <a:lnTo>
                    <a:pt x="69467" y="189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410640" y="5178777"/>
              <a:ext cx="1195255" cy="253651"/>
            </a:xfrm>
            <a:custGeom>
              <a:avLst/>
              <a:pathLst>
                <a:path w="1195255" h="253651">
                  <a:moveTo>
                    <a:pt x="0" y="0"/>
                  </a:moveTo>
                  <a:lnTo>
                    <a:pt x="15630" y="3317"/>
                  </a:lnTo>
                  <a:lnTo>
                    <a:pt x="31260" y="6634"/>
                  </a:lnTo>
                  <a:lnTo>
                    <a:pt x="46891" y="9951"/>
                  </a:lnTo>
                  <a:lnTo>
                    <a:pt x="62521" y="13268"/>
                  </a:lnTo>
                  <a:lnTo>
                    <a:pt x="78152" y="16585"/>
                  </a:lnTo>
                  <a:lnTo>
                    <a:pt x="93782" y="19902"/>
                  </a:lnTo>
                  <a:lnTo>
                    <a:pt x="109413" y="23219"/>
                  </a:lnTo>
                  <a:lnTo>
                    <a:pt x="125043" y="26536"/>
                  </a:lnTo>
                  <a:lnTo>
                    <a:pt x="140673" y="29853"/>
                  </a:lnTo>
                  <a:lnTo>
                    <a:pt x="156304" y="33170"/>
                  </a:lnTo>
                  <a:lnTo>
                    <a:pt x="171934" y="36487"/>
                  </a:lnTo>
                  <a:lnTo>
                    <a:pt x="187565" y="39804"/>
                  </a:lnTo>
                  <a:lnTo>
                    <a:pt x="203195" y="43121"/>
                  </a:lnTo>
                  <a:lnTo>
                    <a:pt x="218826" y="46438"/>
                  </a:lnTo>
                  <a:lnTo>
                    <a:pt x="234456" y="49755"/>
                  </a:lnTo>
                  <a:lnTo>
                    <a:pt x="250087" y="53072"/>
                  </a:lnTo>
                  <a:lnTo>
                    <a:pt x="265717" y="56389"/>
                  </a:lnTo>
                  <a:lnTo>
                    <a:pt x="281347" y="59706"/>
                  </a:lnTo>
                  <a:lnTo>
                    <a:pt x="296978" y="63023"/>
                  </a:lnTo>
                  <a:lnTo>
                    <a:pt x="312608" y="66340"/>
                  </a:lnTo>
                  <a:lnTo>
                    <a:pt x="328239" y="69657"/>
                  </a:lnTo>
                  <a:lnTo>
                    <a:pt x="343869" y="72974"/>
                  </a:lnTo>
                  <a:lnTo>
                    <a:pt x="359500" y="76291"/>
                  </a:lnTo>
                  <a:lnTo>
                    <a:pt x="375130" y="79608"/>
                  </a:lnTo>
                  <a:lnTo>
                    <a:pt x="390760" y="82925"/>
                  </a:lnTo>
                  <a:lnTo>
                    <a:pt x="406391" y="86242"/>
                  </a:lnTo>
                  <a:lnTo>
                    <a:pt x="422021" y="89559"/>
                  </a:lnTo>
                  <a:lnTo>
                    <a:pt x="437652" y="92876"/>
                  </a:lnTo>
                  <a:lnTo>
                    <a:pt x="453282" y="96193"/>
                  </a:lnTo>
                  <a:lnTo>
                    <a:pt x="468913" y="99510"/>
                  </a:lnTo>
                  <a:lnTo>
                    <a:pt x="484543" y="102827"/>
                  </a:lnTo>
                  <a:lnTo>
                    <a:pt x="500174" y="106144"/>
                  </a:lnTo>
                  <a:lnTo>
                    <a:pt x="515804" y="109461"/>
                  </a:lnTo>
                  <a:lnTo>
                    <a:pt x="531434" y="112778"/>
                  </a:lnTo>
                  <a:lnTo>
                    <a:pt x="547065" y="116095"/>
                  </a:lnTo>
                  <a:lnTo>
                    <a:pt x="562695" y="119412"/>
                  </a:lnTo>
                  <a:lnTo>
                    <a:pt x="578326" y="122729"/>
                  </a:lnTo>
                  <a:lnTo>
                    <a:pt x="593956" y="126046"/>
                  </a:lnTo>
                  <a:lnTo>
                    <a:pt x="609587" y="129363"/>
                  </a:lnTo>
                  <a:lnTo>
                    <a:pt x="625217" y="132680"/>
                  </a:lnTo>
                  <a:lnTo>
                    <a:pt x="640848" y="135997"/>
                  </a:lnTo>
                  <a:lnTo>
                    <a:pt x="656478" y="139314"/>
                  </a:lnTo>
                  <a:lnTo>
                    <a:pt x="672108" y="142631"/>
                  </a:lnTo>
                  <a:lnTo>
                    <a:pt x="687739" y="145949"/>
                  </a:lnTo>
                  <a:lnTo>
                    <a:pt x="703369" y="149266"/>
                  </a:lnTo>
                  <a:lnTo>
                    <a:pt x="719000" y="152583"/>
                  </a:lnTo>
                  <a:lnTo>
                    <a:pt x="734630" y="155900"/>
                  </a:lnTo>
                  <a:lnTo>
                    <a:pt x="750261" y="159217"/>
                  </a:lnTo>
                  <a:lnTo>
                    <a:pt x="765891" y="162534"/>
                  </a:lnTo>
                  <a:lnTo>
                    <a:pt x="781521" y="165851"/>
                  </a:lnTo>
                  <a:lnTo>
                    <a:pt x="797152" y="169168"/>
                  </a:lnTo>
                  <a:lnTo>
                    <a:pt x="812782" y="172485"/>
                  </a:lnTo>
                  <a:lnTo>
                    <a:pt x="828413" y="175802"/>
                  </a:lnTo>
                  <a:lnTo>
                    <a:pt x="844043" y="179119"/>
                  </a:lnTo>
                  <a:lnTo>
                    <a:pt x="859674" y="182436"/>
                  </a:lnTo>
                  <a:lnTo>
                    <a:pt x="875304" y="185753"/>
                  </a:lnTo>
                  <a:lnTo>
                    <a:pt x="890935" y="189070"/>
                  </a:lnTo>
                  <a:lnTo>
                    <a:pt x="906565" y="192387"/>
                  </a:lnTo>
                  <a:lnTo>
                    <a:pt x="922195" y="195704"/>
                  </a:lnTo>
                  <a:lnTo>
                    <a:pt x="937826" y="199021"/>
                  </a:lnTo>
                  <a:lnTo>
                    <a:pt x="953456" y="202338"/>
                  </a:lnTo>
                  <a:lnTo>
                    <a:pt x="969087" y="205655"/>
                  </a:lnTo>
                  <a:lnTo>
                    <a:pt x="984717" y="208972"/>
                  </a:lnTo>
                  <a:lnTo>
                    <a:pt x="1000348" y="212289"/>
                  </a:lnTo>
                  <a:lnTo>
                    <a:pt x="1015978" y="215606"/>
                  </a:lnTo>
                  <a:lnTo>
                    <a:pt x="1031608" y="218923"/>
                  </a:lnTo>
                  <a:lnTo>
                    <a:pt x="1047239" y="222240"/>
                  </a:lnTo>
                  <a:lnTo>
                    <a:pt x="1062869" y="225557"/>
                  </a:lnTo>
                  <a:lnTo>
                    <a:pt x="1078500" y="228874"/>
                  </a:lnTo>
                  <a:lnTo>
                    <a:pt x="1094130" y="232191"/>
                  </a:lnTo>
                  <a:lnTo>
                    <a:pt x="1109761" y="235508"/>
                  </a:lnTo>
                  <a:lnTo>
                    <a:pt x="1125391" y="238825"/>
                  </a:lnTo>
                  <a:lnTo>
                    <a:pt x="1141022" y="242142"/>
                  </a:lnTo>
                  <a:lnTo>
                    <a:pt x="1156652" y="245459"/>
                  </a:lnTo>
                  <a:lnTo>
                    <a:pt x="1172282" y="248776"/>
                  </a:lnTo>
                  <a:lnTo>
                    <a:pt x="1187913" y="252093"/>
                  </a:lnTo>
                  <a:lnTo>
                    <a:pt x="1195255" y="2536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537427" y="5384269"/>
              <a:ext cx="68468" cy="70431"/>
            </a:xfrm>
            <a:custGeom>
              <a:avLst/>
              <a:pathLst>
                <a:path w="68468" h="70431">
                  <a:moveTo>
                    <a:pt x="0" y="70431"/>
                  </a:moveTo>
                  <a:lnTo>
                    <a:pt x="68468" y="48159"/>
                  </a:lnTo>
                  <a:lnTo>
                    <a:pt x="149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410640" y="5178777"/>
              <a:ext cx="1915540" cy="1274524"/>
            </a:xfrm>
            <a:custGeom>
              <a:avLst/>
              <a:pathLst>
                <a:path w="1915540" h="1274524">
                  <a:moveTo>
                    <a:pt x="0" y="0"/>
                  </a:moveTo>
                  <a:lnTo>
                    <a:pt x="22376" y="14888"/>
                  </a:lnTo>
                  <a:lnTo>
                    <a:pt x="44752" y="29776"/>
                  </a:lnTo>
                  <a:lnTo>
                    <a:pt x="67129" y="44664"/>
                  </a:lnTo>
                  <a:lnTo>
                    <a:pt x="89505" y="59553"/>
                  </a:lnTo>
                  <a:lnTo>
                    <a:pt x="111881" y="74441"/>
                  </a:lnTo>
                  <a:lnTo>
                    <a:pt x="134258" y="89329"/>
                  </a:lnTo>
                  <a:lnTo>
                    <a:pt x="156634" y="104218"/>
                  </a:lnTo>
                  <a:lnTo>
                    <a:pt x="179010" y="119106"/>
                  </a:lnTo>
                  <a:lnTo>
                    <a:pt x="201387" y="133994"/>
                  </a:lnTo>
                  <a:lnTo>
                    <a:pt x="223763" y="148883"/>
                  </a:lnTo>
                  <a:lnTo>
                    <a:pt x="246139" y="163771"/>
                  </a:lnTo>
                  <a:lnTo>
                    <a:pt x="268516" y="178659"/>
                  </a:lnTo>
                  <a:lnTo>
                    <a:pt x="290892" y="193548"/>
                  </a:lnTo>
                  <a:lnTo>
                    <a:pt x="313268" y="208436"/>
                  </a:lnTo>
                  <a:lnTo>
                    <a:pt x="335645" y="223324"/>
                  </a:lnTo>
                  <a:lnTo>
                    <a:pt x="358021" y="238213"/>
                  </a:lnTo>
                  <a:lnTo>
                    <a:pt x="380398" y="253101"/>
                  </a:lnTo>
                  <a:lnTo>
                    <a:pt x="402774" y="267989"/>
                  </a:lnTo>
                  <a:lnTo>
                    <a:pt x="425150" y="282878"/>
                  </a:lnTo>
                  <a:lnTo>
                    <a:pt x="447527" y="297766"/>
                  </a:lnTo>
                  <a:lnTo>
                    <a:pt x="469903" y="312654"/>
                  </a:lnTo>
                  <a:lnTo>
                    <a:pt x="492279" y="327543"/>
                  </a:lnTo>
                  <a:lnTo>
                    <a:pt x="514656" y="342431"/>
                  </a:lnTo>
                  <a:lnTo>
                    <a:pt x="537032" y="357319"/>
                  </a:lnTo>
                  <a:lnTo>
                    <a:pt x="559408" y="372208"/>
                  </a:lnTo>
                  <a:lnTo>
                    <a:pt x="581785" y="387096"/>
                  </a:lnTo>
                  <a:lnTo>
                    <a:pt x="604161" y="401984"/>
                  </a:lnTo>
                  <a:lnTo>
                    <a:pt x="626537" y="416873"/>
                  </a:lnTo>
                  <a:lnTo>
                    <a:pt x="648914" y="431761"/>
                  </a:lnTo>
                  <a:lnTo>
                    <a:pt x="671290" y="446649"/>
                  </a:lnTo>
                  <a:lnTo>
                    <a:pt x="693667" y="461538"/>
                  </a:lnTo>
                  <a:lnTo>
                    <a:pt x="716043" y="476426"/>
                  </a:lnTo>
                  <a:lnTo>
                    <a:pt x="738419" y="491314"/>
                  </a:lnTo>
                  <a:lnTo>
                    <a:pt x="760796" y="506203"/>
                  </a:lnTo>
                  <a:lnTo>
                    <a:pt x="783172" y="521091"/>
                  </a:lnTo>
                  <a:lnTo>
                    <a:pt x="805548" y="535979"/>
                  </a:lnTo>
                  <a:lnTo>
                    <a:pt x="827925" y="550868"/>
                  </a:lnTo>
                  <a:lnTo>
                    <a:pt x="850301" y="565756"/>
                  </a:lnTo>
                  <a:lnTo>
                    <a:pt x="872677" y="580644"/>
                  </a:lnTo>
                  <a:lnTo>
                    <a:pt x="895054" y="595533"/>
                  </a:lnTo>
                  <a:lnTo>
                    <a:pt x="917430" y="610421"/>
                  </a:lnTo>
                  <a:lnTo>
                    <a:pt x="939806" y="625309"/>
                  </a:lnTo>
                  <a:lnTo>
                    <a:pt x="962183" y="640198"/>
                  </a:lnTo>
                  <a:lnTo>
                    <a:pt x="984559" y="655086"/>
                  </a:lnTo>
                  <a:lnTo>
                    <a:pt x="1006935" y="669974"/>
                  </a:lnTo>
                  <a:lnTo>
                    <a:pt x="1029312" y="684863"/>
                  </a:lnTo>
                  <a:lnTo>
                    <a:pt x="1051688" y="699751"/>
                  </a:lnTo>
                  <a:lnTo>
                    <a:pt x="1074065" y="714639"/>
                  </a:lnTo>
                  <a:lnTo>
                    <a:pt x="1096441" y="729528"/>
                  </a:lnTo>
                  <a:lnTo>
                    <a:pt x="1118817" y="744416"/>
                  </a:lnTo>
                  <a:lnTo>
                    <a:pt x="1141194" y="759304"/>
                  </a:lnTo>
                  <a:lnTo>
                    <a:pt x="1163570" y="774193"/>
                  </a:lnTo>
                  <a:lnTo>
                    <a:pt x="1185946" y="789081"/>
                  </a:lnTo>
                  <a:lnTo>
                    <a:pt x="1208323" y="803969"/>
                  </a:lnTo>
                  <a:lnTo>
                    <a:pt x="1230699" y="818858"/>
                  </a:lnTo>
                  <a:lnTo>
                    <a:pt x="1253075" y="833746"/>
                  </a:lnTo>
                  <a:lnTo>
                    <a:pt x="1275452" y="848634"/>
                  </a:lnTo>
                  <a:lnTo>
                    <a:pt x="1297828" y="863523"/>
                  </a:lnTo>
                  <a:lnTo>
                    <a:pt x="1320204" y="878411"/>
                  </a:lnTo>
                  <a:lnTo>
                    <a:pt x="1342581" y="893299"/>
                  </a:lnTo>
                  <a:lnTo>
                    <a:pt x="1364957" y="908188"/>
                  </a:lnTo>
                  <a:lnTo>
                    <a:pt x="1387334" y="923076"/>
                  </a:lnTo>
                  <a:lnTo>
                    <a:pt x="1409710" y="937964"/>
                  </a:lnTo>
                  <a:lnTo>
                    <a:pt x="1432086" y="952853"/>
                  </a:lnTo>
                  <a:lnTo>
                    <a:pt x="1454463" y="967741"/>
                  </a:lnTo>
                  <a:lnTo>
                    <a:pt x="1476839" y="982629"/>
                  </a:lnTo>
                  <a:lnTo>
                    <a:pt x="1499215" y="997518"/>
                  </a:lnTo>
                  <a:lnTo>
                    <a:pt x="1521592" y="1012406"/>
                  </a:lnTo>
                  <a:lnTo>
                    <a:pt x="1543968" y="1027294"/>
                  </a:lnTo>
                  <a:lnTo>
                    <a:pt x="1566344" y="1042183"/>
                  </a:lnTo>
                  <a:lnTo>
                    <a:pt x="1588721" y="1057071"/>
                  </a:lnTo>
                  <a:lnTo>
                    <a:pt x="1611097" y="1071959"/>
                  </a:lnTo>
                  <a:lnTo>
                    <a:pt x="1633473" y="1086848"/>
                  </a:lnTo>
                  <a:lnTo>
                    <a:pt x="1655850" y="1101736"/>
                  </a:lnTo>
                  <a:lnTo>
                    <a:pt x="1678226" y="1116624"/>
                  </a:lnTo>
                  <a:lnTo>
                    <a:pt x="1700602" y="1131513"/>
                  </a:lnTo>
                  <a:lnTo>
                    <a:pt x="1722979" y="1146401"/>
                  </a:lnTo>
                  <a:lnTo>
                    <a:pt x="1745355" y="1161289"/>
                  </a:lnTo>
                  <a:lnTo>
                    <a:pt x="1767732" y="1176178"/>
                  </a:lnTo>
                  <a:lnTo>
                    <a:pt x="1790108" y="1191066"/>
                  </a:lnTo>
                  <a:lnTo>
                    <a:pt x="1812484" y="1205954"/>
                  </a:lnTo>
                  <a:lnTo>
                    <a:pt x="1834861" y="1220843"/>
                  </a:lnTo>
                  <a:lnTo>
                    <a:pt x="1857237" y="1235731"/>
                  </a:lnTo>
                  <a:lnTo>
                    <a:pt x="1879613" y="1250619"/>
                  </a:lnTo>
                  <a:lnTo>
                    <a:pt x="1901990" y="1265508"/>
                  </a:lnTo>
                  <a:lnTo>
                    <a:pt x="1915540" y="12745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254325" y="6388789"/>
              <a:ext cx="71854" cy="64512"/>
            </a:xfrm>
            <a:custGeom>
              <a:avLst/>
              <a:pathLst>
                <a:path w="71854" h="64512">
                  <a:moveTo>
                    <a:pt x="0" y="59943"/>
                  </a:moveTo>
                  <a:lnTo>
                    <a:pt x="71854" y="64512"/>
                  </a:lnTo>
                  <a:lnTo>
                    <a:pt x="39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410640" y="5178777"/>
              <a:ext cx="1800009" cy="823223"/>
            </a:xfrm>
            <a:custGeom>
              <a:avLst/>
              <a:pathLst>
                <a:path w="1800009" h="823223">
                  <a:moveTo>
                    <a:pt x="0" y="0"/>
                  </a:moveTo>
                  <a:lnTo>
                    <a:pt x="21488" y="9827"/>
                  </a:lnTo>
                  <a:lnTo>
                    <a:pt x="42977" y="19655"/>
                  </a:lnTo>
                  <a:lnTo>
                    <a:pt x="64466" y="29483"/>
                  </a:lnTo>
                  <a:lnTo>
                    <a:pt x="85955" y="39311"/>
                  </a:lnTo>
                  <a:lnTo>
                    <a:pt x="107444" y="49138"/>
                  </a:lnTo>
                  <a:lnTo>
                    <a:pt x="128933" y="58966"/>
                  </a:lnTo>
                  <a:lnTo>
                    <a:pt x="150421" y="68794"/>
                  </a:lnTo>
                  <a:lnTo>
                    <a:pt x="171910" y="78622"/>
                  </a:lnTo>
                  <a:lnTo>
                    <a:pt x="193399" y="88450"/>
                  </a:lnTo>
                  <a:lnTo>
                    <a:pt x="214888" y="98277"/>
                  </a:lnTo>
                  <a:lnTo>
                    <a:pt x="236377" y="108105"/>
                  </a:lnTo>
                  <a:lnTo>
                    <a:pt x="257866" y="117933"/>
                  </a:lnTo>
                  <a:lnTo>
                    <a:pt x="279354" y="127761"/>
                  </a:lnTo>
                  <a:lnTo>
                    <a:pt x="300843" y="137589"/>
                  </a:lnTo>
                  <a:lnTo>
                    <a:pt x="322332" y="147416"/>
                  </a:lnTo>
                  <a:lnTo>
                    <a:pt x="343821" y="157244"/>
                  </a:lnTo>
                  <a:lnTo>
                    <a:pt x="365310" y="167072"/>
                  </a:lnTo>
                  <a:lnTo>
                    <a:pt x="386799" y="176900"/>
                  </a:lnTo>
                  <a:lnTo>
                    <a:pt x="408288" y="186728"/>
                  </a:lnTo>
                  <a:lnTo>
                    <a:pt x="429776" y="196555"/>
                  </a:lnTo>
                  <a:lnTo>
                    <a:pt x="451265" y="206383"/>
                  </a:lnTo>
                  <a:lnTo>
                    <a:pt x="472754" y="216211"/>
                  </a:lnTo>
                  <a:lnTo>
                    <a:pt x="494243" y="226039"/>
                  </a:lnTo>
                  <a:lnTo>
                    <a:pt x="515732" y="235867"/>
                  </a:lnTo>
                  <a:lnTo>
                    <a:pt x="537221" y="245694"/>
                  </a:lnTo>
                  <a:lnTo>
                    <a:pt x="558709" y="255522"/>
                  </a:lnTo>
                  <a:lnTo>
                    <a:pt x="580198" y="265350"/>
                  </a:lnTo>
                  <a:lnTo>
                    <a:pt x="601687" y="275178"/>
                  </a:lnTo>
                  <a:lnTo>
                    <a:pt x="623176" y="285006"/>
                  </a:lnTo>
                  <a:lnTo>
                    <a:pt x="644665" y="294833"/>
                  </a:lnTo>
                  <a:lnTo>
                    <a:pt x="666154" y="304661"/>
                  </a:lnTo>
                  <a:lnTo>
                    <a:pt x="687643" y="314489"/>
                  </a:lnTo>
                  <a:lnTo>
                    <a:pt x="709131" y="324317"/>
                  </a:lnTo>
                  <a:lnTo>
                    <a:pt x="730620" y="334145"/>
                  </a:lnTo>
                  <a:lnTo>
                    <a:pt x="752109" y="343972"/>
                  </a:lnTo>
                  <a:lnTo>
                    <a:pt x="773598" y="353800"/>
                  </a:lnTo>
                  <a:lnTo>
                    <a:pt x="795087" y="363628"/>
                  </a:lnTo>
                  <a:lnTo>
                    <a:pt x="816576" y="373456"/>
                  </a:lnTo>
                  <a:lnTo>
                    <a:pt x="838064" y="383284"/>
                  </a:lnTo>
                  <a:lnTo>
                    <a:pt x="859553" y="393111"/>
                  </a:lnTo>
                  <a:lnTo>
                    <a:pt x="881042" y="402939"/>
                  </a:lnTo>
                  <a:lnTo>
                    <a:pt x="902531" y="412767"/>
                  </a:lnTo>
                  <a:lnTo>
                    <a:pt x="924020" y="422595"/>
                  </a:lnTo>
                  <a:lnTo>
                    <a:pt x="945509" y="432423"/>
                  </a:lnTo>
                  <a:lnTo>
                    <a:pt x="966998" y="442250"/>
                  </a:lnTo>
                  <a:lnTo>
                    <a:pt x="988486" y="452078"/>
                  </a:lnTo>
                  <a:lnTo>
                    <a:pt x="1009975" y="461906"/>
                  </a:lnTo>
                  <a:lnTo>
                    <a:pt x="1031464" y="471734"/>
                  </a:lnTo>
                  <a:lnTo>
                    <a:pt x="1052953" y="481561"/>
                  </a:lnTo>
                  <a:lnTo>
                    <a:pt x="1074442" y="491389"/>
                  </a:lnTo>
                  <a:lnTo>
                    <a:pt x="1095931" y="501217"/>
                  </a:lnTo>
                  <a:lnTo>
                    <a:pt x="1117419" y="511045"/>
                  </a:lnTo>
                  <a:lnTo>
                    <a:pt x="1138908" y="520873"/>
                  </a:lnTo>
                  <a:lnTo>
                    <a:pt x="1160397" y="530700"/>
                  </a:lnTo>
                  <a:lnTo>
                    <a:pt x="1181886" y="540528"/>
                  </a:lnTo>
                  <a:lnTo>
                    <a:pt x="1203375" y="550356"/>
                  </a:lnTo>
                  <a:lnTo>
                    <a:pt x="1224864" y="560184"/>
                  </a:lnTo>
                  <a:lnTo>
                    <a:pt x="1246353" y="570012"/>
                  </a:lnTo>
                  <a:lnTo>
                    <a:pt x="1267841" y="579839"/>
                  </a:lnTo>
                  <a:lnTo>
                    <a:pt x="1289330" y="589667"/>
                  </a:lnTo>
                  <a:lnTo>
                    <a:pt x="1310819" y="599495"/>
                  </a:lnTo>
                  <a:lnTo>
                    <a:pt x="1332308" y="609323"/>
                  </a:lnTo>
                  <a:lnTo>
                    <a:pt x="1353797" y="619151"/>
                  </a:lnTo>
                  <a:lnTo>
                    <a:pt x="1375286" y="628978"/>
                  </a:lnTo>
                  <a:lnTo>
                    <a:pt x="1396774" y="638806"/>
                  </a:lnTo>
                  <a:lnTo>
                    <a:pt x="1418263" y="648634"/>
                  </a:lnTo>
                  <a:lnTo>
                    <a:pt x="1439752" y="658462"/>
                  </a:lnTo>
                  <a:lnTo>
                    <a:pt x="1461241" y="668290"/>
                  </a:lnTo>
                  <a:lnTo>
                    <a:pt x="1482730" y="678117"/>
                  </a:lnTo>
                  <a:lnTo>
                    <a:pt x="1504219" y="687945"/>
                  </a:lnTo>
                  <a:lnTo>
                    <a:pt x="1525708" y="697773"/>
                  </a:lnTo>
                  <a:lnTo>
                    <a:pt x="1547196" y="707601"/>
                  </a:lnTo>
                  <a:lnTo>
                    <a:pt x="1568685" y="717429"/>
                  </a:lnTo>
                  <a:lnTo>
                    <a:pt x="1590174" y="727256"/>
                  </a:lnTo>
                  <a:lnTo>
                    <a:pt x="1611663" y="737084"/>
                  </a:lnTo>
                  <a:lnTo>
                    <a:pt x="1633152" y="746912"/>
                  </a:lnTo>
                  <a:lnTo>
                    <a:pt x="1654641" y="756740"/>
                  </a:lnTo>
                  <a:lnTo>
                    <a:pt x="1676129" y="766568"/>
                  </a:lnTo>
                  <a:lnTo>
                    <a:pt x="1697618" y="776395"/>
                  </a:lnTo>
                  <a:lnTo>
                    <a:pt x="1719107" y="786223"/>
                  </a:lnTo>
                  <a:lnTo>
                    <a:pt x="1740596" y="796051"/>
                  </a:lnTo>
                  <a:lnTo>
                    <a:pt x="1762085" y="805879"/>
                  </a:lnTo>
                  <a:lnTo>
                    <a:pt x="1783574" y="815707"/>
                  </a:lnTo>
                  <a:lnTo>
                    <a:pt x="1800009" y="8232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38972" y="5943329"/>
              <a:ext cx="71677" cy="65477"/>
            </a:xfrm>
            <a:custGeom>
              <a:avLst/>
              <a:pathLst>
                <a:path w="71677" h="65477">
                  <a:moveTo>
                    <a:pt x="0" y="65477"/>
                  </a:moveTo>
                  <a:lnTo>
                    <a:pt x="71677" y="58672"/>
                  </a:lnTo>
                  <a:lnTo>
                    <a:pt x="299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410640" y="5057288"/>
              <a:ext cx="1122927" cy="121488"/>
            </a:xfrm>
            <a:custGeom>
              <a:avLst/>
              <a:pathLst>
                <a:path w="1122927" h="121488">
                  <a:moveTo>
                    <a:pt x="0" y="121488"/>
                  </a:moveTo>
                  <a:lnTo>
                    <a:pt x="14957" y="119870"/>
                  </a:lnTo>
                  <a:lnTo>
                    <a:pt x="29915" y="118252"/>
                  </a:lnTo>
                  <a:lnTo>
                    <a:pt x="44873" y="116634"/>
                  </a:lnTo>
                  <a:lnTo>
                    <a:pt x="59831" y="115015"/>
                  </a:lnTo>
                  <a:lnTo>
                    <a:pt x="74789" y="113397"/>
                  </a:lnTo>
                  <a:lnTo>
                    <a:pt x="89747" y="111779"/>
                  </a:lnTo>
                  <a:lnTo>
                    <a:pt x="104705" y="110160"/>
                  </a:lnTo>
                  <a:lnTo>
                    <a:pt x="119663" y="108542"/>
                  </a:lnTo>
                  <a:lnTo>
                    <a:pt x="134621" y="106924"/>
                  </a:lnTo>
                  <a:lnTo>
                    <a:pt x="149579" y="105305"/>
                  </a:lnTo>
                  <a:lnTo>
                    <a:pt x="164537" y="103687"/>
                  </a:lnTo>
                  <a:lnTo>
                    <a:pt x="179495" y="102069"/>
                  </a:lnTo>
                  <a:lnTo>
                    <a:pt x="194453" y="100451"/>
                  </a:lnTo>
                  <a:lnTo>
                    <a:pt x="209411" y="98832"/>
                  </a:lnTo>
                  <a:lnTo>
                    <a:pt x="224369" y="97214"/>
                  </a:lnTo>
                  <a:lnTo>
                    <a:pt x="239327" y="95596"/>
                  </a:lnTo>
                  <a:lnTo>
                    <a:pt x="254285" y="93977"/>
                  </a:lnTo>
                  <a:lnTo>
                    <a:pt x="269243" y="92359"/>
                  </a:lnTo>
                  <a:lnTo>
                    <a:pt x="284201" y="90741"/>
                  </a:lnTo>
                  <a:lnTo>
                    <a:pt x="299159" y="89123"/>
                  </a:lnTo>
                  <a:lnTo>
                    <a:pt x="314117" y="87504"/>
                  </a:lnTo>
                  <a:lnTo>
                    <a:pt x="329075" y="85886"/>
                  </a:lnTo>
                  <a:lnTo>
                    <a:pt x="344033" y="84268"/>
                  </a:lnTo>
                  <a:lnTo>
                    <a:pt x="358991" y="82649"/>
                  </a:lnTo>
                  <a:lnTo>
                    <a:pt x="373949" y="81031"/>
                  </a:lnTo>
                  <a:lnTo>
                    <a:pt x="388907" y="79413"/>
                  </a:lnTo>
                  <a:lnTo>
                    <a:pt x="403865" y="77794"/>
                  </a:lnTo>
                  <a:lnTo>
                    <a:pt x="418823" y="76176"/>
                  </a:lnTo>
                  <a:lnTo>
                    <a:pt x="433781" y="74558"/>
                  </a:lnTo>
                  <a:lnTo>
                    <a:pt x="448739" y="72940"/>
                  </a:lnTo>
                  <a:lnTo>
                    <a:pt x="463697" y="71321"/>
                  </a:lnTo>
                  <a:lnTo>
                    <a:pt x="478655" y="69703"/>
                  </a:lnTo>
                  <a:lnTo>
                    <a:pt x="493613" y="68085"/>
                  </a:lnTo>
                  <a:lnTo>
                    <a:pt x="508571" y="66466"/>
                  </a:lnTo>
                  <a:lnTo>
                    <a:pt x="523529" y="64848"/>
                  </a:lnTo>
                  <a:lnTo>
                    <a:pt x="538486" y="63230"/>
                  </a:lnTo>
                  <a:lnTo>
                    <a:pt x="553444" y="61612"/>
                  </a:lnTo>
                  <a:lnTo>
                    <a:pt x="568402" y="59993"/>
                  </a:lnTo>
                  <a:lnTo>
                    <a:pt x="583360" y="58375"/>
                  </a:lnTo>
                  <a:lnTo>
                    <a:pt x="598318" y="56757"/>
                  </a:lnTo>
                  <a:lnTo>
                    <a:pt x="613276" y="55138"/>
                  </a:lnTo>
                  <a:lnTo>
                    <a:pt x="628234" y="53520"/>
                  </a:lnTo>
                  <a:lnTo>
                    <a:pt x="643192" y="51902"/>
                  </a:lnTo>
                  <a:lnTo>
                    <a:pt x="658150" y="50283"/>
                  </a:lnTo>
                  <a:lnTo>
                    <a:pt x="673108" y="48665"/>
                  </a:lnTo>
                  <a:lnTo>
                    <a:pt x="688066" y="47047"/>
                  </a:lnTo>
                  <a:lnTo>
                    <a:pt x="703024" y="45429"/>
                  </a:lnTo>
                  <a:lnTo>
                    <a:pt x="717982" y="43810"/>
                  </a:lnTo>
                  <a:lnTo>
                    <a:pt x="732940" y="42192"/>
                  </a:lnTo>
                  <a:lnTo>
                    <a:pt x="747898" y="40574"/>
                  </a:lnTo>
                  <a:lnTo>
                    <a:pt x="762856" y="38955"/>
                  </a:lnTo>
                  <a:lnTo>
                    <a:pt x="777814" y="37337"/>
                  </a:lnTo>
                  <a:lnTo>
                    <a:pt x="792772" y="35719"/>
                  </a:lnTo>
                  <a:lnTo>
                    <a:pt x="807730" y="34101"/>
                  </a:lnTo>
                  <a:lnTo>
                    <a:pt x="822688" y="32482"/>
                  </a:lnTo>
                  <a:lnTo>
                    <a:pt x="837646" y="30864"/>
                  </a:lnTo>
                  <a:lnTo>
                    <a:pt x="852604" y="29246"/>
                  </a:lnTo>
                  <a:lnTo>
                    <a:pt x="867562" y="27627"/>
                  </a:lnTo>
                  <a:lnTo>
                    <a:pt x="882520" y="26009"/>
                  </a:lnTo>
                  <a:lnTo>
                    <a:pt x="897478" y="24391"/>
                  </a:lnTo>
                  <a:lnTo>
                    <a:pt x="912436" y="22772"/>
                  </a:lnTo>
                  <a:lnTo>
                    <a:pt x="927394" y="21154"/>
                  </a:lnTo>
                  <a:lnTo>
                    <a:pt x="942352" y="19536"/>
                  </a:lnTo>
                  <a:lnTo>
                    <a:pt x="957310" y="17918"/>
                  </a:lnTo>
                  <a:lnTo>
                    <a:pt x="972268" y="16299"/>
                  </a:lnTo>
                  <a:lnTo>
                    <a:pt x="987226" y="14681"/>
                  </a:lnTo>
                  <a:lnTo>
                    <a:pt x="1002184" y="13063"/>
                  </a:lnTo>
                  <a:lnTo>
                    <a:pt x="1017142" y="11444"/>
                  </a:lnTo>
                  <a:lnTo>
                    <a:pt x="1032100" y="9826"/>
                  </a:lnTo>
                  <a:lnTo>
                    <a:pt x="1047058" y="8208"/>
                  </a:lnTo>
                  <a:lnTo>
                    <a:pt x="1062015" y="6590"/>
                  </a:lnTo>
                  <a:lnTo>
                    <a:pt x="1076973" y="4971"/>
                  </a:lnTo>
                  <a:lnTo>
                    <a:pt x="1091931" y="3353"/>
                  </a:lnTo>
                  <a:lnTo>
                    <a:pt x="1106889" y="1735"/>
                  </a:lnTo>
                  <a:lnTo>
                    <a:pt x="1121847" y="116"/>
                  </a:lnTo>
                  <a:lnTo>
                    <a:pt x="11229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467703" y="5028204"/>
              <a:ext cx="65864" cy="71582"/>
            </a:xfrm>
            <a:custGeom>
              <a:avLst/>
              <a:pathLst>
                <a:path w="65864" h="71582">
                  <a:moveTo>
                    <a:pt x="7744" y="71582"/>
                  </a:moveTo>
                  <a:lnTo>
                    <a:pt x="65864" y="290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410640" y="5178777"/>
              <a:ext cx="1290930" cy="1357434"/>
            </a:xfrm>
            <a:custGeom>
              <a:avLst/>
              <a:pathLst>
                <a:path w="1290930" h="1357434">
                  <a:moveTo>
                    <a:pt x="0" y="0"/>
                  </a:moveTo>
                  <a:lnTo>
                    <a:pt x="15545" y="16346"/>
                  </a:lnTo>
                  <a:lnTo>
                    <a:pt x="31091" y="32692"/>
                  </a:lnTo>
                  <a:lnTo>
                    <a:pt x="46636" y="49039"/>
                  </a:lnTo>
                  <a:lnTo>
                    <a:pt x="62182" y="65385"/>
                  </a:lnTo>
                  <a:lnTo>
                    <a:pt x="77728" y="81732"/>
                  </a:lnTo>
                  <a:lnTo>
                    <a:pt x="93273" y="98078"/>
                  </a:lnTo>
                  <a:lnTo>
                    <a:pt x="108819" y="114425"/>
                  </a:lnTo>
                  <a:lnTo>
                    <a:pt x="124365" y="130771"/>
                  </a:lnTo>
                  <a:lnTo>
                    <a:pt x="139910" y="147118"/>
                  </a:lnTo>
                  <a:lnTo>
                    <a:pt x="155456" y="163464"/>
                  </a:lnTo>
                  <a:lnTo>
                    <a:pt x="171002" y="179811"/>
                  </a:lnTo>
                  <a:lnTo>
                    <a:pt x="186547" y="196157"/>
                  </a:lnTo>
                  <a:lnTo>
                    <a:pt x="202093" y="212504"/>
                  </a:lnTo>
                  <a:lnTo>
                    <a:pt x="217639" y="228850"/>
                  </a:lnTo>
                  <a:lnTo>
                    <a:pt x="233184" y="245197"/>
                  </a:lnTo>
                  <a:lnTo>
                    <a:pt x="248730" y="261543"/>
                  </a:lnTo>
                  <a:lnTo>
                    <a:pt x="264275" y="277890"/>
                  </a:lnTo>
                  <a:lnTo>
                    <a:pt x="279821" y="294236"/>
                  </a:lnTo>
                  <a:lnTo>
                    <a:pt x="295367" y="310583"/>
                  </a:lnTo>
                  <a:lnTo>
                    <a:pt x="310912" y="326929"/>
                  </a:lnTo>
                  <a:lnTo>
                    <a:pt x="326458" y="343276"/>
                  </a:lnTo>
                  <a:lnTo>
                    <a:pt x="342004" y="359622"/>
                  </a:lnTo>
                  <a:lnTo>
                    <a:pt x="357549" y="375969"/>
                  </a:lnTo>
                  <a:lnTo>
                    <a:pt x="373095" y="392315"/>
                  </a:lnTo>
                  <a:lnTo>
                    <a:pt x="388641" y="408662"/>
                  </a:lnTo>
                  <a:lnTo>
                    <a:pt x="404186" y="425008"/>
                  </a:lnTo>
                  <a:lnTo>
                    <a:pt x="419732" y="441355"/>
                  </a:lnTo>
                  <a:lnTo>
                    <a:pt x="435278" y="457701"/>
                  </a:lnTo>
                  <a:lnTo>
                    <a:pt x="450823" y="474048"/>
                  </a:lnTo>
                  <a:lnTo>
                    <a:pt x="466369" y="490394"/>
                  </a:lnTo>
                  <a:lnTo>
                    <a:pt x="481915" y="506741"/>
                  </a:lnTo>
                  <a:lnTo>
                    <a:pt x="497460" y="523087"/>
                  </a:lnTo>
                  <a:lnTo>
                    <a:pt x="513006" y="539434"/>
                  </a:lnTo>
                  <a:lnTo>
                    <a:pt x="528551" y="555780"/>
                  </a:lnTo>
                  <a:lnTo>
                    <a:pt x="544097" y="572127"/>
                  </a:lnTo>
                  <a:lnTo>
                    <a:pt x="559643" y="588473"/>
                  </a:lnTo>
                  <a:lnTo>
                    <a:pt x="575188" y="604820"/>
                  </a:lnTo>
                  <a:lnTo>
                    <a:pt x="590734" y="621166"/>
                  </a:lnTo>
                  <a:lnTo>
                    <a:pt x="606280" y="637513"/>
                  </a:lnTo>
                  <a:lnTo>
                    <a:pt x="621825" y="653859"/>
                  </a:lnTo>
                  <a:lnTo>
                    <a:pt x="637371" y="670206"/>
                  </a:lnTo>
                  <a:lnTo>
                    <a:pt x="652917" y="686552"/>
                  </a:lnTo>
                  <a:lnTo>
                    <a:pt x="668462" y="702899"/>
                  </a:lnTo>
                  <a:lnTo>
                    <a:pt x="684008" y="719245"/>
                  </a:lnTo>
                  <a:lnTo>
                    <a:pt x="699554" y="735592"/>
                  </a:lnTo>
                  <a:lnTo>
                    <a:pt x="715099" y="751938"/>
                  </a:lnTo>
                  <a:lnTo>
                    <a:pt x="730645" y="768285"/>
                  </a:lnTo>
                  <a:lnTo>
                    <a:pt x="746191" y="784631"/>
                  </a:lnTo>
                  <a:lnTo>
                    <a:pt x="761736" y="800978"/>
                  </a:lnTo>
                  <a:lnTo>
                    <a:pt x="777282" y="817324"/>
                  </a:lnTo>
                  <a:lnTo>
                    <a:pt x="792827" y="833671"/>
                  </a:lnTo>
                  <a:lnTo>
                    <a:pt x="808373" y="850017"/>
                  </a:lnTo>
                  <a:lnTo>
                    <a:pt x="823919" y="866364"/>
                  </a:lnTo>
                  <a:lnTo>
                    <a:pt x="839464" y="882710"/>
                  </a:lnTo>
                  <a:lnTo>
                    <a:pt x="855010" y="899057"/>
                  </a:lnTo>
                  <a:lnTo>
                    <a:pt x="870556" y="915403"/>
                  </a:lnTo>
                  <a:lnTo>
                    <a:pt x="886101" y="931750"/>
                  </a:lnTo>
                  <a:lnTo>
                    <a:pt x="901647" y="948096"/>
                  </a:lnTo>
                  <a:lnTo>
                    <a:pt x="917193" y="964443"/>
                  </a:lnTo>
                  <a:lnTo>
                    <a:pt x="932738" y="980789"/>
                  </a:lnTo>
                  <a:lnTo>
                    <a:pt x="948284" y="997136"/>
                  </a:lnTo>
                  <a:lnTo>
                    <a:pt x="963830" y="1013482"/>
                  </a:lnTo>
                  <a:lnTo>
                    <a:pt x="979375" y="1029829"/>
                  </a:lnTo>
                  <a:lnTo>
                    <a:pt x="994921" y="1046175"/>
                  </a:lnTo>
                  <a:lnTo>
                    <a:pt x="1010466" y="1062522"/>
                  </a:lnTo>
                  <a:lnTo>
                    <a:pt x="1026012" y="1078868"/>
                  </a:lnTo>
                  <a:lnTo>
                    <a:pt x="1041558" y="1095215"/>
                  </a:lnTo>
                  <a:lnTo>
                    <a:pt x="1057103" y="1111561"/>
                  </a:lnTo>
                  <a:lnTo>
                    <a:pt x="1072649" y="1127908"/>
                  </a:lnTo>
                  <a:lnTo>
                    <a:pt x="1088195" y="1144254"/>
                  </a:lnTo>
                  <a:lnTo>
                    <a:pt x="1103740" y="1160601"/>
                  </a:lnTo>
                  <a:lnTo>
                    <a:pt x="1119286" y="1176947"/>
                  </a:lnTo>
                  <a:lnTo>
                    <a:pt x="1134832" y="1193294"/>
                  </a:lnTo>
                  <a:lnTo>
                    <a:pt x="1150377" y="1209640"/>
                  </a:lnTo>
                  <a:lnTo>
                    <a:pt x="1165923" y="1225987"/>
                  </a:lnTo>
                  <a:lnTo>
                    <a:pt x="1181469" y="1242333"/>
                  </a:lnTo>
                  <a:lnTo>
                    <a:pt x="1197014" y="1258680"/>
                  </a:lnTo>
                  <a:lnTo>
                    <a:pt x="1212560" y="1275026"/>
                  </a:lnTo>
                  <a:lnTo>
                    <a:pt x="1228106" y="1291373"/>
                  </a:lnTo>
                  <a:lnTo>
                    <a:pt x="1243651" y="1307719"/>
                  </a:lnTo>
                  <a:lnTo>
                    <a:pt x="1259197" y="1324066"/>
                  </a:lnTo>
                  <a:lnTo>
                    <a:pt x="1274742" y="1340412"/>
                  </a:lnTo>
                  <a:lnTo>
                    <a:pt x="1290288" y="1356759"/>
                  </a:lnTo>
                  <a:lnTo>
                    <a:pt x="1290930" y="1357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632514" y="6466219"/>
              <a:ext cx="69056" cy="69992"/>
            </a:xfrm>
            <a:custGeom>
              <a:avLst/>
              <a:pathLst>
                <a:path w="69056" h="69992">
                  <a:moveTo>
                    <a:pt x="0" y="49617"/>
                  </a:moveTo>
                  <a:lnTo>
                    <a:pt x="69056" y="69992"/>
                  </a:lnTo>
                  <a:lnTo>
                    <a:pt x="52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410640" y="5135545"/>
              <a:ext cx="2319254" cy="43232"/>
            </a:xfrm>
            <a:custGeom>
              <a:avLst/>
              <a:pathLst>
                <a:path w="2319254" h="43232">
                  <a:moveTo>
                    <a:pt x="0" y="43232"/>
                  </a:moveTo>
                  <a:lnTo>
                    <a:pt x="27062" y="42728"/>
                  </a:lnTo>
                  <a:lnTo>
                    <a:pt x="54125" y="42223"/>
                  </a:lnTo>
                  <a:lnTo>
                    <a:pt x="81187" y="41719"/>
                  </a:lnTo>
                  <a:lnTo>
                    <a:pt x="108250" y="41214"/>
                  </a:lnTo>
                  <a:lnTo>
                    <a:pt x="135312" y="40710"/>
                  </a:lnTo>
                  <a:lnTo>
                    <a:pt x="162375" y="40205"/>
                  </a:lnTo>
                  <a:lnTo>
                    <a:pt x="189437" y="39701"/>
                  </a:lnTo>
                  <a:lnTo>
                    <a:pt x="216500" y="39196"/>
                  </a:lnTo>
                  <a:lnTo>
                    <a:pt x="243562" y="38692"/>
                  </a:lnTo>
                  <a:lnTo>
                    <a:pt x="270625" y="38188"/>
                  </a:lnTo>
                  <a:lnTo>
                    <a:pt x="297688" y="37683"/>
                  </a:lnTo>
                  <a:lnTo>
                    <a:pt x="324750" y="37179"/>
                  </a:lnTo>
                  <a:lnTo>
                    <a:pt x="351813" y="36674"/>
                  </a:lnTo>
                  <a:lnTo>
                    <a:pt x="378875" y="36170"/>
                  </a:lnTo>
                  <a:lnTo>
                    <a:pt x="405938" y="35665"/>
                  </a:lnTo>
                  <a:lnTo>
                    <a:pt x="433000" y="35161"/>
                  </a:lnTo>
                  <a:lnTo>
                    <a:pt x="460063" y="34656"/>
                  </a:lnTo>
                  <a:lnTo>
                    <a:pt x="487125" y="34152"/>
                  </a:lnTo>
                  <a:lnTo>
                    <a:pt x="514188" y="33647"/>
                  </a:lnTo>
                  <a:lnTo>
                    <a:pt x="541250" y="33143"/>
                  </a:lnTo>
                  <a:lnTo>
                    <a:pt x="568313" y="32638"/>
                  </a:lnTo>
                  <a:lnTo>
                    <a:pt x="595376" y="32134"/>
                  </a:lnTo>
                  <a:lnTo>
                    <a:pt x="622438" y="31629"/>
                  </a:lnTo>
                  <a:lnTo>
                    <a:pt x="649501" y="31125"/>
                  </a:lnTo>
                  <a:lnTo>
                    <a:pt x="676563" y="30621"/>
                  </a:lnTo>
                  <a:lnTo>
                    <a:pt x="703626" y="30116"/>
                  </a:lnTo>
                  <a:lnTo>
                    <a:pt x="730688" y="29612"/>
                  </a:lnTo>
                  <a:lnTo>
                    <a:pt x="757751" y="29107"/>
                  </a:lnTo>
                  <a:lnTo>
                    <a:pt x="784813" y="28603"/>
                  </a:lnTo>
                  <a:lnTo>
                    <a:pt x="811876" y="28098"/>
                  </a:lnTo>
                  <a:lnTo>
                    <a:pt x="838938" y="27594"/>
                  </a:lnTo>
                  <a:lnTo>
                    <a:pt x="866001" y="27089"/>
                  </a:lnTo>
                  <a:lnTo>
                    <a:pt x="893064" y="26585"/>
                  </a:lnTo>
                  <a:lnTo>
                    <a:pt x="920126" y="26080"/>
                  </a:lnTo>
                  <a:lnTo>
                    <a:pt x="947189" y="25576"/>
                  </a:lnTo>
                  <a:lnTo>
                    <a:pt x="974251" y="25071"/>
                  </a:lnTo>
                  <a:lnTo>
                    <a:pt x="1001314" y="24567"/>
                  </a:lnTo>
                  <a:lnTo>
                    <a:pt x="1028376" y="24062"/>
                  </a:lnTo>
                  <a:lnTo>
                    <a:pt x="1055439" y="23558"/>
                  </a:lnTo>
                  <a:lnTo>
                    <a:pt x="1082501" y="23054"/>
                  </a:lnTo>
                  <a:lnTo>
                    <a:pt x="1109564" y="22549"/>
                  </a:lnTo>
                  <a:lnTo>
                    <a:pt x="1136627" y="22045"/>
                  </a:lnTo>
                  <a:lnTo>
                    <a:pt x="1163689" y="21540"/>
                  </a:lnTo>
                  <a:lnTo>
                    <a:pt x="1190752" y="21036"/>
                  </a:lnTo>
                  <a:lnTo>
                    <a:pt x="1217814" y="20531"/>
                  </a:lnTo>
                  <a:lnTo>
                    <a:pt x="1244877" y="20027"/>
                  </a:lnTo>
                  <a:lnTo>
                    <a:pt x="1271939" y="19522"/>
                  </a:lnTo>
                  <a:lnTo>
                    <a:pt x="1299002" y="19018"/>
                  </a:lnTo>
                  <a:lnTo>
                    <a:pt x="1326064" y="18513"/>
                  </a:lnTo>
                  <a:lnTo>
                    <a:pt x="1353127" y="18009"/>
                  </a:lnTo>
                  <a:lnTo>
                    <a:pt x="1380189" y="17504"/>
                  </a:lnTo>
                  <a:lnTo>
                    <a:pt x="1407252" y="17000"/>
                  </a:lnTo>
                  <a:lnTo>
                    <a:pt x="1434315" y="16495"/>
                  </a:lnTo>
                  <a:lnTo>
                    <a:pt x="1461377" y="15991"/>
                  </a:lnTo>
                  <a:lnTo>
                    <a:pt x="1488440" y="15487"/>
                  </a:lnTo>
                  <a:lnTo>
                    <a:pt x="1515502" y="14982"/>
                  </a:lnTo>
                  <a:lnTo>
                    <a:pt x="1542565" y="14478"/>
                  </a:lnTo>
                  <a:lnTo>
                    <a:pt x="1569627" y="13973"/>
                  </a:lnTo>
                  <a:lnTo>
                    <a:pt x="1596690" y="13469"/>
                  </a:lnTo>
                  <a:lnTo>
                    <a:pt x="1623752" y="12964"/>
                  </a:lnTo>
                  <a:lnTo>
                    <a:pt x="1650815" y="12460"/>
                  </a:lnTo>
                  <a:lnTo>
                    <a:pt x="1677877" y="11955"/>
                  </a:lnTo>
                  <a:lnTo>
                    <a:pt x="1704940" y="11451"/>
                  </a:lnTo>
                  <a:lnTo>
                    <a:pt x="1732003" y="10946"/>
                  </a:lnTo>
                  <a:lnTo>
                    <a:pt x="1759065" y="10442"/>
                  </a:lnTo>
                  <a:lnTo>
                    <a:pt x="1786128" y="9937"/>
                  </a:lnTo>
                  <a:lnTo>
                    <a:pt x="1813190" y="9433"/>
                  </a:lnTo>
                  <a:lnTo>
                    <a:pt x="1840253" y="8928"/>
                  </a:lnTo>
                  <a:lnTo>
                    <a:pt x="1867315" y="8424"/>
                  </a:lnTo>
                  <a:lnTo>
                    <a:pt x="1894378" y="7920"/>
                  </a:lnTo>
                  <a:lnTo>
                    <a:pt x="1921440" y="7415"/>
                  </a:lnTo>
                  <a:lnTo>
                    <a:pt x="1948503" y="6911"/>
                  </a:lnTo>
                  <a:lnTo>
                    <a:pt x="1975565" y="6406"/>
                  </a:lnTo>
                  <a:lnTo>
                    <a:pt x="2002628" y="5902"/>
                  </a:lnTo>
                  <a:lnTo>
                    <a:pt x="2029691" y="5397"/>
                  </a:lnTo>
                  <a:lnTo>
                    <a:pt x="2056753" y="4893"/>
                  </a:lnTo>
                  <a:lnTo>
                    <a:pt x="2083816" y="4388"/>
                  </a:lnTo>
                  <a:lnTo>
                    <a:pt x="2110878" y="3884"/>
                  </a:lnTo>
                  <a:lnTo>
                    <a:pt x="2137941" y="3379"/>
                  </a:lnTo>
                  <a:lnTo>
                    <a:pt x="2165003" y="2875"/>
                  </a:lnTo>
                  <a:lnTo>
                    <a:pt x="2192066" y="2370"/>
                  </a:lnTo>
                  <a:lnTo>
                    <a:pt x="2219128" y="1866"/>
                  </a:lnTo>
                  <a:lnTo>
                    <a:pt x="2246191" y="1361"/>
                  </a:lnTo>
                  <a:lnTo>
                    <a:pt x="2273254" y="857"/>
                  </a:lnTo>
                  <a:lnTo>
                    <a:pt x="2300316" y="353"/>
                  </a:lnTo>
                  <a:lnTo>
                    <a:pt x="2319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666881" y="5100713"/>
              <a:ext cx="63013" cy="71987"/>
            </a:xfrm>
            <a:custGeom>
              <a:avLst/>
              <a:pathLst>
                <a:path w="63013" h="71987">
                  <a:moveTo>
                    <a:pt x="1341" y="71987"/>
                  </a:moveTo>
                  <a:lnTo>
                    <a:pt x="63013" y="348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10640" y="5178777"/>
              <a:ext cx="2451116" cy="965011"/>
            </a:xfrm>
            <a:custGeom>
              <a:avLst/>
              <a:pathLst>
                <a:path w="2451116" h="965011">
                  <a:moveTo>
                    <a:pt x="0" y="0"/>
                  </a:moveTo>
                  <a:lnTo>
                    <a:pt x="28142" y="11079"/>
                  </a:lnTo>
                  <a:lnTo>
                    <a:pt x="56284" y="22159"/>
                  </a:lnTo>
                  <a:lnTo>
                    <a:pt x="84426" y="33239"/>
                  </a:lnTo>
                  <a:lnTo>
                    <a:pt x="112569" y="44318"/>
                  </a:lnTo>
                  <a:lnTo>
                    <a:pt x="140711" y="55398"/>
                  </a:lnTo>
                  <a:lnTo>
                    <a:pt x="168853" y="66478"/>
                  </a:lnTo>
                  <a:lnTo>
                    <a:pt x="196996" y="77558"/>
                  </a:lnTo>
                  <a:lnTo>
                    <a:pt x="225138" y="88637"/>
                  </a:lnTo>
                  <a:lnTo>
                    <a:pt x="253280" y="99717"/>
                  </a:lnTo>
                  <a:lnTo>
                    <a:pt x="281423" y="110797"/>
                  </a:lnTo>
                  <a:lnTo>
                    <a:pt x="309565" y="121876"/>
                  </a:lnTo>
                  <a:lnTo>
                    <a:pt x="337707" y="132956"/>
                  </a:lnTo>
                  <a:lnTo>
                    <a:pt x="365850" y="144036"/>
                  </a:lnTo>
                  <a:lnTo>
                    <a:pt x="393992" y="155116"/>
                  </a:lnTo>
                  <a:lnTo>
                    <a:pt x="422134" y="166195"/>
                  </a:lnTo>
                  <a:lnTo>
                    <a:pt x="450277" y="177275"/>
                  </a:lnTo>
                  <a:lnTo>
                    <a:pt x="478419" y="188355"/>
                  </a:lnTo>
                  <a:lnTo>
                    <a:pt x="506561" y="199434"/>
                  </a:lnTo>
                  <a:lnTo>
                    <a:pt x="534704" y="210514"/>
                  </a:lnTo>
                  <a:lnTo>
                    <a:pt x="562846" y="221594"/>
                  </a:lnTo>
                  <a:lnTo>
                    <a:pt x="590988" y="232674"/>
                  </a:lnTo>
                  <a:lnTo>
                    <a:pt x="619131" y="243753"/>
                  </a:lnTo>
                  <a:lnTo>
                    <a:pt x="647273" y="254833"/>
                  </a:lnTo>
                  <a:lnTo>
                    <a:pt x="675415" y="265913"/>
                  </a:lnTo>
                  <a:lnTo>
                    <a:pt x="703558" y="276992"/>
                  </a:lnTo>
                  <a:lnTo>
                    <a:pt x="731700" y="288072"/>
                  </a:lnTo>
                  <a:lnTo>
                    <a:pt x="759842" y="299152"/>
                  </a:lnTo>
                  <a:lnTo>
                    <a:pt x="787985" y="310232"/>
                  </a:lnTo>
                  <a:lnTo>
                    <a:pt x="816127" y="321311"/>
                  </a:lnTo>
                  <a:lnTo>
                    <a:pt x="844269" y="332391"/>
                  </a:lnTo>
                  <a:lnTo>
                    <a:pt x="872412" y="343471"/>
                  </a:lnTo>
                  <a:lnTo>
                    <a:pt x="900554" y="354550"/>
                  </a:lnTo>
                  <a:lnTo>
                    <a:pt x="928696" y="365630"/>
                  </a:lnTo>
                  <a:lnTo>
                    <a:pt x="956839" y="376710"/>
                  </a:lnTo>
                  <a:lnTo>
                    <a:pt x="984981" y="387790"/>
                  </a:lnTo>
                  <a:lnTo>
                    <a:pt x="1013123" y="398869"/>
                  </a:lnTo>
                  <a:lnTo>
                    <a:pt x="1041266" y="409949"/>
                  </a:lnTo>
                  <a:lnTo>
                    <a:pt x="1069408" y="421029"/>
                  </a:lnTo>
                  <a:lnTo>
                    <a:pt x="1097550" y="432108"/>
                  </a:lnTo>
                  <a:lnTo>
                    <a:pt x="1125693" y="443188"/>
                  </a:lnTo>
                  <a:lnTo>
                    <a:pt x="1153835" y="454268"/>
                  </a:lnTo>
                  <a:lnTo>
                    <a:pt x="1181977" y="465348"/>
                  </a:lnTo>
                  <a:lnTo>
                    <a:pt x="1210120" y="476427"/>
                  </a:lnTo>
                  <a:lnTo>
                    <a:pt x="1238262" y="487507"/>
                  </a:lnTo>
                  <a:lnTo>
                    <a:pt x="1266404" y="498587"/>
                  </a:lnTo>
                  <a:lnTo>
                    <a:pt x="1294547" y="509666"/>
                  </a:lnTo>
                  <a:lnTo>
                    <a:pt x="1322689" y="520746"/>
                  </a:lnTo>
                  <a:lnTo>
                    <a:pt x="1350831" y="531826"/>
                  </a:lnTo>
                  <a:lnTo>
                    <a:pt x="1378974" y="542906"/>
                  </a:lnTo>
                  <a:lnTo>
                    <a:pt x="1407116" y="553985"/>
                  </a:lnTo>
                  <a:lnTo>
                    <a:pt x="1435258" y="565065"/>
                  </a:lnTo>
                  <a:lnTo>
                    <a:pt x="1463401" y="576145"/>
                  </a:lnTo>
                  <a:lnTo>
                    <a:pt x="1491543" y="587224"/>
                  </a:lnTo>
                  <a:lnTo>
                    <a:pt x="1519685" y="598304"/>
                  </a:lnTo>
                  <a:lnTo>
                    <a:pt x="1547828" y="609384"/>
                  </a:lnTo>
                  <a:lnTo>
                    <a:pt x="1575970" y="620464"/>
                  </a:lnTo>
                  <a:lnTo>
                    <a:pt x="1604112" y="631543"/>
                  </a:lnTo>
                  <a:lnTo>
                    <a:pt x="1632255" y="642623"/>
                  </a:lnTo>
                  <a:lnTo>
                    <a:pt x="1660397" y="653703"/>
                  </a:lnTo>
                  <a:lnTo>
                    <a:pt x="1688539" y="664782"/>
                  </a:lnTo>
                  <a:lnTo>
                    <a:pt x="1716682" y="675862"/>
                  </a:lnTo>
                  <a:lnTo>
                    <a:pt x="1744824" y="686942"/>
                  </a:lnTo>
                  <a:lnTo>
                    <a:pt x="1772966" y="698022"/>
                  </a:lnTo>
                  <a:lnTo>
                    <a:pt x="1801109" y="709101"/>
                  </a:lnTo>
                  <a:lnTo>
                    <a:pt x="1829251" y="720181"/>
                  </a:lnTo>
                  <a:lnTo>
                    <a:pt x="1857393" y="731261"/>
                  </a:lnTo>
                  <a:lnTo>
                    <a:pt x="1885536" y="742340"/>
                  </a:lnTo>
                  <a:lnTo>
                    <a:pt x="1913678" y="753420"/>
                  </a:lnTo>
                  <a:lnTo>
                    <a:pt x="1941820" y="764500"/>
                  </a:lnTo>
                  <a:lnTo>
                    <a:pt x="1969963" y="775580"/>
                  </a:lnTo>
                  <a:lnTo>
                    <a:pt x="1998105" y="786659"/>
                  </a:lnTo>
                  <a:lnTo>
                    <a:pt x="2026247" y="797739"/>
                  </a:lnTo>
                  <a:lnTo>
                    <a:pt x="2054390" y="808819"/>
                  </a:lnTo>
                  <a:lnTo>
                    <a:pt x="2082532" y="819898"/>
                  </a:lnTo>
                  <a:lnTo>
                    <a:pt x="2110674" y="830978"/>
                  </a:lnTo>
                  <a:lnTo>
                    <a:pt x="2138817" y="842058"/>
                  </a:lnTo>
                  <a:lnTo>
                    <a:pt x="2166959" y="853138"/>
                  </a:lnTo>
                  <a:lnTo>
                    <a:pt x="2195101" y="864217"/>
                  </a:lnTo>
                  <a:lnTo>
                    <a:pt x="2223244" y="875297"/>
                  </a:lnTo>
                  <a:lnTo>
                    <a:pt x="2251386" y="886377"/>
                  </a:lnTo>
                  <a:lnTo>
                    <a:pt x="2279528" y="897456"/>
                  </a:lnTo>
                  <a:lnTo>
                    <a:pt x="2307671" y="908536"/>
                  </a:lnTo>
                  <a:lnTo>
                    <a:pt x="2335813" y="919616"/>
                  </a:lnTo>
                  <a:lnTo>
                    <a:pt x="2363955" y="930696"/>
                  </a:lnTo>
                  <a:lnTo>
                    <a:pt x="2392098" y="941775"/>
                  </a:lnTo>
                  <a:lnTo>
                    <a:pt x="2420240" y="952855"/>
                  </a:lnTo>
                  <a:lnTo>
                    <a:pt x="2448382" y="963935"/>
                  </a:lnTo>
                  <a:lnTo>
                    <a:pt x="2451116" y="965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790549" y="6087449"/>
              <a:ext cx="71207" cy="66994"/>
            </a:xfrm>
            <a:custGeom>
              <a:avLst/>
              <a:pathLst>
                <a:path w="71207" h="66994">
                  <a:moveTo>
                    <a:pt x="0" y="66994"/>
                  </a:moveTo>
                  <a:lnTo>
                    <a:pt x="71207" y="56339"/>
                  </a:lnTo>
                  <a:lnTo>
                    <a:pt x="263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410640" y="5178777"/>
              <a:ext cx="1954322" cy="222306"/>
            </a:xfrm>
            <a:custGeom>
              <a:avLst/>
              <a:pathLst>
                <a:path w="1954322" h="222306">
                  <a:moveTo>
                    <a:pt x="0" y="0"/>
                  </a:moveTo>
                  <a:lnTo>
                    <a:pt x="23353" y="2656"/>
                  </a:lnTo>
                  <a:lnTo>
                    <a:pt x="46707" y="5313"/>
                  </a:lnTo>
                  <a:lnTo>
                    <a:pt x="70061" y="7969"/>
                  </a:lnTo>
                  <a:lnTo>
                    <a:pt x="93414" y="10626"/>
                  </a:lnTo>
                  <a:lnTo>
                    <a:pt x="116768" y="13282"/>
                  </a:lnTo>
                  <a:lnTo>
                    <a:pt x="140122" y="15939"/>
                  </a:lnTo>
                  <a:lnTo>
                    <a:pt x="163475" y="18595"/>
                  </a:lnTo>
                  <a:lnTo>
                    <a:pt x="186829" y="21252"/>
                  </a:lnTo>
                  <a:lnTo>
                    <a:pt x="210183" y="23908"/>
                  </a:lnTo>
                  <a:lnTo>
                    <a:pt x="233536" y="26565"/>
                  </a:lnTo>
                  <a:lnTo>
                    <a:pt x="256890" y="29221"/>
                  </a:lnTo>
                  <a:lnTo>
                    <a:pt x="280244" y="31878"/>
                  </a:lnTo>
                  <a:lnTo>
                    <a:pt x="303598" y="34534"/>
                  </a:lnTo>
                  <a:lnTo>
                    <a:pt x="326951" y="37191"/>
                  </a:lnTo>
                  <a:lnTo>
                    <a:pt x="350305" y="39847"/>
                  </a:lnTo>
                  <a:lnTo>
                    <a:pt x="373659" y="42504"/>
                  </a:lnTo>
                  <a:lnTo>
                    <a:pt x="397012" y="45160"/>
                  </a:lnTo>
                  <a:lnTo>
                    <a:pt x="420366" y="47817"/>
                  </a:lnTo>
                  <a:lnTo>
                    <a:pt x="443720" y="50473"/>
                  </a:lnTo>
                  <a:lnTo>
                    <a:pt x="467073" y="53130"/>
                  </a:lnTo>
                  <a:lnTo>
                    <a:pt x="490427" y="55786"/>
                  </a:lnTo>
                  <a:lnTo>
                    <a:pt x="513781" y="58443"/>
                  </a:lnTo>
                  <a:lnTo>
                    <a:pt x="537135" y="61099"/>
                  </a:lnTo>
                  <a:lnTo>
                    <a:pt x="560488" y="63756"/>
                  </a:lnTo>
                  <a:lnTo>
                    <a:pt x="583842" y="66412"/>
                  </a:lnTo>
                  <a:lnTo>
                    <a:pt x="607196" y="69069"/>
                  </a:lnTo>
                  <a:lnTo>
                    <a:pt x="630549" y="71725"/>
                  </a:lnTo>
                  <a:lnTo>
                    <a:pt x="653903" y="74382"/>
                  </a:lnTo>
                  <a:lnTo>
                    <a:pt x="677257" y="77038"/>
                  </a:lnTo>
                  <a:lnTo>
                    <a:pt x="700610" y="79695"/>
                  </a:lnTo>
                  <a:lnTo>
                    <a:pt x="723964" y="82351"/>
                  </a:lnTo>
                  <a:lnTo>
                    <a:pt x="747318" y="85008"/>
                  </a:lnTo>
                  <a:lnTo>
                    <a:pt x="770671" y="87664"/>
                  </a:lnTo>
                  <a:lnTo>
                    <a:pt x="794025" y="90321"/>
                  </a:lnTo>
                  <a:lnTo>
                    <a:pt x="817379" y="92977"/>
                  </a:lnTo>
                  <a:lnTo>
                    <a:pt x="840733" y="95634"/>
                  </a:lnTo>
                  <a:lnTo>
                    <a:pt x="864086" y="98290"/>
                  </a:lnTo>
                  <a:lnTo>
                    <a:pt x="887440" y="100947"/>
                  </a:lnTo>
                  <a:lnTo>
                    <a:pt x="910794" y="103604"/>
                  </a:lnTo>
                  <a:lnTo>
                    <a:pt x="934147" y="106260"/>
                  </a:lnTo>
                  <a:lnTo>
                    <a:pt x="957501" y="108917"/>
                  </a:lnTo>
                  <a:lnTo>
                    <a:pt x="980855" y="111573"/>
                  </a:lnTo>
                  <a:lnTo>
                    <a:pt x="1004208" y="114230"/>
                  </a:lnTo>
                  <a:lnTo>
                    <a:pt x="1027562" y="116886"/>
                  </a:lnTo>
                  <a:lnTo>
                    <a:pt x="1050916" y="119543"/>
                  </a:lnTo>
                  <a:lnTo>
                    <a:pt x="1074270" y="122199"/>
                  </a:lnTo>
                  <a:lnTo>
                    <a:pt x="1097623" y="124856"/>
                  </a:lnTo>
                  <a:lnTo>
                    <a:pt x="1120977" y="127512"/>
                  </a:lnTo>
                  <a:lnTo>
                    <a:pt x="1144331" y="130169"/>
                  </a:lnTo>
                  <a:lnTo>
                    <a:pt x="1167684" y="132825"/>
                  </a:lnTo>
                  <a:lnTo>
                    <a:pt x="1191038" y="135482"/>
                  </a:lnTo>
                  <a:lnTo>
                    <a:pt x="1214392" y="138138"/>
                  </a:lnTo>
                  <a:lnTo>
                    <a:pt x="1237745" y="140795"/>
                  </a:lnTo>
                  <a:lnTo>
                    <a:pt x="1261099" y="143451"/>
                  </a:lnTo>
                  <a:lnTo>
                    <a:pt x="1284453" y="146108"/>
                  </a:lnTo>
                  <a:lnTo>
                    <a:pt x="1307807" y="148764"/>
                  </a:lnTo>
                  <a:lnTo>
                    <a:pt x="1331160" y="151421"/>
                  </a:lnTo>
                  <a:lnTo>
                    <a:pt x="1354514" y="154077"/>
                  </a:lnTo>
                  <a:lnTo>
                    <a:pt x="1377868" y="156734"/>
                  </a:lnTo>
                  <a:lnTo>
                    <a:pt x="1401221" y="159390"/>
                  </a:lnTo>
                  <a:lnTo>
                    <a:pt x="1424575" y="162047"/>
                  </a:lnTo>
                  <a:lnTo>
                    <a:pt x="1447929" y="164703"/>
                  </a:lnTo>
                  <a:lnTo>
                    <a:pt x="1471282" y="167360"/>
                  </a:lnTo>
                  <a:lnTo>
                    <a:pt x="1494636" y="170016"/>
                  </a:lnTo>
                  <a:lnTo>
                    <a:pt x="1517990" y="172673"/>
                  </a:lnTo>
                  <a:lnTo>
                    <a:pt x="1541343" y="175329"/>
                  </a:lnTo>
                  <a:lnTo>
                    <a:pt x="1564697" y="177986"/>
                  </a:lnTo>
                  <a:lnTo>
                    <a:pt x="1588051" y="180642"/>
                  </a:lnTo>
                  <a:lnTo>
                    <a:pt x="1611405" y="183299"/>
                  </a:lnTo>
                  <a:lnTo>
                    <a:pt x="1634758" y="185955"/>
                  </a:lnTo>
                  <a:lnTo>
                    <a:pt x="1658112" y="188612"/>
                  </a:lnTo>
                  <a:lnTo>
                    <a:pt x="1681466" y="191268"/>
                  </a:lnTo>
                  <a:lnTo>
                    <a:pt x="1704819" y="193925"/>
                  </a:lnTo>
                  <a:lnTo>
                    <a:pt x="1728173" y="196581"/>
                  </a:lnTo>
                  <a:lnTo>
                    <a:pt x="1751527" y="199238"/>
                  </a:lnTo>
                  <a:lnTo>
                    <a:pt x="1774880" y="201895"/>
                  </a:lnTo>
                  <a:lnTo>
                    <a:pt x="1798234" y="204551"/>
                  </a:lnTo>
                  <a:lnTo>
                    <a:pt x="1821588" y="207208"/>
                  </a:lnTo>
                  <a:lnTo>
                    <a:pt x="1844942" y="209864"/>
                  </a:lnTo>
                  <a:lnTo>
                    <a:pt x="1868295" y="212521"/>
                  </a:lnTo>
                  <a:lnTo>
                    <a:pt x="1891649" y="215177"/>
                  </a:lnTo>
                  <a:lnTo>
                    <a:pt x="1915003" y="217834"/>
                  </a:lnTo>
                  <a:lnTo>
                    <a:pt x="1938356" y="220490"/>
                  </a:lnTo>
                  <a:lnTo>
                    <a:pt x="1954322" y="222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98939" y="5358267"/>
              <a:ext cx="66023" cy="71538"/>
            </a:xfrm>
            <a:custGeom>
              <a:avLst/>
              <a:pathLst>
                <a:path w="66023" h="71538">
                  <a:moveTo>
                    <a:pt x="0" y="71538"/>
                  </a:moveTo>
                  <a:lnTo>
                    <a:pt x="66023" y="42816"/>
                  </a:lnTo>
                  <a:lnTo>
                    <a:pt x="81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222288" y="5506087"/>
              <a:ext cx="1219090" cy="235440"/>
            </a:xfrm>
            <a:custGeom>
              <a:avLst/>
              <a:pathLst>
                <a:path w="1219090" h="235440">
                  <a:moveTo>
                    <a:pt x="0" y="0"/>
                  </a:moveTo>
                  <a:lnTo>
                    <a:pt x="15884" y="3067"/>
                  </a:lnTo>
                  <a:lnTo>
                    <a:pt x="31768" y="6135"/>
                  </a:lnTo>
                  <a:lnTo>
                    <a:pt x="47653" y="9203"/>
                  </a:lnTo>
                  <a:lnTo>
                    <a:pt x="63537" y="12270"/>
                  </a:lnTo>
                  <a:lnTo>
                    <a:pt x="79422" y="15338"/>
                  </a:lnTo>
                  <a:lnTo>
                    <a:pt x="95306" y="18406"/>
                  </a:lnTo>
                  <a:lnTo>
                    <a:pt x="111191" y="21474"/>
                  </a:lnTo>
                  <a:lnTo>
                    <a:pt x="127075" y="24541"/>
                  </a:lnTo>
                  <a:lnTo>
                    <a:pt x="142959" y="27609"/>
                  </a:lnTo>
                  <a:lnTo>
                    <a:pt x="158844" y="30677"/>
                  </a:lnTo>
                  <a:lnTo>
                    <a:pt x="174728" y="33745"/>
                  </a:lnTo>
                  <a:lnTo>
                    <a:pt x="190613" y="36812"/>
                  </a:lnTo>
                  <a:lnTo>
                    <a:pt x="206497" y="39880"/>
                  </a:lnTo>
                  <a:lnTo>
                    <a:pt x="222382" y="42948"/>
                  </a:lnTo>
                  <a:lnTo>
                    <a:pt x="238266" y="46015"/>
                  </a:lnTo>
                  <a:lnTo>
                    <a:pt x="254151" y="49083"/>
                  </a:lnTo>
                  <a:lnTo>
                    <a:pt x="270035" y="52151"/>
                  </a:lnTo>
                  <a:lnTo>
                    <a:pt x="285919" y="55219"/>
                  </a:lnTo>
                  <a:lnTo>
                    <a:pt x="301804" y="58286"/>
                  </a:lnTo>
                  <a:lnTo>
                    <a:pt x="317688" y="61354"/>
                  </a:lnTo>
                  <a:lnTo>
                    <a:pt x="333573" y="64422"/>
                  </a:lnTo>
                  <a:lnTo>
                    <a:pt x="349457" y="67490"/>
                  </a:lnTo>
                  <a:lnTo>
                    <a:pt x="365342" y="70557"/>
                  </a:lnTo>
                  <a:lnTo>
                    <a:pt x="381226" y="73625"/>
                  </a:lnTo>
                  <a:lnTo>
                    <a:pt x="397110" y="76693"/>
                  </a:lnTo>
                  <a:lnTo>
                    <a:pt x="412995" y="79760"/>
                  </a:lnTo>
                  <a:lnTo>
                    <a:pt x="428879" y="82828"/>
                  </a:lnTo>
                  <a:lnTo>
                    <a:pt x="444764" y="85896"/>
                  </a:lnTo>
                  <a:lnTo>
                    <a:pt x="460648" y="88964"/>
                  </a:lnTo>
                  <a:lnTo>
                    <a:pt x="476533" y="92031"/>
                  </a:lnTo>
                  <a:lnTo>
                    <a:pt x="492417" y="95099"/>
                  </a:lnTo>
                  <a:lnTo>
                    <a:pt x="508302" y="98167"/>
                  </a:lnTo>
                  <a:lnTo>
                    <a:pt x="524186" y="101235"/>
                  </a:lnTo>
                  <a:lnTo>
                    <a:pt x="540070" y="104302"/>
                  </a:lnTo>
                  <a:lnTo>
                    <a:pt x="555955" y="107370"/>
                  </a:lnTo>
                  <a:lnTo>
                    <a:pt x="571839" y="110438"/>
                  </a:lnTo>
                  <a:lnTo>
                    <a:pt x="587724" y="113505"/>
                  </a:lnTo>
                  <a:lnTo>
                    <a:pt x="603608" y="116573"/>
                  </a:lnTo>
                  <a:lnTo>
                    <a:pt x="619493" y="119641"/>
                  </a:lnTo>
                  <a:lnTo>
                    <a:pt x="635377" y="122709"/>
                  </a:lnTo>
                  <a:lnTo>
                    <a:pt x="651262" y="125776"/>
                  </a:lnTo>
                  <a:lnTo>
                    <a:pt x="667146" y="128844"/>
                  </a:lnTo>
                  <a:lnTo>
                    <a:pt x="683030" y="131912"/>
                  </a:lnTo>
                  <a:lnTo>
                    <a:pt x="698915" y="134980"/>
                  </a:lnTo>
                  <a:lnTo>
                    <a:pt x="714799" y="138047"/>
                  </a:lnTo>
                  <a:lnTo>
                    <a:pt x="730684" y="141115"/>
                  </a:lnTo>
                  <a:lnTo>
                    <a:pt x="746568" y="144183"/>
                  </a:lnTo>
                  <a:lnTo>
                    <a:pt x="762453" y="147250"/>
                  </a:lnTo>
                  <a:lnTo>
                    <a:pt x="778337" y="150318"/>
                  </a:lnTo>
                  <a:lnTo>
                    <a:pt x="794221" y="153386"/>
                  </a:lnTo>
                  <a:lnTo>
                    <a:pt x="810106" y="156454"/>
                  </a:lnTo>
                  <a:lnTo>
                    <a:pt x="825990" y="159521"/>
                  </a:lnTo>
                  <a:lnTo>
                    <a:pt x="841875" y="162589"/>
                  </a:lnTo>
                  <a:lnTo>
                    <a:pt x="857759" y="165657"/>
                  </a:lnTo>
                  <a:lnTo>
                    <a:pt x="873644" y="168725"/>
                  </a:lnTo>
                  <a:lnTo>
                    <a:pt x="889528" y="171792"/>
                  </a:lnTo>
                  <a:lnTo>
                    <a:pt x="905413" y="174860"/>
                  </a:lnTo>
                  <a:lnTo>
                    <a:pt x="921297" y="177928"/>
                  </a:lnTo>
                  <a:lnTo>
                    <a:pt x="937181" y="180995"/>
                  </a:lnTo>
                  <a:lnTo>
                    <a:pt x="953066" y="184063"/>
                  </a:lnTo>
                  <a:lnTo>
                    <a:pt x="968950" y="187131"/>
                  </a:lnTo>
                  <a:lnTo>
                    <a:pt x="984835" y="190199"/>
                  </a:lnTo>
                  <a:lnTo>
                    <a:pt x="1000719" y="193266"/>
                  </a:lnTo>
                  <a:lnTo>
                    <a:pt x="1016604" y="196334"/>
                  </a:lnTo>
                  <a:lnTo>
                    <a:pt x="1032488" y="199402"/>
                  </a:lnTo>
                  <a:lnTo>
                    <a:pt x="1048372" y="202470"/>
                  </a:lnTo>
                  <a:lnTo>
                    <a:pt x="1064257" y="205537"/>
                  </a:lnTo>
                  <a:lnTo>
                    <a:pt x="1080141" y="208605"/>
                  </a:lnTo>
                  <a:lnTo>
                    <a:pt x="1096026" y="211673"/>
                  </a:lnTo>
                  <a:lnTo>
                    <a:pt x="1111910" y="214740"/>
                  </a:lnTo>
                  <a:lnTo>
                    <a:pt x="1127795" y="217808"/>
                  </a:lnTo>
                  <a:lnTo>
                    <a:pt x="1143679" y="220876"/>
                  </a:lnTo>
                  <a:lnTo>
                    <a:pt x="1159564" y="223944"/>
                  </a:lnTo>
                  <a:lnTo>
                    <a:pt x="1175448" y="227011"/>
                  </a:lnTo>
                  <a:lnTo>
                    <a:pt x="1191332" y="230079"/>
                  </a:lnTo>
                  <a:lnTo>
                    <a:pt x="1207217" y="233147"/>
                  </a:lnTo>
                  <a:lnTo>
                    <a:pt x="1219090" y="2354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373330" y="5694357"/>
              <a:ext cx="68048" cy="70693"/>
            </a:xfrm>
            <a:custGeom>
              <a:avLst/>
              <a:pathLst>
                <a:path w="68048" h="70693">
                  <a:moveTo>
                    <a:pt x="0" y="70693"/>
                  </a:moveTo>
                  <a:lnTo>
                    <a:pt x="68048" y="47170"/>
                  </a:lnTo>
                  <a:lnTo>
                    <a:pt x="136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222288" y="4862704"/>
              <a:ext cx="893548" cy="643382"/>
            </a:xfrm>
            <a:custGeom>
              <a:avLst/>
              <a:pathLst>
                <a:path w="893548" h="643382">
                  <a:moveTo>
                    <a:pt x="0" y="643382"/>
                  </a:moveTo>
                  <a:lnTo>
                    <a:pt x="11976" y="634759"/>
                  </a:lnTo>
                  <a:lnTo>
                    <a:pt x="23953" y="626135"/>
                  </a:lnTo>
                  <a:lnTo>
                    <a:pt x="35930" y="617511"/>
                  </a:lnTo>
                  <a:lnTo>
                    <a:pt x="47906" y="608888"/>
                  </a:lnTo>
                  <a:lnTo>
                    <a:pt x="59883" y="600264"/>
                  </a:lnTo>
                  <a:lnTo>
                    <a:pt x="71860" y="591641"/>
                  </a:lnTo>
                  <a:lnTo>
                    <a:pt x="83837" y="583017"/>
                  </a:lnTo>
                  <a:lnTo>
                    <a:pt x="95813" y="574393"/>
                  </a:lnTo>
                  <a:lnTo>
                    <a:pt x="107790" y="565770"/>
                  </a:lnTo>
                  <a:lnTo>
                    <a:pt x="119767" y="557146"/>
                  </a:lnTo>
                  <a:lnTo>
                    <a:pt x="131744" y="548522"/>
                  </a:lnTo>
                  <a:lnTo>
                    <a:pt x="143720" y="539899"/>
                  </a:lnTo>
                  <a:lnTo>
                    <a:pt x="155697" y="531275"/>
                  </a:lnTo>
                  <a:lnTo>
                    <a:pt x="167674" y="522652"/>
                  </a:lnTo>
                  <a:lnTo>
                    <a:pt x="179650" y="514028"/>
                  </a:lnTo>
                  <a:lnTo>
                    <a:pt x="191627" y="505404"/>
                  </a:lnTo>
                  <a:lnTo>
                    <a:pt x="203604" y="496781"/>
                  </a:lnTo>
                  <a:lnTo>
                    <a:pt x="215581" y="488157"/>
                  </a:lnTo>
                  <a:lnTo>
                    <a:pt x="227557" y="479533"/>
                  </a:lnTo>
                  <a:lnTo>
                    <a:pt x="239534" y="470910"/>
                  </a:lnTo>
                  <a:lnTo>
                    <a:pt x="251511" y="462286"/>
                  </a:lnTo>
                  <a:lnTo>
                    <a:pt x="263488" y="453663"/>
                  </a:lnTo>
                  <a:lnTo>
                    <a:pt x="275464" y="445039"/>
                  </a:lnTo>
                  <a:lnTo>
                    <a:pt x="287441" y="436415"/>
                  </a:lnTo>
                  <a:lnTo>
                    <a:pt x="299418" y="427792"/>
                  </a:lnTo>
                  <a:lnTo>
                    <a:pt x="311394" y="419168"/>
                  </a:lnTo>
                  <a:lnTo>
                    <a:pt x="323371" y="410544"/>
                  </a:lnTo>
                  <a:lnTo>
                    <a:pt x="335348" y="401921"/>
                  </a:lnTo>
                  <a:lnTo>
                    <a:pt x="347325" y="393297"/>
                  </a:lnTo>
                  <a:lnTo>
                    <a:pt x="359301" y="384674"/>
                  </a:lnTo>
                  <a:lnTo>
                    <a:pt x="371278" y="376050"/>
                  </a:lnTo>
                  <a:lnTo>
                    <a:pt x="383255" y="367426"/>
                  </a:lnTo>
                  <a:lnTo>
                    <a:pt x="395232" y="358803"/>
                  </a:lnTo>
                  <a:lnTo>
                    <a:pt x="407208" y="350179"/>
                  </a:lnTo>
                  <a:lnTo>
                    <a:pt x="419185" y="341556"/>
                  </a:lnTo>
                  <a:lnTo>
                    <a:pt x="431162" y="332932"/>
                  </a:lnTo>
                  <a:lnTo>
                    <a:pt x="443139" y="324308"/>
                  </a:lnTo>
                  <a:lnTo>
                    <a:pt x="455115" y="315685"/>
                  </a:lnTo>
                  <a:lnTo>
                    <a:pt x="467092" y="307061"/>
                  </a:lnTo>
                  <a:lnTo>
                    <a:pt x="479069" y="298437"/>
                  </a:lnTo>
                  <a:lnTo>
                    <a:pt x="491045" y="289814"/>
                  </a:lnTo>
                  <a:lnTo>
                    <a:pt x="503022" y="281190"/>
                  </a:lnTo>
                  <a:lnTo>
                    <a:pt x="514999" y="272567"/>
                  </a:lnTo>
                  <a:lnTo>
                    <a:pt x="526976" y="263943"/>
                  </a:lnTo>
                  <a:lnTo>
                    <a:pt x="538952" y="255319"/>
                  </a:lnTo>
                  <a:lnTo>
                    <a:pt x="550929" y="246696"/>
                  </a:lnTo>
                  <a:lnTo>
                    <a:pt x="562906" y="238072"/>
                  </a:lnTo>
                  <a:lnTo>
                    <a:pt x="574883" y="229448"/>
                  </a:lnTo>
                  <a:lnTo>
                    <a:pt x="586859" y="220825"/>
                  </a:lnTo>
                  <a:lnTo>
                    <a:pt x="598836" y="212201"/>
                  </a:lnTo>
                  <a:lnTo>
                    <a:pt x="610813" y="203578"/>
                  </a:lnTo>
                  <a:lnTo>
                    <a:pt x="622789" y="194954"/>
                  </a:lnTo>
                  <a:lnTo>
                    <a:pt x="634766" y="186330"/>
                  </a:lnTo>
                  <a:lnTo>
                    <a:pt x="646743" y="177707"/>
                  </a:lnTo>
                  <a:lnTo>
                    <a:pt x="658720" y="169083"/>
                  </a:lnTo>
                  <a:lnTo>
                    <a:pt x="670696" y="160459"/>
                  </a:lnTo>
                  <a:lnTo>
                    <a:pt x="682673" y="151836"/>
                  </a:lnTo>
                  <a:lnTo>
                    <a:pt x="694650" y="143212"/>
                  </a:lnTo>
                  <a:lnTo>
                    <a:pt x="706627" y="134589"/>
                  </a:lnTo>
                  <a:lnTo>
                    <a:pt x="718603" y="125965"/>
                  </a:lnTo>
                  <a:lnTo>
                    <a:pt x="730580" y="117341"/>
                  </a:lnTo>
                  <a:lnTo>
                    <a:pt x="742557" y="108718"/>
                  </a:lnTo>
                  <a:lnTo>
                    <a:pt x="754533" y="100094"/>
                  </a:lnTo>
                  <a:lnTo>
                    <a:pt x="766510" y="91471"/>
                  </a:lnTo>
                  <a:lnTo>
                    <a:pt x="778487" y="82847"/>
                  </a:lnTo>
                  <a:lnTo>
                    <a:pt x="790464" y="74223"/>
                  </a:lnTo>
                  <a:lnTo>
                    <a:pt x="802440" y="65600"/>
                  </a:lnTo>
                  <a:lnTo>
                    <a:pt x="814417" y="56976"/>
                  </a:lnTo>
                  <a:lnTo>
                    <a:pt x="826394" y="48352"/>
                  </a:lnTo>
                  <a:lnTo>
                    <a:pt x="838371" y="39729"/>
                  </a:lnTo>
                  <a:lnTo>
                    <a:pt x="850347" y="31105"/>
                  </a:lnTo>
                  <a:lnTo>
                    <a:pt x="862324" y="22482"/>
                  </a:lnTo>
                  <a:lnTo>
                    <a:pt x="874301" y="13858"/>
                  </a:lnTo>
                  <a:lnTo>
                    <a:pt x="886278" y="5234"/>
                  </a:lnTo>
                  <a:lnTo>
                    <a:pt x="8935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44199" y="4862704"/>
              <a:ext cx="71637" cy="65649"/>
            </a:xfrm>
            <a:custGeom>
              <a:avLst/>
              <a:pathLst>
                <a:path w="71637" h="65649">
                  <a:moveTo>
                    <a:pt x="42071" y="65649"/>
                  </a:moveTo>
                  <a:lnTo>
                    <a:pt x="71637" y="0"/>
                  </a:lnTo>
                  <a:lnTo>
                    <a:pt x="0" y="72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222288" y="5506087"/>
              <a:ext cx="186955" cy="143821"/>
            </a:xfrm>
            <a:custGeom>
              <a:avLst/>
              <a:pathLst>
                <a:path w="186955" h="143821">
                  <a:moveTo>
                    <a:pt x="0" y="0"/>
                  </a:moveTo>
                  <a:lnTo>
                    <a:pt x="4770" y="3669"/>
                  </a:lnTo>
                  <a:lnTo>
                    <a:pt x="9541" y="7339"/>
                  </a:lnTo>
                  <a:lnTo>
                    <a:pt x="14311" y="11009"/>
                  </a:lnTo>
                  <a:lnTo>
                    <a:pt x="19082" y="14679"/>
                  </a:lnTo>
                  <a:lnTo>
                    <a:pt x="23853" y="18349"/>
                  </a:lnTo>
                  <a:lnTo>
                    <a:pt x="28623" y="22019"/>
                  </a:lnTo>
                  <a:lnTo>
                    <a:pt x="33394" y="25689"/>
                  </a:lnTo>
                  <a:lnTo>
                    <a:pt x="38165" y="29359"/>
                  </a:lnTo>
                  <a:lnTo>
                    <a:pt x="42935" y="33029"/>
                  </a:lnTo>
                  <a:lnTo>
                    <a:pt x="47706" y="36699"/>
                  </a:lnTo>
                  <a:lnTo>
                    <a:pt x="52476" y="40369"/>
                  </a:lnTo>
                  <a:lnTo>
                    <a:pt x="57247" y="44039"/>
                  </a:lnTo>
                  <a:lnTo>
                    <a:pt x="62018" y="47709"/>
                  </a:lnTo>
                  <a:lnTo>
                    <a:pt x="66788" y="51379"/>
                  </a:lnTo>
                  <a:lnTo>
                    <a:pt x="71559" y="55049"/>
                  </a:lnTo>
                  <a:lnTo>
                    <a:pt x="76330" y="58719"/>
                  </a:lnTo>
                  <a:lnTo>
                    <a:pt x="81100" y="62389"/>
                  </a:lnTo>
                  <a:lnTo>
                    <a:pt x="85871" y="66059"/>
                  </a:lnTo>
                  <a:lnTo>
                    <a:pt x="90642" y="69729"/>
                  </a:lnTo>
                  <a:lnTo>
                    <a:pt x="95412" y="73399"/>
                  </a:lnTo>
                  <a:lnTo>
                    <a:pt x="100183" y="77069"/>
                  </a:lnTo>
                  <a:lnTo>
                    <a:pt x="104953" y="80739"/>
                  </a:lnTo>
                  <a:lnTo>
                    <a:pt x="109724" y="84409"/>
                  </a:lnTo>
                  <a:lnTo>
                    <a:pt x="114495" y="88079"/>
                  </a:lnTo>
                  <a:lnTo>
                    <a:pt x="119265" y="91749"/>
                  </a:lnTo>
                  <a:lnTo>
                    <a:pt x="124036" y="95419"/>
                  </a:lnTo>
                  <a:lnTo>
                    <a:pt x="128807" y="99089"/>
                  </a:lnTo>
                  <a:lnTo>
                    <a:pt x="133577" y="102759"/>
                  </a:lnTo>
                  <a:lnTo>
                    <a:pt x="138348" y="106429"/>
                  </a:lnTo>
                  <a:lnTo>
                    <a:pt x="143119" y="110099"/>
                  </a:lnTo>
                  <a:lnTo>
                    <a:pt x="147889" y="113769"/>
                  </a:lnTo>
                  <a:lnTo>
                    <a:pt x="152660" y="117439"/>
                  </a:lnTo>
                  <a:lnTo>
                    <a:pt x="157430" y="121109"/>
                  </a:lnTo>
                  <a:lnTo>
                    <a:pt x="162201" y="124779"/>
                  </a:lnTo>
                  <a:lnTo>
                    <a:pt x="166972" y="128449"/>
                  </a:lnTo>
                  <a:lnTo>
                    <a:pt x="171742" y="132119"/>
                  </a:lnTo>
                  <a:lnTo>
                    <a:pt x="176513" y="135789"/>
                  </a:lnTo>
                  <a:lnTo>
                    <a:pt x="181284" y="139459"/>
                  </a:lnTo>
                  <a:lnTo>
                    <a:pt x="186054" y="143128"/>
                  </a:lnTo>
                  <a:lnTo>
                    <a:pt x="186955" y="1438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37871" y="5583356"/>
              <a:ext cx="71372" cy="66553"/>
            </a:xfrm>
            <a:custGeom>
              <a:avLst/>
              <a:pathLst>
                <a:path w="71372" h="66553">
                  <a:moveTo>
                    <a:pt x="0" y="57067"/>
                  </a:moveTo>
                  <a:lnTo>
                    <a:pt x="71372" y="66553"/>
                  </a:lnTo>
                  <a:lnTo>
                    <a:pt x="439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222288" y="4773178"/>
              <a:ext cx="1155892" cy="732909"/>
            </a:xfrm>
            <a:custGeom>
              <a:avLst/>
              <a:pathLst>
                <a:path w="1155892" h="732909">
                  <a:moveTo>
                    <a:pt x="0" y="732909"/>
                  </a:moveTo>
                  <a:lnTo>
                    <a:pt x="14746" y="723558"/>
                  </a:lnTo>
                  <a:lnTo>
                    <a:pt x="29493" y="714208"/>
                  </a:lnTo>
                  <a:lnTo>
                    <a:pt x="44240" y="704857"/>
                  </a:lnTo>
                  <a:lnTo>
                    <a:pt x="58986" y="695507"/>
                  </a:lnTo>
                  <a:lnTo>
                    <a:pt x="73733" y="686157"/>
                  </a:lnTo>
                  <a:lnTo>
                    <a:pt x="88480" y="676806"/>
                  </a:lnTo>
                  <a:lnTo>
                    <a:pt x="103227" y="667456"/>
                  </a:lnTo>
                  <a:lnTo>
                    <a:pt x="117973" y="658106"/>
                  </a:lnTo>
                  <a:lnTo>
                    <a:pt x="132720" y="648755"/>
                  </a:lnTo>
                  <a:lnTo>
                    <a:pt x="147467" y="639405"/>
                  </a:lnTo>
                  <a:lnTo>
                    <a:pt x="162214" y="630055"/>
                  </a:lnTo>
                  <a:lnTo>
                    <a:pt x="176960" y="620704"/>
                  </a:lnTo>
                  <a:lnTo>
                    <a:pt x="191707" y="611354"/>
                  </a:lnTo>
                  <a:lnTo>
                    <a:pt x="206454" y="602003"/>
                  </a:lnTo>
                  <a:lnTo>
                    <a:pt x="221201" y="592653"/>
                  </a:lnTo>
                  <a:lnTo>
                    <a:pt x="235947" y="583303"/>
                  </a:lnTo>
                  <a:lnTo>
                    <a:pt x="250694" y="573952"/>
                  </a:lnTo>
                  <a:lnTo>
                    <a:pt x="265441" y="564602"/>
                  </a:lnTo>
                  <a:lnTo>
                    <a:pt x="280187" y="555252"/>
                  </a:lnTo>
                  <a:lnTo>
                    <a:pt x="294934" y="545901"/>
                  </a:lnTo>
                  <a:lnTo>
                    <a:pt x="309681" y="536551"/>
                  </a:lnTo>
                  <a:lnTo>
                    <a:pt x="324428" y="527200"/>
                  </a:lnTo>
                  <a:lnTo>
                    <a:pt x="339174" y="517850"/>
                  </a:lnTo>
                  <a:lnTo>
                    <a:pt x="353921" y="508500"/>
                  </a:lnTo>
                  <a:lnTo>
                    <a:pt x="368668" y="499149"/>
                  </a:lnTo>
                  <a:lnTo>
                    <a:pt x="383415" y="489799"/>
                  </a:lnTo>
                  <a:lnTo>
                    <a:pt x="398161" y="480449"/>
                  </a:lnTo>
                  <a:lnTo>
                    <a:pt x="412908" y="471098"/>
                  </a:lnTo>
                  <a:lnTo>
                    <a:pt x="427655" y="461748"/>
                  </a:lnTo>
                  <a:lnTo>
                    <a:pt x="442402" y="452398"/>
                  </a:lnTo>
                  <a:lnTo>
                    <a:pt x="457148" y="443047"/>
                  </a:lnTo>
                  <a:lnTo>
                    <a:pt x="471895" y="433697"/>
                  </a:lnTo>
                  <a:lnTo>
                    <a:pt x="486642" y="424346"/>
                  </a:lnTo>
                  <a:lnTo>
                    <a:pt x="501388" y="414996"/>
                  </a:lnTo>
                  <a:lnTo>
                    <a:pt x="516135" y="405646"/>
                  </a:lnTo>
                  <a:lnTo>
                    <a:pt x="530882" y="396295"/>
                  </a:lnTo>
                  <a:lnTo>
                    <a:pt x="545629" y="386945"/>
                  </a:lnTo>
                  <a:lnTo>
                    <a:pt x="560375" y="377595"/>
                  </a:lnTo>
                  <a:lnTo>
                    <a:pt x="575122" y="368244"/>
                  </a:lnTo>
                  <a:lnTo>
                    <a:pt x="589869" y="358894"/>
                  </a:lnTo>
                  <a:lnTo>
                    <a:pt x="604616" y="349544"/>
                  </a:lnTo>
                  <a:lnTo>
                    <a:pt x="619362" y="340193"/>
                  </a:lnTo>
                  <a:lnTo>
                    <a:pt x="634109" y="330843"/>
                  </a:lnTo>
                  <a:lnTo>
                    <a:pt x="648856" y="321492"/>
                  </a:lnTo>
                  <a:lnTo>
                    <a:pt x="663603" y="312142"/>
                  </a:lnTo>
                  <a:lnTo>
                    <a:pt x="678349" y="302792"/>
                  </a:lnTo>
                  <a:lnTo>
                    <a:pt x="693096" y="293441"/>
                  </a:lnTo>
                  <a:lnTo>
                    <a:pt x="707843" y="284091"/>
                  </a:lnTo>
                  <a:lnTo>
                    <a:pt x="722589" y="274741"/>
                  </a:lnTo>
                  <a:lnTo>
                    <a:pt x="737336" y="265390"/>
                  </a:lnTo>
                  <a:lnTo>
                    <a:pt x="752083" y="256040"/>
                  </a:lnTo>
                  <a:lnTo>
                    <a:pt x="766830" y="246690"/>
                  </a:lnTo>
                  <a:lnTo>
                    <a:pt x="781576" y="237339"/>
                  </a:lnTo>
                  <a:lnTo>
                    <a:pt x="796323" y="227989"/>
                  </a:lnTo>
                  <a:lnTo>
                    <a:pt x="811070" y="218638"/>
                  </a:lnTo>
                  <a:lnTo>
                    <a:pt x="825817" y="209288"/>
                  </a:lnTo>
                  <a:lnTo>
                    <a:pt x="840563" y="199938"/>
                  </a:lnTo>
                  <a:lnTo>
                    <a:pt x="855310" y="190587"/>
                  </a:lnTo>
                  <a:lnTo>
                    <a:pt x="870057" y="181237"/>
                  </a:lnTo>
                  <a:lnTo>
                    <a:pt x="884804" y="171887"/>
                  </a:lnTo>
                  <a:lnTo>
                    <a:pt x="899550" y="162536"/>
                  </a:lnTo>
                  <a:lnTo>
                    <a:pt x="914297" y="153186"/>
                  </a:lnTo>
                  <a:lnTo>
                    <a:pt x="929044" y="143835"/>
                  </a:lnTo>
                  <a:lnTo>
                    <a:pt x="943790" y="134485"/>
                  </a:lnTo>
                  <a:lnTo>
                    <a:pt x="958537" y="125135"/>
                  </a:lnTo>
                  <a:lnTo>
                    <a:pt x="973284" y="115784"/>
                  </a:lnTo>
                  <a:lnTo>
                    <a:pt x="988031" y="106434"/>
                  </a:lnTo>
                  <a:lnTo>
                    <a:pt x="1002777" y="97084"/>
                  </a:lnTo>
                  <a:lnTo>
                    <a:pt x="1017524" y="87733"/>
                  </a:lnTo>
                  <a:lnTo>
                    <a:pt x="1032271" y="78383"/>
                  </a:lnTo>
                  <a:lnTo>
                    <a:pt x="1047018" y="69033"/>
                  </a:lnTo>
                  <a:lnTo>
                    <a:pt x="1061764" y="59682"/>
                  </a:lnTo>
                  <a:lnTo>
                    <a:pt x="1076511" y="50332"/>
                  </a:lnTo>
                  <a:lnTo>
                    <a:pt x="1091258" y="40981"/>
                  </a:lnTo>
                  <a:lnTo>
                    <a:pt x="1106005" y="31631"/>
                  </a:lnTo>
                  <a:lnTo>
                    <a:pt x="1120751" y="22281"/>
                  </a:lnTo>
                  <a:lnTo>
                    <a:pt x="1135498" y="12930"/>
                  </a:lnTo>
                  <a:lnTo>
                    <a:pt x="1150245" y="3580"/>
                  </a:lnTo>
                  <a:lnTo>
                    <a:pt x="11558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306242" y="4773178"/>
              <a:ext cx="71938" cy="63793"/>
            </a:xfrm>
            <a:custGeom>
              <a:avLst/>
              <a:pathLst>
                <a:path w="71938" h="63793">
                  <a:moveTo>
                    <a:pt x="38555" y="63793"/>
                  </a:moveTo>
                  <a:lnTo>
                    <a:pt x="71938" y="0"/>
                  </a:lnTo>
                  <a:lnTo>
                    <a:pt x="0" y="29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222288" y="5506087"/>
              <a:ext cx="375765" cy="549"/>
            </a:xfrm>
            <a:custGeom>
              <a:avLst/>
              <a:pathLst>
                <a:path w="375765" h="549">
                  <a:moveTo>
                    <a:pt x="0" y="0"/>
                  </a:moveTo>
                  <a:lnTo>
                    <a:pt x="7431" y="10"/>
                  </a:lnTo>
                  <a:lnTo>
                    <a:pt x="14863" y="21"/>
                  </a:lnTo>
                  <a:lnTo>
                    <a:pt x="22295" y="32"/>
                  </a:lnTo>
                  <a:lnTo>
                    <a:pt x="29727" y="43"/>
                  </a:lnTo>
                  <a:lnTo>
                    <a:pt x="37159" y="54"/>
                  </a:lnTo>
                  <a:lnTo>
                    <a:pt x="44591" y="65"/>
                  </a:lnTo>
                  <a:lnTo>
                    <a:pt x="52023" y="76"/>
                  </a:lnTo>
                  <a:lnTo>
                    <a:pt x="59455" y="86"/>
                  </a:lnTo>
                  <a:lnTo>
                    <a:pt x="66887" y="97"/>
                  </a:lnTo>
                  <a:lnTo>
                    <a:pt x="74319" y="108"/>
                  </a:lnTo>
                  <a:lnTo>
                    <a:pt x="81751" y="119"/>
                  </a:lnTo>
                  <a:lnTo>
                    <a:pt x="89183" y="130"/>
                  </a:lnTo>
                  <a:lnTo>
                    <a:pt x="96615" y="141"/>
                  </a:lnTo>
                  <a:lnTo>
                    <a:pt x="104047" y="152"/>
                  </a:lnTo>
                  <a:lnTo>
                    <a:pt x="111479" y="162"/>
                  </a:lnTo>
                  <a:lnTo>
                    <a:pt x="118911" y="173"/>
                  </a:lnTo>
                  <a:lnTo>
                    <a:pt x="126343" y="184"/>
                  </a:lnTo>
                  <a:lnTo>
                    <a:pt x="133775" y="195"/>
                  </a:lnTo>
                  <a:lnTo>
                    <a:pt x="141207" y="206"/>
                  </a:lnTo>
                  <a:lnTo>
                    <a:pt x="148639" y="217"/>
                  </a:lnTo>
                  <a:lnTo>
                    <a:pt x="156071" y="228"/>
                  </a:lnTo>
                  <a:lnTo>
                    <a:pt x="163503" y="238"/>
                  </a:lnTo>
                  <a:lnTo>
                    <a:pt x="170935" y="249"/>
                  </a:lnTo>
                  <a:lnTo>
                    <a:pt x="178367" y="260"/>
                  </a:lnTo>
                  <a:lnTo>
                    <a:pt x="185799" y="271"/>
                  </a:lnTo>
                  <a:lnTo>
                    <a:pt x="193231" y="282"/>
                  </a:lnTo>
                  <a:lnTo>
                    <a:pt x="200663" y="293"/>
                  </a:lnTo>
                  <a:lnTo>
                    <a:pt x="208095" y="304"/>
                  </a:lnTo>
                  <a:lnTo>
                    <a:pt x="215527" y="315"/>
                  </a:lnTo>
                  <a:lnTo>
                    <a:pt x="222959" y="325"/>
                  </a:lnTo>
                  <a:lnTo>
                    <a:pt x="230391" y="336"/>
                  </a:lnTo>
                  <a:lnTo>
                    <a:pt x="237823" y="347"/>
                  </a:lnTo>
                  <a:lnTo>
                    <a:pt x="245255" y="358"/>
                  </a:lnTo>
                  <a:lnTo>
                    <a:pt x="252687" y="369"/>
                  </a:lnTo>
                  <a:lnTo>
                    <a:pt x="260119" y="380"/>
                  </a:lnTo>
                  <a:lnTo>
                    <a:pt x="267551" y="391"/>
                  </a:lnTo>
                  <a:lnTo>
                    <a:pt x="274983" y="401"/>
                  </a:lnTo>
                  <a:lnTo>
                    <a:pt x="282415" y="412"/>
                  </a:lnTo>
                  <a:lnTo>
                    <a:pt x="289847" y="423"/>
                  </a:lnTo>
                  <a:lnTo>
                    <a:pt x="297278" y="434"/>
                  </a:lnTo>
                  <a:lnTo>
                    <a:pt x="304710" y="445"/>
                  </a:lnTo>
                  <a:lnTo>
                    <a:pt x="312142" y="456"/>
                  </a:lnTo>
                  <a:lnTo>
                    <a:pt x="319574" y="467"/>
                  </a:lnTo>
                  <a:lnTo>
                    <a:pt x="327006" y="477"/>
                  </a:lnTo>
                  <a:lnTo>
                    <a:pt x="334438" y="488"/>
                  </a:lnTo>
                  <a:lnTo>
                    <a:pt x="341870" y="499"/>
                  </a:lnTo>
                  <a:lnTo>
                    <a:pt x="349302" y="510"/>
                  </a:lnTo>
                  <a:lnTo>
                    <a:pt x="356734" y="521"/>
                  </a:lnTo>
                  <a:lnTo>
                    <a:pt x="364166" y="532"/>
                  </a:lnTo>
                  <a:lnTo>
                    <a:pt x="371598" y="543"/>
                  </a:lnTo>
                  <a:lnTo>
                    <a:pt x="375765" y="5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535647" y="5470545"/>
              <a:ext cx="62406" cy="71999"/>
            </a:xfrm>
            <a:custGeom>
              <a:avLst/>
              <a:pathLst>
                <a:path w="62406" h="71999">
                  <a:moveTo>
                    <a:pt x="0" y="71999"/>
                  </a:moveTo>
                  <a:lnTo>
                    <a:pt x="62406" y="36091"/>
                  </a:lnTo>
                  <a:lnTo>
                    <a:pt x="1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222288" y="5506087"/>
              <a:ext cx="1124813" cy="918880"/>
            </a:xfrm>
            <a:custGeom>
              <a:avLst/>
              <a:pathLst>
                <a:path w="1124813" h="918880">
                  <a:moveTo>
                    <a:pt x="0" y="0"/>
                  </a:moveTo>
                  <a:lnTo>
                    <a:pt x="14177" y="11582"/>
                  </a:lnTo>
                  <a:lnTo>
                    <a:pt x="28355" y="23164"/>
                  </a:lnTo>
                  <a:lnTo>
                    <a:pt x="42533" y="34746"/>
                  </a:lnTo>
                  <a:lnTo>
                    <a:pt x="56711" y="46328"/>
                  </a:lnTo>
                  <a:lnTo>
                    <a:pt x="70889" y="57910"/>
                  </a:lnTo>
                  <a:lnTo>
                    <a:pt x="85067" y="69493"/>
                  </a:lnTo>
                  <a:lnTo>
                    <a:pt x="99245" y="81075"/>
                  </a:lnTo>
                  <a:lnTo>
                    <a:pt x="113423" y="92657"/>
                  </a:lnTo>
                  <a:lnTo>
                    <a:pt x="127601" y="104239"/>
                  </a:lnTo>
                  <a:lnTo>
                    <a:pt x="141778" y="115821"/>
                  </a:lnTo>
                  <a:lnTo>
                    <a:pt x="155956" y="127403"/>
                  </a:lnTo>
                  <a:lnTo>
                    <a:pt x="170134" y="138986"/>
                  </a:lnTo>
                  <a:lnTo>
                    <a:pt x="184312" y="150568"/>
                  </a:lnTo>
                  <a:lnTo>
                    <a:pt x="198490" y="162150"/>
                  </a:lnTo>
                  <a:lnTo>
                    <a:pt x="212668" y="173732"/>
                  </a:lnTo>
                  <a:lnTo>
                    <a:pt x="226846" y="185314"/>
                  </a:lnTo>
                  <a:lnTo>
                    <a:pt x="241024" y="196896"/>
                  </a:lnTo>
                  <a:lnTo>
                    <a:pt x="255202" y="208479"/>
                  </a:lnTo>
                  <a:lnTo>
                    <a:pt x="269379" y="220061"/>
                  </a:lnTo>
                  <a:lnTo>
                    <a:pt x="283557" y="231643"/>
                  </a:lnTo>
                  <a:lnTo>
                    <a:pt x="297735" y="243225"/>
                  </a:lnTo>
                  <a:lnTo>
                    <a:pt x="311913" y="254807"/>
                  </a:lnTo>
                  <a:lnTo>
                    <a:pt x="326091" y="266389"/>
                  </a:lnTo>
                  <a:lnTo>
                    <a:pt x="340269" y="277972"/>
                  </a:lnTo>
                  <a:lnTo>
                    <a:pt x="354447" y="289554"/>
                  </a:lnTo>
                  <a:lnTo>
                    <a:pt x="368625" y="301136"/>
                  </a:lnTo>
                  <a:lnTo>
                    <a:pt x="382803" y="312718"/>
                  </a:lnTo>
                  <a:lnTo>
                    <a:pt x="396980" y="324300"/>
                  </a:lnTo>
                  <a:lnTo>
                    <a:pt x="411158" y="335882"/>
                  </a:lnTo>
                  <a:lnTo>
                    <a:pt x="425336" y="347465"/>
                  </a:lnTo>
                  <a:lnTo>
                    <a:pt x="439514" y="359047"/>
                  </a:lnTo>
                  <a:lnTo>
                    <a:pt x="453692" y="370629"/>
                  </a:lnTo>
                  <a:lnTo>
                    <a:pt x="467870" y="382211"/>
                  </a:lnTo>
                  <a:lnTo>
                    <a:pt x="482048" y="393793"/>
                  </a:lnTo>
                  <a:lnTo>
                    <a:pt x="496226" y="405376"/>
                  </a:lnTo>
                  <a:lnTo>
                    <a:pt x="510404" y="416958"/>
                  </a:lnTo>
                  <a:lnTo>
                    <a:pt x="524581" y="428540"/>
                  </a:lnTo>
                  <a:lnTo>
                    <a:pt x="538759" y="440122"/>
                  </a:lnTo>
                  <a:lnTo>
                    <a:pt x="552937" y="451704"/>
                  </a:lnTo>
                  <a:lnTo>
                    <a:pt x="567115" y="463286"/>
                  </a:lnTo>
                  <a:lnTo>
                    <a:pt x="581293" y="474869"/>
                  </a:lnTo>
                  <a:lnTo>
                    <a:pt x="595471" y="486451"/>
                  </a:lnTo>
                  <a:lnTo>
                    <a:pt x="609649" y="498033"/>
                  </a:lnTo>
                  <a:lnTo>
                    <a:pt x="623827" y="509615"/>
                  </a:lnTo>
                  <a:lnTo>
                    <a:pt x="638005" y="521197"/>
                  </a:lnTo>
                  <a:lnTo>
                    <a:pt x="652182" y="532779"/>
                  </a:lnTo>
                  <a:lnTo>
                    <a:pt x="666360" y="544362"/>
                  </a:lnTo>
                  <a:lnTo>
                    <a:pt x="680538" y="555944"/>
                  </a:lnTo>
                  <a:lnTo>
                    <a:pt x="694716" y="567526"/>
                  </a:lnTo>
                  <a:lnTo>
                    <a:pt x="708894" y="579108"/>
                  </a:lnTo>
                  <a:lnTo>
                    <a:pt x="723072" y="590690"/>
                  </a:lnTo>
                  <a:lnTo>
                    <a:pt x="737250" y="602272"/>
                  </a:lnTo>
                  <a:lnTo>
                    <a:pt x="751428" y="613855"/>
                  </a:lnTo>
                  <a:lnTo>
                    <a:pt x="765606" y="625437"/>
                  </a:lnTo>
                  <a:lnTo>
                    <a:pt x="779783" y="637019"/>
                  </a:lnTo>
                  <a:lnTo>
                    <a:pt x="793961" y="648601"/>
                  </a:lnTo>
                  <a:lnTo>
                    <a:pt x="808139" y="660183"/>
                  </a:lnTo>
                  <a:lnTo>
                    <a:pt x="822317" y="671765"/>
                  </a:lnTo>
                  <a:lnTo>
                    <a:pt x="836495" y="683348"/>
                  </a:lnTo>
                  <a:lnTo>
                    <a:pt x="850673" y="694930"/>
                  </a:lnTo>
                  <a:lnTo>
                    <a:pt x="864851" y="706512"/>
                  </a:lnTo>
                  <a:lnTo>
                    <a:pt x="879029" y="718094"/>
                  </a:lnTo>
                  <a:lnTo>
                    <a:pt x="893207" y="729676"/>
                  </a:lnTo>
                  <a:lnTo>
                    <a:pt x="907384" y="741259"/>
                  </a:lnTo>
                  <a:lnTo>
                    <a:pt x="921562" y="752841"/>
                  </a:lnTo>
                  <a:lnTo>
                    <a:pt x="935740" y="764423"/>
                  </a:lnTo>
                  <a:lnTo>
                    <a:pt x="949918" y="776005"/>
                  </a:lnTo>
                  <a:lnTo>
                    <a:pt x="964096" y="787587"/>
                  </a:lnTo>
                  <a:lnTo>
                    <a:pt x="978274" y="799169"/>
                  </a:lnTo>
                  <a:lnTo>
                    <a:pt x="992452" y="810752"/>
                  </a:lnTo>
                  <a:lnTo>
                    <a:pt x="1006630" y="822334"/>
                  </a:lnTo>
                  <a:lnTo>
                    <a:pt x="1020808" y="833916"/>
                  </a:lnTo>
                  <a:lnTo>
                    <a:pt x="1034985" y="845498"/>
                  </a:lnTo>
                  <a:lnTo>
                    <a:pt x="1049163" y="857080"/>
                  </a:lnTo>
                  <a:lnTo>
                    <a:pt x="1063341" y="868662"/>
                  </a:lnTo>
                  <a:lnTo>
                    <a:pt x="1077519" y="880245"/>
                  </a:lnTo>
                  <a:lnTo>
                    <a:pt x="1091697" y="891827"/>
                  </a:lnTo>
                  <a:lnTo>
                    <a:pt x="1105875" y="903409"/>
                  </a:lnTo>
                  <a:lnTo>
                    <a:pt x="1120053" y="914991"/>
                  </a:lnTo>
                  <a:lnTo>
                    <a:pt x="1124813" y="9188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276037" y="6357640"/>
              <a:ext cx="71064" cy="67327"/>
            </a:xfrm>
            <a:custGeom>
              <a:avLst/>
              <a:pathLst>
                <a:path w="71064" h="67327">
                  <a:moveTo>
                    <a:pt x="0" y="55759"/>
                  </a:moveTo>
                  <a:lnTo>
                    <a:pt x="71064" y="67327"/>
                  </a:lnTo>
                  <a:lnTo>
                    <a:pt x="45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222288" y="5506087"/>
              <a:ext cx="992561" cy="487053"/>
            </a:xfrm>
            <a:custGeom>
              <a:avLst/>
              <a:pathLst>
                <a:path w="992561" h="487053">
                  <a:moveTo>
                    <a:pt x="0" y="0"/>
                  </a:moveTo>
                  <a:lnTo>
                    <a:pt x="13290" y="6521"/>
                  </a:lnTo>
                  <a:lnTo>
                    <a:pt x="26580" y="13043"/>
                  </a:lnTo>
                  <a:lnTo>
                    <a:pt x="39871" y="19564"/>
                  </a:lnTo>
                  <a:lnTo>
                    <a:pt x="53161" y="26086"/>
                  </a:lnTo>
                  <a:lnTo>
                    <a:pt x="66451" y="32608"/>
                  </a:lnTo>
                  <a:lnTo>
                    <a:pt x="79742" y="39129"/>
                  </a:lnTo>
                  <a:lnTo>
                    <a:pt x="93032" y="45651"/>
                  </a:lnTo>
                  <a:lnTo>
                    <a:pt x="106323" y="52173"/>
                  </a:lnTo>
                  <a:lnTo>
                    <a:pt x="119613" y="58694"/>
                  </a:lnTo>
                  <a:lnTo>
                    <a:pt x="132903" y="65216"/>
                  </a:lnTo>
                  <a:lnTo>
                    <a:pt x="146194" y="71737"/>
                  </a:lnTo>
                  <a:lnTo>
                    <a:pt x="159484" y="78259"/>
                  </a:lnTo>
                  <a:lnTo>
                    <a:pt x="172774" y="84781"/>
                  </a:lnTo>
                  <a:lnTo>
                    <a:pt x="186065" y="91302"/>
                  </a:lnTo>
                  <a:lnTo>
                    <a:pt x="199355" y="97824"/>
                  </a:lnTo>
                  <a:lnTo>
                    <a:pt x="212646" y="104346"/>
                  </a:lnTo>
                  <a:lnTo>
                    <a:pt x="225936" y="110867"/>
                  </a:lnTo>
                  <a:lnTo>
                    <a:pt x="239226" y="117389"/>
                  </a:lnTo>
                  <a:lnTo>
                    <a:pt x="252517" y="123911"/>
                  </a:lnTo>
                  <a:lnTo>
                    <a:pt x="265807" y="130432"/>
                  </a:lnTo>
                  <a:lnTo>
                    <a:pt x="279098" y="136954"/>
                  </a:lnTo>
                  <a:lnTo>
                    <a:pt x="292388" y="143475"/>
                  </a:lnTo>
                  <a:lnTo>
                    <a:pt x="305678" y="149997"/>
                  </a:lnTo>
                  <a:lnTo>
                    <a:pt x="318969" y="156519"/>
                  </a:lnTo>
                  <a:lnTo>
                    <a:pt x="332259" y="163040"/>
                  </a:lnTo>
                  <a:lnTo>
                    <a:pt x="345549" y="169562"/>
                  </a:lnTo>
                  <a:lnTo>
                    <a:pt x="358840" y="176084"/>
                  </a:lnTo>
                  <a:lnTo>
                    <a:pt x="372130" y="182605"/>
                  </a:lnTo>
                  <a:lnTo>
                    <a:pt x="385421" y="189127"/>
                  </a:lnTo>
                  <a:lnTo>
                    <a:pt x="398711" y="195649"/>
                  </a:lnTo>
                  <a:lnTo>
                    <a:pt x="412001" y="202170"/>
                  </a:lnTo>
                  <a:lnTo>
                    <a:pt x="425292" y="208692"/>
                  </a:lnTo>
                  <a:lnTo>
                    <a:pt x="438582" y="215213"/>
                  </a:lnTo>
                  <a:lnTo>
                    <a:pt x="451872" y="221735"/>
                  </a:lnTo>
                  <a:lnTo>
                    <a:pt x="465163" y="228257"/>
                  </a:lnTo>
                  <a:lnTo>
                    <a:pt x="478453" y="234778"/>
                  </a:lnTo>
                  <a:lnTo>
                    <a:pt x="491744" y="241300"/>
                  </a:lnTo>
                  <a:lnTo>
                    <a:pt x="505034" y="247822"/>
                  </a:lnTo>
                  <a:lnTo>
                    <a:pt x="518324" y="254343"/>
                  </a:lnTo>
                  <a:lnTo>
                    <a:pt x="531615" y="260865"/>
                  </a:lnTo>
                  <a:lnTo>
                    <a:pt x="544905" y="267387"/>
                  </a:lnTo>
                  <a:lnTo>
                    <a:pt x="558196" y="273908"/>
                  </a:lnTo>
                  <a:lnTo>
                    <a:pt x="571486" y="280430"/>
                  </a:lnTo>
                  <a:lnTo>
                    <a:pt x="584776" y="286951"/>
                  </a:lnTo>
                  <a:lnTo>
                    <a:pt x="598067" y="293473"/>
                  </a:lnTo>
                  <a:lnTo>
                    <a:pt x="611357" y="299995"/>
                  </a:lnTo>
                  <a:lnTo>
                    <a:pt x="624647" y="306516"/>
                  </a:lnTo>
                  <a:lnTo>
                    <a:pt x="637938" y="313038"/>
                  </a:lnTo>
                  <a:lnTo>
                    <a:pt x="651228" y="319560"/>
                  </a:lnTo>
                  <a:lnTo>
                    <a:pt x="664519" y="326081"/>
                  </a:lnTo>
                  <a:lnTo>
                    <a:pt x="677809" y="332603"/>
                  </a:lnTo>
                  <a:lnTo>
                    <a:pt x="691099" y="339125"/>
                  </a:lnTo>
                  <a:lnTo>
                    <a:pt x="704390" y="345646"/>
                  </a:lnTo>
                  <a:lnTo>
                    <a:pt x="717680" y="352168"/>
                  </a:lnTo>
                  <a:lnTo>
                    <a:pt x="730970" y="358689"/>
                  </a:lnTo>
                  <a:lnTo>
                    <a:pt x="744261" y="365211"/>
                  </a:lnTo>
                  <a:lnTo>
                    <a:pt x="757551" y="371733"/>
                  </a:lnTo>
                  <a:lnTo>
                    <a:pt x="770842" y="378254"/>
                  </a:lnTo>
                  <a:lnTo>
                    <a:pt x="784132" y="384776"/>
                  </a:lnTo>
                  <a:lnTo>
                    <a:pt x="797422" y="391298"/>
                  </a:lnTo>
                  <a:lnTo>
                    <a:pt x="810713" y="397819"/>
                  </a:lnTo>
                  <a:lnTo>
                    <a:pt x="824003" y="404341"/>
                  </a:lnTo>
                  <a:lnTo>
                    <a:pt x="837294" y="410863"/>
                  </a:lnTo>
                  <a:lnTo>
                    <a:pt x="850584" y="417384"/>
                  </a:lnTo>
                  <a:lnTo>
                    <a:pt x="863874" y="423906"/>
                  </a:lnTo>
                  <a:lnTo>
                    <a:pt x="877165" y="430427"/>
                  </a:lnTo>
                  <a:lnTo>
                    <a:pt x="890455" y="436949"/>
                  </a:lnTo>
                  <a:lnTo>
                    <a:pt x="903745" y="443471"/>
                  </a:lnTo>
                  <a:lnTo>
                    <a:pt x="917036" y="449992"/>
                  </a:lnTo>
                  <a:lnTo>
                    <a:pt x="930326" y="456514"/>
                  </a:lnTo>
                  <a:lnTo>
                    <a:pt x="943617" y="463036"/>
                  </a:lnTo>
                  <a:lnTo>
                    <a:pt x="956907" y="469557"/>
                  </a:lnTo>
                  <a:lnTo>
                    <a:pt x="970197" y="476079"/>
                  </a:lnTo>
                  <a:lnTo>
                    <a:pt x="983488" y="482600"/>
                  </a:lnTo>
                  <a:lnTo>
                    <a:pt x="992561" y="4870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143012" y="5933353"/>
              <a:ext cx="71836" cy="64637"/>
            </a:xfrm>
            <a:custGeom>
              <a:avLst/>
              <a:pathLst>
                <a:path w="71836" h="64637">
                  <a:moveTo>
                    <a:pt x="0" y="64637"/>
                  </a:moveTo>
                  <a:lnTo>
                    <a:pt x="71836" y="59787"/>
                  </a:lnTo>
                  <a:lnTo>
                    <a:pt x="317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222288" y="5230546"/>
              <a:ext cx="378219" cy="275541"/>
            </a:xfrm>
            <a:custGeom>
              <a:avLst/>
              <a:pathLst>
                <a:path w="378219" h="275541">
                  <a:moveTo>
                    <a:pt x="0" y="275541"/>
                  </a:moveTo>
                  <a:lnTo>
                    <a:pt x="6759" y="270616"/>
                  </a:lnTo>
                  <a:lnTo>
                    <a:pt x="13519" y="265692"/>
                  </a:lnTo>
                  <a:lnTo>
                    <a:pt x="20278" y="260768"/>
                  </a:lnTo>
                  <a:lnTo>
                    <a:pt x="27038" y="255843"/>
                  </a:lnTo>
                  <a:lnTo>
                    <a:pt x="33797" y="250919"/>
                  </a:lnTo>
                  <a:lnTo>
                    <a:pt x="40557" y="245994"/>
                  </a:lnTo>
                  <a:lnTo>
                    <a:pt x="47316" y="241070"/>
                  </a:lnTo>
                  <a:lnTo>
                    <a:pt x="54076" y="236145"/>
                  </a:lnTo>
                  <a:lnTo>
                    <a:pt x="60835" y="231221"/>
                  </a:lnTo>
                  <a:lnTo>
                    <a:pt x="67595" y="226296"/>
                  </a:lnTo>
                  <a:lnTo>
                    <a:pt x="74354" y="221372"/>
                  </a:lnTo>
                  <a:lnTo>
                    <a:pt x="81114" y="216447"/>
                  </a:lnTo>
                  <a:lnTo>
                    <a:pt x="87873" y="211523"/>
                  </a:lnTo>
                  <a:lnTo>
                    <a:pt x="94633" y="206599"/>
                  </a:lnTo>
                  <a:lnTo>
                    <a:pt x="101392" y="201674"/>
                  </a:lnTo>
                  <a:lnTo>
                    <a:pt x="108152" y="196750"/>
                  </a:lnTo>
                  <a:lnTo>
                    <a:pt x="114911" y="191825"/>
                  </a:lnTo>
                  <a:lnTo>
                    <a:pt x="121671" y="186901"/>
                  </a:lnTo>
                  <a:lnTo>
                    <a:pt x="128430" y="181976"/>
                  </a:lnTo>
                  <a:lnTo>
                    <a:pt x="135190" y="177052"/>
                  </a:lnTo>
                  <a:lnTo>
                    <a:pt x="141949" y="172127"/>
                  </a:lnTo>
                  <a:lnTo>
                    <a:pt x="148709" y="167203"/>
                  </a:lnTo>
                  <a:lnTo>
                    <a:pt x="155468" y="162278"/>
                  </a:lnTo>
                  <a:lnTo>
                    <a:pt x="162228" y="157354"/>
                  </a:lnTo>
                  <a:lnTo>
                    <a:pt x="168987" y="152430"/>
                  </a:lnTo>
                  <a:lnTo>
                    <a:pt x="175747" y="147505"/>
                  </a:lnTo>
                  <a:lnTo>
                    <a:pt x="182506" y="142581"/>
                  </a:lnTo>
                  <a:lnTo>
                    <a:pt x="189266" y="137656"/>
                  </a:lnTo>
                  <a:lnTo>
                    <a:pt x="196025" y="132732"/>
                  </a:lnTo>
                  <a:lnTo>
                    <a:pt x="202785" y="127807"/>
                  </a:lnTo>
                  <a:lnTo>
                    <a:pt x="209544" y="122883"/>
                  </a:lnTo>
                  <a:lnTo>
                    <a:pt x="216304" y="117958"/>
                  </a:lnTo>
                  <a:lnTo>
                    <a:pt x="223063" y="113034"/>
                  </a:lnTo>
                  <a:lnTo>
                    <a:pt x="229823" y="108109"/>
                  </a:lnTo>
                  <a:lnTo>
                    <a:pt x="236582" y="103185"/>
                  </a:lnTo>
                  <a:lnTo>
                    <a:pt x="243342" y="98261"/>
                  </a:lnTo>
                  <a:lnTo>
                    <a:pt x="250101" y="93336"/>
                  </a:lnTo>
                  <a:lnTo>
                    <a:pt x="256861" y="88412"/>
                  </a:lnTo>
                  <a:lnTo>
                    <a:pt x="263620" y="83487"/>
                  </a:lnTo>
                  <a:lnTo>
                    <a:pt x="270380" y="78563"/>
                  </a:lnTo>
                  <a:lnTo>
                    <a:pt x="277139" y="73638"/>
                  </a:lnTo>
                  <a:lnTo>
                    <a:pt x="283899" y="68714"/>
                  </a:lnTo>
                  <a:lnTo>
                    <a:pt x="290658" y="63789"/>
                  </a:lnTo>
                  <a:lnTo>
                    <a:pt x="297418" y="58865"/>
                  </a:lnTo>
                  <a:lnTo>
                    <a:pt x="304177" y="53940"/>
                  </a:lnTo>
                  <a:lnTo>
                    <a:pt x="310937" y="49016"/>
                  </a:lnTo>
                  <a:lnTo>
                    <a:pt x="317696" y="44092"/>
                  </a:lnTo>
                  <a:lnTo>
                    <a:pt x="324456" y="39167"/>
                  </a:lnTo>
                  <a:lnTo>
                    <a:pt x="331215" y="34243"/>
                  </a:lnTo>
                  <a:lnTo>
                    <a:pt x="337975" y="29318"/>
                  </a:lnTo>
                  <a:lnTo>
                    <a:pt x="344734" y="24394"/>
                  </a:lnTo>
                  <a:lnTo>
                    <a:pt x="351494" y="19469"/>
                  </a:lnTo>
                  <a:lnTo>
                    <a:pt x="358253" y="14545"/>
                  </a:lnTo>
                  <a:lnTo>
                    <a:pt x="365013" y="9620"/>
                  </a:lnTo>
                  <a:lnTo>
                    <a:pt x="371772" y="4696"/>
                  </a:lnTo>
                  <a:lnTo>
                    <a:pt x="3782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528911" y="5230546"/>
              <a:ext cx="71595" cy="65813"/>
            </a:xfrm>
            <a:custGeom>
              <a:avLst/>
              <a:pathLst>
                <a:path w="71595" h="65813">
                  <a:moveTo>
                    <a:pt x="42395" y="65813"/>
                  </a:moveTo>
                  <a:lnTo>
                    <a:pt x="71595" y="0"/>
                  </a:lnTo>
                  <a:lnTo>
                    <a:pt x="0" y="76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222288" y="5506087"/>
              <a:ext cx="550657" cy="977349"/>
            </a:xfrm>
            <a:custGeom>
              <a:avLst/>
              <a:pathLst>
                <a:path w="550657" h="977349">
                  <a:moveTo>
                    <a:pt x="0" y="0"/>
                  </a:moveTo>
                  <a:lnTo>
                    <a:pt x="7347" y="13040"/>
                  </a:lnTo>
                  <a:lnTo>
                    <a:pt x="14694" y="26080"/>
                  </a:lnTo>
                  <a:lnTo>
                    <a:pt x="22041" y="39121"/>
                  </a:lnTo>
                  <a:lnTo>
                    <a:pt x="29388" y="52161"/>
                  </a:lnTo>
                  <a:lnTo>
                    <a:pt x="36735" y="65201"/>
                  </a:lnTo>
                  <a:lnTo>
                    <a:pt x="44083" y="78242"/>
                  </a:lnTo>
                  <a:lnTo>
                    <a:pt x="51430" y="91282"/>
                  </a:lnTo>
                  <a:lnTo>
                    <a:pt x="58777" y="104322"/>
                  </a:lnTo>
                  <a:lnTo>
                    <a:pt x="66124" y="117363"/>
                  </a:lnTo>
                  <a:lnTo>
                    <a:pt x="73471" y="130403"/>
                  </a:lnTo>
                  <a:lnTo>
                    <a:pt x="80818" y="143443"/>
                  </a:lnTo>
                  <a:lnTo>
                    <a:pt x="88166" y="156484"/>
                  </a:lnTo>
                  <a:lnTo>
                    <a:pt x="95513" y="169524"/>
                  </a:lnTo>
                  <a:lnTo>
                    <a:pt x="102860" y="182564"/>
                  </a:lnTo>
                  <a:lnTo>
                    <a:pt x="110207" y="195605"/>
                  </a:lnTo>
                  <a:lnTo>
                    <a:pt x="117554" y="208645"/>
                  </a:lnTo>
                  <a:lnTo>
                    <a:pt x="124902" y="221685"/>
                  </a:lnTo>
                  <a:lnTo>
                    <a:pt x="132249" y="234726"/>
                  </a:lnTo>
                  <a:lnTo>
                    <a:pt x="139596" y="247766"/>
                  </a:lnTo>
                  <a:lnTo>
                    <a:pt x="146943" y="260806"/>
                  </a:lnTo>
                  <a:lnTo>
                    <a:pt x="154290" y="273847"/>
                  </a:lnTo>
                  <a:lnTo>
                    <a:pt x="161637" y="286887"/>
                  </a:lnTo>
                  <a:lnTo>
                    <a:pt x="168985" y="299927"/>
                  </a:lnTo>
                  <a:lnTo>
                    <a:pt x="176332" y="312968"/>
                  </a:lnTo>
                  <a:lnTo>
                    <a:pt x="183679" y="326008"/>
                  </a:lnTo>
                  <a:lnTo>
                    <a:pt x="191026" y="339048"/>
                  </a:lnTo>
                  <a:lnTo>
                    <a:pt x="198373" y="352089"/>
                  </a:lnTo>
                  <a:lnTo>
                    <a:pt x="205721" y="365129"/>
                  </a:lnTo>
                  <a:lnTo>
                    <a:pt x="213068" y="378169"/>
                  </a:lnTo>
                  <a:lnTo>
                    <a:pt x="220415" y="391210"/>
                  </a:lnTo>
                  <a:lnTo>
                    <a:pt x="227762" y="404250"/>
                  </a:lnTo>
                  <a:lnTo>
                    <a:pt x="235109" y="417290"/>
                  </a:lnTo>
                  <a:lnTo>
                    <a:pt x="242456" y="430331"/>
                  </a:lnTo>
                  <a:lnTo>
                    <a:pt x="249804" y="443371"/>
                  </a:lnTo>
                  <a:lnTo>
                    <a:pt x="257151" y="456411"/>
                  </a:lnTo>
                  <a:lnTo>
                    <a:pt x="264498" y="469452"/>
                  </a:lnTo>
                  <a:lnTo>
                    <a:pt x="271845" y="482492"/>
                  </a:lnTo>
                  <a:lnTo>
                    <a:pt x="279192" y="495532"/>
                  </a:lnTo>
                  <a:lnTo>
                    <a:pt x="286540" y="508573"/>
                  </a:lnTo>
                  <a:lnTo>
                    <a:pt x="293887" y="521613"/>
                  </a:lnTo>
                  <a:lnTo>
                    <a:pt x="301234" y="534653"/>
                  </a:lnTo>
                  <a:lnTo>
                    <a:pt x="308581" y="547694"/>
                  </a:lnTo>
                  <a:lnTo>
                    <a:pt x="315928" y="560734"/>
                  </a:lnTo>
                  <a:lnTo>
                    <a:pt x="323275" y="573774"/>
                  </a:lnTo>
                  <a:lnTo>
                    <a:pt x="330623" y="586815"/>
                  </a:lnTo>
                  <a:lnTo>
                    <a:pt x="337970" y="599855"/>
                  </a:lnTo>
                  <a:lnTo>
                    <a:pt x="345317" y="612895"/>
                  </a:lnTo>
                  <a:lnTo>
                    <a:pt x="352664" y="625936"/>
                  </a:lnTo>
                  <a:lnTo>
                    <a:pt x="360011" y="638976"/>
                  </a:lnTo>
                  <a:lnTo>
                    <a:pt x="367359" y="652016"/>
                  </a:lnTo>
                  <a:lnTo>
                    <a:pt x="374706" y="665057"/>
                  </a:lnTo>
                  <a:lnTo>
                    <a:pt x="382053" y="678097"/>
                  </a:lnTo>
                  <a:lnTo>
                    <a:pt x="389400" y="691137"/>
                  </a:lnTo>
                  <a:lnTo>
                    <a:pt x="396747" y="704178"/>
                  </a:lnTo>
                  <a:lnTo>
                    <a:pt x="404094" y="717218"/>
                  </a:lnTo>
                  <a:lnTo>
                    <a:pt x="411442" y="730258"/>
                  </a:lnTo>
                  <a:lnTo>
                    <a:pt x="418789" y="743299"/>
                  </a:lnTo>
                  <a:lnTo>
                    <a:pt x="426136" y="756339"/>
                  </a:lnTo>
                  <a:lnTo>
                    <a:pt x="433483" y="769379"/>
                  </a:lnTo>
                  <a:lnTo>
                    <a:pt x="440830" y="782420"/>
                  </a:lnTo>
                  <a:lnTo>
                    <a:pt x="448178" y="795460"/>
                  </a:lnTo>
                  <a:lnTo>
                    <a:pt x="455525" y="808500"/>
                  </a:lnTo>
                  <a:lnTo>
                    <a:pt x="462872" y="821541"/>
                  </a:lnTo>
                  <a:lnTo>
                    <a:pt x="470219" y="834581"/>
                  </a:lnTo>
                  <a:lnTo>
                    <a:pt x="477566" y="847621"/>
                  </a:lnTo>
                  <a:lnTo>
                    <a:pt x="484913" y="860662"/>
                  </a:lnTo>
                  <a:lnTo>
                    <a:pt x="492261" y="873702"/>
                  </a:lnTo>
                  <a:lnTo>
                    <a:pt x="499608" y="886742"/>
                  </a:lnTo>
                  <a:lnTo>
                    <a:pt x="506955" y="899783"/>
                  </a:lnTo>
                  <a:lnTo>
                    <a:pt x="514302" y="912823"/>
                  </a:lnTo>
                  <a:lnTo>
                    <a:pt x="521649" y="925863"/>
                  </a:lnTo>
                  <a:lnTo>
                    <a:pt x="528997" y="938904"/>
                  </a:lnTo>
                  <a:lnTo>
                    <a:pt x="536344" y="951944"/>
                  </a:lnTo>
                  <a:lnTo>
                    <a:pt x="543691" y="964984"/>
                  </a:lnTo>
                  <a:lnTo>
                    <a:pt x="550657" y="977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710974" y="6411441"/>
              <a:ext cx="62728" cy="71996"/>
            </a:xfrm>
            <a:custGeom>
              <a:avLst/>
              <a:pathLst>
                <a:path w="62728" h="71996">
                  <a:moveTo>
                    <a:pt x="0" y="35342"/>
                  </a:moveTo>
                  <a:lnTo>
                    <a:pt x="61971" y="71996"/>
                  </a:lnTo>
                  <a:lnTo>
                    <a:pt x="62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222288" y="5200117"/>
              <a:ext cx="1514671" cy="305970"/>
            </a:xfrm>
            <a:custGeom>
              <a:avLst/>
              <a:pathLst>
                <a:path w="1514671" h="305970">
                  <a:moveTo>
                    <a:pt x="0" y="305970"/>
                  </a:moveTo>
                  <a:lnTo>
                    <a:pt x="18864" y="302159"/>
                  </a:lnTo>
                  <a:lnTo>
                    <a:pt x="37728" y="298349"/>
                  </a:lnTo>
                  <a:lnTo>
                    <a:pt x="56592" y="294538"/>
                  </a:lnTo>
                  <a:lnTo>
                    <a:pt x="75456" y="290727"/>
                  </a:lnTo>
                  <a:lnTo>
                    <a:pt x="94320" y="286917"/>
                  </a:lnTo>
                  <a:lnTo>
                    <a:pt x="113184" y="283106"/>
                  </a:lnTo>
                  <a:lnTo>
                    <a:pt x="132048" y="279295"/>
                  </a:lnTo>
                  <a:lnTo>
                    <a:pt x="150912" y="275485"/>
                  </a:lnTo>
                  <a:lnTo>
                    <a:pt x="169776" y="271674"/>
                  </a:lnTo>
                  <a:lnTo>
                    <a:pt x="188640" y="267864"/>
                  </a:lnTo>
                  <a:lnTo>
                    <a:pt x="207504" y="264053"/>
                  </a:lnTo>
                  <a:lnTo>
                    <a:pt x="226368" y="260242"/>
                  </a:lnTo>
                  <a:lnTo>
                    <a:pt x="245233" y="256432"/>
                  </a:lnTo>
                  <a:lnTo>
                    <a:pt x="264097" y="252621"/>
                  </a:lnTo>
                  <a:lnTo>
                    <a:pt x="282961" y="248810"/>
                  </a:lnTo>
                  <a:lnTo>
                    <a:pt x="301825" y="245000"/>
                  </a:lnTo>
                  <a:lnTo>
                    <a:pt x="320689" y="241189"/>
                  </a:lnTo>
                  <a:lnTo>
                    <a:pt x="339553" y="237379"/>
                  </a:lnTo>
                  <a:lnTo>
                    <a:pt x="358417" y="233568"/>
                  </a:lnTo>
                  <a:lnTo>
                    <a:pt x="377281" y="229757"/>
                  </a:lnTo>
                  <a:lnTo>
                    <a:pt x="396145" y="225947"/>
                  </a:lnTo>
                  <a:lnTo>
                    <a:pt x="415009" y="222136"/>
                  </a:lnTo>
                  <a:lnTo>
                    <a:pt x="433873" y="218325"/>
                  </a:lnTo>
                  <a:lnTo>
                    <a:pt x="452737" y="214515"/>
                  </a:lnTo>
                  <a:lnTo>
                    <a:pt x="471602" y="210704"/>
                  </a:lnTo>
                  <a:lnTo>
                    <a:pt x="490466" y="206894"/>
                  </a:lnTo>
                  <a:lnTo>
                    <a:pt x="509330" y="203083"/>
                  </a:lnTo>
                  <a:lnTo>
                    <a:pt x="528194" y="199272"/>
                  </a:lnTo>
                  <a:lnTo>
                    <a:pt x="547058" y="195462"/>
                  </a:lnTo>
                  <a:lnTo>
                    <a:pt x="565922" y="191651"/>
                  </a:lnTo>
                  <a:lnTo>
                    <a:pt x="584786" y="187840"/>
                  </a:lnTo>
                  <a:lnTo>
                    <a:pt x="603650" y="184030"/>
                  </a:lnTo>
                  <a:lnTo>
                    <a:pt x="622514" y="180219"/>
                  </a:lnTo>
                  <a:lnTo>
                    <a:pt x="641378" y="176409"/>
                  </a:lnTo>
                  <a:lnTo>
                    <a:pt x="660242" y="172598"/>
                  </a:lnTo>
                  <a:lnTo>
                    <a:pt x="679106" y="168787"/>
                  </a:lnTo>
                  <a:lnTo>
                    <a:pt x="697971" y="164977"/>
                  </a:lnTo>
                  <a:lnTo>
                    <a:pt x="716835" y="161166"/>
                  </a:lnTo>
                  <a:lnTo>
                    <a:pt x="735699" y="157355"/>
                  </a:lnTo>
                  <a:lnTo>
                    <a:pt x="754563" y="153545"/>
                  </a:lnTo>
                  <a:lnTo>
                    <a:pt x="773427" y="149734"/>
                  </a:lnTo>
                  <a:lnTo>
                    <a:pt x="792291" y="145924"/>
                  </a:lnTo>
                  <a:lnTo>
                    <a:pt x="811155" y="142113"/>
                  </a:lnTo>
                  <a:lnTo>
                    <a:pt x="830019" y="138302"/>
                  </a:lnTo>
                  <a:lnTo>
                    <a:pt x="848883" y="134492"/>
                  </a:lnTo>
                  <a:lnTo>
                    <a:pt x="867747" y="130681"/>
                  </a:lnTo>
                  <a:lnTo>
                    <a:pt x="886611" y="126870"/>
                  </a:lnTo>
                  <a:lnTo>
                    <a:pt x="905475" y="123060"/>
                  </a:lnTo>
                  <a:lnTo>
                    <a:pt x="924340" y="119249"/>
                  </a:lnTo>
                  <a:lnTo>
                    <a:pt x="943204" y="115438"/>
                  </a:lnTo>
                  <a:lnTo>
                    <a:pt x="962068" y="111628"/>
                  </a:lnTo>
                  <a:lnTo>
                    <a:pt x="980932" y="107817"/>
                  </a:lnTo>
                  <a:lnTo>
                    <a:pt x="999796" y="104007"/>
                  </a:lnTo>
                  <a:lnTo>
                    <a:pt x="1018660" y="100196"/>
                  </a:lnTo>
                  <a:lnTo>
                    <a:pt x="1037524" y="96385"/>
                  </a:lnTo>
                  <a:lnTo>
                    <a:pt x="1056388" y="92575"/>
                  </a:lnTo>
                  <a:lnTo>
                    <a:pt x="1075252" y="88764"/>
                  </a:lnTo>
                  <a:lnTo>
                    <a:pt x="1094116" y="84953"/>
                  </a:lnTo>
                  <a:lnTo>
                    <a:pt x="1112980" y="81143"/>
                  </a:lnTo>
                  <a:lnTo>
                    <a:pt x="1131844" y="77332"/>
                  </a:lnTo>
                  <a:lnTo>
                    <a:pt x="1150709" y="73522"/>
                  </a:lnTo>
                  <a:lnTo>
                    <a:pt x="1169573" y="69711"/>
                  </a:lnTo>
                  <a:lnTo>
                    <a:pt x="1188437" y="65900"/>
                  </a:lnTo>
                  <a:lnTo>
                    <a:pt x="1207301" y="62090"/>
                  </a:lnTo>
                  <a:lnTo>
                    <a:pt x="1226165" y="58279"/>
                  </a:lnTo>
                  <a:lnTo>
                    <a:pt x="1245029" y="54468"/>
                  </a:lnTo>
                  <a:lnTo>
                    <a:pt x="1263893" y="50658"/>
                  </a:lnTo>
                  <a:lnTo>
                    <a:pt x="1282757" y="46847"/>
                  </a:lnTo>
                  <a:lnTo>
                    <a:pt x="1301621" y="43037"/>
                  </a:lnTo>
                  <a:lnTo>
                    <a:pt x="1320485" y="39226"/>
                  </a:lnTo>
                  <a:lnTo>
                    <a:pt x="1339349" y="35415"/>
                  </a:lnTo>
                  <a:lnTo>
                    <a:pt x="1358213" y="31605"/>
                  </a:lnTo>
                  <a:lnTo>
                    <a:pt x="1377078" y="27794"/>
                  </a:lnTo>
                  <a:lnTo>
                    <a:pt x="1395942" y="23983"/>
                  </a:lnTo>
                  <a:lnTo>
                    <a:pt x="1414806" y="20173"/>
                  </a:lnTo>
                  <a:lnTo>
                    <a:pt x="1433670" y="16362"/>
                  </a:lnTo>
                  <a:lnTo>
                    <a:pt x="1452534" y="12552"/>
                  </a:lnTo>
                  <a:lnTo>
                    <a:pt x="1471398" y="8741"/>
                  </a:lnTo>
                  <a:lnTo>
                    <a:pt x="1490262" y="4930"/>
                  </a:lnTo>
                  <a:lnTo>
                    <a:pt x="1509126" y="1120"/>
                  </a:lnTo>
                  <a:lnTo>
                    <a:pt x="15146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668712" y="5177176"/>
              <a:ext cx="68247" cy="70574"/>
            </a:xfrm>
            <a:custGeom>
              <a:avLst/>
              <a:pathLst>
                <a:path w="68247" h="70574">
                  <a:moveTo>
                    <a:pt x="14256" y="70574"/>
                  </a:moveTo>
                  <a:lnTo>
                    <a:pt x="68247" y="229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222288" y="5506087"/>
              <a:ext cx="1639021" cy="638844"/>
            </a:xfrm>
            <a:custGeom>
              <a:avLst/>
              <a:pathLst>
                <a:path w="1639021" h="638844">
                  <a:moveTo>
                    <a:pt x="0" y="0"/>
                  </a:moveTo>
                  <a:lnTo>
                    <a:pt x="19943" y="7773"/>
                  </a:lnTo>
                  <a:lnTo>
                    <a:pt x="39887" y="15547"/>
                  </a:lnTo>
                  <a:lnTo>
                    <a:pt x="59831" y="23320"/>
                  </a:lnTo>
                  <a:lnTo>
                    <a:pt x="79775" y="31094"/>
                  </a:lnTo>
                  <a:lnTo>
                    <a:pt x="99719" y="38867"/>
                  </a:lnTo>
                  <a:lnTo>
                    <a:pt x="119663" y="46641"/>
                  </a:lnTo>
                  <a:lnTo>
                    <a:pt x="139607" y="54414"/>
                  </a:lnTo>
                  <a:lnTo>
                    <a:pt x="159550" y="62188"/>
                  </a:lnTo>
                  <a:lnTo>
                    <a:pt x="179494" y="69961"/>
                  </a:lnTo>
                  <a:lnTo>
                    <a:pt x="199438" y="77735"/>
                  </a:lnTo>
                  <a:lnTo>
                    <a:pt x="219382" y="85509"/>
                  </a:lnTo>
                  <a:lnTo>
                    <a:pt x="239326" y="93282"/>
                  </a:lnTo>
                  <a:lnTo>
                    <a:pt x="259270" y="101056"/>
                  </a:lnTo>
                  <a:lnTo>
                    <a:pt x="279214" y="108829"/>
                  </a:lnTo>
                  <a:lnTo>
                    <a:pt x="299157" y="116603"/>
                  </a:lnTo>
                  <a:lnTo>
                    <a:pt x="319101" y="124376"/>
                  </a:lnTo>
                  <a:lnTo>
                    <a:pt x="339045" y="132150"/>
                  </a:lnTo>
                  <a:lnTo>
                    <a:pt x="358989" y="139923"/>
                  </a:lnTo>
                  <a:lnTo>
                    <a:pt x="378933" y="147697"/>
                  </a:lnTo>
                  <a:lnTo>
                    <a:pt x="398877" y="155471"/>
                  </a:lnTo>
                  <a:lnTo>
                    <a:pt x="418821" y="163244"/>
                  </a:lnTo>
                  <a:lnTo>
                    <a:pt x="438765" y="171018"/>
                  </a:lnTo>
                  <a:lnTo>
                    <a:pt x="458708" y="178791"/>
                  </a:lnTo>
                  <a:lnTo>
                    <a:pt x="478652" y="186565"/>
                  </a:lnTo>
                  <a:lnTo>
                    <a:pt x="498596" y="194338"/>
                  </a:lnTo>
                  <a:lnTo>
                    <a:pt x="518540" y="202112"/>
                  </a:lnTo>
                  <a:lnTo>
                    <a:pt x="538484" y="209885"/>
                  </a:lnTo>
                  <a:lnTo>
                    <a:pt x="558428" y="217659"/>
                  </a:lnTo>
                  <a:lnTo>
                    <a:pt x="578372" y="225433"/>
                  </a:lnTo>
                  <a:lnTo>
                    <a:pt x="598315" y="233206"/>
                  </a:lnTo>
                  <a:lnTo>
                    <a:pt x="618259" y="240980"/>
                  </a:lnTo>
                  <a:lnTo>
                    <a:pt x="638203" y="248753"/>
                  </a:lnTo>
                  <a:lnTo>
                    <a:pt x="658147" y="256527"/>
                  </a:lnTo>
                  <a:lnTo>
                    <a:pt x="678091" y="264300"/>
                  </a:lnTo>
                  <a:lnTo>
                    <a:pt x="698035" y="272074"/>
                  </a:lnTo>
                  <a:lnTo>
                    <a:pt x="717979" y="279847"/>
                  </a:lnTo>
                  <a:lnTo>
                    <a:pt x="737923" y="287621"/>
                  </a:lnTo>
                  <a:lnTo>
                    <a:pt x="757866" y="295395"/>
                  </a:lnTo>
                  <a:lnTo>
                    <a:pt x="777810" y="303168"/>
                  </a:lnTo>
                  <a:lnTo>
                    <a:pt x="797754" y="310942"/>
                  </a:lnTo>
                  <a:lnTo>
                    <a:pt x="817698" y="318715"/>
                  </a:lnTo>
                  <a:lnTo>
                    <a:pt x="837642" y="326489"/>
                  </a:lnTo>
                  <a:lnTo>
                    <a:pt x="857586" y="334262"/>
                  </a:lnTo>
                  <a:lnTo>
                    <a:pt x="877530" y="342036"/>
                  </a:lnTo>
                  <a:lnTo>
                    <a:pt x="897473" y="349809"/>
                  </a:lnTo>
                  <a:lnTo>
                    <a:pt x="917417" y="357583"/>
                  </a:lnTo>
                  <a:lnTo>
                    <a:pt x="937361" y="365357"/>
                  </a:lnTo>
                  <a:lnTo>
                    <a:pt x="957305" y="373130"/>
                  </a:lnTo>
                  <a:lnTo>
                    <a:pt x="977249" y="380904"/>
                  </a:lnTo>
                  <a:lnTo>
                    <a:pt x="997193" y="388677"/>
                  </a:lnTo>
                  <a:lnTo>
                    <a:pt x="1017137" y="396451"/>
                  </a:lnTo>
                  <a:lnTo>
                    <a:pt x="1037081" y="404224"/>
                  </a:lnTo>
                  <a:lnTo>
                    <a:pt x="1057024" y="411998"/>
                  </a:lnTo>
                  <a:lnTo>
                    <a:pt x="1076968" y="419771"/>
                  </a:lnTo>
                  <a:lnTo>
                    <a:pt x="1096912" y="427545"/>
                  </a:lnTo>
                  <a:lnTo>
                    <a:pt x="1116856" y="435319"/>
                  </a:lnTo>
                  <a:lnTo>
                    <a:pt x="1136800" y="443092"/>
                  </a:lnTo>
                  <a:lnTo>
                    <a:pt x="1156744" y="450866"/>
                  </a:lnTo>
                  <a:lnTo>
                    <a:pt x="1176688" y="458639"/>
                  </a:lnTo>
                  <a:lnTo>
                    <a:pt x="1196631" y="466413"/>
                  </a:lnTo>
                  <a:lnTo>
                    <a:pt x="1216575" y="474186"/>
                  </a:lnTo>
                  <a:lnTo>
                    <a:pt x="1236519" y="481960"/>
                  </a:lnTo>
                  <a:lnTo>
                    <a:pt x="1256463" y="489733"/>
                  </a:lnTo>
                  <a:lnTo>
                    <a:pt x="1276407" y="497507"/>
                  </a:lnTo>
                  <a:lnTo>
                    <a:pt x="1296351" y="505281"/>
                  </a:lnTo>
                  <a:lnTo>
                    <a:pt x="1316295" y="513054"/>
                  </a:lnTo>
                  <a:lnTo>
                    <a:pt x="1336238" y="520828"/>
                  </a:lnTo>
                  <a:lnTo>
                    <a:pt x="1356182" y="528601"/>
                  </a:lnTo>
                  <a:lnTo>
                    <a:pt x="1376126" y="536375"/>
                  </a:lnTo>
                  <a:lnTo>
                    <a:pt x="1396070" y="544148"/>
                  </a:lnTo>
                  <a:lnTo>
                    <a:pt x="1416014" y="551922"/>
                  </a:lnTo>
                  <a:lnTo>
                    <a:pt x="1435958" y="559695"/>
                  </a:lnTo>
                  <a:lnTo>
                    <a:pt x="1455902" y="567469"/>
                  </a:lnTo>
                  <a:lnTo>
                    <a:pt x="1475846" y="575243"/>
                  </a:lnTo>
                  <a:lnTo>
                    <a:pt x="1495789" y="583016"/>
                  </a:lnTo>
                  <a:lnTo>
                    <a:pt x="1515733" y="590790"/>
                  </a:lnTo>
                  <a:lnTo>
                    <a:pt x="1535677" y="598563"/>
                  </a:lnTo>
                  <a:lnTo>
                    <a:pt x="1555621" y="606337"/>
                  </a:lnTo>
                  <a:lnTo>
                    <a:pt x="1575565" y="614110"/>
                  </a:lnTo>
                  <a:lnTo>
                    <a:pt x="1595509" y="621884"/>
                  </a:lnTo>
                  <a:lnTo>
                    <a:pt x="1615453" y="629657"/>
                  </a:lnTo>
                  <a:lnTo>
                    <a:pt x="1635396" y="637431"/>
                  </a:lnTo>
                  <a:lnTo>
                    <a:pt x="1639021" y="6388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790138" y="6088745"/>
              <a:ext cx="71170" cy="67084"/>
            </a:xfrm>
            <a:custGeom>
              <a:avLst/>
              <a:pathLst>
                <a:path w="71170" h="67084">
                  <a:moveTo>
                    <a:pt x="0" y="67084"/>
                  </a:moveTo>
                  <a:lnTo>
                    <a:pt x="71170" y="56186"/>
                  </a:lnTo>
                  <a:lnTo>
                    <a:pt x="26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222288" y="5457190"/>
              <a:ext cx="1140698" cy="48897"/>
            </a:xfrm>
            <a:custGeom>
              <a:avLst/>
              <a:pathLst>
                <a:path w="1140698" h="48897">
                  <a:moveTo>
                    <a:pt x="0" y="48897"/>
                  </a:moveTo>
                  <a:lnTo>
                    <a:pt x="15155" y="48247"/>
                  </a:lnTo>
                  <a:lnTo>
                    <a:pt x="30310" y="47598"/>
                  </a:lnTo>
                  <a:lnTo>
                    <a:pt x="45465" y="46948"/>
                  </a:lnTo>
                  <a:lnTo>
                    <a:pt x="60620" y="46298"/>
                  </a:lnTo>
                  <a:lnTo>
                    <a:pt x="75776" y="45649"/>
                  </a:lnTo>
                  <a:lnTo>
                    <a:pt x="90931" y="44999"/>
                  </a:lnTo>
                  <a:lnTo>
                    <a:pt x="106086" y="44349"/>
                  </a:lnTo>
                  <a:lnTo>
                    <a:pt x="121241" y="43700"/>
                  </a:lnTo>
                  <a:lnTo>
                    <a:pt x="136397" y="43050"/>
                  </a:lnTo>
                  <a:lnTo>
                    <a:pt x="151552" y="42400"/>
                  </a:lnTo>
                  <a:lnTo>
                    <a:pt x="166707" y="41751"/>
                  </a:lnTo>
                  <a:lnTo>
                    <a:pt x="181862" y="41101"/>
                  </a:lnTo>
                  <a:lnTo>
                    <a:pt x="197018" y="40451"/>
                  </a:lnTo>
                  <a:lnTo>
                    <a:pt x="212173" y="39802"/>
                  </a:lnTo>
                  <a:lnTo>
                    <a:pt x="227328" y="39152"/>
                  </a:lnTo>
                  <a:lnTo>
                    <a:pt x="242483" y="38503"/>
                  </a:lnTo>
                  <a:lnTo>
                    <a:pt x="257638" y="37853"/>
                  </a:lnTo>
                  <a:lnTo>
                    <a:pt x="272794" y="37203"/>
                  </a:lnTo>
                  <a:lnTo>
                    <a:pt x="287949" y="36554"/>
                  </a:lnTo>
                  <a:lnTo>
                    <a:pt x="303104" y="35904"/>
                  </a:lnTo>
                  <a:lnTo>
                    <a:pt x="318259" y="35254"/>
                  </a:lnTo>
                  <a:lnTo>
                    <a:pt x="333415" y="34605"/>
                  </a:lnTo>
                  <a:lnTo>
                    <a:pt x="348570" y="33955"/>
                  </a:lnTo>
                  <a:lnTo>
                    <a:pt x="363725" y="33305"/>
                  </a:lnTo>
                  <a:lnTo>
                    <a:pt x="378880" y="32656"/>
                  </a:lnTo>
                  <a:lnTo>
                    <a:pt x="394036" y="32006"/>
                  </a:lnTo>
                  <a:lnTo>
                    <a:pt x="409191" y="31356"/>
                  </a:lnTo>
                  <a:lnTo>
                    <a:pt x="424346" y="30707"/>
                  </a:lnTo>
                  <a:lnTo>
                    <a:pt x="439501" y="30057"/>
                  </a:lnTo>
                  <a:lnTo>
                    <a:pt x="454656" y="29407"/>
                  </a:lnTo>
                  <a:lnTo>
                    <a:pt x="469812" y="28758"/>
                  </a:lnTo>
                  <a:lnTo>
                    <a:pt x="484967" y="28108"/>
                  </a:lnTo>
                  <a:lnTo>
                    <a:pt x="500122" y="27459"/>
                  </a:lnTo>
                  <a:lnTo>
                    <a:pt x="515277" y="26809"/>
                  </a:lnTo>
                  <a:lnTo>
                    <a:pt x="530433" y="26159"/>
                  </a:lnTo>
                  <a:lnTo>
                    <a:pt x="545588" y="25510"/>
                  </a:lnTo>
                  <a:lnTo>
                    <a:pt x="560743" y="24860"/>
                  </a:lnTo>
                  <a:lnTo>
                    <a:pt x="575898" y="24210"/>
                  </a:lnTo>
                  <a:lnTo>
                    <a:pt x="591054" y="23561"/>
                  </a:lnTo>
                  <a:lnTo>
                    <a:pt x="606209" y="22911"/>
                  </a:lnTo>
                  <a:lnTo>
                    <a:pt x="621364" y="22261"/>
                  </a:lnTo>
                  <a:lnTo>
                    <a:pt x="636519" y="21612"/>
                  </a:lnTo>
                  <a:lnTo>
                    <a:pt x="651674" y="20962"/>
                  </a:lnTo>
                  <a:lnTo>
                    <a:pt x="666830" y="20312"/>
                  </a:lnTo>
                  <a:lnTo>
                    <a:pt x="681985" y="19663"/>
                  </a:lnTo>
                  <a:lnTo>
                    <a:pt x="697140" y="19013"/>
                  </a:lnTo>
                  <a:lnTo>
                    <a:pt x="712295" y="18363"/>
                  </a:lnTo>
                  <a:lnTo>
                    <a:pt x="727451" y="17714"/>
                  </a:lnTo>
                  <a:lnTo>
                    <a:pt x="742606" y="17064"/>
                  </a:lnTo>
                  <a:lnTo>
                    <a:pt x="757761" y="16415"/>
                  </a:lnTo>
                  <a:lnTo>
                    <a:pt x="772916" y="15765"/>
                  </a:lnTo>
                  <a:lnTo>
                    <a:pt x="788072" y="15115"/>
                  </a:lnTo>
                  <a:lnTo>
                    <a:pt x="803227" y="14466"/>
                  </a:lnTo>
                  <a:lnTo>
                    <a:pt x="818382" y="13816"/>
                  </a:lnTo>
                  <a:lnTo>
                    <a:pt x="833537" y="13166"/>
                  </a:lnTo>
                  <a:lnTo>
                    <a:pt x="848692" y="12517"/>
                  </a:lnTo>
                  <a:lnTo>
                    <a:pt x="863848" y="11867"/>
                  </a:lnTo>
                  <a:lnTo>
                    <a:pt x="879003" y="11217"/>
                  </a:lnTo>
                  <a:lnTo>
                    <a:pt x="894158" y="10568"/>
                  </a:lnTo>
                  <a:lnTo>
                    <a:pt x="909313" y="9918"/>
                  </a:lnTo>
                  <a:lnTo>
                    <a:pt x="924469" y="9268"/>
                  </a:lnTo>
                  <a:lnTo>
                    <a:pt x="939624" y="8619"/>
                  </a:lnTo>
                  <a:lnTo>
                    <a:pt x="954779" y="7969"/>
                  </a:lnTo>
                  <a:lnTo>
                    <a:pt x="969934" y="7319"/>
                  </a:lnTo>
                  <a:lnTo>
                    <a:pt x="985090" y="6670"/>
                  </a:lnTo>
                  <a:lnTo>
                    <a:pt x="1000245" y="6020"/>
                  </a:lnTo>
                  <a:lnTo>
                    <a:pt x="1015400" y="5371"/>
                  </a:lnTo>
                  <a:lnTo>
                    <a:pt x="1030555" y="4721"/>
                  </a:lnTo>
                  <a:lnTo>
                    <a:pt x="1045710" y="4071"/>
                  </a:lnTo>
                  <a:lnTo>
                    <a:pt x="1060866" y="3422"/>
                  </a:lnTo>
                  <a:lnTo>
                    <a:pt x="1076021" y="2772"/>
                  </a:lnTo>
                  <a:lnTo>
                    <a:pt x="1091176" y="2122"/>
                  </a:lnTo>
                  <a:lnTo>
                    <a:pt x="1106331" y="1473"/>
                  </a:lnTo>
                  <a:lnTo>
                    <a:pt x="1121487" y="823"/>
                  </a:lnTo>
                  <a:lnTo>
                    <a:pt x="1136642" y="173"/>
                  </a:lnTo>
                  <a:lnTo>
                    <a:pt x="1140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299148" y="5423893"/>
              <a:ext cx="63838" cy="71933"/>
            </a:xfrm>
            <a:custGeom>
              <a:avLst/>
              <a:pathLst>
                <a:path w="63838" h="71933">
                  <a:moveTo>
                    <a:pt x="3083" y="71933"/>
                  </a:moveTo>
                  <a:lnTo>
                    <a:pt x="63838" y="332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407210" y="6090181"/>
              <a:ext cx="1161845" cy="1442785"/>
            </a:xfrm>
            <a:custGeom>
              <a:avLst/>
              <a:pathLst>
                <a:path w="1161845" h="1442785">
                  <a:moveTo>
                    <a:pt x="0" y="1442785"/>
                  </a:moveTo>
                  <a:lnTo>
                    <a:pt x="14016" y="1425379"/>
                  </a:lnTo>
                  <a:lnTo>
                    <a:pt x="28033" y="1407973"/>
                  </a:lnTo>
                  <a:lnTo>
                    <a:pt x="42049" y="1390568"/>
                  </a:lnTo>
                  <a:lnTo>
                    <a:pt x="56066" y="1373162"/>
                  </a:lnTo>
                  <a:lnTo>
                    <a:pt x="70082" y="1355756"/>
                  </a:lnTo>
                  <a:lnTo>
                    <a:pt x="84099" y="1338350"/>
                  </a:lnTo>
                  <a:lnTo>
                    <a:pt x="98115" y="1320944"/>
                  </a:lnTo>
                  <a:lnTo>
                    <a:pt x="112132" y="1303539"/>
                  </a:lnTo>
                  <a:lnTo>
                    <a:pt x="126148" y="1286133"/>
                  </a:lnTo>
                  <a:lnTo>
                    <a:pt x="140165" y="1268727"/>
                  </a:lnTo>
                  <a:lnTo>
                    <a:pt x="154181" y="1251321"/>
                  </a:lnTo>
                  <a:lnTo>
                    <a:pt x="168198" y="1233915"/>
                  </a:lnTo>
                  <a:lnTo>
                    <a:pt x="182215" y="1216510"/>
                  </a:lnTo>
                  <a:lnTo>
                    <a:pt x="196231" y="1199104"/>
                  </a:lnTo>
                  <a:lnTo>
                    <a:pt x="210248" y="1181698"/>
                  </a:lnTo>
                  <a:lnTo>
                    <a:pt x="224264" y="1164292"/>
                  </a:lnTo>
                  <a:lnTo>
                    <a:pt x="238281" y="1146886"/>
                  </a:lnTo>
                  <a:lnTo>
                    <a:pt x="252297" y="1129480"/>
                  </a:lnTo>
                  <a:lnTo>
                    <a:pt x="266314" y="1112075"/>
                  </a:lnTo>
                  <a:lnTo>
                    <a:pt x="280330" y="1094669"/>
                  </a:lnTo>
                  <a:lnTo>
                    <a:pt x="294347" y="1077263"/>
                  </a:lnTo>
                  <a:lnTo>
                    <a:pt x="308363" y="1059857"/>
                  </a:lnTo>
                  <a:lnTo>
                    <a:pt x="322380" y="1042451"/>
                  </a:lnTo>
                  <a:lnTo>
                    <a:pt x="336396" y="1025046"/>
                  </a:lnTo>
                  <a:lnTo>
                    <a:pt x="350413" y="1007640"/>
                  </a:lnTo>
                  <a:lnTo>
                    <a:pt x="364430" y="990234"/>
                  </a:lnTo>
                  <a:lnTo>
                    <a:pt x="378446" y="972828"/>
                  </a:lnTo>
                  <a:lnTo>
                    <a:pt x="392463" y="955422"/>
                  </a:lnTo>
                  <a:lnTo>
                    <a:pt x="406479" y="938017"/>
                  </a:lnTo>
                  <a:lnTo>
                    <a:pt x="420496" y="920611"/>
                  </a:lnTo>
                  <a:lnTo>
                    <a:pt x="434512" y="903205"/>
                  </a:lnTo>
                  <a:lnTo>
                    <a:pt x="448529" y="885799"/>
                  </a:lnTo>
                  <a:lnTo>
                    <a:pt x="462545" y="868393"/>
                  </a:lnTo>
                  <a:lnTo>
                    <a:pt x="476562" y="850988"/>
                  </a:lnTo>
                  <a:lnTo>
                    <a:pt x="490578" y="833582"/>
                  </a:lnTo>
                  <a:lnTo>
                    <a:pt x="504595" y="816176"/>
                  </a:lnTo>
                  <a:lnTo>
                    <a:pt x="518611" y="798770"/>
                  </a:lnTo>
                  <a:lnTo>
                    <a:pt x="532628" y="781364"/>
                  </a:lnTo>
                  <a:lnTo>
                    <a:pt x="546645" y="763959"/>
                  </a:lnTo>
                  <a:lnTo>
                    <a:pt x="560661" y="746553"/>
                  </a:lnTo>
                  <a:lnTo>
                    <a:pt x="574678" y="729147"/>
                  </a:lnTo>
                  <a:lnTo>
                    <a:pt x="588694" y="711741"/>
                  </a:lnTo>
                  <a:lnTo>
                    <a:pt x="602711" y="694335"/>
                  </a:lnTo>
                  <a:lnTo>
                    <a:pt x="616727" y="676930"/>
                  </a:lnTo>
                  <a:lnTo>
                    <a:pt x="630744" y="659524"/>
                  </a:lnTo>
                  <a:lnTo>
                    <a:pt x="644760" y="642118"/>
                  </a:lnTo>
                  <a:lnTo>
                    <a:pt x="658777" y="624712"/>
                  </a:lnTo>
                  <a:lnTo>
                    <a:pt x="672793" y="607306"/>
                  </a:lnTo>
                  <a:lnTo>
                    <a:pt x="686810" y="589901"/>
                  </a:lnTo>
                  <a:lnTo>
                    <a:pt x="700826" y="572495"/>
                  </a:lnTo>
                  <a:lnTo>
                    <a:pt x="714843" y="555089"/>
                  </a:lnTo>
                  <a:lnTo>
                    <a:pt x="728860" y="537683"/>
                  </a:lnTo>
                  <a:lnTo>
                    <a:pt x="742876" y="520277"/>
                  </a:lnTo>
                  <a:lnTo>
                    <a:pt x="756893" y="502872"/>
                  </a:lnTo>
                  <a:lnTo>
                    <a:pt x="770909" y="485466"/>
                  </a:lnTo>
                  <a:lnTo>
                    <a:pt x="784926" y="468060"/>
                  </a:lnTo>
                  <a:lnTo>
                    <a:pt x="798942" y="450654"/>
                  </a:lnTo>
                  <a:lnTo>
                    <a:pt x="812959" y="433248"/>
                  </a:lnTo>
                  <a:lnTo>
                    <a:pt x="826975" y="415842"/>
                  </a:lnTo>
                  <a:lnTo>
                    <a:pt x="840992" y="398437"/>
                  </a:lnTo>
                  <a:lnTo>
                    <a:pt x="855008" y="381031"/>
                  </a:lnTo>
                  <a:lnTo>
                    <a:pt x="869025" y="363625"/>
                  </a:lnTo>
                  <a:lnTo>
                    <a:pt x="883041" y="346219"/>
                  </a:lnTo>
                  <a:lnTo>
                    <a:pt x="897058" y="328813"/>
                  </a:lnTo>
                  <a:lnTo>
                    <a:pt x="911075" y="311408"/>
                  </a:lnTo>
                  <a:lnTo>
                    <a:pt x="925091" y="294002"/>
                  </a:lnTo>
                  <a:lnTo>
                    <a:pt x="939108" y="276596"/>
                  </a:lnTo>
                  <a:lnTo>
                    <a:pt x="953124" y="259190"/>
                  </a:lnTo>
                  <a:lnTo>
                    <a:pt x="967141" y="241784"/>
                  </a:lnTo>
                  <a:lnTo>
                    <a:pt x="981157" y="224379"/>
                  </a:lnTo>
                  <a:lnTo>
                    <a:pt x="995174" y="206973"/>
                  </a:lnTo>
                  <a:lnTo>
                    <a:pt x="1009190" y="189567"/>
                  </a:lnTo>
                  <a:lnTo>
                    <a:pt x="1023207" y="172161"/>
                  </a:lnTo>
                  <a:lnTo>
                    <a:pt x="1037223" y="154755"/>
                  </a:lnTo>
                  <a:lnTo>
                    <a:pt x="1051240" y="137350"/>
                  </a:lnTo>
                  <a:lnTo>
                    <a:pt x="1065256" y="119944"/>
                  </a:lnTo>
                  <a:lnTo>
                    <a:pt x="1079273" y="102538"/>
                  </a:lnTo>
                  <a:lnTo>
                    <a:pt x="1093290" y="85132"/>
                  </a:lnTo>
                  <a:lnTo>
                    <a:pt x="1107306" y="67726"/>
                  </a:lnTo>
                  <a:lnTo>
                    <a:pt x="1121323" y="50321"/>
                  </a:lnTo>
                  <a:lnTo>
                    <a:pt x="1135339" y="32915"/>
                  </a:lnTo>
                  <a:lnTo>
                    <a:pt x="1149356" y="15509"/>
                  </a:lnTo>
                  <a:lnTo>
                    <a:pt x="11618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501908" y="6090181"/>
              <a:ext cx="67147" cy="71144"/>
            </a:xfrm>
            <a:custGeom>
              <a:avLst/>
              <a:pathLst>
                <a:path w="67147" h="71144">
                  <a:moveTo>
                    <a:pt x="56077" y="71144"/>
                  </a:moveTo>
                  <a:lnTo>
                    <a:pt x="67147" y="0"/>
                  </a:lnTo>
                  <a:lnTo>
                    <a:pt x="0" y="25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407210" y="4992411"/>
              <a:ext cx="882630" cy="2540556"/>
            </a:xfrm>
            <a:custGeom>
              <a:avLst/>
              <a:pathLst>
                <a:path w="882630" h="2540556">
                  <a:moveTo>
                    <a:pt x="0" y="2540556"/>
                  </a:moveTo>
                  <a:lnTo>
                    <a:pt x="10108" y="2511459"/>
                  </a:lnTo>
                  <a:lnTo>
                    <a:pt x="20217" y="2482361"/>
                  </a:lnTo>
                  <a:lnTo>
                    <a:pt x="30326" y="2453264"/>
                  </a:lnTo>
                  <a:lnTo>
                    <a:pt x="40435" y="2424167"/>
                  </a:lnTo>
                  <a:lnTo>
                    <a:pt x="50544" y="2395070"/>
                  </a:lnTo>
                  <a:lnTo>
                    <a:pt x="60652" y="2365973"/>
                  </a:lnTo>
                  <a:lnTo>
                    <a:pt x="70761" y="2336876"/>
                  </a:lnTo>
                  <a:lnTo>
                    <a:pt x="80870" y="2307778"/>
                  </a:lnTo>
                  <a:lnTo>
                    <a:pt x="90979" y="2278681"/>
                  </a:lnTo>
                  <a:lnTo>
                    <a:pt x="101088" y="2249584"/>
                  </a:lnTo>
                  <a:lnTo>
                    <a:pt x="111197" y="2220487"/>
                  </a:lnTo>
                  <a:lnTo>
                    <a:pt x="121305" y="2191390"/>
                  </a:lnTo>
                  <a:lnTo>
                    <a:pt x="131414" y="2162293"/>
                  </a:lnTo>
                  <a:lnTo>
                    <a:pt x="141523" y="2133196"/>
                  </a:lnTo>
                  <a:lnTo>
                    <a:pt x="151632" y="2104098"/>
                  </a:lnTo>
                  <a:lnTo>
                    <a:pt x="161741" y="2075001"/>
                  </a:lnTo>
                  <a:lnTo>
                    <a:pt x="171850" y="2045904"/>
                  </a:lnTo>
                  <a:lnTo>
                    <a:pt x="181958" y="2016807"/>
                  </a:lnTo>
                  <a:lnTo>
                    <a:pt x="192067" y="1987710"/>
                  </a:lnTo>
                  <a:lnTo>
                    <a:pt x="202176" y="1958613"/>
                  </a:lnTo>
                  <a:lnTo>
                    <a:pt x="212285" y="1929515"/>
                  </a:lnTo>
                  <a:lnTo>
                    <a:pt x="222394" y="1900418"/>
                  </a:lnTo>
                  <a:lnTo>
                    <a:pt x="232503" y="1871321"/>
                  </a:lnTo>
                  <a:lnTo>
                    <a:pt x="242611" y="1842224"/>
                  </a:lnTo>
                  <a:lnTo>
                    <a:pt x="252720" y="1813127"/>
                  </a:lnTo>
                  <a:lnTo>
                    <a:pt x="262829" y="1784030"/>
                  </a:lnTo>
                  <a:lnTo>
                    <a:pt x="272938" y="1754933"/>
                  </a:lnTo>
                  <a:lnTo>
                    <a:pt x="283047" y="1725835"/>
                  </a:lnTo>
                  <a:lnTo>
                    <a:pt x="293156" y="1696738"/>
                  </a:lnTo>
                  <a:lnTo>
                    <a:pt x="303264" y="1667641"/>
                  </a:lnTo>
                  <a:lnTo>
                    <a:pt x="313373" y="1638544"/>
                  </a:lnTo>
                  <a:lnTo>
                    <a:pt x="323482" y="1609447"/>
                  </a:lnTo>
                  <a:lnTo>
                    <a:pt x="333591" y="1580350"/>
                  </a:lnTo>
                  <a:lnTo>
                    <a:pt x="343700" y="1551252"/>
                  </a:lnTo>
                  <a:lnTo>
                    <a:pt x="353809" y="1522155"/>
                  </a:lnTo>
                  <a:lnTo>
                    <a:pt x="363917" y="1493058"/>
                  </a:lnTo>
                  <a:lnTo>
                    <a:pt x="374026" y="1463961"/>
                  </a:lnTo>
                  <a:lnTo>
                    <a:pt x="384135" y="1434864"/>
                  </a:lnTo>
                  <a:lnTo>
                    <a:pt x="394244" y="1405767"/>
                  </a:lnTo>
                  <a:lnTo>
                    <a:pt x="404353" y="1376670"/>
                  </a:lnTo>
                  <a:lnTo>
                    <a:pt x="414462" y="1347572"/>
                  </a:lnTo>
                  <a:lnTo>
                    <a:pt x="424570" y="1318475"/>
                  </a:lnTo>
                  <a:lnTo>
                    <a:pt x="434679" y="1289378"/>
                  </a:lnTo>
                  <a:lnTo>
                    <a:pt x="444788" y="1260281"/>
                  </a:lnTo>
                  <a:lnTo>
                    <a:pt x="454897" y="1231184"/>
                  </a:lnTo>
                  <a:lnTo>
                    <a:pt x="465006" y="1202087"/>
                  </a:lnTo>
                  <a:lnTo>
                    <a:pt x="475114" y="1172989"/>
                  </a:lnTo>
                  <a:lnTo>
                    <a:pt x="485223" y="1143892"/>
                  </a:lnTo>
                  <a:lnTo>
                    <a:pt x="495332" y="1114795"/>
                  </a:lnTo>
                  <a:lnTo>
                    <a:pt x="505441" y="1085698"/>
                  </a:lnTo>
                  <a:lnTo>
                    <a:pt x="515550" y="1056601"/>
                  </a:lnTo>
                  <a:lnTo>
                    <a:pt x="525659" y="1027504"/>
                  </a:lnTo>
                  <a:lnTo>
                    <a:pt x="535767" y="998407"/>
                  </a:lnTo>
                  <a:lnTo>
                    <a:pt x="545876" y="969309"/>
                  </a:lnTo>
                  <a:lnTo>
                    <a:pt x="555985" y="940212"/>
                  </a:lnTo>
                  <a:lnTo>
                    <a:pt x="566094" y="911115"/>
                  </a:lnTo>
                  <a:lnTo>
                    <a:pt x="576203" y="882018"/>
                  </a:lnTo>
                  <a:lnTo>
                    <a:pt x="586312" y="852921"/>
                  </a:lnTo>
                  <a:lnTo>
                    <a:pt x="596420" y="823824"/>
                  </a:lnTo>
                  <a:lnTo>
                    <a:pt x="606529" y="794726"/>
                  </a:lnTo>
                  <a:lnTo>
                    <a:pt x="616638" y="765629"/>
                  </a:lnTo>
                  <a:lnTo>
                    <a:pt x="626747" y="736532"/>
                  </a:lnTo>
                  <a:lnTo>
                    <a:pt x="636856" y="707435"/>
                  </a:lnTo>
                  <a:lnTo>
                    <a:pt x="646965" y="678338"/>
                  </a:lnTo>
                  <a:lnTo>
                    <a:pt x="657073" y="649241"/>
                  </a:lnTo>
                  <a:lnTo>
                    <a:pt x="667182" y="620144"/>
                  </a:lnTo>
                  <a:lnTo>
                    <a:pt x="677291" y="591046"/>
                  </a:lnTo>
                  <a:lnTo>
                    <a:pt x="687400" y="561949"/>
                  </a:lnTo>
                  <a:lnTo>
                    <a:pt x="697509" y="532852"/>
                  </a:lnTo>
                  <a:lnTo>
                    <a:pt x="707618" y="503755"/>
                  </a:lnTo>
                  <a:lnTo>
                    <a:pt x="717726" y="474658"/>
                  </a:lnTo>
                  <a:lnTo>
                    <a:pt x="727835" y="445561"/>
                  </a:lnTo>
                  <a:lnTo>
                    <a:pt x="737944" y="416463"/>
                  </a:lnTo>
                  <a:lnTo>
                    <a:pt x="748053" y="387366"/>
                  </a:lnTo>
                  <a:lnTo>
                    <a:pt x="758162" y="358269"/>
                  </a:lnTo>
                  <a:lnTo>
                    <a:pt x="768271" y="329172"/>
                  </a:lnTo>
                  <a:lnTo>
                    <a:pt x="778379" y="300075"/>
                  </a:lnTo>
                  <a:lnTo>
                    <a:pt x="788488" y="270978"/>
                  </a:lnTo>
                  <a:lnTo>
                    <a:pt x="798597" y="241881"/>
                  </a:lnTo>
                  <a:lnTo>
                    <a:pt x="808706" y="212783"/>
                  </a:lnTo>
                  <a:lnTo>
                    <a:pt x="818815" y="183686"/>
                  </a:lnTo>
                  <a:lnTo>
                    <a:pt x="828924" y="154589"/>
                  </a:lnTo>
                  <a:lnTo>
                    <a:pt x="839032" y="125492"/>
                  </a:lnTo>
                  <a:lnTo>
                    <a:pt x="849141" y="96395"/>
                  </a:lnTo>
                  <a:lnTo>
                    <a:pt x="859250" y="67298"/>
                  </a:lnTo>
                  <a:lnTo>
                    <a:pt x="869359" y="38200"/>
                  </a:lnTo>
                  <a:lnTo>
                    <a:pt x="879468" y="9103"/>
                  </a:lnTo>
                  <a:lnTo>
                    <a:pt x="8826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235372" y="4992411"/>
              <a:ext cx="68012" cy="70714"/>
            </a:xfrm>
            <a:custGeom>
              <a:avLst/>
              <a:pathLst>
                <a:path w="68012" h="70714">
                  <a:moveTo>
                    <a:pt x="68012" y="70714"/>
                  </a:moveTo>
                  <a:lnTo>
                    <a:pt x="54469" y="0"/>
                  </a:lnTo>
                  <a:lnTo>
                    <a:pt x="0" y="470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407210" y="6224160"/>
              <a:ext cx="226090" cy="1308806"/>
            </a:xfrm>
            <a:custGeom>
              <a:avLst/>
              <a:pathLst>
                <a:path w="226090" h="1308806">
                  <a:moveTo>
                    <a:pt x="0" y="1308806"/>
                  </a:moveTo>
                  <a:lnTo>
                    <a:pt x="2902" y="1292002"/>
                  </a:lnTo>
                  <a:lnTo>
                    <a:pt x="5805" y="1275199"/>
                  </a:lnTo>
                  <a:lnTo>
                    <a:pt x="8708" y="1258395"/>
                  </a:lnTo>
                  <a:lnTo>
                    <a:pt x="11610" y="1241592"/>
                  </a:lnTo>
                  <a:lnTo>
                    <a:pt x="14513" y="1224788"/>
                  </a:lnTo>
                  <a:lnTo>
                    <a:pt x="17416" y="1207985"/>
                  </a:lnTo>
                  <a:lnTo>
                    <a:pt x="20319" y="1191181"/>
                  </a:lnTo>
                  <a:lnTo>
                    <a:pt x="23221" y="1174377"/>
                  </a:lnTo>
                  <a:lnTo>
                    <a:pt x="26124" y="1157574"/>
                  </a:lnTo>
                  <a:lnTo>
                    <a:pt x="29027" y="1140770"/>
                  </a:lnTo>
                  <a:lnTo>
                    <a:pt x="31930" y="1123967"/>
                  </a:lnTo>
                  <a:lnTo>
                    <a:pt x="34832" y="1107163"/>
                  </a:lnTo>
                  <a:lnTo>
                    <a:pt x="37735" y="1090360"/>
                  </a:lnTo>
                  <a:lnTo>
                    <a:pt x="40638" y="1073556"/>
                  </a:lnTo>
                  <a:lnTo>
                    <a:pt x="43541" y="1056752"/>
                  </a:lnTo>
                  <a:lnTo>
                    <a:pt x="46443" y="1039949"/>
                  </a:lnTo>
                  <a:lnTo>
                    <a:pt x="49346" y="1023145"/>
                  </a:lnTo>
                  <a:lnTo>
                    <a:pt x="52249" y="1006342"/>
                  </a:lnTo>
                  <a:lnTo>
                    <a:pt x="55151" y="989538"/>
                  </a:lnTo>
                  <a:lnTo>
                    <a:pt x="58054" y="972735"/>
                  </a:lnTo>
                  <a:lnTo>
                    <a:pt x="60957" y="955931"/>
                  </a:lnTo>
                  <a:lnTo>
                    <a:pt x="63860" y="939128"/>
                  </a:lnTo>
                  <a:lnTo>
                    <a:pt x="66762" y="922324"/>
                  </a:lnTo>
                  <a:lnTo>
                    <a:pt x="69665" y="905520"/>
                  </a:lnTo>
                  <a:lnTo>
                    <a:pt x="72568" y="888717"/>
                  </a:lnTo>
                  <a:lnTo>
                    <a:pt x="75471" y="871913"/>
                  </a:lnTo>
                  <a:lnTo>
                    <a:pt x="78373" y="855110"/>
                  </a:lnTo>
                  <a:lnTo>
                    <a:pt x="81276" y="838306"/>
                  </a:lnTo>
                  <a:lnTo>
                    <a:pt x="84179" y="821503"/>
                  </a:lnTo>
                  <a:lnTo>
                    <a:pt x="87082" y="804699"/>
                  </a:lnTo>
                  <a:lnTo>
                    <a:pt x="89984" y="787896"/>
                  </a:lnTo>
                  <a:lnTo>
                    <a:pt x="92887" y="771092"/>
                  </a:lnTo>
                  <a:lnTo>
                    <a:pt x="95790" y="754288"/>
                  </a:lnTo>
                  <a:lnTo>
                    <a:pt x="98692" y="737485"/>
                  </a:lnTo>
                  <a:lnTo>
                    <a:pt x="101595" y="720681"/>
                  </a:lnTo>
                  <a:lnTo>
                    <a:pt x="104498" y="703878"/>
                  </a:lnTo>
                  <a:lnTo>
                    <a:pt x="107401" y="687074"/>
                  </a:lnTo>
                  <a:lnTo>
                    <a:pt x="110303" y="670271"/>
                  </a:lnTo>
                  <a:lnTo>
                    <a:pt x="113206" y="653467"/>
                  </a:lnTo>
                  <a:lnTo>
                    <a:pt x="116109" y="636664"/>
                  </a:lnTo>
                  <a:lnTo>
                    <a:pt x="119012" y="619860"/>
                  </a:lnTo>
                  <a:lnTo>
                    <a:pt x="121914" y="603056"/>
                  </a:lnTo>
                  <a:lnTo>
                    <a:pt x="124817" y="586253"/>
                  </a:lnTo>
                  <a:lnTo>
                    <a:pt x="127720" y="569449"/>
                  </a:lnTo>
                  <a:lnTo>
                    <a:pt x="130623" y="552646"/>
                  </a:lnTo>
                  <a:lnTo>
                    <a:pt x="133525" y="535842"/>
                  </a:lnTo>
                  <a:lnTo>
                    <a:pt x="136428" y="519039"/>
                  </a:lnTo>
                  <a:lnTo>
                    <a:pt x="139331" y="502235"/>
                  </a:lnTo>
                  <a:lnTo>
                    <a:pt x="142234" y="485432"/>
                  </a:lnTo>
                  <a:lnTo>
                    <a:pt x="145136" y="468628"/>
                  </a:lnTo>
                  <a:lnTo>
                    <a:pt x="148039" y="451824"/>
                  </a:lnTo>
                  <a:lnTo>
                    <a:pt x="150942" y="435021"/>
                  </a:lnTo>
                  <a:lnTo>
                    <a:pt x="153844" y="418217"/>
                  </a:lnTo>
                  <a:lnTo>
                    <a:pt x="156747" y="401414"/>
                  </a:lnTo>
                  <a:lnTo>
                    <a:pt x="159650" y="384610"/>
                  </a:lnTo>
                  <a:lnTo>
                    <a:pt x="162553" y="367807"/>
                  </a:lnTo>
                  <a:lnTo>
                    <a:pt x="165455" y="351003"/>
                  </a:lnTo>
                  <a:lnTo>
                    <a:pt x="168358" y="334199"/>
                  </a:lnTo>
                  <a:lnTo>
                    <a:pt x="171261" y="317396"/>
                  </a:lnTo>
                  <a:lnTo>
                    <a:pt x="174164" y="300592"/>
                  </a:lnTo>
                  <a:lnTo>
                    <a:pt x="177066" y="283789"/>
                  </a:lnTo>
                  <a:lnTo>
                    <a:pt x="179969" y="266985"/>
                  </a:lnTo>
                  <a:lnTo>
                    <a:pt x="182872" y="250182"/>
                  </a:lnTo>
                  <a:lnTo>
                    <a:pt x="185775" y="233378"/>
                  </a:lnTo>
                  <a:lnTo>
                    <a:pt x="188677" y="216575"/>
                  </a:lnTo>
                  <a:lnTo>
                    <a:pt x="191580" y="199771"/>
                  </a:lnTo>
                  <a:lnTo>
                    <a:pt x="194483" y="182967"/>
                  </a:lnTo>
                  <a:lnTo>
                    <a:pt x="197385" y="166164"/>
                  </a:lnTo>
                  <a:lnTo>
                    <a:pt x="200288" y="149360"/>
                  </a:lnTo>
                  <a:lnTo>
                    <a:pt x="203191" y="132557"/>
                  </a:lnTo>
                  <a:lnTo>
                    <a:pt x="206094" y="115753"/>
                  </a:lnTo>
                  <a:lnTo>
                    <a:pt x="208996" y="98950"/>
                  </a:lnTo>
                  <a:lnTo>
                    <a:pt x="211899" y="82146"/>
                  </a:lnTo>
                  <a:lnTo>
                    <a:pt x="214802" y="65343"/>
                  </a:lnTo>
                  <a:lnTo>
                    <a:pt x="217705" y="48539"/>
                  </a:lnTo>
                  <a:lnTo>
                    <a:pt x="220607" y="31735"/>
                  </a:lnTo>
                  <a:lnTo>
                    <a:pt x="223510" y="14932"/>
                  </a:lnTo>
                  <a:lnTo>
                    <a:pt x="2260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587211" y="6224160"/>
              <a:ext cx="70949" cy="67571"/>
            </a:xfrm>
            <a:custGeom>
              <a:avLst/>
              <a:pathLst>
                <a:path w="70949" h="67571">
                  <a:moveTo>
                    <a:pt x="70949" y="67571"/>
                  </a:moveTo>
                  <a:lnTo>
                    <a:pt x="46088" y="0"/>
                  </a:lnTo>
                  <a:lnTo>
                    <a:pt x="0" y="553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407210" y="4910902"/>
              <a:ext cx="1132284" cy="2622064"/>
            </a:xfrm>
            <a:custGeom>
              <a:avLst/>
              <a:pathLst>
                <a:path w="1132284" h="2622064">
                  <a:moveTo>
                    <a:pt x="0" y="2622064"/>
                  </a:moveTo>
                  <a:lnTo>
                    <a:pt x="12878" y="2592240"/>
                  </a:lnTo>
                  <a:lnTo>
                    <a:pt x="25757" y="2562417"/>
                  </a:lnTo>
                  <a:lnTo>
                    <a:pt x="38636" y="2532593"/>
                  </a:lnTo>
                  <a:lnTo>
                    <a:pt x="51515" y="2502769"/>
                  </a:lnTo>
                  <a:lnTo>
                    <a:pt x="64394" y="2472945"/>
                  </a:lnTo>
                  <a:lnTo>
                    <a:pt x="77272" y="2443121"/>
                  </a:lnTo>
                  <a:lnTo>
                    <a:pt x="90151" y="2413297"/>
                  </a:lnTo>
                  <a:lnTo>
                    <a:pt x="103030" y="2383473"/>
                  </a:lnTo>
                  <a:lnTo>
                    <a:pt x="115909" y="2353649"/>
                  </a:lnTo>
                  <a:lnTo>
                    <a:pt x="128788" y="2323825"/>
                  </a:lnTo>
                  <a:lnTo>
                    <a:pt x="141667" y="2294001"/>
                  </a:lnTo>
                  <a:lnTo>
                    <a:pt x="154545" y="2264178"/>
                  </a:lnTo>
                  <a:lnTo>
                    <a:pt x="167424" y="2234354"/>
                  </a:lnTo>
                  <a:lnTo>
                    <a:pt x="180303" y="2204530"/>
                  </a:lnTo>
                  <a:lnTo>
                    <a:pt x="193182" y="2174706"/>
                  </a:lnTo>
                  <a:lnTo>
                    <a:pt x="206061" y="2144882"/>
                  </a:lnTo>
                  <a:lnTo>
                    <a:pt x="218940" y="2115058"/>
                  </a:lnTo>
                  <a:lnTo>
                    <a:pt x="231818" y="2085234"/>
                  </a:lnTo>
                  <a:lnTo>
                    <a:pt x="244697" y="2055410"/>
                  </a:lnTo>
                  <a:lnTo>
                    <a:pt x="257576" y="2025586"/>
                  </a:lnTo>
                  <a:lnTo>
                    <a:pt x="270455" y="1995762"/>
                  </a:lnTo>
                  <a:lnTo>
                    <a:pt x="283334" y="1965939"/>
                  </a:lnTo>
                  <a:lnTo>
                    <a:pt x="296213" y="1936115"/>
                  </a:lnTo>
                  <a:lnTo>
                    <a:pt x="309091" y="1906291"/>
                  </a:lnTo>
                  <a:lnTo>
                    <a:pt x="321970" y="1876467"/>
                  </a:lnTo>
                  <a:lnTo>
                    <a:pt x="334849" y="1846643"/>
                  </a:lnTo>
                  <a:lnTo>
                    <a:pt x="347728" y="1816819"/>
                  </a:lnTo>
                  <a:lnTo>
                    <a:pt x="360607" y="1786995"/>
                  </a:lnTo>
                  <a:lnTo>
                    <a:pt x="373486" y="1757171"/>
                  </a:lnTo>
                  <a:lnTo>
                    <a:pt x="386364" y="1727347"/>
                  </a:lnTo>
                  <a:lnTo>
                    <a:pt x="399243" y="1697523"/>
                  </a:lnTo>
                  <a:lnTo>
                    <a:pt x="412122" y="1667700"/>
                  </a:lnTo>
                  <a:lnTo>
                    <a:pt x="425001" y="1637876"/>
                  </a:lnTo>
                  <a:lnTo>
                    <a:pt x="437880" y="1608052"/>
                  </a:lnTo>
                  <a:lnTo>
                    <a:pt x="450759" y="1578228"/>
                  </a:lnTo>
                  <a:lnTo>
                    <a:pt x="463637" y="1548404"/>
                  </a:lnTo>
                  <a:lnTo>
                    <a:pt x="476516" y="1518580"/>
                  </a:lnTo>
                  <a:lnTo>
                    <a:pt x="489395" y="1488756"/>
                  </a:lnTo>
                  <a:lnTo>
                    <a:pt x="502274" y="1458932"/>
                  </a:lnTo>
                  <a:lnTo>
                    <a:pt x="515153" y="1429108"/>
                  </a:lnTo>
                  <a:lnTo>
                    <a:pt x="528032" y="1399284"/>
                  </a:lnTo>
                  <a:lnTo>
                    <a:pt x="540910" y="1369461"/>
                  </a:lnTo>
                  <a:lnTo>
                    <a:pt x="553789" y="1339637"/>
                  </a:lnTo>
                  <a:lnTo>
                    <a:pt x="566668" y="1309813"/>
                  </a:lnTo>
                  <a:lnTo>
                    <a:pt x="579547" y="1279989"/>
                  </a:lnTo>
                  <a:lnTo>
                    <a:pt x="592426" y="1250165"/>
                  </a:lnTo>
                  <a:lnTo>
                    <a:pt x="605305" y="1220341"/>
                  </a:lnTo>
                  <a:lnTo>
                    <a:pt x="618183" y="1190517"/>
                  </a:lnTo>
                  <a:lnTo>
                    <a:pt x="631062" y="1160693"/>
                  </a:lnTo>
                  <a:lnTo>
                    <a:pt x="643941" y="1130869"/>
                  </a:lnTo>
                  <a:lnTo>
                    <a:pt x="656820" y="1101046"/>
                  </a:lnTo>
                  <a:lnTo>
                    <a:pt x="669699" y="1071222"/>
                  </a:lnTo>
                  <a:lnTo>
                    <a:pt x="682578" y="1041398"/>
                  </a:lnTo>
                  <a:lnTo>
                    <a:pt x="695456" y="1011574"/>
                  </a:lnTo>
                  <a:lnTo>
                    <a:pt x="708335" y="981750"/>
                  </a:lnTo>
                  <a:lnTo>
                    <a:pt x="721214" y="951926"/>
                  </a:lnTo>
                  <a:lnTo>
                    <a:pt x="734093" y="922102"/>
                  </a:lnTo>
                  <a:lnTo>
                    <a:pt x="746972" y="892278"/>
                  </a:lnTo>
                  <a:lnTo>
                    <a:pt x="759851" y="862454"/>
                  </a:lnTo>
                  <a:lnTo>
                    <a:pt x="772729" y="832630"/>
                  </a:lnTo>
                  <a:lnTo>
                    <a:pt x="785608" y="802807"/>
                  </a:lnTo>
                  <a:lnTo>
                    <a:pt x="798487" y="772983"/>
                  </a:lnTo>
                  <a:lnTo>
                    <a:pt x="811366" y="743159"/>
                  </a:lnTo>
                  <a:lnTo>
                    <a:pt x="824245" y="713335"/>
                  </a:lnTo>
                  <a:lnTo>
                    <a:pt x="837124" y="683511"/>
                  </a:lnTo>
                  <a:lnTo>
                    <a:pt x="850002" y="653687"/>
                  </a:lnTo>
                  <a:lnTo>
                    <a:pt x="862881" y="623863"/>
                  </a:lnTo>
                  <a:lnTo>
                    <a:pt x="875760" y="594039"/>
                  </a:lnTo>
                  <a:lnTo>
                    <a:pt x="888639" y="564215"/>
                  </a:lnTo>
                  <a:lnTo>
                    <a:pt x="901518" y="534391"/>
                  </a:lnTo>
                  <a:lnTo>
                    <a:pt x="914397" y="504568"/>
                  </a:lnTo>
                  <a:lnTo>
                    <a:pt x="927275" y="474744"/>
                  </a:lnTo>
                  <a:lnTo>
                    <a:pt x="940154" y="444920"/>
                  </a:lnTo>
                  <a:lnTo>
                    <a:pt x="953033" y="415096"/>
                  </a:lnTo>
                  <a:lnTo>
                    <a:pt x="965912" y="385272"/>
                  </a:lnTo>
                  <a:lnTo>
                    <a:pt x="978791" y="355448"/>
                  </a:lnTo>
                  <a:lnTo>
                    <a:pt x="991670" y="325624"/>
                  </a:lnTo>
                  <a:lnTo>
                    <a:pt x="1004548" y="295800"/>
                  </a:lnTo>
                  <a:lnTo>
                    <a:pt x="1017427" y="265976"/>
                  </a:lnTo>
                  <a:lnTo>
                    <a:pt x="1030306" y="236152"/>
                  </a:lnTo>
                  <a:lnTo>
                    <a:pt x="1043185" y="206329"/>
                  </a:lnTo>
                  <a:lnTo>
                    <a:pt x="1056064" y="176505"/>
                  </a:lnTo>
                  <a:lnTo>
                    <a:pt x="1068943" y="146681"/>
                  </a:lnTo>
                  <a:lnTo>
                    <a:pt x="1081821" y="116857"/>
                  </a:lnTo>
                  <a:lnTo>
                    <a:pt x="1094700" y="87033"/>
                  </a:lnTo>
                  <a:lnTo>
                    <a:pt x="1107579" y="57209"/>
                  </a:lnTo>
                  <a:lnTo>
                    <a:pt x="1120458" y="27385"/>
                  </a:lnTo>
                  <a:lnTo>
                    <a:pt x="11322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481724" y="4910902"/>
              <a:ext cx="66100" cy="71516"/>
            </a:xfrm>
            <a:custGeom>
              <a:avLst/>
              <a:pathLst>
                <a:path w="66100" h="71516">
                  <a:moveTo>
                    <a:pt x="66100" y="71516"/>
                  </a:moveTo>
                  <a:lnTo>
                    <a:pt x="57769" y="0"/>
                  </a:lnTo>
                  <a:lnTo>
                    <a:pt x="0" y="42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407210" y="5854549"/>
              <a:ext cx="456384" cy="1678417"/>
            </a:xfrm>
            <a:custGeom>
              <a:avLst/>
              <a:pathLst>
                <a:path w="456384" h="1678417">
                  <a:moveTo>
                    <a:pt x="0" y="1678417"/>
                  </a:moveTo>
                  <a:lnTo>
                    <a:pt x="5564" y="1657955"/>
                  </a:lnTo>
                  <a:lnTo>
                    <a:pt x="11128" y="1637492"/>
                  </a:lnTo>
                  <a:lnTo>
                    <a:pt x="16692" y="1617029"/>
                  </a:lnTo>
                  <a:lnTo>
                    <a:pt x="22256" y="1596567"/>
                  </a:lnTo>
                  <a:lnTo>
                    <a:pt x="27820" y="1576104"/>
                  </a:lnTo>
                  <a:lnTo>
                    <a:pt x="33384" y="1555641"/>
                  </a:lnTo>
                  <a:lnTo>
                    <a:pt x="38948" y="1535179"/>
                  </a:lnTo>
                  <a:lnTo>
                    <a:pt x="44512" y="1514716"/>
                  </a:lnTo>
                  <a:lnTo>
                    <a:pt x="50076" y="1494253"/>
                  </a:lnTo>
                  <a:lnTo>
                    <a:pt x="55640" y="1473791"/>
                  </a:lnTo>
                  <a:lnTo>
                    <a:pt x="61204" y="1453328"/>
                  </a:lnTo>
                  <a:lnTo>
                    <a:pt x="66768" y="1432865"/>
                  </a:lnTo>
                  <a:lnTo>
                    <a:pt x="72332" y="1412403"/>
                  </a:lnTo>
                  <a:lnTo>
                    <a:pt x="77897" y="1391940"/>
                  </a:lnTo>
                  <a:lnTo>
                    <a:pt x="83461" y="1371477"/>
                  </a:lnTo>
                  <a:lnTo>
                    <a:pt x="89025" y="1351014"/>
                  </a:lnTo>
                  <a:lnTo>
                    <a:pt x="94589" y="1330552"/>
                  </a:lnTo>
                  <a:lnTo>
                    <a:pt x="100153" y="1310089"/>
                  </a:lnTo>
                  <a:lnTo>
                    <a:pt x="105717" y="1289626"/>
                  </a:lnTo>
                  <a:lnTo>
                    <a:pt x="111281" y="1269164"/>
                  </a:lnTo>
                  <a:lnTo>
                    <a:pt x="116845" y="1248701"/>
                  </a:lnTo>
                  <a:lnTo>
                    <a:pt x="122409" y="1228238"/>
                  </a:lnTo>
                  <a:lnTo>
                    <a:pt x="127973" y="1207776"/>
                  </a:lnTo>
                  <a:lnTo>
                    <a:pt x="133537" y="1187313"/>
                  </a:lnTo>
                  <a:lnTo>
                    <a:pt x="139101" y="1166850"/>
                  </a:lnTo>
                  <a:lnTo>
                    <a:pt x="144665" y="1146388"/>
                  </a:lnTo>
                  <a:lnTo>
                    <a:pt x="150229" y="1125925"/>
                  </a:lnTo>
                  <a:lnTo>
                    <a:pt x="155794" y="1105462"/>
                  </a:lnTo>
                  <a:lnTo>
                    <a:pt x="161358" y="1085000"/>
                  </a:lnTo>
                  <a:lnTo>
                    <a:pt x="166922" y="1064537"/>
                  </a:lnTo>
                  <a:lnTo>
                    <a:pt x="172486" y="1044074"/>
                  </a:lnTo>
                  <a:lnTo>
                    <a:pt x="178050" y="1023612"/>
                  </a:lnTo>
                  <a:lnTo>
                    <a:pt x="183614" y="1003149"/>
                  </a:lnTo>
                  <a:lnTo>
                    <a:pt x="189178" y="982686"/>
                  </a:lnTo>
                  <a:lnTo>
                    <a:pt x="194742" y="962224"/>
                  </a:lnTo>
                  <a:lnTo>
                    <a:pt x="200306" y="941761"/>
                  </a:lnTo>
                  <a:lnTo>
                    <a:pt x="205870" y="921298"/>
                  </a:lnTo>
                  <a:lnTo>
                    <a:pt x="211434" y="900836"/>
                  </a:lnTo>
                  <a:lnTo>
                    <a:pt x="216998" y="880373"/>
                  </a:lnTo>
                  <a:lnTo>
                    <a:pt x="222562" y="859910"/>
                  </a:lnTo>
                  <a:lnTo>
                    <a:pt x="228127" y="839448"/>
                  </a:lnTo>
                  <a:lnTo>
                    <a:pt x="233691" y="818985"/>
                  </a:lnTo>
                  <a:lnTo>
                    <a:pt x="239255" y="798522"/>
                  </a:lnTo>
                  <a:lnTo>
                    <a:pt x="244819" y="778060"/>
                  </a:lnTo>
                  <a:lnTo>
                    <a:pt x="250383" y="757597"/>
                  </a:lnTo>
                  <a:lnTo>
                    <a:pt x="255947" y="737134"/>
                  </a:lnTo>
                  <a:lnTo>
                    <a:pt x="261511" y="716672"/>
                  </a:lnTo>
                  <a:lnTo>
                    <a:pt x="267075" y="696209"/>
                  </a:lnTo>
                  <a:lnTo>
                    <a:pt x="272639" y="675746"/>
                  </a:lnTo>
                  <a:lnTo>
                    <a:pt x="278203" y="655284"/>
                  </a:lnTo>
                  <a:lnTo>
                    <a:pt x="283767" y="634821"/>
                  </a:lnTo>
                  <a:lnTo>
                    <a:pt x="289331" y="614358"/>
                  </a:lnTo>
                  <a:lnTo>
                    <a:pt x="294895" y="593896"/>
                  </a:lnTo>
                  <a:lnTo>
                    <a:pt x="300459" y="573433"/>
                  </a:lnTo>
                  <a:lnTo>
                    <a:pt x="306024" y="552970"/>
                  </a:lnTo>
                  <a:lnTo>
                    <a:pt x="311588" y="532508"/>
                  </a:lnTo>
                  <a:lnTo>
                    <a:pt x="317152" y="512045"/>
                  </a:lnTo>
                  <a:lnTo>
                    <a:pt x="322716" y="491582"/>
                  </a:lnTo>
                  <a:lnTo>
                    <a:pt x="328280" y="471120"/>
                  </a:lnTo>
                  <a:lnTo>
                    <a:pt x="333844" y="450657"/>
                  </a:lnTo>
                  <a:lnTo>
                    <a:pt x="339408" y="430194"/>
                  </a:lnTo>
                  <a:lnTo>
                    <a:pt x="344972" y="409732"/>
                  </a:lnTo>
                  <a:lnTo>
                    <a:pt x="350536" y="389269"/>
                  </a:lnTo>
                  <a:lnTo>
                    <a:pt x="356100" y="368806"/>
                  </a:lnTo>
                  <a:lnTo>
                    <a:pt x="361664" y="348344"/>
                  </a:lnTo>
                  <a:lnTo>
                    <a:pt x="367228" y="327881"/>
                  </a:lnTo>
                  <a:lnTo>
                    <a:pt x="372792" y="307418"/>
                  </a:lnTo>
                  <a:lnTo>
                    <a:pt x="378357" y="286956"/>
                  </a:lnTo>
                  <a:lnTo>
                    <a:pt x="383921" y="266493"/>
                  </a:lnTo>
                  <a:lnTo>
                    <a:pt x="389485" y="246030"/>
                  </a:lnTo>
                  <a:lnTo>
                    <a:pt x="395049" y="225568"/>
                  </a:lnTo>
                  <a:lnTo>
                    <a:pt x="400613" y="205105"/>
                  </a:lnTo>
                  <a:lnTo>
                    <a:pt x="406177" y="184642"/>
                  </a:lnTo>
                  <a:lnTo>
                    <a:pt x="411741" y="164180"/>
                  </a:lnTo>
                  <a:lnTo>
                    <a:pt x="417305" y="143717"/>
                  </a:lnTo>
                  <a:lnTo>
                    <a:pt x="422869" y="123254"/>
                  </a:lnTo>
                  <a:lnTo>
                    <a:pt x="428433" y="102792"/>
                  </a:lnTo>
                  <a:lnTo>
                    <a:pt x="433997" y="82329"/>
                  </a:lnTo>
                  <a:lnTo>
                    <a:pt x="439561" y="61866"/>
                  </a:lnTo>
                  <a:lnTo>
                    <a:pt x="445125" y="41404"/>
                  </a:lnTo>
                  <a:lnTo>
                    <a:pt x="450689" y="20941"/>
                  </a:lnTo>
                  <a:lnTo>
                    <a:pt x="456254" y="478"/>
                  </a:lnTo>
                  <a:lnTo>
                    <a:pt x="4563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812495" y="5854549"/>
              <a:ext cx="69477" cy="69615"/>
            </a:xfrm>
            <a:custGeom>
              <a:avLst/>
              <a:pathLst>
                <a:path w="69477" h="69615">
                  <a:moveTo>
                    <a:pt x="69477" y="69615"/>
                  </a:moveTo>
                  <a:lnTo>
                    <a:pt x="51099" y="0"/>
                  </a:lnTo>
                  <a:lnTo>
                    <a:pt x="0" y="50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407210" y="6863511"/>
              <a:ext cx="926853" cy="669455"/>
            </a:xfrm>
            <a:custGeom>
              <a:avLst/>
              <a:pathLst>
                <a:path w="926853" h="669455">
                  <a:moveTo>
                    <a:pt x="0" y="669455"/>
                  </a:moveTo>
                  <a:lnTo>
                    <a:pt x="12309" y="660564"/>
                  </a:lnTo>
                  <a:lnTo>
                    <a:pt x="24619" y="651672"/>
                  </a:lnTo>
                  <a:lnTo>
                    <a:pt x="36929" y="642781"/>
                  </a:lnTo>
                  <a:lnTo>
                    <a:pt x="49239" y="633889"/>
                  </a:lnTo>
                  <a:lnTo>
                    <a:pt x="61549" y="624998"/>
                  </a:lnTo>
                  <a:lnTo>
                    <a:pt x="73859" y="616107"/>
                  </a:lnTo>
                  <a:lnTo>
                    <a:pt x="86169" y="607215"/>
                  </a:lnTo>
                  <a:lnTo>
                    <a:pt x="98479" y="598324"/>
                  </a:lnTo>
                  <a:lnTo>
                    <a:pt x="110789" y="589433"/>
                  </a:lnTo>
                  <a:lnTo>
                    <a:pt x="123099" y="580541"/>
                  </a:lnTo>
                  <a:lnTo>
                    <a:pt x="135409" y="571650"/>
                  </a:lnTo>
                  <a:lnTo>
                    <a:pt x="147719" y="562759"/>
                  </a:lnTo>
                  <a:lnTo>
                    <a:pt x="160029" y="553867"/>
                  </a:lnTo>
                  <a:lnTo>
                    <a:pt x="172339" y="544976"/>
                  </a:lnTo>
                  <a:lnTo>
                    <a:pt x="184649" y="536085"/>
                  </a:lnTo>
                  <a:lnTo>
                    <a:pt x="196959" y="527193"/>
                  </a:lnTo>
                  <a:lnTo>
                    <a:pt x="209269" y="518302"/>
                  </a:lnTo>
                  <a:lnTo>
                    <a:pt x="221579" y="509410"/>
                  </a:lnTo>
                  <a:lnTo>
                    <a:pt x="233889" y="500519"/>
                  </a:lnTo>
                  <a:lnTo>
                    <a:pt x="246199" y="491628"/>
                  </a:lnTo>
                  <a:lnTo>
                    <a:pt x="258509" y="482736"/>
                  </a:lnTo>
                  <a:lnTo>
                    <a:pt x="270819" y="473845"/>
                  </a:lnTo>
                  <a:lnTo>
                    <a:pt x="283129" y="464954"/>
                  </a:lnTo>
                  <a:lnTo>
                    <a:pt x="295439" y="456062"/>
                  </a:lnTo>
                  <a:lnTo>
                    <a:pt x="307749" y="447171"/>
                  </a:lnTo>
                  <a:lnTo>
                    <a:pt x="320059" y="438280"/>
                  </a:lnTo>
                  <a:lnTo>
                    <a:pt x="332369" y="429388"/>
                  </a:lnTo>
                  <a:lnTo>
                    <a:pt x="344679" y="420497"/>
                  </a:lnTo>
                  <a:lnTo>
                    <a:pt x="356989" y="411605"/>
                  </a:lnTo>
                  <a:lnTo>
                    <a:pt x="369299" y="402714"/>
                  </a:lnTo>
                  <a:lnTo>
                    <a:pt x="381609" y="393823"/>
                  </a:lnTo>
                  <a:lnTo>
                    <a:pt x="393919" y="384931"/>
                  </a:lnTo>
                  <a:lnTo>
                    <a:pt x="406229" y="376040"/>
                  </a:lnTo>
                  <a:lnTo>
                    <a:pt x="418539" y="367149"/>
                  </a:lnTo>
                  <a:lnTo>
                    <a:pt x="430849" y="358257"/>
                  </a:lnTo>
                  <a:lnTo>
                    <a:pt x="443159" y="349366"/>
                  </a:lnTo>
                  <a:lnTo>
                    <a:pt x="455469" y="340475"/>
                  </a:lnTo>
                  <a:lnTo>
                    <a:pt x="467779" y="331583"/>
                  </a:lnTo>
                  <a:lnTo>
                    <a:pt x="480089" y="322692"/>
                  </a:lnTo>
                  <a:lnTo>
                    <a:pt x="492399" y="313801"/>
                  </a:lnTo>
                  <a:lnTo>
                    <a:pt x="504709" y="304909"/>
                  </a:lnTo>
                  <a:lnTo>
                    <a:pt x="517019" y="296018"/>
                  </a:lnTo>
                  <a:lnTo>
                    <a:pt x="529329" y="287126"/>
                  </a:lnTo>
                  <a:lnTo>
                    <a:pt x="541639" y="278235"/>
                  </a:lnTo>
                  <a:lnTo>
                    <a:pt x="553949" y="269344"/>
                  </a:lnTo>
                  <a:lnTo>
                    <a:pt x="566259" y="260452"/>
                  </a:lnTo>
                  <a:lnTo>
                    <a:pt x="578569" y="251561"/>
                  </a:lnTo>
                  <a:lnTo>
                    <a:pt x="590879" y="242670"/>
                  </a:lnTo>
                  <a:lnTo>
                    <a:pt x="603189" y="233778"/>
                  </a:lnTo>
                  <a:lnTo>
                    <a:pt x="615499" y="224887"/>
                  </a:lnTo>
                  <a:lnTo>
                    <a:pt x="627809" y="215996"/>
                  </a:lnTo>
                  <a:lnTo>
                    <a:pt x="640119" y="207104"/>
                  </a:lnTo>
                  <a:lnTo>
                    <a:pt x="652429" y="198213"/>
                  </a:lnTo>
                  <a:lnTo>
                    <a:pt x="664739" y="189321"/>
                  </a:lnTo>
                  <a:lnTo>
                    <a:pt x="677049" y="180430"/>
                  </a:lnTo>
                  <a:lnTo>
                    <a:pt x="689359" y="171539"/>
                  </a:lnTo>
                  <a:lnTo>
                    <a:pt x="701669" y="162647"/>
                  </a:lnTo>
                  <a:lnTo>
                    <a:pt x="713979" y="153756"/>
                  </a:lnTo>
                  <a:lnTo>
                    <a:pt x="726289" y="144865"/>
                  </a:lnTo>
                  <a:lnTo>
                    <a:pt x="738599" y="135973"/>
                  </a:lnTo>
                  <a:lnTo>
                    <a:pt x="750909" y="127082"/>
                  </a:lnTo>
                  <a:lnTo>
                    <a:pt x="763219" y="118191"/>
                  </a:lnTo>
                  <a:lnTo>
                    <a:pt x="775529" y="109299"/>
                  </a:lnTo>
                  <a:lnTo>
                    <a:pt x="787839" y="100408"/>
                  </a:lnTo>
                  <a:lnTo>
                    <a:pt x="800149" y="91516"/>
                  </a:lnTo>
                  <a:lnTo>
                    <a:pt x="812459" y="82625"/>
                  </a:lnTo>
                  <a:lnTo>
                    <a:pt x="824769" y="73734"/>
                  </a:lnTo>
                  <a:lnTo>
                    <a:pt x="837079" y="64842"/>
                  </a:lnTo>
                  <a:lnTo>
                    <a:pt x="849389" y="55951"/>
                  </a:lnTo>
                  <a:lnTo>
                    <a:pt x="861699" y="47060"/>
                  </a:lnTo>
                  <a:lnTo>
                    <a:pt x="874009" y="38168"/>
                  </a:lnTo>
                  <a:lnTo>
                    <a:pt x="886319" y="29277"/>
                  </a:lnTo>
                  <a:lnTo>
                    <a:pt x="898629" y="20386"/>
                  </a:lnTo>
                  <a:lnTo>
                    <a:pt x="910939" y="11494"/>
                  </a:lnTo>
                  <a:lnTo>
                    <a:pt x="923249" y="2603"/>
                  </a:lnTo>
                  <a:lnTo>
                    <a:pt x="9268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262437" y="6863511"/>
              <a:ext cx="71626" cy="65693"/>
            </a:xfrm>
            <a:custGeom>
              <a:avLst/>
              <a:pathLst>
                <a:path w="71626" h="65693">
                  <a:moveTo>
                    <a:pt x="42157" y="65693"/>
                  </a:moveTo>
                  <a:lnTo>
                    <a:pt x="71626" y="0"/>
                  </a:lnTo>
                  <a:lnTo>
                    <a:pt x="0" y="73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407210" y="6430282"/>
              <a:ext cx="902772" cy="1102684"/>
            </a:xfrm>
            <a:custGeom>
              <a:avLst/>
              <a:pathLst>
                <a:path w="902772" h="1102684">
                  <a:moveTo>
                    <a:pt x="0" y="1102684"/>
                  </a:moveTo>
                  <a:lnTo>
                    <a:pt x="11422" y="1088732"/>
                  </a:lnTo>
                  <a:lnTo>
                    <a:pt x="22844" y="1074780"/>
                  </a:lnTo>
                  <a:lnTo>
                    <a:pt x="34267" y="1060828"/>
                  </a:lnTo>
                  <a:lnTo>
                    <a:pt x="45689" y="1046876"/>
                  </a:lnTo>
                  <a:lnTo>
                    <a:pt x="57112" y="1032925"/>
                  </a:lnTo>
                  <a:lnTo>
                    <a:pt x="68534" y="1018973"/>
                  </a:lnTo>
                  <a:lnTo>
                    <a:pt x="79957" y="1005021"/>
                  </a:lnTo>
                  <a:lnTo>
                    <a:pt x="91379" y="991069"/>
                  </a:lnTo>
                  <a:lnTo>
                    <a:pt x="102802" y="977117"/>
                  </a:lnTo>
                  <a:lnTo>
                    <a:pt x="114224" y="963165"/>
                  </a:lnTo>
                  <a:lnTo>
                    <a:pt x="125647" y="949213"/>
                  </a:lnTo>
                  <a:lnTo>
                    <a:pt x="137069" y="935261"/>
                  </a:lnTo>
                  <a:lnTo>
                    <a:pt x="148492" y="921309"/>
                  </a:lnTo>
                  <a:lnTo>
                    <a:pt x="159914" y="907358"/>
                  </a:lnTo>
                  <a:lnTo>
                    <a:pt x="171337" y="893406"/>
                  </a:lnTo>
                  <a:lnTo>
                    <a:pt x="182759" y="879454"/>
                  </a:lnTo>
                  <a:lnTo>
                    <a:pt x="194182" y="865502"/>
                  </a:lnTo>
                  <a:lnTo>
                    <a:pt x="205604" y="851550"/>
                  </a:lnTo>
                  <a:lnTo>
                    <a:pt x="217027" y="837598"/>
                  </a:lnTo>
                  <a:lnTo>
                    <a:pt x="228449" y="823646"/>
                  </a:lnTo>
                  <a:lnTo>
                    <a:pt x="239872" y="809694"/>
                  </a:lnTo>
                  <a:lnTo>
                    <a:pt x="251294" y="795742"/>
                  </a:lnTo>
                  <a:lnTo>
                    <a:pt x="262717" y="781790"/>
                  </a:lnTo>
                  <a:lnTo>
                    <a:pt x="274139" y="767839"/>
                  </a:lnTo>
                  <a:lnTo>
                    <a:pt x="285562" y="753887"/>
                  </a:lnTo>
                  <a:lnTo>
                    <a:pt x="296984" y="739935"/>
                  </a:lnTo>
                  <a:lnTo>
                    <a:pt x="308406" y="725983"/>
                  </a:lnTo>
                  <a:lnTo>
                    <a:pt x="319829" y="712031"/>
                  </a:lnTo>
                  <a:lnTo>
                    <a:pt x="331251" y="698079"/>
                  </a:lnTo>
                  <a:lnTo>
                    <a:pt x="342674" y="684127"/>
                  </a:lnTo>
                  <a:lnTo>
                    <a:pt x="354096" y="670175"/>
                  </a:lnTo>
                  <a:lnTo>
                    <a:pt x="365519" y="656223"/>
                  </a:lnTo>
                  <a:lnTo>
                    <a:pt x="376941" y="642271"/>
                  </a:lnTo>
                  <a:lnTo>
                    <a:pt x="388364" y="628320"/>
                  </a:lnTo>
                  <a:lnTo>
                    <a:pt x="399786" y="614368"/>
                  </a:lnTo>
                  <a:lnTo>
                    <a:pt x="411209" y="600416"/>
                  </a:lnTo>
                  <a:lnTo>
                    <a:pt x="422631" y="586464"/>
                  </a:lnTo>
                  <a:lnTo>
                    <a:pt x="434054" y="572512"/>
                  </a:lnTo>
                  <a:lnTo>
                    <a:pt x="445476" y="558560"/>
                  </a:lnTo>
                  <a:lnTo>
                    <a:pt x="456899" y="544608"/>
                  </a:lnTo>
                  <a:lnTo>
                    <a:pt x="468321" y="530656"/>
                  </a:lnTo>
                  <a:lnTo>
                    <a:pt x="479744" y="516704"/>
                  </a:lnTo>
                  <a:lnTo>
                    <a:pt x="491166" y="502752"/>
                  </a:lnTo>
                  <a:lnTo>
                    <a:pt x="502589" y="488801"/>
                  </a:lnTo>
                  <a:lnTo>
                    <a:pt x="514011" y="474849"/>
                  </a:lnTo>
                  <a:lnTo>
                    <a:pt x="525434" y="460897"/>
                  </a:lnTo>
                  <a:lnTo>
                    <a:pt x="536856" y="446945"/>
                  </a:lnTo>
                  <a:lnTo>
                    <a:pt x="548279" y="432993"/>
                  </a:lnTo>
                  <a:lnTo>
                    <a:pt x="559701" y="419041"/>
                  </a:lnTo>
                  <a:lnTo>
                    <a:pt x="571124" y="405089"/>
                  </a:lnTo>
                  <a:lnTo>
                    <a:pt x="582546" y="391137"/>
                  </a:lnTo>
                  <a:lnTo>
                    <a:pt x="593968" y="377185"/>
                  </a:lnTo>
                  <a:lnTo>
                    <a:pt x="605391" y="363234"/>
                  </a:lnTo>
                  <a:lnTo>
                    <a:pt x="616813" y="349282"/>
                  </a:lnTo>
                  <a:lnTo>
                    <a:pt x="628236" y="335330"/>
                  </a:lnTo>
                  <a:lnTo>
                    <a:pt x="639658" y="321378"/>
                  </a:lnTo>
                  <a:lnTo>
                    <a:pt x="651081" y="307426"/>
                  </a:lnTo>
                  <a:lnTo>
                    <a:pt x="662503" y="293474"/>
                  </a:lnTo>
                  <a:lnTo>
                    <a:pt x="673926" y="279522"/>
                  </a:lnTo>
                  <a:lnTo>
                    <a:pt x="685348" y="265570"/>
                  </a:lnTo>
                  <a:lnTo>
                    <a:pt x="696771" y="251618"/>
                  </a:lnTo>
                  <a:lnTo>
                    <a:pt x="708193" y="237666"/>
                  </a:lnTo>
                  <a:lnTo>
                    <a:pt x="719616" y="223715"/>
                  </a:lnTo>
                  <a:lnTo>
                    <a:pt x="731038" y="209763"/>
                  </a:lnTo>
                  <a:lnTo>
                    <a:pt x="742461" y="195811"/>
                  </a:lnTo>
                  <a:lnTo>
                    <a:pt x="753883" y="181859"/>
                  </a:lnTo>
                  <a:lnTo>
                    <a:pt x="765306" y="167907"/>
                  </a:lnTo>
                  <a:lnTo>
                    <a:pt x="776728" y="153955"/>
                  </a:lnTo>
                  <a:lnTo>
                    <a:pt x="788151" y="140003"/>
                  </a:lnTo>
                  <a:lnTo>
                    <a:pt x="799573" y="126051"/>
                  </a:lnTo>
                  <a:lnTo>
                    <a:pt x="810996" y="112099"/>
                  </a:lnTo>
                  <a:lnTo>
                    <a:pt x="822418" y="98147"/>
                  </a:lnTo>
                  <a:lnTo>
                    <a:pt x="833841" y="84196"/>
                  </a:lnTo>
                  <a:lnTo>
                    <a:pt x="845263" y="70244"/>
                  </a:lnTo>
                  <a:lnTo>
                    <a:pt x="856686" y="56292"/>
                  </a:lnTo>
                  <a:lnTo>
                    <a:pt x="868108" y="42340"/>
                  </a:lnTo>
                  <a:lnTo>
                    <a:pt x="879531" y="28388"/>
                  </a:lnTo>
                  <a:lnTo>
                    <a:pt x="890953" y="14436"/>
                  </a:lnTo>
                  <a:lnTo>
                    <a:pt x="902375" y="484"/>
                  </a:lnTo>
                  <a:lnTo>
                    <a:pt x="9027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242628" y="6430282"/>
              <a:ext cx="67355" cy="71052"/>
            </a:xfrm>
            <a:custGeom>
              <a:avLst/>
              <a:pathLst>
                <a:path w="67355" h="71052">
                  <a:moveTo>
                    <a:pt x="55710" y="71052"/>
                  </a:moveTo>
                  <a:lnTo>
                    <a:pt x="67355" y="0"/>
                  </a:lnTo>
                  <a:lnTo>
                    <a:pt x="0" y="254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407210" y="5372069"/>
              <a:ext cx="416184" cy="2160897"/>
            </a:xfrm>
            <a:custGeom>
              <a:avLst/>
              <a:pathLst>
                <a:path w="416184" h="2160897">
                  <a:moveTo>
                    <a:pt x="0" y="2160897"/>
                  </a:moveTo>
                  <a:lnTo>
                    <a:pt x="4891" y="2135499"/>
                  </a:lnTo>
                  <a:lnTo>
                    <a:pt x="9783" y="2110101"/>
                  </a:lnTo>
                  <a:lnTo>
                    <a:pt x="14674" y="2084703"/>
                  </a:lnTo>
                  <a:lnTo>
                    <a:pt x="19566" y="2059305"/>
                  </a:lnTo>
                  <a:lnTo>
                    <a:pt x="24458" y="2033907"/>
                  </a:lnTo>
                  <a:lnTo>
                    <a:pt x="29349" y="2008509"/>
                  </a:lnTo>
                  <a:lnTo>
                    <a:pt x="34241" y="1983111"/>
                  </a:lnTo>
                  <a:lnTo>
                    <a:pt x="39132" y="1957713"/>
                  </a:lnTo>
                  <a:lnTo>
                    <a:pt x="44024" y="1932315"/>
                  </a:lnTo>
                  <a:lnTo>
                    <a:pt x="48916" y="1906917"/>
                  </a:lnTo>
                  <a:lnTo>
                    <a:pt x="53807" y="1881519"/>
                  </a:lnTo>
                  <a:lnTo>
                    <a:pt x="58699" y="1856121"/>
                  </a:lnTo>
                  <a:lnTo>
                    <a:pt x="63590" y="1830723"/>
                  </a:lnTo>
                  <a:lnTo>
                    <a:pt x="68482" y="1805325"/>
                  </a:lnTo>
                  <a:lnTo>
                    <a:pt x="73374" y="1779927"/>
                  </a:lnTo>
                  <a:lnTo>
                    <a:pt x="78265" y="1754529"/>
                  </a:lnTo>
                  <a:lnTo>
                    <a:pt x="83157" y="1729131"/>
                  </a:lnTo>
                  <a:lnTo>
                    <a:pt x="88048" y="1703733"/>
                  </a:lnTo>
                  <a:lnTo>
                    <a:pt x="92940" y="1678335"/>
                  </a:lnTo>
                  <a:lnTo>
                    <a:pt x="97832" y="1652937"/>
                  </a:lnTo>
                  <a:lnTo>
                    <a:pt x="102723" y="1627539"/>
                  </a:lnTo>
                  <a:lnTo>
                    <a:pt x="107615" y="1602141"/>
                  </a:lnTo>
                  <a:lnTo>
                    <a:pt x="112506" y="1576743"/>
                  </a:lnTo>
                  <a:lnTo>
                    <a:pt x="117398" y="1551345"/>
                  </a:lnTo>
                  <a:lnTo>
                    <a:pt x="122290" y="1525947"/>
                  </a:lnTo>
                  <a:lnTo>
                    <a:pt x="127181" y="1500549"/>
                  </a:lnTo>
                  <a:lnTo>
                    <a:pt x="132073" y="1475151"/>
                  </a:lnTo>
                  <a:lnTo>
                    <a:pt x="136964" y="1449753"/>
                  </a:lnTo>
                  <a:lnTo>
                    <a:pt x="141856" y="1424355"/>
                  </a:lnTo>
                  <a:lnTo>
                    <a:pt x="146748" y="1398957"/>
                  </a:lnTo>
                  <a:lnTo>
                    <a:pt x="151639" y="1373559"/>
                  </a:lnTo>
                  <a:lnTo>
                    <a:pt x="156531" y="1348161"/>
                  </a:lnTo>
                  <a:lnTo>
                    <a:pt x="161423" y="1322763"/>
                  </a:lnTo>
                  <a:lnTo>
                    <a:pt x="166314" y="1297365"/>
                  </a:lnTo>
                  <a:lnTo>
                    <a:pt x="171206" y="1271967"/>
                  </a:lnTo>
                  <a:lnTo>
                    <a:pt x="176097" y="1246569"/>
                  </a:lnTo>
                  <a:lnTo>
                    <a:pt x="180989" y="1221171"/>
                  </a:lnTo>
                  <a:lnTo>
                    <a:pt x="185881" y="1195773"/>
                  </a:lnTo>
                  <a:lnTo>
                    <a:pt x="190772" y="1170375"/>
                  </a:lnTo>
                  <a:lnTo>
                    <a:pt x="195664" y="1144978"/>
                  </a:lnTo>
                  <a:lnTo>
                    <a:pt x="200555" y="1119580"/>
                  </a:lnTo>
                  <a:lnTo>
                    <a:pt x="205447" y="1094182"/>
                  </a:lnTo>
                  <a:lnTo>
                    <a:pt x="210339" y="1068784"/>
                  </a:lnTo>
                  <a:lnTo>
                    <a:pt x="215230" y="1043386"/>
                  </a:lnTo>
                  <a:lnTo>
                    <a:pt x="220122" y="1017988"/>
                  </a:lnTo>
                  <a:lnTo>
                    <a:pt x="225013" y="992590"/>
                  </a:lnTo>
                  <a:lnTo>
                    <a:pt x="229905" y="967192"/>
                  </a:lnTo>
                  <a:lnTo>
                    <a:pt x="234797" y="941794"/>
                  </a:lnTo>
                  <a:lnTo>
                    <a:pt x="239688" y="916396"/>
                  </a:lnTo>
                  <a:lnTo>
                    <a:pt x="244580" y="890998"/>
                  </a:lnTo>
                  <a:lnTo>
                    <a:pt x="249471" y="865600"/>
                  </a:lnTo>
                  <a:lnTo>
                    <a:pt x="254363" y="840202"/>
                  </a:lnTo>
                  <a:lnTo>
                    <a:pt x="259255" y="814804"/>
                  </a:lnTo>
                  <a:lnTo>
                    <a:pt x="264146" y="789406"/>
                  </a:lnTo>
                  <a:lnTo>
                    <a:pt x="269038" y="764008"/>
                  </a:lnTo>
                  <a:lnTo>
                    <a:pt x="273929" y="738610"/>
                  </a:lnTo>
                  <a:lnTo>
                    <a:pt x="278821" y="713212"/>
                  </a:lnTo>
                  <a:lnTo>
                    <a:pt x="283713" y="687814"/>
                  </a:lnTo>
                  <a:lnTo>
                    <a:pt x="288604" y="662416"/>
                  </a:lnTo>
                  <a:lnTo>
                    <a:pt x="293496" y="637018"/>
                  </a:lnTo>
                  <a:lnTo>
                    <a:pt x="298387" y="611620"/>
                  </a:lnTo>
                  <a:lnTo>
                    <a:pt x="303279" y="586222"/>
                  </a:lnTo>
                  <a:lnTo>
                    <a:pt x="308171" y="560824"/>
                  </a:lnTo>
                  <a:lnTo>
                    <a:pt x="313062" y="535426"/>
                  </a:lnTo>
                  <a:lnTo>
                    <a:pt x="317954" y="510028"/>
                  </a:lnTo>
                  <a:lnTo>
                    <a:pt x="322846" y="484630"/>
                  </a:lnTo>
                  <a:lnTo>
                    <a:pt x="327737" y="459232"/>
                  </a:lnTo>
                  <a:lnTo>
                    <a:pt x="332629" y="433834"/>
                  </a:lnTo>
                  <a:lnTo>
                    <a:pt x="337520" y="408436"/>
                  </a:lnTo>
                  <a:lnTo>
                    <a:pt x="342412" y="383038"/>
                  </a:lnTo>
                  <a:lnTo>
                    <a:pt x="347304" y="357640"/>
                  </a:lnTo>
                  <a:lnTo>
                    <a:pt x="352195" y="332242"/>
                  </a:lnTo>
                  <a:lnTo>
                    <a:pt x="357087" y="306844"/>
                  </a:lnTo>
                  <a:lnTo>
                    <a:pt x="361978" y="281446"/>
                  </a:lnTo>
                  <a:lnTo>
                    <a:pt x="366870" y="256048"/>
                  </a:lnTo>
                  <a:lnTo>
                    <a:pt x="371762" y="230650"/>
                  </a:lnTo>
                  <a:lnTo>
                    <a:pt x="376653" y="205252"/>
                  </a:lnTo>
                  <a:lnTo>
                    <a:pt x="381545" y="179854"/>
                  </a:lnTo>
                  <a:lnTo>
                    <a:pt x="386436" y="154456"/>
                  </a:lnTo>
                  <a:lnTo>
                    <a:pt x="391328" y="129058"/>
                  </a:lnTo>
                  <a:lnTo>
                    <a:pt x="396220" y="103660"/>
                  </a:lnTo>
                  <a:lnTo>
                    <a:pt x="401111" y="78262"/>
                  </a:lnTo>
                  <a:lnTo>
                    <a:pt x="406003" y="52864"/>
                  </a:lnTo>
                  <a:lnTo>
                    <a:pt x="410894" y="27466"/>
                  </a:lnTo>
                  <a:lnTo>
                    <a:pt x="415786" y="2068"/>
                  </a:lnTo>
                  <a:lnTo>
                    <a:pt x="4161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776252" y="5372069"/>
              <a:ext cx="70700" cy="68036"/>
            </a:xfrm>
            <a:custGeom>
              <a:avLst/>
              <a:pathLst>
                <a:path w="70700" h="68036">
                  <a:moveTo>
                    <a:pt x="70700" y="68036"/>
                  </a:moveTo>
                  <a:lnTo>
                    <a:pt x="47142" y="0"/>
                  </a:lnTo>
                  <a:lnTo>
                    <a:pt x="0" y="54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407210" y="7086860"/>
              <a:ext cx="328841" cy="446107"/>
            </a:xfrm>
            <a:custGeom>
              <a:avLst/>
              <a:pathLst>
                <a:path w="328841" h="446107">
                  <a:moveTo>
                    <a:pt x="0" y="446107"/>
                  </a:moveTo>
                  <a:lnTo>
                    <a:pt x="5479" y="438673"/>
                  </a:lnTo>
                  <a:lnTo>
                    <a:pt x="10958" y="431240"/>
                  </a:lnTo>
                  <a:lnTo>
                    <a:pt x="16437" y="423807"/>
                  </a:lnTo>
                  <a:lnTo>
                    <a:pt x="21917" y="416374"/>
                  </a:lnTo>
                  <a:lnTo>
                    <a:pt x="27396" y="408941"/>
                  </a:lnTo>
                  <a:lnTo>
                    <a:pt x="32875" y="401507"/>
                  </a:lnTo>
                  <a:lnTo>
                    <a:pt x="38354" y="394074"/>
                  </a:lnTo>
                  <a:lnTo>
                    <a:pt x="43834" y="386641"/>
                  </a:lnTo>
                  <a:lnTo>
                    <a:pt x="49313" y="379208"/>
                  </a:lnTo>
                  <a:lnTo>
                    <a:pt x="54792" y="371775"/>
                  </a:lnTo>
                  <a:lnTo>
                    <a:pt x="60272" y="364341"/>
                  </a:lnTo>
                  <a:lnTo>
                    <a:pt x="65751" y="356908"/>
                  </a:lnTo>
                  <a:lnTo>
                    <a:pt x="71230" y="349475"/>
                  </a:lnTo>
                  <a:lnTo>
                    <a:pt x="76709" y="342042"/>
                  </a:lnTo>
                  <a:lnTo>
                    <a:pt x="82189" y="334609"/>
                  </a:lnTo>
                  <a:lnTo>
                    <a:pt x="87668" y="327175"/>
                  </a:lnTo>
                  <a:lnTo>
                    <a:pt x="93147" y="319742"/>
                  </a:lnTo>
                  <a:lnTo>
                    <a:pt x="98627" y="312309"/>
                  </a:lnTo>
                  <a:lnTo>
                    <a:pt x="104106" y="304876"/>
                  </a:lnTo>
                  <a:lnTo>
                    <a:pt x="109585" y="297443"/>
                  </a:lnTo>
                  <a:lnTo>
                    <a:pt x="115064" y="290009"/>
                  </a:lnTo>
                  <a:lnTo>
                    <a:pt x="120544" y="282576"/>
                  </a:lnTo>
                  <a:lnTo>
                    <a:pt x="126023" y="275143"/>
                  </a:lnTo>
                  <a:lnTo>
                    <a:pt x="131502" y="267710"/>
                  </a:lnTo>
                  <a:lnTo>
                    <a:pt x="136982" y="260277"/>
                  </a:lnTo>
                  <a:lnTo>
                    <a:pt x="142461" y="252843"/>
                  </a:lnTo>
                  <a:lnTo>
                    <a:pt x="147940" y="245410"/>
                  </a:lnTo>
                  <a:lnTo>
                    <a:pt x="153419" y="237977"/>
                  </a:lnTo>
                  <a:lnTo>
                    <a:pt x="158899" y="230544"/>
                  </a:lnTo>
                  <a:lnTo>
                    <a:pt x="164378" y="223111"/>
                  </a:lnTo>
                  <a:lnTo>
                    <a:pt x="169857" y="215677"/>
                  </a:lnTo>
                  <a:lnTo>
                    <a:pt x="175336" y="208244"/>
                  </a:lnTo>
                  <a:lnTo>
                    <a:pt x="180816" y="200811"/>
                  </a:lnTo>
                  <a:lnTo>
                    <a:pt x="186295" y="193378"/>
                  </a:lnTo>
                  <a:lnTo>
                    <a:pt x="191774" y="185945"/>
                  </a:lnTo>
                  <a:lnTo>
                    <a:pt x="197254" y="178511"/>
                  </a:lnTo>
                  <a:lnTo>
                    <a:pt x="202733" y="171078"/>
                  </a:lnTo>
                  <a:lnTo>
                    <a:pt x="208212" y="163645"/>
                  </a:lnTo>
                  <a:lnTo>
                    <a:pt x="213691" y="156212"/>
                  </a:lnTo>
                  <a:lnTo>
                    <a:pt x="219171" y="148779"/>
                  </a:lnTo>
                  <a:lnTo>
                    <a:pt x="224650" y="141346"/>
                  </a:lnTo>
                  <a:lnTo>
                    <a:pt x="230129" y="133912"/>
                  </a:lnTo>
                  <a:lnTo>
                    <a:pt x="235609" y="126479"/>
                  </a:lnTo>
                  <a:lnTo>
                    <a:pt x="241088" y="119046"/>
                  </a:lnTo>
                  <a:lnTo>
                    <a:pt x="246567" y="111613"/>
                  </a:lnTo>
                  <a:lnTo>
                    <a:pt x="252046" y="104180"/>
                  </a:lnTo>
                  <a:lnTo>
                    <a:pt x="257526" y="96746"/>
                  </a:lnTo>
                  <a:lnTo>
                    <a:pt x="263005" y="89313"/>
                  </a:lnTo>
                  <a:lnTo>
                    <a:pt x="268484" y="81880"/>
                  </a:lnTo>
                  <a:lnTo>
                    <a:pt x="273964" y="74447"/>
                  </a:lnTo>
                  <a:lnTo>
                    <a:pt x="279443" y="67014"/>
                  </a:lnTo>
                  <a:lnTo>
                    <a:pt x="284922" y="59580"/>
                  </a:lnTo>
                  <a:lnTo>
                    <a:pt x="290401" y="52147"/>
                  </a:lnTo>
                  <a:lnTo>
                    <a:pt x="295881" y="44714"/>
                  </a:lnTo>
                  <a:lnTo>
                    <a:pt x="301360" y="37281"/>
                  </a:lnTo>
                  <a:lnTo>
                    <a:pt x="306839" y="29848"/>
                  </a:lnTo>
                  <a:lnTo>
                    <a:pt x="312318" y="22414"/>
                  </a:lnTo>
                  <a:lnTo>
                    <a:pt x="317798" y="14981"/>
                  </a:lnTo>
                  <a:lnTo>
                    <a:pt x="323277" y="7548"/>
                  </a:lnTo>
                  <a:lnTo>
                    <a:pt x="328756" y="115"/>
                  </a:lnTo>
                  <a:lnTo>
                    <a:pt x="3288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670076" y="7086860"/>
              <a:ext cx="65975" cy="71551"/>
            </a:xfrm>
            <a:custGeom>
              <a:avLst/>
              <a:pathLst>
                <a:path w="65975" h="71551">
                  <a:moveTo>
                    <a:pt x="57955" y="71551"/>
                  </a:moveTo>
                  <a:lnTo>
                    <a:pt x="65975" y="0"/>
                  </a:lnTo>
                  <a:lnTo>
                    <a:pt x="0" y="28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07210" y="5423774"/>
              <a:ext cx="1476197" cy="2109192"/>
            </a:xfrm>
            <a:custGeom>
              <a:avLst/>
              <a:pathLst>
                <a:path w="1476197" h="2109192">
                  <a:moveTo>
                    <a:pt x="0" y="2109192"/>
                  </a:moveTo>
                  <a:lnTo>
                    <a:pt x="16996" y="2084908"/>
                  </a:lnTo>
                  <a:lnTo>
                    <a:pt x="33992" y="2060624"/>
                  </a:lnTo>
                  <a:lnTo>
                    <a:pt x="50988" y="2036340"/>
                  </a:lnTo>
                  <a:lnTo>
                    <a:pt x="67984" y="2012056"/>
                  </a:lnTo>
                  <a:lnTo>
                    <a:pt x="84980" y="1987771"/>
                  </a:lnTo>
                  <a:lnTo>
                    <a:pt x="101977" y="1963487"/>
                  </a:lnTo>
                  <a:lnTo>
                    <a:pt x="118973" y="1939203"/>
                  </a:lnTo>
                  <a:lnTo>
                    <a:pt x="135969" y="1914919"/>
                  </a:lnTo>
                  <a:lnTo>
                    <a:pt x="152965" y="1890635"/>
                  </a:lnTo>
                  <a:lnTo>
                    <a:pt x="169961" y="1866351"/>
                  </a:lnTo>
                  <a:lnTo>
                    <a:pt x="186958" y="1842067"/>
                  </a:lnTo>
                  <a:lnTo>
                    <a:pt x="203954" y="1817782"/>
                  </a:lnTo>
                  <a:lnTo>
                    <a:pt x="220950" y="1793498"/>
                  </a:lnTo>
                  <a:lnTo>
                    <a:pt x="237946" y="1769214"/>
                  </a:lnTo>
                  <a:lnTo>
                    <a:pt x="254942" y="1744930"/>
                  </a:lnTo>
                  <a:lnTo>
                    <a:pt x="271938" y="1720646"/>
                  </a:lnTo>
                  <a:lnTo>
                    <a:pt x="288935" y="1696362"/>
                  </a:lnTo>
                  <a:lnTo>
                    <a:pt x="305931" y="1672077"/>
                  </a:lnTo>
                  <a:lnTo>
                    <a:pt x="322927" y="1647793"/>
                  </a:lnTo>
                  <a:lnTo>
                    <a:pt x="339923" y="1623509"/>
                  </a:lnTo>
                  <a:lnTo>
                    <a:pt x="356919" y="1599225"/>
                  </a:lnTo>
                  <a:lnTo>
                    <a:pt x="373916" y="1574941"/>
                  </a:lnTo>
                  <a:lnTo>
                    <a:pt x="390912" y="1550657"/>
                  </a:lnTo>
                  <a:lnTo>
                    <a:pt x="407908" y="1526372"/>
                  </a:lnTo>
                  <a:lnTo>
                    <a:pt x="424904" y="1502088"/>
                  </a:lnTo>
                  <a:lnTo>
                    <a:pt x="441900" y="1477804"/>
                  </a:lnTo>
                  <a:lnTo>
                    <a:pt x="458896" y="1453520"/>
                  </a:lnTo>
                  <a:lnTo>
                    <a:pt x="475893" y="1429236"/>
                  </a:lnTo>
                  <a:lnTo>
                    <a:pt x="492889" y="1404952"/>
                  </a:lnTo>
                  <a:lnTo>
                    <a:pt x="509885" y="1380667"/>
                  </a:lnTo>
                  <a:lnTo>
                    <a:pt x="526881" y="1356383"/>
                  </a:lnTo>
                  <a:lnTo>
                    <a:pt x="543877" y="1332099"/>
                  </a:lnTo>
                  <a:lnTo>
                    <a:pt x="560874" y="1307815"/>
                  </a:lnTo>
                  <a:lnTo>
                    <a:pt x="577870" y="1283531"/>
                  </a:lnTo>
                  <a:lnTo>
                    <a:pt x="594866" y="1259247"/>
                  </a:lnTo>
                  <a:lnTo>
                    <a:pt x="611862" y="1234963"/>
                  </a:lnTo>
                  <a:lnTo>
                    <a:pt x="628858" y="1210678"/>
                  </a:lnTo>
                  <a:lnTo>
                    <a:pt x="645854" y="1186394"/>
                  </a:lnTo>
                  <a:lnTo>
                    <a:pt x="662851" y="1162110"/>
                  </a:lnTo>
                  <a:lnTo>
                    <a:pt x="679847" y="1137826"/>
                  </a:lnTo>
                  <a:lnTo>
                    <a:pt x="696843" y="1113542"/>
                  </a:lnTo>
                  <a:lnTo>
                    <a:pt x="713839" y="1089258"/>
                  </a:lnTo>
                  <a:lnTo>
                    <a:pt x="730835" y="1064973"/>
                  </a:lnTo>
                  <a:lnTo>
                    <a:pt x="747832" y="1040689"/>
                  </a:lnTo>
                  <a:lnTo>
                    <a:pt x="764828" y="1016405"/>
                  </a:lnTo>
                  <a:lnTo>
                    <a:pt x="781824" y="992121"/>
                  </a:lnTo>
                  <a:lnTo>
                    <a:pt x="798820" y="967837"/>
                  </a:lnTo>
                  <a:lnTo>
                    <a:pt x="815816" y="943553"/>
                  </a:lnTo>
                  <a:lnTo>
                    <a:pt x="832812" y="919268"/>
                  </a:lnTo>
                  <a:lnTo>
                    <a:pt x="849809" y="894984"/>
                  </a:lnTo>
                  <a:lnTo>
                    <a:pt x="866805" y="870700"/>
                  </a:lnTo>
                  <a:lnTo>
                    <a:pt x="883801" y="846416"/>
                  </a:lnTo>
                  <a:lnTo>
                    <a:pt x="900797" y="822132"/>
                  </a:lnTo>
                  <a:lnTo>
                    <a:pt x="917793" y="797848"/>
                  </a:lnTo>
                  <a:lnTo>
                    <a:pt x="934790" y="773563"/>
                  </a:lnTo>
                  <a:lnTo>
                    <a:pt x="951786" y="749279"/>
                  </a:lnTo>
                  <a:lnTo>
                    <a:pt x="968782" y="724995"/>
                  </a:lnTo>
                  <a:lnTo>
                    <a:pt x="985778" y="700711"/>
                  </a:lnTo>
                  <a:lnTo>
                    <a:pt x="1002774" y="676427"/>
                  </a:lnTo>
                  <a:lnTo>
                    <a:pt x="1019770" y="652143"/>
                  </a:lnTo>
                  <a:lnTo>
                    <a:pt x="1036767" y="627859"/>
                  </a:lnTo>
                  <a:lnTo>
                    <a:pt x="1053763" y="603574"/>
                  </a:lnTo>
                  <a:lnTo>
                    <a:pt x="1070759" y="579290"/>
                  </a:lnTo>
                  <a:lnTo>
                    <a:pt x="1087755" y="555006"/>
                  </a:lnTo>
                  <a:lnTo>
                    <a:pt x="1104751" y="530722"/>
                  </a:lnTo>
                  <a:lnTo>
                    <a:pt x="1121748" y="506438"/>
                  </a:lnTo>
                  <a:lnTo>
                    <a:pt x="1138744" y="482154"/>
                  </a:lnTo>
                  <a:lnTo>
                    <a:pt x="1155740" y="457869"/>
                  </a:lnTo>
                  <a:lnTo>
                    <a:pt x="1172736" y="433585"/>
                  </a:lnTo>
                  <a:lnTo>
                    <a:pt x="1189732" y="409301"/>
                  </a:lnTo>
                  <a:lnTo>
                    <a:pt x="1206728" y="385017"/>
                  </a:lnTo>
                  <a:lnTo>
                    <a:pt x="1223725" y="360733"/>
                  </a:lnTo>
                  <a:lnTo>
                    <a:pt x="1240721" y="336449"/>
                  </a:lnTo>
                  <a:lnTo>
                    <a:pt x="1257717" y="312164"/>
                  </a:lnTo>
                  <a:lnTo>
                    <a:pt x="1274713" y="287880"/>
                  </a:lnTo>
                  <a:lnTo>
                    <a:pt x="1291709" y="263596"/>
                  </a:lnTo>
                  <a:lnTo>
                    <a:pt x="1308706" y="239312"/>
                  </a:lnTo>
                  <a:lnTo>
                    <a:pt x="1325702" y="215028"/>
                  </a:lnTo>
                  <a:lnTo>
                    <a:pt x="1342698" y="190744"/>
                  </a:lnTo>
                  <a:lnTo>
                    <a:pt x="1359694" y="166459"/>
                  </a:lnTo>
                  <a:lnTo>
                    <a:pt x="1376690" y="142175"/>
                  </a:lnTo>
                  <a:lnTo>
                    <a:pt x="1393686" y="117891"/>
                  </a:lnTo>
                  <a:lnTo>
                    <a:pt x="1410683" y="93607"/>
                  </a:lnTo>
                  <a:lnTo>
                    <a:pt x="1427679" y="69323"/>
                  </a:lnTo>
                  <a:lnTo>
                    <a:pt x="1444675" y="45039"/>
                  </a:lnTo>
                  <a:lnTo>
                    <a:pt x="1461671" y="20755"/>
                  </a:lnTo>
                  <a:lnTo>
                    <a:pt x="14761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818160" y="5423774"/>
              <a:ext cx="65247" cy="71727"/>
            </a:xfrm>
            <a:custGeom>
              <a:avLst/>
              <a:pathLst>
                <a:path w="65247" h="71727">
                  <a:moveTo>
                    <a:pt x="58987" y="71727"/>
                  </a:moveTo>
                  <a:lnTo>
                    <a:pt x="65247" y="0"/>
                  </a:lnTo>
                  <a:lnTo>
                    <a:pt x="0" y="30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407210" y="6482627"/>
              <a:ext cx="1494955" cy="1050339"/>
            </a:xfrm>
            <a:custGeom>
              <a:avLst/>
              <a:pathLst>
                <a:path w="1494955" h="1050339">
                  <a:moveTo>
                    <a:pt x="0" y="1050339"/>
                  </a:moveTo>
                  <a:lnTo>
                    <a:pt x="18075" y="1037639"/>
                  </a:lnTo>
                  <a:lnTo>
                    <a:pt x="36151" y="1024939"/>
                  </a:lnTo>
                  <a:lnTo>
                    <a:pt x="54227" y="1012239"/>
                  </a:lnTo>
                  <a:lnTo>
                    <a:pt x="72303" y="999539"/>
                  </a:lnTo>
                  <a:lnTo>
                    <a:pt x="90379" y="986839"/>
                  </a:lnTo>
                  <a:lnTo>
                    <a:pt x="108455" y="974139"/>
                  </a:lnTo>
                  <a:lnTo>
                    <a:pt x="126531" y="961439"/>
                  </a:lnTo>
                  <a:lnTo>
                    <a:pt x="144607" y="948740"/>
                  </a:lnTo>
                  <a:lnTo>
                    <a:pt x="162683" y="936040"/>
                  </a:lnTo>
                  <a:lnTo>
                    <a:pt x="180759" y="923340"/>
                  </a:lnTo>
                  <a:lnTo>
                    <a:pt x="198835" y="910640"/>
                  </a:lnTo>
                  <a:lnTo>
                    <a:pt x="216911" y="897940"/>
                  </a:lnTo>
                  <a:lnTo>
                    <a:pt x="234987" y="885240"/>
                  </a:lnTo>
                  <a:lnTo>
                    <a:pt x="253063" y="872540"/>
                  </a:lnTo>
                  <a:lnTo>
                    <a:pt x="271139" y="859840"/>
                  </a:lnTo>
                  <a:lnTo>
                    <a:pt x="289215" y="847140"/>
                  </a:lnTo>
                  <a:lnTo>
                    <a:pt x="307291" y="834440"/>
                  </a:lnTo>
                  <a:lnTo>
                    <a:pt x="325367" y="821740"/>
                  </a:lnTo>
                  <a:lnTo>
                    <a:pt x="343443" y="809040"/>
                  </a:lnTo>
                  <a:lnTo>
                    <a:pt x="361519" y="796340"/>
                  </a:lnTo>
                  <a:lnTo>
                    <a:pt x="379595" y="783640"/>
                  </a:lnTo>
                  <a:lnTo>
                    <a:pt x="397671" y="770940"/>
                  </a:lnTo>
                  <a:lnTo>
                    <a:pt x="415747" y="758240"/>
                  </a:lnTo>
                  <a:lnTo>
                    <a:pt x="433823" y="745540"/>
                  </a:lnTo>
                  <a:lnTo>
                    <a:pt x="451899" y="732840"/>
                  </a:lnTo>
                  <a:lnTo>
                    <a:pt x="469975" y="720140"/>
                  </a:lnTo>
                  <a:lnTo>
                    <a:pt x="488051" y="707440"/>
                  </a:lnTo>
                  <a:lnTo>
                    <a:pt x="506127" y="694740"/>
                  </a:lnTo>
                  <a:lnTo>
                    <a:pt x="524202" y="682040"/>
                  </a:lnTo>
                  <a:lnTo>
                    <a:pt x="542278" y="669340"/>
                  </a:lnTo>
                  <a:lnTo>
                    <a:pt x="560354" y="656640"/>
                  </a:lnTo>
                  <a:lnTo>
                    <a:pt x="578430" y="643940"/>
                  </a:lnTo>
                  <a:lnTo>
                    <a:pt x="596506" y="631240"/>
                  </a:lnTo>
                  <a:lnTo>
                    <a:pt x="614582" y="618540"/>
                  </a:lnTo>
                  <a:lnTo>
                    <a:pt x="632658" y="605840"/>
                  </a:lnTo>
                  <a:lnTo>
                    <a:pt x="650734" y="593140"/>
                  </a:lnTo>
                  <a:lnTo>
                    <a:pt x="668810" y="580440"/>
                  </a:lnTo>
                  <a:lnTo>
                    <a:pt x="686886" y="567740"/>
                  </a:lnTo>
                  <a:lnTo>
                    <a:pt x="704962" y="555040"/>
                  </a:lnTo>
                  <a:lnTo>
                    <a:pt x="723038" y="542340"/>
                  </a:lnTo>
                  <a:lnTo>
                    <a:pt x="741114" y="529640"/>
                  </a:lnTo>
                  <a:lnTo>
                    <a:pt x="759190" y="516940"/>
                  </a:lnTo>
                  <a:lnTo>
                    <a:pt x="777266" y="504240"/>
                  </a:lnTo>
                  <a:lnTo>
                    <a:pt x="795342" y="491540"/>
                  </a:lnTo>
                  <a:lnTo>
                    <a:pt x="813418" y="478840"/>
                  </a:lnTo>
                  <a:lnTo>
                    <a:pt x="831494" y="466140"/>
                  </a:lnTo>
                  <a:lnTo>
                    <a:pt x="849570" y="453440"/>
                  </a:lnTo>
                  <a:lnTo>
                    <a:pt x="867646" y="440740"/>
                  </a:lnTo>
                  <a:lnTo>
                    <a:pt x="885722" y="428040"/>
                  </a:lnTo>
                  <a:lnTo>
                    <a:pt x="903798" y="415340"/>
                  </a:lnTo>
                  <a:lnTo>
                    <a:pt x="921874" y="402640"/>
                  </a:lnTo>
                  <a:lnTo>
                    <a:pt x="939950" y="389940"/>
                  </a:lnTo>
                  <a:lnTo>
                    <a:pt x="958026" y="377240"/>
                  </a:lnTo>
                  <a:lnTo>
                    <a:pt x="976102" y="364541"/>
                  </a:lnTo>
                  <a:lnTo>
                    <a:pt x="994178" y="351841"/>
                  </a:lnTo>
                  <a:lnTo>
                    <a:pt x="1012254" y="339141"/>
                  </a:lnTo>
                  <a:lnTo>
                    <a:pt x="1030330" y="326441"/>
                  </a:lnTo>
                  <a:lnTo>
                    <a:pt x="1048405" y="313741"/>
                  </a:lnTo>
                  <a:lnTo>
                    <a:pt x="1066481" y="301041"/>
                  </a:lnTo>
                  <a:lnTo>
                    <a:pt x="1084557" y="288341"/>
                  </a:lnTo>
                  <a:lnTo>
                    <a:pt x="1102633" y="275641"/>
                  </a:lnTo>
                  <a:lnTo>
                    <a:pt x="1120709" y="262941"/>
                  </a:lnTo>
                  <a:lnTo>
                    <a:pt x="1138785" y="250241"/>
                  </a:lnTo>
                  <a:lnTo>
                    <a:pt x="1156861" y="237541"/>
                  </a:lnTo>
                  <a:lnTo>
                    <a:pt x="1174937" y="224841"/>
                  </a:lnTo>
                  <a:lnTo>
                    <a:pt x="1193013" y="212141"/>
                  </a:lnTo>
                  <a:lnTo>
                    <a:pt x="1211089" y="199441"/>
                  </a:lnTo>
                  <a:lnTo>
                    <a:pt x="1229165" y="186741"/>
                  </a:lnTo>
                  <a:lnTo>
                    <a:pt x="1247241" y="174041"/>
                  </a:lnTo>
                  <a:lnTo>
                    <a:pt x="1265317" y="161341"/>
                  </a:lnTo>
                  <a:lnTo>
                    <a:pt x="1283393" y="148641"/>
                  </a:lnTo>
                  <a:lnTo>
                    <a:pt x="1301469" y="135941"/>
                  </a:lnTo>
                  <a:lnTo>
                    <a:pt x="1319545" y="123241"/>
                  </a:lnTo>
                  <a:lnTo>
                    <a:pt x="1337621" y="110541"/>
                  </a:lnTo>
                  <a:lnTo>
                    <a:pt x="1355697" y="97841"/>
                  </a:lnTo>
                  <a:lnTo>
                    <a:pt x="1373773" y="85141"/>
                  </a:lnTo>
                  <a:lnTo>
                    <a:pt x="1391849" y="72441"/>
                  </a:lnTo>
                  <a:lnTo>
                    <a:pt x="1409925" y="59741"/>
                  </a:lnTo>
                  <a:lnTo>
                    <a:pt x="1428001" y="47041"/>
                  </a:lnTo>
                  <a:lnTo>
                    <a:pt x="1446077" y="34341"/>
                  </a:lnTo>
                  <a:lnTo>
                    <a:pt x="1464153" y="21641"/>
                  </a:lnTo>
                  <a:lnTo>
                    <a:pt x="1482229" y="8941"/>
                  </a:lnTo>
                  <a:lnTo>
                    <a:pt x="14949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830450" y="6482627"/>
              <a:ext cx="71715" cy="65302"/>
            </a:xfrm>
            <a:custGeom>
              <a:avLst/>
              <a:pathLst>
                <a:path w="71715" h="65302">
                  <a:moveTo>
                    <a:pt x="41391" y="65302"/>
                  </a:moveTo>
                  <a:lnTo>
                    <a:pt x="71715" y="0"/>
                  </a:lnTo>
                  <a:lnTo>
                    <a:pt x="0" y="63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407210" y="5746497"/>
              <a:ext cx="1123761" cy="1786470"/>
            </a:xfrm>
            <a:custGeom>
              <a:avLst/>
              <a:pathLst>
                <a:path w="1123761" h="1786470">
                  <a:moveTo>
                    <a:pt x="0" y="1786470"/>
                  </a:moveTo>
                  <a:lnTo>
                    <a:pt x="13287" y="1765346"/>
                  </a:lnTo>
                  <a:lnTo>
                    <a:pt x="26574" y="1744223"/>
                  </a:lnTo>
                  <a:lnTo>
                    <a:pt x="39861" y="1723100"/>
                  </a:lnTo>
                  <a:lnTo>
                    <a:pt x="53149" y="1701977"/>
                  </a:lnTo>
                  <a:lnTo>
                    <a:pt x="66436" y="1680854"/>
                  </a:lnTo>
                  <a:lnTo>
                    <a:pt x="79723" y="1659730"/>
                  </a:lnTo>
                  <a:lnTo>
                    <a:pt x="93011" y="1638607"/>
                  </a:lnTo>
                  <a:lnTo>
                    <a:pt x="106298" y="1617484"/>
                  </a:lnTo>
                  <a:lnTo>
                    <a:pt x="119585" y="1596361"/>
                  </a:lnTo>
                  <a:lnTo>
                    <a:pt x="132873" y="1575238"/>
                  </a:lnTo>
                  <a:lnTo>
                    <a:pt x="146160" y="1554115"/>
                  </a:lnTo>
                  <a:lnTo>
                    <a:pt x="159447" y="1532991"/>
                  </a:lnTo>
                  <a:lnTo>
                    <a:pt x="172735" y="1511868"/>
                  </a:lnTo>
                  <a:lnTo>
                    <a:pt x="186022" y="1490745"/>
                  </a:lnTo>
                  <a:lnTo>
                    <a:pt x="199309" y="1469622"/>
                  </a:lnTo>
                  <a:lnTo>
                    <a:pt x="212597" y="1448499"/>
                  </a:lnTo>
                  <a:lnTo>
                    <a:pt x="225884" y="1427375"/>
                  </a:lnTo>
                  <a:lnTo>
                    <a:pt x="239171" y="1406252"/>
                  </a:lnTo>
                  <a:lnTo>
                    <a:pt x="252459" y="1385129"/>
                  </a:lnTo>
                  <a:lnTo>
                    <a:pt x="265746" y="1364006"/>
                  </a:lnTo>
                  <a:lnTo>
                    <a:pt x="279033" y="1342883"/>
                  </a:lnTo>
                  <a:lnTo>
                    <a:pt x="292321" y="1321760"/>
                  </a:lnTo>
                  <a:lnTo>
                    <a:pt x="305608" y="1300636"/>
                  </a:lnTo>
                  <a:lnTo>
                    <a:pt x="318895" y="1279513"/>
                  </a:lnTo>
                  <a:lnTo>
                    <a:pt x="332183" y="1258390"/>
                  </a:lnTo>
                  <a:lnTo>
                    <a:pt x="345470" y="1237267"/>
                  </a:lnTo>
                  <a:lnTo>
                    <a:pt x="358757" y="1216144"/>
                  </a:lnTo>
                  <a:lnTo>
                    <a:pt x="372045" y="1195020"/>
                  </a:lnTo>
                  <a:lnTo>
                    <a:pt x="385332" y="1173897"/>
                  </a:lnTo>
                  <a:lnTo>
                    <a:pt x="398619" y="1152774"/>
                  </a:lnTo>
                  <a:lnTo>
                    <a:pt x="411907" y="1131651"/>
                  </a:lnTo>
                  <a:lnTo>
                    <a:pt x="425194" y="1110528"/>
                  </a:lnTo>
                  <a:lnTo>
                    <a:pt x="438481" y="1089405"/>
                  </a:lnTo>
                  <a:lnTo>
                    <a:pt x="451769" y="1068281"/>
                  </a:lnTo>
                  <a:lnTo>
                    <a:pt x="465056" y="1047158"/>
                  </a:lnTo>
                  <a:lnTo>
                    <a:pt x="478343" y="1026035"/>
                  </a:lnTo>
                  <a:lnTo>
                    <a:pt x="491631" y="1004912"/>
                  </a:lnTo>
                  <a:lnTo>
                    <a:pt x="504918" y="983789"/>
                  </a:lnTo>
                  <a:lnTo>
                    <a:pt x="518205" y="962666"/>
                  </a:lnTo>
                  <a:lnTo>
                    <a:pt x="531493" y="941542"/>
                  </a:lnTo>
                  <a:lnTo>
                    <a:pt x="544780" y="920419"/>
                  </a:lnTo>
                  <a:lnTo>
                    <a:pt x="558067" y="899296"/>
                  </a:lnTo>
                  <a:lnTo>
                    <a:pt x="571355" y="878173"/>
                  </a:lnTo>
                  <a:lnTo>
                    <a:pt x="584642" y="857050"/>
                  </a:lnTo>
                  <a:lnTo>
                    <a:pt x="597929" y="835926"/>
                  </a:lnTo>
                  <a:lnTo>
                    <a:pt x="611217" y="814803"/>
                  </a:lnTo>
                  <a:lnTo>
                    <a:pt x="624504" y="793680"/>
                  </a:lnTo>
                  <a:lnTo>
                    <a:pt x="637791" y="772557"/>
                  </a:lnTo>
                  <a:lnTo>
                    <a:pt x="651079" y="751434"/>
                  </a:lnTo>
                  <a:lnTo>
                    <a:pt x="664366" y="730311"/>
                  </a:lnTo>
                  <a:lnTo>
                    <a:pt x="677653" y="709187"/>
                  </a:lnTo>
                  <a:lnTo>
                    <a:pt x="690941" y="688064"/>
                  </a:lnTo>
                  <a:lnTo>
                    <a:pt x="704228" y="666941"/>
                  </a:lnTo>
                  <a:lnTo>
                    <a:pt x="717515" y="645818"/>
                  </a:lnTo>
                  <a:lnTo>
                    <a:pt x="730803" y="624695"/>
                  </a:lnTo>
                  <a:lnTo>
                    <a:pt x="744090" y="603571"/>
                  </a:lnTo>
                  <a:lnTo>
                    <a:pt x="757377" y="582448"/>
                  </a:lnTo>
                  <a:lnTo>
                    <a:pt x="770665" y="561325"/>
                  </a:lnTo>
                  <a:lnTo>
                    <a:pt x="783952" y="540202"/>
                  </a:lnTo>
                  <a:lnTo>
                    <a:pt x="797239" y="519079"/>
                  </a:lnTo>
                  <a:lnTo>
                    <a:pt x="810527" y="497956"/>
                  </a:lnTo>
                  <a:lnTo>
                    <a:pt x="823814" y="476832"/>
                  </a:lnTo>
                  <a:lnTo>
                    <a:pt x="837101" y="455709"/>
                  </a:lnTo>
                  <a:lnTo>
                    <a:pt x="850389" y="434586"/>
                  </a:lnTo>
                  <a:lnTo>
                    <a:pt x="863676" y="413463"/>
                  </a:lnTo>
                  <a:lnTo>
                    <a:pt x="876963" y="392340"/>
                  </a:lnTo>
                  <a:lnTo>
                    <a:pt x="890251" y="371216"/>
                  </a:lnTo>
                  <a:lnTo>
                    <a:pt x="903538" y="350093"/>
                  </a:lnTo>
                  <a:lnTo>
                    <a:pt x="916825" y="328970"/>
                  </a:lnTo>
                  <a:lnTo>
                    <a:pt x="930113" y="307847"/>
                  </a:lnTo>
                  <a:lnTo>
                    <a:pt x="943400" y="286724"/>
                  </a:lnTo>
                  <a:lnTo>
                    <a:pt x="956687" y="265601"/>
                  </a:lnTo>
                  <a:lnTo>
                    <a:pt x="969975" y="244477"/>
                  </a:lnTo>
                  <a:lnTo>
                    <a:pt x="983262" y="223354"/>
                  </a:lnTo>
                  <a:lnTo>
                    <a:pt x="996549" y="202231"/>
                  </a:lnTo>
                  <a:lnTo>
                    <a:pt x="1009837" y="181108"/>
                  </a:lnTo>
                  <a:lnTo>
                    <a:pt x="1023124" y="159985"/>
                  </a:lnTo>
                  <a:lnTo>
                    <a:pt x="1036411" y="138861"/>
                  </a:lnTo>
                  <a:lnTo>
                    <a:pt x="1049699" y="117738"/>
                  </a:lnTo>
                  <a:lnTo>
                    <a:pt x="1062986" y="96615"/>
                  </a:lnTo>
                  <a:lnTo>
                    <a:pt x="1076273" y="75492"/>
                  </a:lnTo>
                  <a:lnTo>
                    <a:pt x="1089561" y="54369"/>
                  </a:lnTo>
                  <a:lnTo>
                    <a:pt x="1102848" y="33246"/>
                  </a:lnTo>
                  <a:lnTo>
                    <a:pt x="1116135" y="12122"/>
                  </a:lnTo>
                  <a:lnTo>
                    <a:pt x="1123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467298" y="5746497"/>
              <a:ext cx="63673" cy="71948"/>
            </a:xfrm>
            <a:custGeom>
              <a:avLst/>
              <a:pathLst>
                <a:path w="63673" h="71948">
                  <a:moveTo>
                    <a:pt x="60944" y="71948"/>
                  </a:moveTo>
                  <a:lnTo>
                    <a:pt x="63673" y="0"/>
                  </a:lnTo>
                  <a:lnTo>
                    <a:pt x="0" y="336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884847" y="6158361"/>
              <a:ext cx="273980" cy="1061128"/>
            </a:xfrm>
            <a:custGeom>
              <a:avLst/>
              <a:pathLst>
                <a:path w="273980" h="1061128">
                  <a:moveTo>
                    <a:pt x="273980" y="1061128"/>
                  </a:moveTo>
                  <a:lnTo>
                    <a:pt x="270303" y="1046889"/>
                  </a:lnTo>
                  <a:lnTo>
                    <a:pt x="266627" y="1032649"/>
                  </a:lnTo>
                  <a:lnTo>
                    <a:pt x="262950" y="1018410"/>
                  </a:lnTo>
                  <a:lnTo>
                    <a:pt x="259273" y="1004171"/>
                  </a:lnTo>
                  <a:lnTo>
                    <a:pt x="255597" y="989931"/>
                  </a:lnTo>
                  <a:lnTo>
                    <a:pt x="251920" y="975692"/>
                  </a:lnTo>
                  <a:lnTo>
                    <a:pt x="248244" y="961453"/>
                  </a:lnTo>
                  <a:lnTo>
                    <a:pt x="244567" y="947213"/>
                  </a:lnTo>
                  <a:lnTo>
                    <a:pt x="240891" y="932974"/>
                  </a:lnTo>
                  <a:lnTo>
                    <a:pt x="237214" y="918735"/>
                  </a:lnTo>
                  <a:lnTo>
                    <a:pt x="233537" y="904495"/>
                  </a:lnTo>
                  <a:lnTo>
                    <a:pt x="229861" y="890256"/>
                  </a:lnTo>
                  <a:lnTo>
                    <a:pt x="226184" y="876016"/>
                  </a:lnTo>
                  <a:lnTo>
                    <a:pt x="222508" y="861777"/>
                  </a:lnTo>
                  <a:lnTo>
                    <a:pt x="218831" y="847538"/>
                  </a:lnTo>
                  <a:lnTo>
                    <a:pt x="215155" y="833298"/>
                  </a:lnTo>
                  <a:lnTo>
                    <a:pt x="211478" y="819059"/>
                  </a:lnTo>
                  <a:lnTo>
                    <a:pt x="207802" y="804820"/>
                  </a:lnTo>
                  <a:lnTo>
                    <a:pt x="204125" y="790580"/>
                  </a:lnTo>
                  <a:lnTo>
                    <a:pt x="200448" y="776341"/>
                  </a:lnTo>
                  <a:lnTo>
                    <a:pt x="196772" y="762101"/>
                  </a:lnTo>
                  <a:lnTo>
                    <a:pt x="193095" y="747862"/>
                  </a:lnTo>
                  <a:lnTo>
                    <a:pt x="189419" y="733623"/>
                  </a:lnTo>
                  <a:lnTo>
                    <a:pt x="185742" y="719383"/>
                  </a:lnTo>
                  <a:lnTo>
                    <a:pt x="182066" y="705144"/>
                  </a:lnTo>
                  <a:lnTo>
                    <a:pt x="178389" y="690905"/>
                  </a:lnTo>
                  <a:lnTo>
                    <a:pt x="174713" y="676665"/>
                  </a:lnTo>
                  <a:lnTo>
                    <a:pt x="171036" y="662426"/>
                  </a:lnTo>
                  <a:lnTo>
                    <a:pt x="167359" y="648187"/>
                  </a:lnTo>
                  <a:lnTo>
                    <a:pt x="163683" y="633947"/>
                  </a:lnTo>
                  <a:lnTo>
                    <a:pt x="160006" y="619708"/>
                  </a:lnTo>
                  <a:lnTo>
                    <a:pt x="156330" y="605468"/>
                  </a:lnTo>
                  <a:lnTo>
                    <a:pt x="152653" y="591229"/>
                  </a:lnTo>
                  <a:lnTo>
                    <a:pt x="148977" y="576990"/>
                  </a:lnTo>
                  <a:lnTo>
                    <a:pt x="145300" y="562750"/>
                  </a:lnTo>
                  <a:lnTo>
                    <a:pt x="141623" y="548511"/>
                  </a:lnTo>
                  <a:lnTo>
                    <a:pt x="137947" y="534272"/>
                  </a:lnTo>
                  <a:lnTo>
                    <a:pt x="134270" y="520032"/>
                  </a:lnTo>
                  <a:lnTo>
                    <a:pt x="130594" y="505793"/>
                  </a:lnTo>
                  <a:lnTo>
                    <a:pt x="126917" y="491554"/>
                  </a:lnTo>
                  <a:lnTo>
                    <a:pt x="123241" y="477314"/>
                  </a:lnTo>
                  <a:lnTo>
                    <a:pt x="119564" y="463075"/>
                  </a:lnTo>
                  <a:lnTo>
                    <a:pt x="115888" y="448835"/>
                  </a:lnTo>
                  <a:lnTo>
                    <a:pt x="112211" y="434596"/>
                  </a:lnTo>
                  <a:lnTo>
                    <a:pt x="108534" y="420357"/>
                  </a:lnTo>
                  <a:lnTo>
                    <a:pt x="104858" y="406117"/>
                  </a:lnTo>
                  <a:lnTo>
                    <a:pt x="101181" y="391878"/>
                  </a:lnTo>
                  <a:lnTo>
                    <a:pt x="97505" y="377639"/>
                  </a:lnTo>
                  <a:lnTo>
                    <a:pt x="93828" y="363399"/>
                  </a:lnTo>
                  <a:lnTo>
                    <a:pt x="90152" y="349160"/>
                  </a:lnTo>
                  <a:lnTo>
                    <a:pt x="86475" y="334920"/>
                  </a:lnTo>
                  <a:lnTo>
                    <a:pt x="82798" y="320681"/>
                  </a:lnTo>
                  <a:lnTo>
                    <a:pt x="79122" y="306442"/>
                  </a:lnTo>
                  <a:lnTo>
                    <a:pt x="75445" y="292202"/>
                  </a:lnTo>
                  <a:lnTo>
                    <a:pt x="71769" y="277963"/>
                  </a:lnTo>
                  <a:lnTo>
                    <a:pt x="68092" y="263724"/>
                  </a:lnTo>
                  <a:lnTo>
                    <a:pt x="64416" y="249484"/>
                  </a:lnTo>
                  <a:lnTo>
                    <a:pt x="60739" y="235245"/>
                  </a:lnTo>
                  <a:lnTo>
                    <a:pt x="57063" y="221006"/>
                  </a:lnTo>
                  <a:lnTo>
                    <a:pt x="53386" y="206766"/>
                  </a:lnTo>
                  <a:lnTo>
                    <a:pt x="49709" y="192527"/>
                  </a:lnTo>
                  <a:lnTo>
                    <a:pt x="46033" y="178287"/>
                  </a:lnTo>
                  <a:lnTo>
                    <a:pt x="42356" y="164048"/>
                  </a:lnTo>
                  <a:lnTo>
                    <a:pt x="38680" y="149809"/>
                  </a:lnTo>
                  <a:lnTo>
                    <a:pt x="35003" y="135569"/>
                  </a:lnTo>
                  <a:lnTo>
                    <a:pt x="31327" y="121330"/>
                  </a:lnTo>
                  <a:lnTo>
                    <a:pt x="27650" y="107091"/>
                  </a:lnTo>
                  <a:lnTo>
                    <a:pt x="23974" y="92851"/>
                  </a:lnTo>
                  <a:lnTo>
                    <a:pt x="20297" y="78612"/>
                  </a:lnTo>
                  <a:lnTo>
                    <a:pt x="16620" y="64372"/>
                  </a:lnTo>
                  <a:lnTo>
                    <a:pt x="12944" y="50133"/>
                  </a:lnTo>
                  <a:lnTo>
                    <a:pt x="9267" y="35894"/>
                  </a:lnTo>
                  <a:lnTo>
                    <a:pt x="5591" y="21654"/>
                  </a:lnTo>
                  <a:lnTo>
                    <a:pt x="1914" y="741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865578" y="6158361"/>
              <a:ext cx="69713" cy="69373"/>
            </a:xfrm>
            <a:custGeom>
              <a:avLst/>
              <a:pathLst>
                <a:path w="69713" h="69373">
                  <a:moveTo>
                    <a:pt x="69713" y="51373"/>
                  </a:moveTo>
                  <a:lnTo>
                    <a:pt x="19268" y="0"/>
                  </a:lnTo>
                  <a:lnTo>
                    <a:pt x="0" y="693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509044" y="4997873"/>
              <a:ext cx="649783" cy="2221616"/>
            </a:xfrm>
            <a:custGeom>
              <a:avLst/>
              <a:pathLst>
                <a:path w="649783" h="2221616">
                  <a:moveTo>
                    <a:pt x="649783" y="2221616"/>
                  </a:moveTo>
                  <a:lnTo>
                    <a:pt x="642198" y="2195686"/>
                  </a:lnTo>
                  <a:lnTo>
                    <a:pt x="634614" y="2169755"/>
                  </a:lnTo>
                  <a:lnTo>
                    <a:pt x="627030" y="2143824"/>
                  </a:lnTo>
                  <a:lnTo>
                    <a:pt x="619445" y="2117893"/>
                  </a:lnTo>
                  <a:lnTo>
                    <a:pt x="611861" y="2091963"/>
                  </a:lnTo>
                  <a:lnTo>
                    <a:pt x="604277" y="2066032"/>
                  </a:lnTo>
                  <a:lnTo>
                    <a:pt x="596693" y="2040101"/>
                  </a:lnTo>
                  <a:lnTo>
                    <a:pt x="589108" y="2014170"/>
                  </a:lnTo>
                  <a:lnTo>
                    <a:pt x="581524" y="1988240"/>
                  </a:lnTo>
                  <a:lnTo>
                    <a:pt x="573940" y="1962309"/>
                  </a:lnTo>
                  <a:lnTo>
                    <a:pt x="566356" y="1936378"/>
                  </a:lnTo>
                  <a:lnTo>
                    <a:pt x="558771" y="1910448"/>
                  </a:lnTo>
                  <a:lnTo>
                    <a:pt x="551187" y="1884517"/>
                  </a:lnTo>
                  <a:lnTo>
                    <a:pt x="543603" y="1858586"/>
                  </a:lnTo>
                  <a:lnTo>
                    <a:pt x="536019" y="1832655"/>
                  </a:lnTo>
                  <a:lnTo>
                    <a:pt x="528434" y="1806725"/>
                  </a:lnTo>
                  <a:lnTo>
                    <a:pt x="520850" y="1780794"/>
                  </a:lnTo>
                  <a:lnTo>
                    <a:pt x="513266" y="1754863"/>
                  </a:lnTo>
                  <a:lnTo>
                    <a:pt x="505681" y="1728933"/>
                  </a:lnTo>
                  <a:lnTo>
                    <a:pt x="498097" y="1703002"/>
                  </a:lnTo>
                  <a:lnTo>
                    <a:pt x="490513" y="1677071"/>
                  </a:lnTo>
                  <a:lnTo>
                    <a:pt x="482929" y="1651140"/>
                  </a:lnTo>
                  <a:lnTo>
                    <a:pt x="475344" y="1625210"/>
                  </a:lnTo>
                  <a:lnTo>
                    <a:pt x="467760" y="1599279"/>
                  </a:lnTo>
                  <a:lnTo>
                    <a:pt x="460176" y="1573348"/>
                  </a:lnTo>
                  <a:lnTo>
                    <a:pt x="452592" y="1547418"/>
                  </a:lnTo>
                  <a:lnTo>
                    <a:pt x="445007" y="1521487"/>
                  </a:lnTo>
                  <a:lnTo>
                    <a:pt x="437423" y="1495556"/>
                  </a:lnTo>
                  <a:lnTo>
                    <a:pt x="429839" y="1469625"/>
                  </a:lnTo>
                  <a:lnTo>
                    <a:pt x="422254" y="1443695"/>
                  </a:lnTo>
                  <a:lnTo>
                    <a:pt x="414670" y="1417764"/>
                  </a:lnTo>
                  <a:lnTo>
                    <a:pt x="407086" y="1391833"/>
                  </a:lnTo>
                  <a:lnTo>
                    <a:pt x="399502" y="1365903"/>
                  </a:lnTo>
                  <a:lnTo>
                    <a:pt x="391917" y="1339972"/>
                  </a:lnTo>
                  <a:lnTo>
                    <a:pt x="384333" y="1314041"/>
                  </a:lnTo>
                  <a:lnTo>
                    <a:pt x="376749" y="1288110"/>
                  </a:lnTo>
                  <a:lnTo>
                    <a:pt x="369165" y="1262180"/>
                  </a:lnTo>
                  <a:lnTo>
                    <a:pt x="361580" y="1236249"/>
                  </a:lnTo>
                  <a:lnTo>
                    <a:pt x="353996" y="1210318"/>
                  </a:lnTo>
                  <a:lnTo>
                    <a:pt x="346412" y="1184388"/>
                  </a:lnTo>
                  <a:lnTo>
                    <a:pt x="338828" y="1158457"/>
                  </a:lnTo>
                  <a:lnTo>
                    <a:pt x="331243" y="1132526"/>
                  </a:lnTo>
                  <a:lnTo>
                    <a:pt x="323659" y="1106595"/>
                  </a:lnTo>
                  <a:lnTo>
                    <a:pt x="316075" y="1080665"/>
                  </a:lnTo>
                  <a:lnTo>
                    <a:pt x="308490" y="1054734"/>
                  </a:lnTo>
                  <a:lnTo>
                    <a:pt x="300906" y="1028803"/>
                  </a:lnTo>
                  <a:lnTo>
                    <a:pt x="293322" y="1002873"/>
                  </a:lnTo>
                  <a:lnTo>
                    <a:pt x="285738" y="976942"/>
                  </a:lnTo>
                  <a:lnTo>
                    <a:pt x="278153" y="951011"/>
                  </a:lnTo>
                  <a:lnTo>
                    <a:pt x="270569" y="925080"/>
                  </a:lnTo>
                  <a:lnTo>
                    <a:pt x="262985" y="899150"/>
                  </a:lnTo>
                  <a:lnTo>
                    <a:pt x="255401" y="873219"/>
                  </a:lnTo>
                  <a:lnTo>
                    <a:pt x="247816" y="847288"/>
                  </a:lnTo>
                  <a:lnTo>
                    <a:pt x="240232" y="821358"/>
                  </a:lnTo>
                  <a:lnTo>
                    <a:pt x="232648" y="795427"/>
                  </a:lnTo>
                  <a:lnTo>
                    <a:pt x="225063" y="769496"/>
                  </a:lnTo>
                  <a:lnTo>
                    <a:pt x="217479" y="743565"/>
                  </a:lnTo>
                  <a:lnTo>
                    <a:pt x="209895" y="717635"/>
                  </a:lnTo>
                  <a:lnTo>
                    <a:pt x="202311" y="691704"/>
                  </a:lnTo>
                  <a:lnTo>
                    <a:pt x="194726" y="665773"/>
                  </a:lnTo>
                  <a:lnTo>
                    <a:pt x="187142" y="639843"/>
                  </a:lnTo>
                  <a:lnTo>
                    <a:pt x="179558" y="613912"/>
                  </a:lnTo>
                  <a:lnTo>
                    <a:pt x="171974" y="587981"/>
                  </a:lnTo>
                  <a:lnTo>
                    <a:pt x="164389" y="562050"/>
                  </a:lnTo>
                  <a:lnTo>
                    <a:pt x="156805" y="536120"/>
                  </a:lnTo>
                  <a:lnTo>
                    <a:pt x="149221" y="510189"/>
                  </a:lnTo>
                  <a:lnTo>
                    <a:pt x="141637" y="484258"/>
                  </a:lnTo>
                  <a:lnTo>
                    <a:pt x="134052" y="458328"/>
                  </a:lnTo>
                  <a:lnTo>
                    <a:pt x="126468" y="432397"/>
                  </a:lnTo>
                  <a:lnTo>
                    <a:pt x="118884" y="406466"/>
                  </a:lnTo>
                  <a:lnTo>
                    <a:pt x="111299" y="380535"/>
                  </a:lnTo>
                  <a:lnTo>
                    <a:pt x="103715" y="354605"/>
                  </a:lnTo>
                  <a:lnTo>
                    <a:pt x="96131" y="328674"/>
                  </a:lnTo>
                  <a:lnTo>
                    <a:pt x="88547" y="302743"/>
                  </a:lnTo>
                  <a:lnTo>
                    <a:pt x="80962" y="276813"/>
                  </a:lnTo>
                  <a:lnTo>
                    <a:pt x="73378" y="250882"/>
                  </a:lnTo>
                  <a:lnTo>
                    <a:pt x="65794" y="224951"/>
                  </a:lnTo>
                  <a:lnTo>
                    <a:pt x="58210" y="199020"/>
                  </a:lnTo>
                  <a:lnTo>
                    <a:pt x="50625" y="173090"/>
                  </a:lnTo>
                  <a:lnTo>
                    <a:pt x="43041" y="147159"/>
                  </a:lnTo>
                  <a:lnTo>
                    <a:pt x="35457" y="121228"/>
                  </a:lnTo>
                  <a:lnTo>
                    <a:pt x="27872" y="95298"/>
                  </a:lnTo>
                  <a:lnTo>
                    <a:pt x="20288" y="69367"/>
                  </a:lnTo>
                  <a:lnTo>
                    <a:pt x="12704" y="43436"/>
                  </a:lnTo>
                  <a:lnTo>
                    <a:pt x="5120" y="175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91995" y="4997873"/>
              <a:ext cx="69104" cy="69952"/>
            </a:xfrm>
            <a:custGeom>
              <a:avLst/>
              <a:pathLst>
                <a:path w="69104" h="69952">
                  <a:moveTo>
                    <a:pt x="69104" y="49740"/>
                  </a:moveTo>
                  <a:lnTo>
                    <a:pt x="17048" y="0"/>
                  </a:lnTo>
                  <a:lnTo>
                    <a:pt x="0" y="699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959248" y="6113445"/>
              <a:ext cx="1199578" cy="1106044"/>
            </a:xfrm>
            <a:custGeom>
              <a:avLst/>
              <a:pathLst>
                <a:path w="1199578" h="1106044">
                  <a:moveTo>
                    <a:pt x="1199578" y="1106044"/>
                  </a:moveTo>
                  <a:lnTo>
                    <a:pt x="1184788" y="1092407"/>
                  </a:lnTo>
                  <a:lnTo>
                    <a:pt x="1169997" y="1078769"/>
                  </a:lnTo>
                  <a:lnTo>
                    <a:pt x="1155207" y="1065132"/>
                  </a:lnTo>
                  <a:lnTo>
                    <a:pt x="1140416" y="1051495"/>
                  </a:lnTo>
                  <a:lnTo>
                    <a:pt x="1125626" y="1037858"/>
                  </a:lnTo>
                  <a:lnTo>
                    <a:pt x="1110836" y="1024221"/>
                  </a:lnTo>
                  <a:lnTo>
                    <a:pt x="1096045" y="1010584"/>
                  </a:lnTo>
                  <a:lnTo>
                    <a:pt x="1081255" y="996947"/>
                  </a:lnTo>
                  <a:lnTo>
                    <a:pt x="1066465" y="983310"/>
                  </a:lnTo>
                  <a:lnTo>
                    <a:pt x="1051674" y="969672"/>
                  </a:lnTo>
                  <a:lnTo>
                    <a:pt x="1036884" y="956035"/>
                  </a:lnTo>
                  <a:lnTo>
                    <a:pt x="1022094" y="942398"/>
                  </a:lnTo>
                  <a:lnTo>
                    <a:pt x="1007303" y="928761"/>
                  </a:lnTo>
                  <a:lnTo>
                    <a:pt x="992513" y="915124"/>
                  </a:lnTo>
                  <a:lnTo>
                    <a:pt x="977722" y="901487"/>
                  </a:lnTo>
                  <a:lnTo>
                    <a:pt x="962932" y="887850"/>
                  </a:lnTo>
                  <a:lnTo>
                    <a:pt x="948142" y="874213"/>
                  </a:lnTo>
                  <a:lnTo>
                    <a:pt x="933351" y="860575"/>
                  </a:lnTo>
                  <a:lnTo>
                    <a:pt x="918561" y="846938"/>
                  </a:lnTo>
                  <a:lnTo>
                    <a:pt x="903771" y="833301"/>
                  </a:lnTo>
                  <a:lnTo>
                    <a:pt x="888980" y="819664"/>
                  </a:lnTo>
                  <a:lnTo>
                    <a:pt x="874190" y="806027"/>
                  </a:lnTo>
                  <a:lnTo>
                    <a:pt x="859400" y="792390"/>
                  </a:lnTo>
                  <a:lnTo>
                    <a:pt x="844609" y="778753"/>
                  </a:lnTo>
                  <a:lnTo>
                    <a:pt x="829819" y="765116"/>
                  </a:lnTo>
                  <a:lnTo>
                    <a:pt x="815028" y="751479"/>
                  </a:lnTo>
                  <a:lnTo>
                    <a:pt x="800238" y="737841"/>
                  </a:lnTo>
                  <a:lnTo>
                    <a:pt x="785448" y="724204"/>
                  </a:lnTo>
                  <a:lnTo>
                    <a:pt x="770657" y="710567"/>
                  </a:lnTo>
                  <a:lnTo>
                    <a:pt x="755867" y="696930"/>
                  </a:lnTo>
                  <a:lnTo>
                    <a:pt x="741077" y="683293"/>
                  </a:lnTo>
                  <a:lnTo>
                    <a:pt x="726286" y="669656"/>
                  </a:lnTo>
                  <a:lnTo>
                    <a:pt x="711496" y="656019"/>
                  </a:lnTo>
                  <a:lnTo>
                    <a:pt x="696706" y="642382"/>
                  </a:lnTo>
                  <a:lnTo>
                    <a:pt x="681915" y="628744"/>
                  </a:lnTo>
                  <a:lnTo>
                    <a:pt x="667125" y="615107"/>
                  </a:lnTo>
                  <a:lnTo>
                    <a:pt x="652334" y="601470"/>
                  </a:lnTo>
                  <a:lnTo>
                    <a:pt x="637544" y="587833"/>
                  </a:lnTo>
                  <a:lnTo>
                    <a:pt x="622754" y="574196"/>
                  </a:lnTo>
                  <a:lnTo>
                    <a:pt x="607963" y="560559"/>
                  </a:lnTo>
                  <a:lnTo>
                    <a:pt x="593173" y="546922"/>
                  </a:lnTo>
                  <a:lnTo>
                    <a:pt x="578383" y="533285"/>
                  </a:lnTo>
                  <a:lnTo>
                    <a:pt x="563592" y="519647"/>
                  </a:lnTo>
                  <a:lnTo>
                    <a:pt x="548802" y="506010"/>
                  </a:lnTo>
                  <a:lnTo>
                    <a:pt x="534012" y="492373"/>
                  </a:lnTo>
                  <a:lnTo>
                    <a:pt x="519221" y="478736"/>
                  </a:lnTo>
                  <a:lnTo>
                    <a:pt x="504431" y="465099"/>
                  </a:lnTo>
                  <a:lnTo>
                    <a:pt x="489640" y="451462"/>
                  </a:lnTo>
                  <a:lnTo>
                    <a:pt x="474850" y="437825"/>
                  </a:lnTo>
                  <a:lnTo>
                    <a:pt x="460060" y="424188"/>
                  </a:lnTo>
                  <a:lnTo>
                    <a:pt x="445269" y="410550"/>
                  </a:lnTo>
                  <a:lnTo>
                    <a:pt x="430479" y="396913"/>
                  </a:lnTo>
                  <a:lnTo>
                    <a:pt x="415689" y="383276"/>
                  </a:lnTo>
                  <a:lnTo>
                    <a:pt x="400898" y="369639"/>
                  </a:lnTo>
                  <a:lnTo>
                    <a:pt x="386108" y="356002"/>
                  </a:lnTo>
                  <a:lnTo>
                    <a:pt x="371318" y="342365"/>
                  </a:lnTo>
                  <a:lnTo>
                    <a:pt x="356527" y="328728"/>
                  </a:lnTo>
                  <a:lnTo>
                    <a:pt x="341737" y="315091"/>
                  </a:lnTo>
                  <a:lnTo>
                    <a:pt x="326946" y="301454"/>
                  </a:lnTo>
                  <a:lnTo>
                    <a:pt x="312156" y="287816"/>
                  </a:lnTo>
                  <a:lnTo>
                    <a:pt x="297366" y="274179"/>
                  </a:lnTo>
                  <a:lnTo>
                    <a:pt x="282575" y="260542"/>
                  </a:lnTo>
                  <a:lnTo>
                    <a:pt x="267785" y="246905"/>
                  </a:lnTo>
                  <a:lnTo>
                    <a:pt x="252995" y="233268"/>
                  </a:lnTo>
                  <a:lnTo>
                    <a:pt x="238204" y="219631"/>
                  </a:lnTo>
                  <a:lnTo>
                    <a:pt x="223414" y="205994"/>
                  </a:lnTo>
                  <a:lnTo>
                    <a:pt x="208623" y="192357"/>
                  </a:lnTo>
                  <a:lnTo>
                    <a:pt x="193833" y="178719"/>
                  </a:lnTo>
                  <a:lnTo>
                    <a:pt x="179043" y="165082"/>
                  </a:lnTo>
                  <a:lnTo>
                    <a:pt x="164252" y="151445"/>
                  </a:lnTo>
                  <a:lnTo>
                    <a:pt x="149462" y="137808"/>
                  </a:lnTo>
                  <a:lnTo>
                    <a:pt x="134672" y="124171"/>
                  </a:lnTo>
                  <a:lnTo>
                    <a:pt x="119881" y="110534"/>
                  </a:lnTo>
                  <a:lnTo>
                    <a:pt x="105091" y="96897"/>
                  </a:lnTo>
                  <a:lnTo>
                    <a:pt x="90301" y="83260"/>
                  </a:lnTo>
                  <a:lnTo>
                    <a:pt x="75510" y="69622"/>
                  </a:lnTo>
                  <a:lnTo>
                    <a:pt x="60720" y="55985"/>
                  </a:lnTo>
                  <a:lnTo>
                    <a:pt x="45929" y="42348"/>
                  </a:lnTo>
                  <a:lnTo>
                    <a:pt x="31139" y="28711"/>
                  </a:lnTo>
                  <a:lnTo>
                    <a:pt x="16349" y="15074"/>
                  </a:lnTo>
                  <a:lnTo>
                    <a:pt x="1558" y="14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959248" y="6113445"/>
              <a:ext cx="70244" cy="68734"/>
            </a:xfrm>
            <a:custGeom>
              <a:avLst/>
              <a:pathLst>
                <a:path w="70244" h="68734">
                  <a:moveTo>
                    <a:pt x="70244" y="15800"/>
                  </a:moveTo>
                  <a:lnTo>
                    <a:pt x="0" y="0"/>
                  </a:lnTo>
                  <a:lnTo>
                    <a:pt x="21438" y="6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746194" y="4934670"/>
              <a:ext cx="412632" cy="2284819"/>
            </a:xfrm>
            <a:custGeom>
              <a:avLst/>
              <a:pathLst>
                <a:path w="412632" h="2284819">
                  <a:moveTo>
                    <a:pt x="412632" y="2284819"/>
                  </a:moveTo>
                  <a:lnTo>
                    <a:pt x="407818" y="2258162"/>
                  </a:lnTo>
                  <a:lnTo>
                    <a:pt x="403003" y="2231504"/>
                  </a:lnTo>
                  <a:lnTo>
                    <a:pt x="398189" y="2204847"/>
                  </a:lnTo>
                  <a:lnTo>
                    <a:pt x="393375" y="2178189"/>
                  </a:lnTo>
                  <a:lnTo>
                    <a:pt x="388560" y="2151532"/>
                  </a:lnTo>
                  <a:lnTo>
                    <a:pt x="383746" y="2124874"/>
                  </a:lnTo>
                  <a:lnTo>
                    <a:pt x="378932" y="2098217"/>
                  </a:lnTo>
                  <a:lnTo>
                    <a:pt x="374118" y="2071559"/>
                  </a:lnTo>
                  <a:lnTo>
                    <a:pt x="369303" y="2044902"/>
                  </a:lnTo>
                  <a:lnTo>
                    <a:pt x="364489" y="2018244"/>
                  </a:lnTo>
                  <a:lnTo>
                    <a:pt x="359675" y="1991587"/>
                  </a:lnTo>
                  <a:lnTo>
                    <a:pt x="354861" y="1964930"/>
                  </a:lnTo>
                  <a:lnTo>
                    <a:pt x="350046" y="1938272"/>
                  </a:lnTo>
                  <a:lnTo>
                    <a:pt x="345232" y="1911615"/>
                  </a:lnTo>
                  <a:lnTo>
                    <a:pt x="340418" y="1884957"/>
                  </a:lnTo>
                  <a:lnTo>
                    <a:pt x="335604" y="1858300"/>
                  </a:lnTo>
                  <a:lnTo>
                    <a:pt x="330789" y="1831642"/>
                  </a:lnTo>
                  <a:lnTo>
                    <a:pt x="325975" y="1804985"/>
                  </a:lnTo>
                  <a:lnTo>
                    <a:pt x="321161" y="1778327"/>
                  </a:lnTo>
                  <a:lnTo>
                    <a:pt x="316346" y="1751670"/>
                  </a:lnTo>
                  <a:lnTo>
                    <a:pt x="311532" y="1725012"/>
                  </a:lnTo>
                  <a:lnTo>
                    <a:pt x="306718" y="1698355"/>
                  </a:lnTo>
                  <a:lnTo>
                    <a:pt x="301904" y="1671697"/>
                  </a:lnTo>
                  <a:lnTo>
                    <a:pt x="297089" y="1645040"/>
                  </a:lnTo>
                  <a:lnTo>
                    <a:pt x="292275" y="1618383"/>
                  </a:lnTo>
                  <a:lnTo>
                    <a:pt x="287461" y="1591725"/>
                  </a:lnTo>
                  <a:lnTo>
                    <a:pt x="282647" y="1565068"/>
                  </a:lnTo>
                  <a:lnTo>
                    <a:pt x="277832" y="1538410"/>
                  </a:lnTo>
                  <a:lnTo>
                    <a:pt x="273018" y="1511753"/>
                  </a:lnTo>
                  <a:lnTo>
                    <a:pt x="268204" y="1485095"/>
                  </a:lnTo>
                  <a:lnTo>
                    <a:pt x="263390" y="1458438"/>
                  </a:lnTo>
                  <a:lnTo>
                    <a:pt x="258575" y="1431780"/>
                  </a:lnTo>
                  <a:lnTo>
                    <a:pt x="253761" y="1405123"/>
                  </a:lnTo>
                  <a:lnTo>
                    <a:pt x="248947" y="1378465"/>
                  </a:lnTo>
                  <a:lnTo>
                    <a:pt x="244132" y="1351808"/>
                  </a:lnTo>
                  <a:lnTo>
                    <a:pt x="239318" y="1325150"/>
                  </a:lnTo>
                  <a:lnTo>
                    <a:pt x="234504" y="1298493"/>
                  </a:lnTo>
                  <a:lnTo>
                    <a:pt x="229690" y="1271836"/>
                  </a:lnTo>
                  <a:lnTo>
                    <a:pt x="224875" y="1245178"/>
                  </a:lnTo>
                  <a:lnTo>
                    <a:pt x="220061" y="1218521"/>
                  </a:lnTo>
                  <a:lnTo>
                    <a:pt x="215247" y="1191863"/>
                  </a:lnTo>
                  <a:lnTo>
                    <a:pt x="210433" y="1165206"/>
                  </a:lnTo>
                  <a:lnTo>
                    <a:pt x="205618" y="1138548"/>
                  </a:lnTo>
                  <a:lnTo>
                    <a:pt x="200804" y="1111891"/>
                  </a:lnTo>
                  <a:lnTo>
                    <a:pt x="195990" y="1085233"/>
                  </a:lnTo>
                  <a:lnTo>
                    <a:pt x="191176" y="1058576"/>
                  </a:lnTo>
                  <a:lnTo>
                    <a:pt x="186361" y="1031918"/>
                  </a:lnTo>
                  <a:lnTo>
                    <a:pt x="181547" y="1005261"/>
                  </a:lnTo>
                  <a:lnTo>
                    <a:pt x="176733" y="978603"/>
                  </a:lnTo>
                  <a:lnTo>
                    <a:pt x="171918" y="951946"/>
                  </a:lnTo>
                  <a:lnTo>
                    <a:pt x="167104" y="925289"/>
                  </a:lnTo>
                  <a:lnTo>
                    <a:pt x="162290" y="898631"/>
                  </a:lnTo>
                  <a:lnTo>
                    <a:pt x="157476" y="871974"/>
                  </a:lnTo>
                  <a:lnTo>
                    <a:pt x="152661" y="845316"/>
                  </a:lnTo>
                  <a:lnTo>
                    <a:pt x="147847" y="818659"/>
                  </a:lnTo>
                  <a:lnTo>
                    <a:pt x="143033" y="792001"/>
                  </a:lnTo>
                  <a:lnTo>
                    <a:pt x="138219" y="765344"/>
                  </a:lnTo>
                  <a:lnTo>
                    <a:pt x="133404" y="738686"/>
                  </a:lnTo>
                  <a:lnTo>
                    <a:pt x="128590" y="712029"/>
                  </a:lnTo>
                  <a:lnTo>
                    <a:pt x="123776" y="685371"/>
                  </a:lnTo>
                  <a:lnTo>
                    <a:pt x="118962" y="658714"/>
                  </a:lnTo>
                  <a:lnTo>
                    <a:pt x="114147" y="632057"/>
                  </a:lnTo>
                  <a:lnTo>
                    <a:pt x="109333" y="605399"/>
                  </a:lnTo>
                  <a:lnTo>
                    <a:pt x="104519" y="578742"/>
                  </a:lnTo>
                  <a:lnTo>
                    <a:pt x="99705" y="552084"/>
                  </a:lnTo>
                  <a:lnTo>
                    <a:pt x="94890" y="525427"/>
                  </a:lnTo>
                  <a:lnTo>
                    <a:pt x="90076" y="498769"/>
                  </a:lnTo>
                  <a:lnTo>
                    <a:pt x="85262" y="472112"/>
                  </a:lnTo>
                  <a:lnTo>
                    <a:pt x="80447" y="445454"/>
                  </a:lnTo>
                  <a:lnTo>
                    <a:pt x="75633" y="418797"/>
                  </a:lnTo>
                  <a:lnTo>
                    <a:pt x="70819" y="392139"/>
                  </a:lnTo>
                  <a:lnTo>
                    <a:pt x="66005" y="365482"/>
                  </a:lnTo>
                  <a:lnTo>
                    <a:pt x="61190" y="338824"/>
                  </a:lnTo>
                  <a:lnTo>
                    <a:pt x="56376" y="312167"/>
                  </a:lnTo>
                  <a:lnTo>
                    <a:pt x="51562" y="285510"/>
                  </a:lnTo>
                  <a:lnTo>
                    <a:pt x="46748" y="258852"/>
                  </a:lnTo>
                  <a:lnTo>
                    <a:pt x="41933" y="232195"/>
                  </a:lnTo>
                  <a:lnTo>
                    <a:pt x="37119" y="205537"/>
                  </a:lnTo>
                  <a:lnTo>
                    <a:pt x="32305" y="178880"/>
                  </a:lnTo>
                  <a:lnTo>
                    <a:pt x="27491" y="152222"/>
                  </a:lnTo>
                  <a:lnTo>
                    <a:pt x="22676" y="125565"/>
                  </a:lnTo>
                  <a:lnTo>
                    <a:pt x="17862" y="98907"/>
                  </a:lnTo>
                  <a:lnTo>
                    <a:pt x="13048" y="72250"/>
                  </a:lnTo>
                  <a:lnTo>
                    <a:pt x="8233" y="45592"/>
                  </a:lnTo>
                  <a:lnTo>
                    <a:pt x="3419" y="1893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721849" y="4934670"/>
              <a:ext cx="70853" cy="67759"/>
            </a:xfrm>
            <a:custGeom>
              <a:avLst/>
              <a:pathLst>
                <a:path w="70853" h="67759">
                  <a:moveTo>
                    <a:pt x="70853" y="54963"/>
                  </a:moveTo>
                  <a:lnTo>
                    <a:pt x="24345" y="0"/>
                  </a:lnTo>
                  <a:lnTo>
                    <a:pt x="0" y="677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164747" y="5801912"/>
              <a:ext cx="994079" cy="1417577"/>
            </a:xfrm>
            <a:custGeom>
              <a:avLst/>
              <a:pathLst>
                <a:path w="994079" h="1417577">
                  <a:moveTo>
                    <a:pt x="994079" y="1417577"/>
                  </a:moveTo>
                  <a:lnTo>
                    <a:pt x="981950" y="1400280"/>
                  </a:lnTo>
                  <a:lnTo>
                    <a:pt x="969821" y="1382984"/>
                  </a:lnTo>
                  <a:lnTo>
                    <a:pt x="957692" y="1365688"/>
                  </a:lnTo>
                  <a:lnTo>
                    <a:pt x="945563" y="1348392"/>
                  </a:lnTo>
                  <a:lnTo>
                    <a:pt x="933434" y="1331095"/>
                  </a:lnTo>
                  <a:lnTo>
                    <a:pt x="921305" y="1313799"/>
                  </a:lnTo>
                  <a:lnTo>
                    <a:pt x="909176" y="1296503"/>
                  </a:lnTo>
                  <a:lnTo>
                    <a:pt x="897047" y="1279207"/>
                  </a:lnTo>
                  <a:lnTo>
                    <a:pt x="884918" y="1261910"/>
                  </a:lnTo>
                  <a:lnTo>
                    <a:pt x="872789" y="1244614"/>
                  </a:lnTo>
                  <a:lnTo>
                    <a:pt x="860660" y="1227318"/>
                  </a:lnTo>
                  <a:lnTo>
                    <a:pt x="848531" y="1210022"/>
                  </a:lnTo>
                  <a:lnTo>
                    <a:pt x="836402" y="1192726"/>
                  </a:lnTo>
                  <a:lnTo>
                    <a:pt x="824273" y="1175429"/>
                  </a:lnTo>
                  <a:lnTo>
                    <a:pt x="812143" y="1158133"/>
                  </a:lnTo>
                  <a:lnTo>
                    <a:pt x="800014" y="1140837"/>
                  </a:lnTo>
                  <a:lnTo>
                    <a:pt x="787885" y="1123541"/>
                  </a:lnTo>
                  <a:lnTo>
                    <a:pt x="775756" y="1106244"/>
                  </a:lnTo>
                  <a:lnTo>
                    <a:pt x="763627" y="1088948"/>
                  </a:lnTo>
                  <a:lnTo>
                    <a:pt x="751498" y="1071652"/>
                  </a:lnTo>
                  <a:lnTo>
                    <a:pt x="739369" y="1054356"/>
                  </a:lnTo>
                  <a:lnTo>
                    <a:pt x="727240" y="1037059"/>
                  </a:lnTo>
                  <a:lnTo>
                    <a:pt x="715111" y="1019763"/>
                  </a:lnTo>
                  <a:lnTo>
                    <a:pt x="702982" y="1002467"/>
                  </a:lnTo>
                  <a:lnTo>
                    <a:pt x="690853" y="985171"/>
                  </a:lnTo>
                  <a:lnTo>
                    <a:pt x="678724" y="967875"/>
                  </a:lnTo>
                  <a:lnTo>
                    <a:pt x="666595" y="950578"/>
                  </a:lnTo>
                  <a:lnTo>
                    <a:pt x="654466" y="933282"/>
                  </a:lnTo>
                  <a:lnTo>
                    <a:pt x="642337" y="915986"/>
                  </a:lnTo>
                  <a:lnTo>
                    <a:pt x="630208" y="898690"/>
                  </a:lnTo>
                  <a:lnTo>
                    <a:pt x="618079" y="881393"/>
                  </a:lnTo>
                  <a:lnTo>
                    <a:pt x="605950" y="864097"/>
                  </a:lnTo>
                  <a:lnTo>
                    <a:pt x="593821" y="846801"/>
                  </a:lnTo>
                  <a:lnTo>
                    <a:pt x="581692" y="829505"/>
                  </a:lnTo>
                  <a:lnTo>
                    <a:pt x="569563" y="812208"/>
                  </a:lnTo>
                  <a:lnTo>
                    <a:pt x="557434" y="794912"/>
                  </a:lnTo>
                  <a:lnTo>
                    <a:pt x="545305" y="777616"/>
                  </a:lnTo>
                  <a:lnTo>
                    <a:pt x="533176" y="760320"/>
                  </a:lnTo>
                  <a:lnTo>
                    <a:pt x="521047" y="743023"/>
                  </a:lnTo>
                  <a:lnTo>
                    <a:pt x="508918" y="725727"/>
                  </a:lnTo>
                  <a:lnTo>
                    <a:pt x="496789" y="708431"/>
                  </a:lnTo>
                  <a:lnTo>
                    <a:pt x="484660" y="691135"/>
                  </a:lnTo>
                  <a:lnTo>
                    <a:pt x="472531" y="673839"/>
                  </a:lnTo>
                  <a:lnTo>
                    <a:pt x="460402" y="656542"/>
                  </a:lnTo>
                  <a:lnTo>
                    <a:pt x="448273" y="639246"/>
                  </a:lnTo>
                  <a:lnTo>
                    <a:pt x="436144" y="621950"/>
                  </a:lnTo>
                  <a:lnTo>
                    <a:pt x="424015" y="604654"/>
                  </a:lnTo>
                  <a:lnTo>
                    <a:pt x="411886" y="587357"/>
                  </a:lnTo>
                  <a:lnTo>
                    <a:pt x="399757" y="570061"/>
                  </a:lnTo>
                  <a:lnTo>
                    <a:pt x="387628" y="552765"/>
                  </a:lnTo>
                  <a:lnTo>
                    <a:pt x="375499" y="535469"/>
                  </a:lnTo>
                  <a:lnTo>
                    <a:pt x="363370" y="518172"/>
                  </a:lnTo>
                  <a:lnTo>
                    <a:pt x="351241" y="500876"/>
                  </a:lnTo>
                  <a:lnTo>
                    <a:pt x="339112" y="483580"/>
                  </a:lnTo>
                  <a:lnTo>
                    <a:pt x="326982" y="466284"/>
                  </a:lnTo>
                  <a:lnTo>
                    <a:pt x="314853" y="448988"/>
                  </a:lnTo>
                  <a:lnTo>
                    <a:pt x="302724" y="431691"/>
                  </a:lnTo>
                  <a:lnTo>
                    <a:pt x="290595" y="414395"/>
                  </a:lnTo>
                  <a:lnTo>
                    <a:pt x="278466" y="397099"/>
                  </a:lnTo>
                  <a:lnTo>
                    <a:pt x="266337" y="379803"/>
                  </a:lnTo>
                  <a:lnTo>
                    <a:pt x="254208" y="362506"/>
                  </a:lnTo>
                  <a:lnTo>
                    <a:pt x="242079" y="345210"/>
                  </a:lnTo>
                  <a:lnTo>
                    <a:pt x="229950" y="327914"/>
                  </a:lnTo>
                  <a:lnTo>
                    <a:pt x="217821" y="310618"/>
                  </a:lnTo>
                  <a:lnTo>
                    <a:pt x="205692" y="293321"/>
                  </a:lnTo>
                  <a:lnTo>
                    <a:pt x="193563" y="276025"/>
                  </a:lnTo>
                  <a:lnTo>
                    <a:pt x="181434" y="258729"/>
                  </a:lnTo>
                  <a:lnTo>
                    <a:pt x="169305" y="241433"/>
                  </a:lnTo>
                  <a:lnTo>
                    <a:pt x="157176" y="224137"/>
                  </a:lnTo>
                  <a:lnTo>
                    <a:pt x="145047" y="206840"/>
                  </a:lnTo>
                  <a:lnTo>
                    <a:pt x="132918" y="189544"/>
                  </a:lnTo>
                  <a:lnTo>
                    <a:pt x="120789" y="172248"/>
                  </a:lnTo>
                  <a:lnTo>
                    <a:pt x="108660" y="154952"/>
                  </a:lnTo>
                  <a:lnTo>
                    <a:pt x="96531" y="137655"/>
                  </a:lnTo>
                  <a:lnTo>
                    <a:pt x="84402" y="120359"/>
                  </a:lnTo>
                  <a:lnTo>
                    <a:pt x="72273" y="103063"/>
                  </a:lnTo>
                  <a:lnTo>
                    <a:pt x="60144" y="85767"/>
                  </a:lnTo>
                  <a:lnTo>
                    <a:pt x="48015" y="68470"/>
                  </a:lnTo>
                  <a:lnTo>
                    <a:pt x="35886" y="51174"/>
                  </a:lnTo>
                  <a:lnTo>
                    <a:pt x="23757" y="33878"/>
                  </a:lnTo>
                  <a:lnTo>
                    <a:pt x="11628" y="16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164747" y="5801912"/>
              <a:ext cx="65275" cy="71721"/>
            </a:xfrm>
            <a:custGeom>
              <a:avLst/>
              <a:pathLst>
                <a:path w="65275" h="71721">
                  <a:moveTo>
                    <a:pt x="65275" y="30382"/>
                  </a:moveTo>
                  <a:lnTo>
                    <a:pt x="0" y="0"/>
                  </a:lnTo>
                  <a:lnTo>
                    <a:pt x="6325" y="717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72507" y="6914990"/>
              <a:ext cx="286319" cy="304499"/>
            </a:xfrm>
            <a:custGeom>
              <a:avLst/>
              <a:pathLst>
                <a:path w="286319" h="304499">
                  <a:moveTo>
                    <a:pt x="286319" y="304499"/>
                  </a:moveTo>
                  <a:lnTo>
                    <a:pt x="280936" y="298774"/>
                  </a:lnTo>
                  <a:lnTo>
                    <a:pt x="275553" y="293050"/>
                  </a:lnTo>
                  <a:lnTo>
                    <a:pt x="270169" y="287325"/>
                  </a:lnTo>
                  <a:lnTo>
                    <a:pt x="264786" y="281600"/>
                  </a:lnTo>
                  <a:lnTo>
                    <a:pt x="259403" y="275875"/>
                  </a:lnTo>
                  <a:lnTo>
                    <a:pt x="254020" y="270150"/>
                  </a:lnTo>
                  <a:lnTo>
                    <a:pt x="248637" y="264425"/>
                  </a:lnTo>
                  <a:lnTo>
                    <a:pt x="243254" y="258700"/>
                  </a:lnTo>
                  <a:lnTo>
                    <a:pt x="237871" y="252975"/>
                  </a:lnTo>
                  <a:lnTo>
                    <a:pt x="232488" y="247250"/>
                  </a:lnTo>
                  <a:lnTo>
                    <a:pt x="227105" y="241525"/>
                  </a:lnTo>
                  <a:lnTo>
                    <a:pt x="221722" y="235800"/>
                  </a:lnTo>
                  <a:lnTo>
                    <a:pt x="216338" y="230075"/>
                  </a:lnTo>
                  <a:lnTo>
                    <a:pt x="210955" y="224350"/>
                  </a:lnTo>
                  <a:lnTo>
                    <a:pt x="205572" y="218626"/>
                  </a:lnTo>
                  <a:lnTo>
                    <a:pt x="200189" y="212901"/>
                  </a:lnTo>
                  <a:lnTo>
                    <a:pt x="194806" y="207176"/>
                  </a:lnTo>
                  <a:lnTo>
                    <a:pt x="189423" y="201451"/>
                  </a:lnTo>
                  <a:lnTo>
                    <a:pt x="184040" y="195726"/>
                  </a:lnTo>
                  <a:lnTo>
                    <a:pt x="178657" y="190001"/>
                  </a:lnTo>
                  <a:lnTo>
                    <a:pt x="173274" y="184276"/>
                  </a:lnTo>
                  <a:lnTo>
                    <a:pt x="167890" y="178551"/>
                  </a:lnTo>
                  <a:lnTo>
                    <a:pt x="162507" y="172826"/>
                  </a:lnTo>
                  <a:lnTo>
                    <a:pt x="157124" y="167101"/>
                  </a:lnTo>
                  <a:lnTo>
                    <a:pt x="151741" y="161376"/>
                  </a:lnTo>
                  <a:lnTo>
                    <a:pt x="146358" y="155651"/>
                  </a:lnTo>
                  <a:lnTo>
                    <a:pt x="140975" y="149926"/>
                  </a:lnTo>
                  <a:lnTo>
                    <a:pt x="135592" y="144202"/>
                  </a:lnTo>
                  <a:lnTo>
                    <a:pt x="130209" y="138477"/>
                  </a:lnTo>
                  <a:lnTo>
                    <a:pt x="124826" y="132752"/>
                  </a:lnTo>
                  <a:lnTo>
                    <a:pt x="119442" y="127027"/>
                  </a:lnTo>
                  <a:lnTo>
                    <a:pt x="114059" y="121302"/>
                  </a:lnTo>
                  <a:lnTo>
                    <a:pt x="108676" y="115577"/>
                  </a:lnTo>
                  <a:lnTo>
                    <a:pt x="103293" y="109852"/>
                  </a:lnTo>
                  <a:lnTo>
                    <a:pt x="97910" y="104127"/>
                  </a:lnTo>
                  <a:lnTo>
                    <a:pt x="92527" y="98402"/>
                  </a:lnTo>
                  <a:lnTo>
                    <a:pt x="87144" y="92677"/>
                  </a:lnTo>
                  <a:lnTo>
                    <a:pt x="81761" y="86952"/>
                  </a:lnTo>
                  <a:lnTo>
                    <a:pt x="76378" y="81227"/>
                  </a:lnTo>
                  <a:lnTo>
                    <a:pt x="70994" y="75502"/>
                  </a:lnTo>
                  <a:lnTo>
                    <a:pt x="65611" y="69778"/>
                  </a:lnTo>
                  <a:lnTo>
                    <a:pt x="60228" y="64053"/>
                  </a:lnTo>
                  <a:lnTo>
                    <a:pt x="54845" y="58328"/>
                  </a:lnTo>
                  <a:lnTo>
                    <a:pt x="49462" y="52603"/>
                  </a:lnTo>
                  <a:lnTo>
                    <a:pt x="44079" y="46878"/>
                  </a:lnTo>
                  <a:lnTo>
                    <a:pt x="38696" y="41153"/>
                  </a:lnTo>
                  <a:lnTo>
                    <a:pt x="33313" y="35428"/>
                  </a:lnTo>
                  <a:lnTo>
                    <a:pt x="27930" y="29703"/>
                  </a:lnTo>
                  <a:lnTo>
                    <a:pt x="22546" y="23978"/>
                  </a:lnTo>
                  <a:lnTo>
                    <a:pt x="17163" y="18253"/>
                  </a:lnTo>
                  <a:lnTo>
                    <a:pt x="11780" y="12528"/>
                  </a:lnTo>
                  <a:lnTo>
                    <a:pt x="6397" y="6803"/>
                  </a:lnTo>
                  <a:lnTo>
                    <a:pt x="1014" y="10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72507" y="6914990"/>
              <a:ext cx="68940" cy="70086"/>
            </a:xfrm>
            <a:custGeom>
              <a:avLst/>
              <a:pathLst>
                <a:path w="68940" h="70086">
                  <a:moveTo>
                    <a:pt x="68940" y="20765"/>
                  </a:moveTo>
                  <a:lnTo>
                    <a:pt x="0" y="0"/>
                  </a:lnTo>
                  <a:lnTo>
                    <a:pt x="16487" y="700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718979" y="6462952"/>
              <a:ext cx="439847" cy="756537"/>
            </a:xfrm>
            <a:custGeom>
              <a:avLst/>
              <a:pathLst>
                <a:path w="439847" h="756537">
                  <a:moveTo>
                    <a:pt x="439847" y="756537"/>
                  </a:moveTo>
                  <a:lnTo>
                    <a:pt x="433577" y="745752"/>
                  </a:lnTo>
                  <a:lnTo>
                    <a:pt x="427306" y="734967"/>
                  </a:lnTo>
                  <a:lnTo>
                    <a:pt x="421035" y="724181"/>
                  </a:lnTo>
                  <a:lnTo>
                    <a:pt x="414765" y="713396"/>
                  </a:lnTo>
                  <a:lnTo>
                    <a:pt x="408494" y="702610"/>
                  </a:lnTo>
                  <a:lnTo>
                    <a:pt x="402224" y="691825"/>
                  </a:lnTo>
                  <a:lnTo>
                    <a:pt x="395953" y="681039"/>
                  </a:lnTo>
                  <a:lnTo>
                    <a:pt x="389682" y="670254"/>
                  </a:lnTo>
                  <a:lnTo>
                    <a:pt x="383412" y="659468"/>
                  </a:lnTo>
                  <a:lnTo>
                    <a:pt x="377141" y="648683"/>
                  </a:lnTo>
                  <a:lnTo>
                    <a:pt x="370871" y="637897"/>
                  </a:lnTo>
                  <a:lnTo>
                    <a:pt x="364600" y="627112"/>
                  </a:lnTo>
                  <a:lnTo>
                    <a:pt x="358329" y="616326"/>
                  </a:lnTo>
                  <a:lnTo>
                    <a:pt x="352059" y="605541"/>
                  </a:lnTo>
                  <a:lnTo>
                    <a:pt x="345788" y="594756"/>
                  </a:lnTo>
                  <a:lnTo>
                    <a:pt x="339517" y="583970"/>
                  </a:lnTo>
                  <a:lnTo>
                    <a:pt x="333247" y="573185"/>
                  </a:lnTo>
                  <a:lnTo>
                    <a:pt x="326976" y="562399"/>
                  </a:lnTo>
                  <a:lnTo>
                    <a:pt x="320706" y="551614"/>
                  </a:lnTo>
                  <a:lnTo>
                    <a:pt x="314435" y="540828"/>
                  </a:lnTo>
                  <a:lnTo>
                    <a:pt x="308164" y="530043"/>
                  </a:lnTo>
                  <a:lnTo>
                    <a:pt x="301894" y="519257"/>
                  </a:lnTo>
                  <a:lnTo>
                    <a:pt x="295623" y="508472"/>
                  </a:lnTo>
                  <a:lnTo>
                    <a:pt x="289352" y="497686"/>
                  </a:lnTo>
                  <a:lnTo>
                    <a:pt x="283082" y="486901"/>
                  </a:lnTo>
                  <a:lnTo>
                    <a:pt x="276811" y="476116"/>
                  </a:lnTo>
                  <a:lnTo>
                    <a:pt x="270541" y="465330"/>
                  </a:lnTo>
                  <a:lnTo>
                    <a:pt x="264270" y="454545"/>
                  </a:lnTo>
                  <a:lnTo>
                    <a:pt x="257999" y="443759"/>
                  </a:lnTo>
                  <a:lnTo>
                    <a:pt x="251729" y="432974"/>
                  </a:lnTo>
                  <a:lnTo>
                    <a:pt x="245458" y="422188"/>
                  </a:lnTo>
                  <a:lnTo>
                    <a:pt x="239188" y="411403"/>
                  </a:lnTo>
                  <a:lnTo>
                    <a:pt x="232917" y="400617"/>
                  </a:lnTo>
                  <a:lnTo>
                    <a:pt x="226646" y="389832"/>
                  </a:lnTo>
                  <a:lnTo>
                    <a:pt x="220376" y="379046"/>
                  </a:lnTo>
                  <a:lnTo>
                    <a:pt x="214105" y="368261"/>
                  </a:lnTo>
                  <a:lnTo>
                    <a:pt x="207834" y="357475"/>
                  </a:lnTo>
                  <a:lnTo>
                    <a:pt x="201564" y="346690"/>
                  </a:lnTo>
                  <a:lnTo>
                    <a:pt x="195293" y="335905"/>
                  </a:lnTo>
                  <a:lnTo>
                    <a:pt x="189023" y="325119"/>
                  </a:lnTo>
                  <a:lnTo>
                    <a:pt x="182752" y="314334"/>
                  </a:lnTo>
                  <a:lnTo>
                    <a:pt x="176481" y="303548"/>
                  </a:lnTo>
                  <a:lnTo>
                    <a:pt x="170211" y="292763"/>
                  </a:lnTo>
                  <a:lnTo>
                    <a:pt x="163940" y="281977"/>
                  </a:lnTo>
                  <a:lnTo>
                    <a:pt x="157669" y="271192"/>
                  </a:lnTo>
                  <a:lnTo>
                    <a:pt x="151399" y="260406"/>
                  </a:lnTo>
                  <a:lnTo>
                    <a:pt x="145128" y="249621"/>
                  </a:lnTo>
                  <a:lnTo>
                    <a:pt x="138858" y="238835"/>
                  </a:lnTo>
                  <a:lnTo>
                    <a:pt x="132587" y="228050"/>
                  </a:lnTo>
                  <a:lnTo>
                    <a:pt x="126316" y="217264"/>
                  </a:lnTo>
                  <a:lnTo>
                    <a:pt x="120046" y="206479"/>
                  </a:lnTo>
                  <a:lnTo>
                    <a:pt x="113775" y="195694"/>
                  </a:lnTo>
                  <a:lnTo>
                    <a:pt x="107505" y="184908"/>
                  </a:lnTo>
                  <a:lnTo>
                    <a:pt x="101234" y="174123"/>
                  </a:lnTo>
                  <a:lnTo>
                    <a:pt x="94963" y="163337"/>
                  </a:lnTo>
                  <a:lnTo>
                    <a:pt x="88693" y="152552"/>
                  </a:lnTo>
                  <a:lnTo>
                    <a:pt x="82422" y="141766"/>
                  </a:lnTo>
                  <a:lnTo>
                    <a:pt x="76151" y="130981"/>
                  </a:lnTo>
                  <a:lnTo>
                    <a:pt x="69881" y="120195"/>
                  </a:lnTo>
                  <a:lnTo>
                    <a:pt x="63610" y="109410"/>
                  </a:lnTo>
                  <a:lnTo>
                    <a:pt x="57340" y="98624"/>
                  </a:lnTo>
                  <a:lnTo>
                    <a:pt x="51069" y="87839"/>
                  </a:lnTo>
                  <a:lnTo>
                    <a:pt x="44798" y="77053"/>
                  </a:lnTo>
                  <a:lnTo>
                    <a:pt x="38528" y="66268"/>
                  </a:lnTo>
                  <a:lnTo>
                    <a:pt x="32257" y="55483"/>
                  </a:lnTo>
                  <a:lnTo>
                    <a:pt x="25986" y="44697"/>
                  </a:lnTo>
                  <a:lnTo>
                    <a:pt x="19716" y="33912"/>
                  </a:lnTo>
                  <a:lnTo>
                    <a:pt x="13445" y="23126"/>
                  </a:lnTo>
                  <a:lnTo>
                    <a:pt x="7175" y="12341"/>
                  </a:lnTo>
                  <a:lnTo>
                    <a:pt x="904" y="15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718979" y="6462952"/>
              <a:ext cx="62462" cy="71999"/>
            </a:xfrm>
            <a:custGeom>
              <a:avLst/>
              <a:pathLst>
                <a:path w="62462" h="71999">
                  <a:moveTo>
                    <a:pt x="62462" y="35810"/>
                  </a:moveTo>
                  <a:lnTo>
                    <a:pt x="0" y="0"/>
                  </a:lnTo>
                  <a:lnTo>
                    <a:pt x="218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071122" y="5330541"/>
              <a:ext cx="1087704" cy="1888948"/>
            </a:xfrm>
            <a:custGeom>
              <a:avLst/>
              <a:pathLst>
                <a:path w="1087704" h="1888948">
                  <a:moveTo>
                    <a:pt x="1087704" y="1888948"/>
                  </a:moveTo>
                  <a:lnTo>
                    <a:pt x="1074903" y="1866716"/>
                  </a:lnTo>
                  <a:lnTo>
                    <a:pt x="1062101" y="1844485"/>
                  </a:lnTo>
                  <a:lnTo>
                    <a:pt x="1049300" y="1822253"/>
                  </a:lnTo>
                  <a:lnTo>
                    <a:pt x="1036498" y="1800022"/>
                  </a:lnTo>
                  <a:lnTo>
                    <a:pt x="1023697" y="1777790"/>
                  </a:lnTo>
                  <a:lnTo>
                    <a:pt x="1010895" y="1755559"/>
                  </a:lnTo>
                  <a:lnTo>
                    <a:pt x="998094" y="1733327"/>
                  </a:lnTo>
                  <a:lnTo>
                    <a:pt x="985292" y="1711096"/>
                  </a:lnTo>
                  <a:lnTo>
                    <a:pt x="972491" y="1688864"/>
                  </a:lnTo>
                  <a:lnTo>
                    <a:pt x="959689" y="1666633"/>
                  </a:lnTo>
                  <a:lnTo>
                    <a:pt x="946888" y="1644401"/>
                  </a:lnTo>
                  <a:lnTo>
                    <a:pt x="934086" y="1622169"/>
                  </a:lnTo>
                  <a:lnTo>
                    <a:pt x="921285" y="1599938"/>
                  </a:lnTo>
                  <a:lnTo>
                    <a:pt x="908483" y="1577706"/>
                  </a:lnTo>
                  <a:lnTo>
                    <a:pt x="895682" y="1555475"/>
                  </a:lnTo>
                  <a:lnTo>
                    <a:pt x="882880" y="1533243"/>
                  </a:lnTo>
                  <a:lnTo>
                    <a:pt x="870079" y="1511012"/>
                  </a:lnTo>
                  <a:lnTo>
                    <a:pt x="857277" y="1488780"/>
                  </a:lnTo>
                  <a:lnTo>
                    <a:pt x="844476" y="1466549"/>
                  </a:lnTo>
                  <a:lnTo>
                    <a:pt x="831674" y="1444317"/>
                  </a:lnTo>
                  <a:lnTo>
                    <a:pt x="818873" y="1422085"/>
                  </a:lnTo>
                  <a:lnTo>
                    <a:pt x="806071" y="1399854"/>
                  </a:lnTo>
                  <a:lnTo>
                    <a:pt x="793270" y="1377622"/>
                  </a:lnTo>
                  <a:lnTo>
                    <a:pt x="780468" y="1355391"/>
                  </a:lnTo>
                  <a:lnTo>
                    <a:pt x="767667" y="1333159"/>
                  </a:lnTo>
                  <a:lnTo>
                    <a:pt x="754865" y="1310928"/>
                  </a:lnTo>
                  <a:lnTo>
                    <a:pt x="742064" y="1288696"/>
                  </a:lnTo>
                  <a:lnTo>
                    <a:pt x="729262" y="1266465"/>
                  </a:lnTo>
                  <a:lnTo>
                    <a:pt x="716461" y="1244233"/>
                  </a:lnTo>
                  <a:lnTo>
                    <a:pt x="703659" y="1222002"/>
                  </a:lnTo>
                  <a:lnTo>
                    <a:pt x="690858" y="1199770"/>
                  </a:lnTo>
                  <a:lnTo>
                    <a:pt x="678056" y="1177538"/>
                  </a:lnTo>
                  <a:lnTo>
                    <a:pt x="665255" y="1155307"/>
                  </a:lnTo>
                  <a:lnTo>
                    <a:pt x="652453" y="1133075"/>
                  </a:lnTo>
                  <a:lnTo>
                    <a:pt x="639652" y="1110844"/>
                  </a:lnTo>
                  <a:lnTo>
                    <a:pt x="626850" y="1088612"/>
                  </a:lnTo>
                  <a:lnTo>
                    <a:pt x="614049" y="1066381"/>
                  </a:lnTo>
                  <a:lnTo>
                    <a:pt x="601247" y="1044149"/>
                  </a:lnTo>
                  <a:lnTo>
                    <a:pt x="588446" y="1021918"/>
                  </a:lnTo>
                  <a:lnTo>
                    <a:pt x="575644" y="999686"/>
                  </a:lnTo>
                  <a:lnTo>
                    <a:pt x="562843" y="977454"/>
                  </a:lnTo>
                  <a:lnTo>
                    <a:pt x="550041" y="955223"/>
                  </a:lnTo>
                  <a:lnTo>
                    <a:pt x="537240" y="932991"/>
                  </a:lnTo>
                  <a:lnTo>
                    <a:pt x="524438" y="910760"/>
                  </a:lnTo>
                  <a:lnTo>
                    <a:pt x="511637" y="888528"/>
                  </a:lnTo>
                  <a:lnTo>
                    <a:pt x="498836" y="866297"/>
                  </a:lnTo>
                  <a:lnTo>
                    <a:pt x="486034" y="844065"/>
                  </a:lnTo>
                  <a:lnTo>
                    <a:pt x="473233" y="821834"/>
                  </a:lnTo>
                  <a:lnTo>
                    <a:pt x="460431" y="799602"/>
                  </a:lnTo>
                  <a:lnTo>
                    <a:pt x="447630" y="777371"/>
                  </a:lnTo>
                  <a:lnTo>
                    <a:pt x="434828" y="755139"/>
                  </a:lnTo>
                  <a:lnTo>
                    <a:pt x="422027" y="732907"/>
                  </a:lnTo>
                  <a:lnTo>
                    <a:pt x="409225" y="710676"/>
                  </a:lnTo>
                  <a:lnTo>
                    <a:pt x="396424" y="688444"/>
                  </a:lnTo>
                  <a:lnTo>
                    <a:pt x="383622" y="666213"/>
                  </a:lnTo>
                  <a:lnTo>
                    <a:pt x="370821" y="643981"/>
                  </a:lnTo>
                  <a:lnTo>
                    <a:pt x="358019" y="621750"/>
                  </a:lnTo>
                  <a:lnTo>
                    <a:pt x="345218" y="599518"/>
                  </a:lnTo>
                  <a:lnTo>
                    <a:pt x="332416" y="577287"/>
                  </a:lnTo>
                  <a:lnTo>
                    <a:pt x="319615" y="555055"/>
                  </a:lnTo>
                  <a:lnTo>
                    <a:pt x="306813" y="532823"/>
                  </a:lnTo>
                  <a:lnTo>
                    <a:pt x="294012" y="510592"/>
                  </a:lnTo>
                  <a:lnTo>
                    <a:pt x="281210" y="488360"/>
                  </a:lnTo>
                  <a:lnTo>
                    <a:pt x="268409" y="466129"/>
                  </a:lnTo>
                  <a:lnTo>
                    <a:pt x="255607" y="443897"/>
                  </a:lnTo>
                  <a:lnTo>
                    <a:pt x="242806" y="421666"/>
                  </a:lnTo>
                  <a:lnTo>
                    <a:pt x="230004" y="399434"/>
                  </a:lnTo>
                  <a:lnTo>
                    <a:pt x="217203" y="377203"/>
                  </a:lnTo>
                  <a:lnTo>
                    <a:pt x="204401" y="354971"/>
                  </a:lnTo>
                  <a:lnTo>
                    <a:pt x="191600" y="332740"/>
                  </a:lnTo>
                  <a:lnTo>
                    <a:pt x="178798" y="310508"/>
                  </a:lnTo>
                  <a:lnTo>
                    <a:pt x="165997" y="288276"/>
                  </a:lnTo>
                  <a:lnTo>
                    <a:pt x="153195" y="266045"/>
                  </a:lnTo>
                  <a:lnTo>
                    <a:pt x="140394" y="243813"/>
                  </a:lnTo>
                  <a:lnTo>
                    <a:pt x="127592" y="221582"/>
                  </a:lnTo>
                  <a:lnTo>
                    <a:pt x="114791" y="199350"/>
                  </a:lnTo>
                  <a:lnTo>
                    <a:pt x="101989" y="177119"/>
                  </a:lnTo>
                  <a:lnTo>
                    <a:pt x="89188" y="154887"/>
                  </a:lnTo>
                  <a:lnTo>
                    <a:pt x="76386" y="132656"/>
                  </a:lnTo>
                  <a:lnTo>
                    <a:pt x="63585" y="110424"/>
                  </a:lnTo>
                  <a:lnTo>
                    <a:pt x="50783" y="88192"/>
                  </a:lnTo>
                  <a:lnTo>
                    <a:pt x="37982" y="65961"/>
                  </a:lnTo>
                  <a:lnTo>
                    <a:pt x="25180" y="43729"/>
                  </a:lnTo>
                  <a:lnTo>
                    <a:pt x="12379" y="214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071040" y="5330541"/>
              <a:ext cx="62394" cy="71999"/>
            </a:xfrm>
            <a:custGeom>
              <a:avLst/>
              <a:pathLst>
                <a:path w="62394" h="71999">
                  <a:moveTo>
                    <a:pt x="62394" y="36071"/>
                  </a:moveTo>
                  <a:lnTo>
                    <a:pt x="82" y="0"/>
                  </a:lnTo>
                  <a:lnTo>
                    <a:pt x="0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289518" y="6915806"/>
              <a:ext cx="869308" cy="303683"/>
            </a:xfrm>
            <a:custGeom>
              <a:avLst/>
              <a:pathLst>
                <a:path w="869308" h="303683">
                  <a:moveTo>
                    <a:pt x="869308" y="303683"/>
                  </a:moveTo>
                  <a:lnTo>
                    <a:pt x="857095" y="299416"/>
                  </a:lnTo>
                  <a:lnTo>
                    <a:pt x="844881" y="295149"/>
                  </a:lnTo>
                  <a:lnTo>
                    <a:pt x="832667" y="290882"/>
                  </a:lnTo>
                  <a:lnTo>
                    <a:pt x="820453" y="286616"/>
                  </a:lnTo>
                  <a:lnTo>
                    <a:pt x="808239" y="282349"/>
                  </a:lnTo>
                  <a:lnTo>
                    <a:pt x="796026" y="278082"/>
                  </a:lnTo>
                  <a:lnTo>
                    <a:pt x="783812" y="273815"/>
                  </a:lnTo>
                  <a:lnTo>
                    <a:pt x="771598" y="269549"/>
                  </a:lnTo>
                  <a:lnTo>
                    <a:pt x="759384" y="265282"/>
                  </a:lnTo>
                  <a:lnTo>
                    <a:pt x="747170" y="261015"/>
                  </a:lnTo>
                  <a:lnTo>
                    <a:pt x="734956" y="256748"/>
                  </a:lnTo>
                  <a:lnTo>
                    <a:pt x="722743" y="252482"/>
                  </a:lnTo>
                  <a:lnTo>
                    <a:pt x="710529" y="248215"/>
                  </a:lnTo>
                  <a:lnTo>
                    <a:pt x="698315" y="243948"/>
                  </a:lnTo>
                  <a:lnTo>
                    <a:pt x="686101" y="239681"/>
                  </a:lnTo>
                  <a:lnTo>
                    <a:pt x="673887" y="235415"/>
                  </a:lnTo>
                  <a:lnTo>
                    <a:pt x="661674" y="231148"/>
                  </a:lnTo>
                  <a:lnTo>
                    <a:pt x="649460" y="226881"/>
                  </a:lnTo>
                  <a:lnTo>
                    <a:pt x="637246" y="222614"/>
                  </a:lnTo>
                  <a:lnTo>
                    <a:pt x="625032" y="218348"/>
                  </a:lnTo>
                  <a:lnTo>
                    <a:pt x="612818" y="214081"/>
                  </a:lnTo>
                  <a:lnTo>
                    <a:pt x="600604" y="209814"/>
                  </a:lnTo>
                  <a:lnTo>
                    <a:pt x="588391" y="205547"/>
                  </a:lnTo>
                  <a:lnTo>
                    <a:pt x="576177" y="201280"/>
                  </a:lnTo>
                  <a:lnTo>
                    <a:pt x="563963" y="197014"/>
                  </a:lnTo>
                  <a:lnTo>
                    <a:pt x="551749" y="192747"/>
                  </a:lnTo>
                  <a:lnTo>
                    <a:pt x="539535" y="188480"/>
                  </a:lnTo>
                  <a:lnTo>
                    <a:pt x="527322" y="184213"/>
                  </a:lnTo>
                  <a:lnTo>
                    <a:pt x="515108" y="179947"/>
                  </a:lnTo>
                  <a:lnTo>
                    <a:pt x="502894" y="175680"/>
                  </a:lnTo>
                  <a:lnTo>
                    <a:pt x="490680" y="171413"/>
                  </a:lnTo>
                  <a:lnTo>
                    <a:pt x="478466" y="167146"/>
                  </a:lnTo>
                  <a:lnTo>
                    <a:pt x="466252" y="162880"/>
                  </a:lnTo>
                  <a:lnTo>
                    <a:pt x="454039" y="158613"/>
                  </a:lnTo>
                  <a:lnTo>
                    <a:pt x="441825" y="154346"/>
                  </a:lnTo>
                  <a:lnTo>
                    <a:pt x="429611" y="150079"/>
                  </a:lnTo>
                  <a:lnTo>
                    <a:pt x="417397" y="145813"/>
                  </a:lnTo>
                  <a:lnTo>
                    <a:pt x="405183" y="141546"/>
                  </a:lnTo>
                  <a:lnTo>
                    <a:pt x="392970" y="137279"/>
                  </a:lnTo>
                  <a:lnTo>
                    <a:pt x="380756" y="133012"/>
                  </a:lnTo>
                  <a:lnTo>
                    <a:pt x="368542" y="128746"/>
                  </a:lnTo>
                  <a:lnTo>
                    <a:pt x="356328" y="124479"/>
                  </a:lnTo>
                  <a:lnTo>
                    <a:pt x="344114" y="120212"/>
                  </a:lnTo>
                  <a:lnTo>
                    <a:pt x="331900" y="115945"/>
                  </a:lnTo>
                  <a:lnTo>
                    <a:pt x="319687" y="111679"/>
                  </a:lnTo>
                  <a:lnTo>
                    <a:pt x="307473" y="107412"/>
                  </a:lnTo>
                  <a:lnTo>
                    <a:pt x="295259" y="103145"/>
                  </a:lnTo>
                  <a:lnTo>
                    <a:pt x="283045" y="98878"/>
                  </a:lnTo>
                  <a:lnTo>
                    <a:pt x="270831" y="94612"/>
                  </a:lnTo>
                  <a:lnTo>
                    <a:pt x="258618" y="90345"/>
                  </a:lnTo>
                  <a:lnTo>
                    <a:pt x="246404" y="86078"/>
                  </a:lnTo>
                  <a:lnTo>
                    <a:pt x="234190" y="81811"/>
                  </a:lnTo>
                  <a:lnTo>
                    <a:pt x="221976" y="77544"/>
                  </a:lnTo>
                  <a:lnTo>
                    <a:pt x="209762" y="73278"/>
                  </a:lnTo>
                  <a:lnTo>
                    <a:pt x="197548" y="69011"/>
                  </a:lnTo>
                  <a:lnTo>
                    <a:pt x="185335" y="64744"/>
                  </a:lnTo>
                  <a:lnTo>
                    <a:pt x="173121" y="60477"/>
                  </a:lnTo>
                  <a:lnTo>
                    <a:pt x="160907" y="56211"/>
                  </a:lnTo>
                  <a:lnTo>
                    <a:pt x="148693" y="51944"/>
                  </a:lnTo>
                  <a:lnTo>
                    <a:pt x="136479" y="47677"/>
                  </a:lnTo>
                  <a:lnTo>
                    <a:pt x="124266" y="43410"/>
                  </a:lnTo>
                  <a:lnTo>
                    <a:pt x="112052" y="39144"/>
                  </a:lnTo>
                  <a:lnTo>
                    <a:pt x="99838" y="34877"/>
                  </a:lnTo>
                  <a:lnTo>
                    <a:pt x="87624" y="30610"/>
                  </a:lnTo>
                  <a:lnTo>
                    <a:pt x="75410" y="26343"/>
                  </a:lnTo>
                  <a:lnTo>
                    <a:pt x="63196" y="22077"/>
                  </a:lnTo>
                  <a:lnTo>
                    <a:pt x="50983" y="17810"/>
                  </a:lnTo>
                  <a:lnTo>
                    <a:pt x="38769" y="13543"/>
                  </a:lnTo>
                  <a:lnTo>
                    <a:pt x="26555" y="9276"/>
                  </a:lnTo>
                  <a:lnTo>
                    <a:pt x="14341" y="5010"/>
                  </a:lnTo>
                  <a:lnTo>
                    <a:pt x="2127" y="7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289518" y="6902384"/>
              <a:ext cx="70737" cy="67971"/>
            </a:xfrm>
            <a:custGeom>
              <a:avLst/>
              <a:pathLst>
                <a:path w="70737" h="67971">
                  <a:moveTo>
                    <a:pt x="70737" y="0"/>
                  </a:moveTo>
                  <a:lnTo>
                    <a:pt x="0" y="13421"/>
                  </a:lnTo>
                  <a:lnTo>
                    <a:pt x="46992" y="67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4101706" y="5488639"/>
              <a:ext cx="57120" cy="1730850"/>
            </a:xfrm>
            <a:custGeom>
              <a:avLst/>
              <a:pathLst>
                <a:path w="57120" h="1730850">
                  <a:moveTo>
                    <a:pt x="57120" y="1730850"/>
                  </a:moveTo>
                  <a:lnTo>
                    <a:pt x="56423" y="1709732"/>
                  </a:lnTo>
                  <a:lnTo>
                    <a:pt x="55726" y="1688614"/>
                  </a:lnTo>
                  <a:lnTo>
                    <a:pt x="55029" y="1667497"/>
                  </a:lnTo>
                  <a:lnTo>
                    <a:pt x="54332" y="1646379"/>
                  </a:lnTo>
                  <a:lnTo>
                    <a:pt x="53636" y="1625261"/>
                  </a:lnTo>
                  <a:lnTo>
                    <a:pt x="52939" y="1604144"/>
                  </a:lnTo>
                  <a:lnTo>
                    <a:pt x="52242" y="1583026"/>
                  </a:lnTo>
                  <a:lnTo>
                    <a:pt x="51545" y="1561908"/>
                  </a:lnTo>
                  <a:lnTo>
                    <a:pt x="50848" y="1540790"/>
                  </a:lnTo>
                  <a:lnTo>
                    <a:pt x="50151" y="1519673"/>
                  </a:lnTo>
                  <a:lnTo>
                    <a:pt x="49454" y="1498555"/>
                  </a:lnTo>
                  <a:lnTo>
                    <a:pt x="48757" y="1477437"/>
                  </a:lnTo>
                  <a:lnTo>
                    <a:pt x="48060" y="1456320"/>
                  </a:lnTo>
                  <a:lnTo>
                    <a:pt x="47363" y="1435202"/>
                  </a:lnTo>
                  <a:lnTo>
                    <a:pt x="46666" y="1414084"/>
                  </a:lnTo>
                  <a:lnTo>
                    <a:pt x="45969" y="1392966"/>
                  </a:lnTo>
                  <a:lnTo>
                    <a:pt x="45273" y="1371849"/>
                  </a:lnTo>
                  <a:lnTo>
                    <a:pt x="44576" y="1350731"/>
                  </a:lnTo>
                  <a:lnTo>
                    <a:pt x="43879" y="1329613"/>
                  </a:lnTo>
                  <a:lnTo>
                    <a:pt x="43182" y="1308495"/>
                  </a:lnTo>
                  <a:lnTo>
                    <a:pt x="42485" y="1287378"/>
                  </a:lnTo>
                  <a:lnTo>
                    <a:pt x="41788" y="1266260"/>
                  </a:lnTo>
                  <a:lnTo>
                    <a:pt x="41091" y="1245142"/>
                  </a:lnTo>
                  <a:lnTo>
                    <a:pt x="40394" y="1224025"/>
                  </a:lnTo>
                  <a:lnTo>
                    <a:pt x="39697" y="1202907"/>
                  </a:lnTo>
                  <a:lnTo>
                    <a:pt x="39000" y="1181789"/>
                  </a:lnTo>
                  <a:lnTo>
                    <a:pt x="38303" y="1160671"/>
                  </a:lnTo>
                  <a:lnTo>
                    <a:pt x="37606" y="1139554"/>
                  </a:lnTo>
                  <a:lnTo>
                    <a:pt x="36910" y="1118436"/>
                  </a:lnTo>
                  <a:lnTo>
                    <a:pt x="36213" y="1097318"/>
                  </a:lnTo>
                  <a:lnTo>
                    <a:pt x="35516" y="1076201"/>
                  </a:lnTo>
                  <a:lnTo>
                    <a:pt x="34819" y="1055083"/>
                  </a:lnTo>
                  <a:lnTo>
                    <a:pt x="34122" y="1033965"/>
                  </a:lnTo>
                  <a:lnTo>
                    <a:pt x="33425" y="1012847"/>
                  </a:lnTo>
                  <a:lnTo>
                    <a:pt x="32728" y="991730"/>
                  </a:lnTo>
                  <a:lnTo>
                    <a:pt x="32031" y="970612"/>
                  </a:lnTo>
                  <a:lnTo>
                    <a:pt x="31334" y="949494"/>
                  </a:lnTo>
                  <a:lnTo>
                    <a:pt x="30637" y="928376"/>
                  </a:lnTo>
                  <a:lnTo>
                    <a:pt x="29940" y="907259"/>
                  </a:lnTo>
                  <a:lnTo>
                    <a:pt x="29243" y="886141"/>
                  </a:lnTo>
                  <a:lnTo>
                    <a:pt x="28547" y="865023"/>
                  </a:lnTo>
                  <a:lnTo>
                    <a:pt x="27850" y="843906"/>
                  </a:lnTo>
                  <a:lnTo>
                    <a:pt x="27153" y="822788"/>
                  </a:lnTo>
                  <a:lnTo>
                    <a:pt x="26456" y="801670"/>
                  </a:lnTo>
                  <a:lnTo>
                    <a:pt x="25759" y="780552"/>
                  </a:lnTo>
                  <a:lnTo>
                    <a:pt x="25062" y="759435"/>
                  </a:lnTo>
                  <a:lnTo>
                    <a:pt x="24365" y="738317"/>
                  </a:lnTo>
                  <a:lnTo>
                    <a:pt x="23668" y="717199"/>
                  </a:lnTo>
                  <a:lnTo>
                    <a:pt x="22971" y="696081"/>
                  </a:lnTo>
                  <a:lnTo>
                    <a:pt x="22274" y="674964"/>
                  </a:lnTo>
                  <a:lnTo>
                    <a:pt x="21577" y="653846"/>
                  </a:lnTo>
                  <a:lnTo>
                    <a:pt x="20880" y="632728"/>
                  </a:lnTo>
                  <a:lnTo>
                    <a:pt x="20184" y="611611"/>
                  </a:lnTo>
                  <a:lnTo>
                    <a:pt x="19487" y="590493"/>
                  </a:lnTo>
                  <a:lnTo>
                    <a:pt x="18790" y="569375"/>
                  </a:lnTo>
                  <a:lnTo>
                    <a:pt x="18093" y="548257"/>
                  </a:lnTo>
                  <a:lnTo>
                    <a:pt x="17396" y="527140"/>
                  </a:lnTo>
                  <a:lnTo>
                    <a:pt x="16699" y="506022"/>
                  </a:lnTo>
                  <a:lnTo>
                    <a:pt x="16002" y="484904"/>
                  </a:lnTo>
                  <a:lnTo>
                    <a:pt x="15305" y="463787"/>
                  </a:lnTo>
                  <a:lnTo>
                    <a:pt x="14608" y="442669"/>
                  </a:lnTo>
                  <a:lnTo>
                    <a:pt x="13911" y="421551"/>
                  </a:lnTo>
                  <a:lnTo>
                    <a:pt x="13214" y="400433"/>
                  </a:lnTo>
                  <a:lnTo>
                    <a:pt x="12518" y="379316"/>
                  </a:lnTo>
                  <a:lnTo>
                    <a:pt x="11821" y="358198"/>
                  </a:lnTo>
                  <a:lnTo>
                    <a:pt x="11124" y="337080"/>
                  </a:lnTo>
                  <a:lnTo>
                    <a:pt x="10427" y="315962"/>
                  </a:lnTo>
                  <a:lnTo>
                    <a:pt x="9730" y="294845"/>
                  </a:lnTo>
                  <a:lnTo>
                    <a:pt x="9033" y="273727"/>
                  </a:lnTo>
                  <a:lnTo>
                    <a:pt x="8336" y="252609"/>
                  </a:lnTo>
                  <a:lnTo>
                    <a:pt x="7639" y="231492"/>
                  </a:lnTo>
                  <a:lnTo>
                    <a:pt x="6942" y="210374"/>
                  </a:lnTo>
                  <a:lnTo>
                    <a:pt x="6245" y="189256"/>
                  </a:lnTo>
                  <a:lnTo>
                    <a:pt x="5548" y="168138"/>
                  </a:lnTo>
                  <a:lnTo>
                    <a:pt x="4851" y="147021"/>
                  </a:lnTo>
                  <a:lnTo>
                    <a:pt x="4155" y="125903"/>
                  </a:lnTo>
                  <a:lnTo>
                    <a:pt x="3458" y="104785"/>
                  </a:lnTo>
                  <a:lnTo>
                    <a:pt x="2761" y="83668"/>
                  </a:lnTo>
                  <a:lnTo>
                    <a:pt x="2064" y="62550"/>
                  </a:lnTo>
                  <a:lnTo>
                    <a:pt x="1367" y="41432"/>
                  </a:lnTo>
                  <a:lnTo>
                    <a:pt x="670" y="203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067782" y="5488639"/>
              <a:ext cx="71960" cy="63507"/>
            </a:xfrm>
            <a:custGeom>
              <a:avLst/>
              <a:pathLst>
                <a:path w="71960" h="63507">
                  <a:moveTo>
                    <a:pt x="71960" y="61132"/>
                  </a:moveTo>
                  <a:lnTo>
                    <a:pt x="33923" y="0"/>
                  </a:lnTo>
                  <a:lnTo>
                    <a:pt x="0" y="635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158827" y="6635379"/>
              <a:ext cx="23457" cy="584110"/>
            </a:xfrm>
            <a:custGeom>
              <a:avLst/>
              <a:pathLst>
                <a:path w="23457" h="584110">
                  <a:moveTo>
                    <a:pt x="0" y="584110"/>
                  </a:moveTo>
                  <a:lnTo>
                    <a:pt x="382" y="574576"/>
                  </a:lnTo>
                  <a:lnTo>
                    <a:pt x="765" y="565043"/>
                  </a:lnTo>
                  <a:lnTo>
                    <a:pt x="1148" y="555509"/>
                  </a:lnTo>
                  <a:lnTo>
                    <a:pt x="1531" y="545976"/>
                  </a:lnTo>
                  <a:lnTo>
                    <a:pt x="1914" y="536442"/>
                  </a:lnTo>
                  <a:lnTo>
                    <a:pt x="2297" y="526909"/>
                  </a:lnTo>
                  <a:lnTo>
                    <a:pt x="2680" y="517375"/>
                  </a:lnTo>
                  <a:lnTo>
                    <a:pt x="3062" y="507842"/>
                  </a:lnTo>
                  <a:lnTo>
                    <a:pt x="3445" y="498308"/>
                  </a:lnTo>
                  <a:lnTo>
                    <a:pt x="3828" y="488775"/>
                  </a:lnTo>
                  <a:lnTo>
                    <a:pt x="4211" y="479241"/>
                  </a:lnTo>
                  <a:lnTo>
                    <a:pt x="4594" y="469707"/>
                  </a:lnTo>
                  <a:lnTo>
                    <a:pt x="4977" y="460174"/>
                  </a:lnTo>
                  <a:lnTo>
                    <a:pt x="5360" y="450640"/>
                  </a:lnTo>
                  <a:lnTo>
                    <a:pt x="5742" y="441107"/>
                  </a:lnTo>
                  <a:lnTo>
                    <a:pt x="6125" y="431573"/>
                  </a:lnTo>
                  <a:lnTo>
                    <a:pt x="6508" y="422040"/>
                  </a:lnTo>
                  <a:lnTo>
                    <a:pt x="6891" y="412506"/>
                  </a:lnTo>
                  <a:lnTo>
                    <a:pt x="7274" y="402973"/>
                  </a:lnTo>
                  <a:lnTo>
                    <a:pt x="7657" y="393439"/>
                  </a:lnTo>
                  <a:lnTo>
                    <a:pt x="8040" y="383906"/>
                  </a:lnTo>
                  <a:lnTo>
                    <a:pt x="8423" y="374372"/>
                  </a:lnTo>
                  <a:lnTo>
                    <a:pt x="8805" y="364839"/>
                  </a:lnTo>
                  <a:lnTo>
                    <a:pt x="9188" y="355305"/>
                  </a:lnTo>
                  <a:lnTo>
                    <a:pt x="9571" y="345771"/>
                  </a:lnTo>
                  <a:lnTo>
                    <a:pt x="9954" y="336238"/>
                  </a:lnTo>
                  <a:lnTo>
                    <a:pt x="10337" y="326704"/>
                  </a:lnTo>
                  <a:lnTo>
                    <a:pt x="10720" y="317171"/>
                  </a:lnTo>
                  <a:lnTo>
                    <a:pt x="11103" y="307637"/>
                  </a:lnTo>
                  <a:lnTo>
                    <a:pt x="11485" y="298104"/>
                  </a:lnTo>
                  <a:lnTo>
                    <a:pt x="11868" y="288570"/>
                  </a:lnTo>
                  <a:lnTo>
                    <a:pt x="12251" y="279037"/>
                  </a:lnTo>
                  <a:lnTo>
                    <a:pt x="12634" y="269503"/>
                  </a:lnTo>
                  <a:lnTo>
                    <a:pt x="13017" y="259970"/>
                  </a:lnTo>
                  <a:lnTo>
                    <a:pt x="13400" y="250436"/>
                  </a:lnTo>
                  <a:lnTo>
                    <a:pt x="13783" y="240902"/>
                  </a:lnTo>
                  <a:lnTo>
                    <a:pt x="14166" y="231369"/>
                  </a:lnTo>
                  <a:lnTo>
                    <a:pt x="14548" y="221835"/>
                  </a:lnTo>
                  <a:lnTo>
                    <a:pt x="14931" y="212302"/>
                  </a:lnTo>
                  <a:lnTo>
                    <a:pt x="15314" y="202768"/>
                  </a:lnTo>
                  <a:lnTo>
                    <a:pt x="15697" y="193235"/>
                  </a:lnTo>
                  <a:lnTo>
                    <a:pt x="16080" y="183701"/>
                  </a:lnTo>
                  <a:lnTo>
                    <a:pt x="16463" y="174168"/>
                  </a:lnTo>
                  <a:lnTo>
                    <a:pt x="16846" y="164634"/>
                  </a:lnTo>
                  <a:lnTo>
                    <a:pt x="17228" y="155101"/>
                  </a:lnTo>
                  <a:lnTo>
                    <a:pt x="17611" y="145567"/>
                  </a:lnTo>
                  <a:lnTo>
                    <a:pt x="17994" y="136034"/>
                  </a:lnTo>
                  <a:lnTo>
                    <a:pt x="18377" y="126500"/>
                  </a:lnTo>
                  <a:lnTo>
                    <a:pt x="18760" y="116966"/>
                  </a:lnTo>
                  <a:lnTo>
                    <a:pt x="19143" y="107433"/>
                  </a:lnTo>
                  <a:lnTo>
                    <a:pt x="19526" y="97899"/>
                  </a:lnTo>
                  <a:lnTo>
                    <a:pt x="19909" y="88366"/>
                  </a:lnTo>
                  <a:lnTo>
                    <a:pt x="20291" y="78832"/>
                  </a:lnTo>
                  <a:lnTo>
                    <a:pt x="20674" y="69299"/>
                  </a:lnTo>
                  <a:lnTo>
                    <a:pt x="21057" y="59765"/>
                  </a:lnTo>
                  <a:lnTo>
                    <a:pt x="21440" y="50232"/>
                  </a:lnTo>
                  <a:lnTo>
                    <a:pt x="21823" y="40698"/>
                  </a:lnTo>
                  <a:lnTo>
                    <a:pt x="22206" y="31165"/>
                  </a:lnTo>
                  <a:lnTo>
                    <a:pt x="22589" y="21631"/>
                  </a:lnTo>
                  <a:lnTo>
                    <a:pt x="22971" y="12098"/>
                  </a:lnTo>
                  <a:lnTo>
                    <a:pt x="23354" y="2564"/>
                  </a:lnTo>
                  <a:lnTo>
                    <a:pt x="234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143811" y="6635379"/>
              <a:ext cx="71942" cy="63748"/>
            </a:xfrm>
            <a:custGeom>
              <a:avLst/>
              <a:pathLst>
                <a:path w="71942" h="63748">
                  <a:moveTo>
                    <a:pt x="71942" y="63748"/>
                  </a:moveTo>
                  <a:lnTo>
                    <a:pt x="38473" y="0"/>
                  </a:lnTo>
                  <a:lnTo>
                    <a:pt x="0" y="608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808439" y="5791402"/>
              <a:ext cx="350387" cy="1428087"/>
            </a:xfrm>
            <a:custGeom>
              <a:avLst/>
              <a:pathLst>
                <a:path w="350387" h="1428087">
                  <a:moveTo>
                    <a:pt x="350387" y="1428087"/>
                  </a:moveTo>
                  <a:lnTo>
                    <a:pt x="345981" y="1410130"/>
                  </a:lnTo>
                  <a:lnTo>
                    <a:pt x="341576" y="1392173"/>
                  </a:lnTo>
                  <a:lnTo>
                    <a:pt x="337170" y="1374217"/>
                  </a:lnTo>
                  <a:lnTo>
                    <a:pt x="332764" y="1356260"/>
                  </a:lnTo>
                  <a:lnTo>
                    <a:pt x="328358" y="1338303"/>
                  </a:lnTo>
                  <a:lnTo>
                    <a:pt x="323953" y="1320346"/>
                  </a:lnTo>
                  <a:lnTo>
                    <a:pt x="319547" y="1302390"/>
                  </a:lnTo>
                  <a:lnTo>
                    <a:pt x="315141" y="1284433"/>
                  </a:lnTo>
                  <a:lnTo>
                    <a:pt x="310735" y="1266476"/>
                  </a:lnTo>
                  <a:lnTo>
                    <a:pt x="306330" y="1248519"/>
                  </a:lnTo>
                  <a:lnTo>
                    <a:pt x="301924" y="1230563"/>
                  </a:lnTo>
                  <a:lnTo>
                    <a:pt x="297518" y="1212606"/>
                  </a:lnTo>
                  <a:lnTo>
                    <a:pt x="293112" y="1194649"/>
                  </a:lnTo>
                  <a:lnTo>
                    <a:pt x="288706" y="1176692"/>
                  </a:lnTo>
                  <a:lnTo>
                    <a:pt x="284301" y="1158736"/>
                  </a:lnTo>
                  <a:lnTo>
                    <a:pt x="279895" y="1140779"/>
                  </a:lnTo>
                  <a:lnTo>
                    <a:pt x="275489" y="1122822"/>
                  </a:lnTo>
                  <a:lnTo>
                    <a:pt x="271083" y="1104865"/>
                  </a:lnTo>
                  <a:lnTo>
                    <a:pt x="266678" y="1086909"/>
                  </a:lnTo>
                  <a:lnTo>
                    <a:pt x="262272" y="1068952"/>
                  </a:lnTo>
                  <a:lnTo>
                    <a:pt x="257866" y="1050995"/>
                  </a:lnTo>
                  <a:lnTo>
                    <a:pt x="253460" y="1033039"/>
                  </a:lnTo>
                  <a:lnTo>
                    <a:pt x="249055" y="1015082"/>
                  </a:lnTo>
                  <a:lnTo>
                    <a:pt x="244649" y="997125"/>
                  </a:lnTo>
                  <a:lnTo>
                    <a:pt x="240243" y="979168"/>
                  </a:lnTo>
                  <a:lnTo>
                    <a:pt x="235837" y="961212"/>
                  </a:lnTo>
                  <a:lnTo>
                    <a:pt x="231431" y="943255"/>
                  </a:lnTo>
                  <a:lnTo>
                    <a:pt x="227026" y="925298"/>
                  </a:lnTo>
                  <a:lnTo>
                    <a:pt x="222620" y="907341"/>
                  </a:lnTo>
                  <a:lnTo>
                    <a:pt x="218214" y="889385"/>
                  </a:lnTo>
                  <a:lnTo>
                    <a:pt x="213808" y="871428"/>
                  </a:lnTo>
                  <a:lnTo>
                    <a:pt x="209403" y="853471"/>
                  </a:lnTo>
                  <a:lnTo>
                    <a:pt x="204997" y="835514"/>
                  </a:lnTo>
                  <a:lnTo>
                    <a:pt x="200591" y="817558"/>
                  </a:lnTo>
                  <a:lnTo>
                    <a:pt x="196185" y="799601"/>
                  </a:lnTo>
                  <a:lnTo>
                    <a:pt x="191780" y="781644"/>
                  </a:lnTo>
                  <a:lnTo>
                    <a:pt x="187374" y="763687"/>
                  </a:lnTo>
                  <a:lnTo>
                    <a:pt x="182968" y="745731"/>
                  </a:lnTo>
                  <a:lnTo>
                    <a:pt x="178562" y="727774"/>
                  </a:lnTo>
                  <a:lnTo>
                    <a:pt x="174156" y="709817"/>
                  </a:lnTo>
                  <a:lnTo>
                    <a:pt x="169751" y="691860"/>
                  </a:lnTo>
                  <a:lnTo>
                    <a:pt x="165345" y="673904"/>
                  </a:lnTo>
                  <a:lnTo>
                    <a:pt x="160939" y="655947"/>
                  </a:lnTo>
                  <a:lnTo>
                    <a:pt x="156533" y="637990"/>
                  </a:lnTo>
                  <a:lnTo>
                    <a:pt x="152128" y="620033"/>
                  </a:lnTo>
                  <a:lnTo>
                    <a:pt x="147722" y="602077"/>
                  </a:lnTo>
                  <a:lnTo>
                    <a:pt x="143316" y="584120"/>
                  </a:lnTo>
                  <a:lnTo>
                    <a:pt x="138910" y="566163"/>
                  </a:lnTo>
                  <a:lnTo>
                    <a:pt x="134505" y="548206"/>
                  </a:lnTo>
                  <a:lnTo>
                    <a:pt x="130099" y="530250"/>
                  </a:lnTo>
                  <a:lnTo>
                    <a:pt x="125693" y="512293"/>
                  </a:lnTo>
                  <a:lnTo>
                    <a:pt x="121287" y="494336"/>
                  </a:lnTo>
                  <a:lnTo>
                    <a:pt x="116881" y="476380"/>
                  </a:lnTo>
                  <a:lnTo>
                    <a:pt x="112476" y="458423"/>
                  </a:lnTo>
                  <a:lnTo>
                    <a:pt x="108070" y="440466"/>
                  </a:lnTo>
                  <a:lnTo>
                    <a:pt x="103664" y="422509"/>
                  </a:lnTo>
                  <a:lnTo>
                    <a:pt x="99258" y="404553"/>
                  </a:lnTo>
                  <a:lnTo>
                    <a:pt x="94853" y="386596"/>
                  </a:lnTo>
                  <a:lnTo>
                    <a:pt x="90447" y="368639"/>
                  </a:lnTo>
                  <a:lnTo>
                    <a:pt x="86041" y="350682"/>
                  </a:lnTo>
                  <a:lnTo>
                    <a:pt x="81635" y="332726"/>
                  </a:lnTo>
                  <a:lnTo>
                    <a:pt x="77230" y="314769"/>
                  </a:lnTo>
                  <a:lnTo>
                    <a:pt x="72824" y="296812"/>
                  </a:lnTo>
                  <a:lnTo>
                    <a:pt x="68418" y="278855"/>
                  </a:lnTo>
                  <a:lnTo>
                    <a:pt x="64012" y="260899"/>
                  </a:lnTo>
                  <a:lnTo>
                    <a:pt x="59607" y="242942"/>
                  </a:lnTo>
                  <a:lnTo>
                    <a:pt x="55201" y="224985"/>
                  </a:lnTo>
                  <a:lnTo>
                    <a:pt x="50795" y="207028"/>
                  </a:lnTo>
                  <a:lnTo>
                    <a:pt x="46389" y="189072"/>
                  </a:lnTo>
                  <a:lnTo>
                    <a:pt x="41983" y="171115"/>
                  </a:lnTo>
                  <a:lnTo>
                    <a:pt x="37578" y="153158"/>
                  </a:lnTo>
                  <a:lnTo>
                    <a:pt x="33172" y="135201"/>
                  </a:lnTo>
                  <a:lnTo>
                    <a:pt x="28766" y="117245"/>
                  </a:lnTo>
                  <a:lnTo>
                    <a:pt x="24360" y="99288"/>
                  </a:lnTo>
                  <a:lnTo>
                    <a:pt x="19955" y="81331"/>
                  </a:lnTo>
                  <a:lnTo>
                    <a:pt x="15549" y="63374"/>
                  </a:lnTo>
                  <a:lnTo>
                    <a:pt x="11143" y="45418"/>
                  </a:lnTo>
                  <a:lnTo>
                    <a:pt x="6737" y="27461"/>
                  </a:lnTo>
                  <a:lnTo>
                    <a:pt x="2332" y="95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788334" y="5791402"/>
              <a:ext cx="69926" cy="69136"/>
            </a:xfrm>
            <a:custGeom>
              <a:avLst/>
              <a:pathLst>
                <a:path w="69926" h="69136">
                  <a:moveTo>
                    <a:pt x="69926" y="51979"/>
                  </a:moveTo>
                  <a:lnTo>
                    <a:pt x="20104" y="0"/>
                  </a:lnTo>
                  <a:lnTo>
                    <a:pt x="0" y="691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72673" y="4272323"/>
              <a:ext cx="1268891" cy="1281641"/>
            </a:xfrm>
            <a:custGeom>
              <a:avLst/>
              <a:pathLst>
                <a:path w="1268891" h="1281641">
                  <a:moveTo>
                    <a:pt x="0" y="0"/>
                  </a:moveTo>
                  <a:lnTo>
                    <a:pt x="15375" y="15529"/>
                  </a:lnTo>
                  <a:lnTo>
                    <a:pt x="30751" y="31059"/>
                  </a:lnTo>
                  <a:lnTo>
                    <a:pt x="46126" y="46589"/>
                  </a:lnTo>
                  <a:lnTo>
                    <a:pt x="61502" y="62119"/>
                  </a:lnTo>
                  <a:lnTo>
                    <a:pt x="76877" y="77649"/>
                  </a:lnTo>
                  <a:lnTo>
                    <a:pt x="92253" y="93179"/>
                  </a:lnTo>
                  <a:lnTo>
                    <a:pt x="107628" y="108709"/>
                  </a:lnTo>
                  <a:lnTo>
                    <a:pt x="123004" y="124239"/>
                  </a:lnTo>
                  <a:lnTo>
                    <a:pt x="138379" y="139769"/>
                  </a:lnTo>
                  <a:lnTo>
                    <a:pt x="153755" y="155299"/>
                  </a:lnTo>
                  <a:lnTo>
                    <a:pt x="169130" y="170829"/>
                  </a:lnTo>
                  <a:lnTo>
                    <a:pt x="184506" y="186359"/>
                  </a:lnTo>
                  <a:lnTo>
                    <a:pt x="199881" y="201889"/>
                  </a:lnTo>
                  <a:lnTo>
                    <a:pt x="215257" y="217419"/>
                  </a:lnTo>
                  <a:lnTo>
                    <a:pt x="230632" y="232949"/>
                  </a:lnTo>
                  <a:lnTo>
                    <a:pt x="246008" y="248479"/>
                  </a:lnTo>
                  <a:lnTo>
                    <a:pt x="261383" y="264009"/>
                  </a:lnTo>
                  <a:lnTo>
                    <a:pt x="276759" y="279539"/>
                  </a:lnTo>
                  <a:lnTo>
                    <a:pt x="292134" y="295069"/>
                  </a:lnTo>
                  <a:lnTo>
                    <a:pt x="307510" y="310599"/>
                  </a:lnTo>
                  <a:lnTo>
                    <a:pt x="322885" y="326129"/>
                  </a:lnTo>
                  <a:lnTo>
                    <a:pt x="338261" y="341659"/>
                  </a:lnTo>
                  <a:lnTo>
                    <a:pt x="353636" y="357189"/>
                  </a:lnTo>
                  <a:lnTo>
                    <a:pt x="369012" y="372719"/>
                  </a:lnTo>
                  <a:lnTo>
                    <a:pt x="384387" y="388249"/>
                  </a:lnTo>
                  <a:lnTo>
                    <a:pt x="399763" y="403779"/>
                  </a:lnTo>
                  <a:lnTo>
                    <a:pt x="415138" y="419309"/>
                  </a:lnTo>
                  <a:lnTo>
                    <a:pt x="430514" y="434839"/>
                  </a:lnTo>
                  <a:lnTo>
                    <a:pt x="445889" y="450369"/>
                  </a:lnTo>
                  <a:lnTo>
                    <a:pt x="461265" y="465899"/>
                  </a:lnTo>
                  <a:lnTo>
                    <a:pt x="476640" y="481429"/>
                  </a:lnTo>
                  <a:lnTo>
                    <a:pt x="492016" y="496959"/>
                  </a:lnTo>
                  <a:lnTo>
                    <a:pt x="507391" y="512489"/>
                  </a:lnTo>
                  <a:lnTo>
                    <a:pt x="522767" y="528019"/>
                  </a:lnTo>
                  <a:lnTo>
                    <a:pt x="538142" y="543549"/>
                  </a:lnTo>
                  <a:lnTo>
                    <a:pt x="553518" y="559079"/>
                  </a:lnTo>
                  <a:lnTo>
                    <a:pt x="568893" y="574609"/>
                  </a:lnTo>
                  <a:lnTo>
                    <a:pt x="584269" y="590139"/>
                  </a:lnTo>
                  <a:lnTo>
                    <a:pt x="599644" y="605669"/>
                  </a:lnTo>
                  <a:lnTo>
                    <a:pt x="615020" y="621199"/>
                  </a:lnTo>
                  <a:lnTo>
                    <a:pt x="630395" y="636729"/>
                  </a:lnTo>
                  <a:lnTo>
                    <a:pt x="645771" y="652259"/>
                  </a:lnTo>
                  <a:lnTo>
                    <a:pt x="661146" y="667789"/>
                  </a:lnTo>
                  <a:lnTo>
                    <a:pt x="676522" y="683319"/>
                  </a:lnTo>
                  <a:lnTo>
                    <a:pt x="691897" y="698849"/>
                  </a:lnTo>
                  <a:lnTo>
                    <a:pt x="707273" y="714379"/>
                  </a:lnTo>
                  <a:lnTo>
                    <a:pt x="722648" y="729909"/>
                  </a:lnTo>
                  <a:lnTo>
                    <a:pt x="738024" y="745439"/>
                  </a:lnTo>
                  <a:lnTo>
                    <a:pt x="753399" y="760969"/>
                  </a:lnTo>
                  <a:lnTo>
                    <a:pt x="768775" y="776499"/>
                  </a:lnTo>
                  <a:lnTo>
                    <a:pt x="784150" y="792029"/>
                  </a:lnTo>
                  <a:lnTo>
                    <a:pt x="799526" y="807559"/>
                  </a:lnTo>
                  <a:lnTo>
                    <a:pt x="814901" y="823089"/>
                  </a:lnTo>
                  <a:lnTo>
                    <a:pt x="830277" y="838619"/>
                  </a:lnTo>
                  <a:lnTo>
                    <a:pt x="845652" y="854149"/>
                  </a:lnTo>
                  <a:lnTo>
                    <a:pt x="861028" y="869679"/>
                  </a:lnTo>
                  <a:lnTo>
                    <a:pt x="876403" y="885209"/>
                  </a:lnTo>
                  <a:lnTo>
                    <a:pt x="891779" y="900739"/>
                  </a:lnTo>
                  <a:lnTo>
                    <a:pt x="907154" y="916269"/>
                  </a:lnTo>
                  <a:lnTo>
                    <a:pt x="922530" y="931799"/>
                  </a:lnTo>
                  <a:lnTo>
                    <a:pt x="937905" y="947329"/>
                  </a:lnTo>
                  <a:lnTo>
                    <a:pt x="953281" y="962859"/>
                  </a:lnTo>
                  <a:lnTo>
                    <a:pt x="968656" y="978389"/>
                  </a:lnTo>
                  <a:lnTo>
                    <a:pt x="984032" y="993919"/>
                  </a:lnTo>
                  <a:lnTo>
                    <a:pt x="999407" y="1009449"/>
                  </a:lnTo>
                  <a:lnTo>
                    <a:pt x="1014783" y="1024979"/>
                  </a:lnTo>
                  <a:lnTo>
                    <a:pt x="1030158" y="1040509"/>
                  </a:lnTo>
                  <a:lnTo>
                    <a:pt x="1045534" y="1056039"/>
                  </a:lnTo>
                  <a:lnTo>
                    <a:pt x="1060909" y="1071569"/>
                  </a:lnTo>
                  <a:lnTo>
                    <a:pt x="1076285" y="1087099"/>
                  </a:lnTo>
                  <a:lnTo>
                    <a:pt x="1091660" y="1102629"/>
                  </a:lnTo>
                  <a:lnTo>
                    <a:pt x="1107036" y="1118159"/>
                  </a:lnTo>
                  <a:lnTo>
                    <a:pt x="1122411" y="1133689"/>
                  </a:lnTo>
                  <a:lnTo>
                    <a:pt x="1137787" y="1149219"/>
                  </a:lnTo>
                  <a:lnTo>
                    <a:pt x="1153162" y="1164749"/>
                  </a:lnTo>
                  <a:lnTo>
                    <a:pt x="1168538" y="1180279"/>
                  </a:lnTo>
                  <a:lnTo>
                    <a:pt x="1183913" y="1195809"/>
                  </a:lnTo>
                  <a:lnTo>
                    <a:pt x="1199289" y="1211339"/>
                  </a:lnTo>
                  <a:lnTo>
                    <a:pt x="1214664" y="1226869"/>
                  </a:lnTo>
                  <a:lnTo>
                    <a:pt x="1230040" y="1242399"/>
                  </a:lnTo>
                  <a:lnTo>
                    <a:pt x="1245415" y="1257929"/>
                  </a:lnTo>
                  <a:lnTo>
                    <a:pt x="1260791" y="1273459"/>
                  </a:lnTo>
                  <a:lnTo>
                    <a:pt x="1268891" y="12816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472112" y="5484325"/>
              <a:ext cx="69452" cy="69638"/>
            </a:xfrm>
            <a:custGeom>
              <a:avLst/>
              <a:pathLst>
                <a:path w="69452" h="69638">
                  <a:moveTo>
                    <a:pt x="0" y="50656"/>
                  </a:moveTo>
                  <a:lnTo>
                    <a:pt x="69452" y="69638"/>
                  </a:lnTo>
                  <a:lnTo>
                    <a:pt x="511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272673" y="4272323"/>
              <a:ext cx="793928" cy="265753"/>
            </a:xfrm>
            <a:custGeom>
              <a:avLst/>
              <a:pathLst>
                <a:path w="793928" h="265753">
                  <a:moveTo>
                    <a:pt x="0" y="0"/>
                  </a:moveTo>
                  <a:lnTo>
                    <a:pt x="11467" y="3838"/>
                  </a:lnTo>
                  <a:lnTo>
                    <a:pt x="22935" y="7677"/>
                  </a:lnTo>
                  <a:lnTo>
                    <a:pt x="34403" y="11515"/>
                  </a:lnTo>
                  <a:lnTo>
                    <a:pt x="45871" y="15354"/>
                  </a:lnTo>
                  <a:lnTo>
                    <a:pt x="57338" y="19193"/>
                  </a:lnTo>
                  <a:lnTo>
                    <a:pt x="68806" y="23031"/>
                  </a:lnTo>
                  <a:lnTo>
                    <a:pt x="80274" y="26870"/>
                  </a:lnTo>
                  <a:lnTo>
                    <a:pt x="91742" y="30709"/>
                  </a:lnTo>
                  <a:lnTo>
                    <a:pt x="103210" y="34547"/>
                  </a:lnTo>
                  <a:lnTo>
                    <a:pt x="114677" y="38386"/>
                  </a:lnTo>
                  <a:lnTo>
                    <a:pt x="126145" y="42225"/>
                  </a:lnTo>
                  <a:lnTo>
                    <a:pt x="137613" y="46063"/>
                  </a:lnTo>
                  <a:lnTo>
                    <a:pt x="149081" y="49902"/>
                  </a:lnTo>
                  <a:lnTo>
                    <a:pt x="160549" y="53741"/>
                  </a:lnTo>
                  <a:lnTo>
                    <a:pt x="172016" y="57579"/>
                  </a:lnTo>
                  <a:lnTo>
                    <a:pt x="183484" y="61418"/>
                  </a:lnTo>
                  <a:lnTo>
                    <a:pt x="194952" y="65256"/>
                  </a:lnTo>
                  <a:lnTo>
                    <a:pt x="206420" y="69095"/>
                  </a:lnTo>
                  <a:lnTo>
                    <a:pt x="217888" y="72934"/>
                  </a:lnTo>
                  <a:lnTo>
                    <a:pt x="229355" y="76772"/>
                  </a:lnTo>
                  <a:lnTo>
                    <a:pt x="240823" y="80611"/>
                  </a:lnTo>
                  <a:lnTo>
                    <a:pt x="252291" y="84450"/>
                  </a:lnTo>
                  <a:lnTo>
                    <a:pt x="263759" y="88288"/>
                  </a:lnTo>
                  <a:lnTo>
                    <a:pt x="275226" y="92127"/>
                  </a:lnTo>
                  <a:lnTo>
                    <a:pt x="286694" y="95966"/>
                  </a:lnTo>
                  <a:lnTo>
                    <a:pt x="298162" y="99804"/>
                  </a:lnTo>
                  <a:lnTo>
                    <a:pt x="309630" y="103643"/>
                  </a:lnTo>
                  <a:lnTo>
                    <a:pt x="321098" y="107482"/>
                  </a:lnTo>
                  <a:lnTo>
                    <a:pt x="332565" y="111320"/>
                  </a:lnTo>
                  <a:lnTo>
                    <a:pt x="344033" y="115159"/>
                  </a:lnTo>
                  <a:lnTo>
                    <a:pt x="355501" y="118997"/>
                  </a:lnTo>
                  <a:lnTo>
                    <a:pt x="366969" y="122836"/>
                  </a:lnTo>
                  <a:lnTo>
                    <a:pt x="378437" y="126675"/>
                  </a:lnTo>
                  <a:lnTo>
                    <a:pt x="389904" y="130513"/>
                  </a:lnTo>
                  <a:lnTo>
                    <a:pt x="401372" y="134352"/>
                  </a:lnTo>
                  <a:lnTo>
                    <a:pt x="412840" y="138191"/>
                  </a:lnTo>
                  <a:lnTo>
                    <a:pt x="424308" y="142029"/>
                  </a:lnTo>
                  <a:lnTo>
                    <a:pt x="435776" y="145868"/>
                  </a:lnTo>
                  <a:lnTo>
                    <a:pt x="447243" y="149707"/>
                  </a:lnTo>
                  <a:lnTo>
                    <a:pt x="458711" y="153545"/>
                  </a:lnTo>
                  <a:lnTo>
                    <a:pt x="470179" y="157384"/>
                  </a:lnTo>
                  <a:lnTo>
                    <a:pt x="481647" y="161223"/>
                  </a:lnTo>
                  <a:lnTo>
                    <a:pt x="493115" y="165061"/>
                  </a:lnTo>
                  <a:lnTo>
                    <a:pt x="504582" y="168900"/>
                  </a:lnTo>
                  <a:lnTo>
                    <a:pt x="516050" y="172738"/>
                  </a:lnTo>
                  <a:lnTo>
                    <a:pt x="527518" y="176577"/>
                  </a:lnTo>
                  <a:lnTo>
                    <a:pt x="538986" y="180416"/>
                  </a:lnTo>
                  <a:lnTo>
                    <a:pt x="550453" y="184254"/>
                  </a:lnTo>
                  <a:lnTo>
                    <a:pt x="561921" y="188093"/>
                  </a:lnTo>
                  <a:lnTo>
                    <a:pt x="573389" y="191932"/>
                  </a:lnTo>
                  <a:lnTo>
                    <a:pt x="584857" y="195770"/>
                  </a:lnTo>
                  <a:lnTo>
                    <a:pt x="596325" y="199609"/>
                  </a:lnTo>
                  <a:lnTo>
                    <a:pt x="607792" y="203448"/>
                  </a:lnTo>
                  <a:lnTo>
                    <a:pt x="619260" y="207286"/>
                  </a:lnTo>
                  <a:lnTo>
                    <a:pt x="630728" y="211125"/>
                  </a:lnTo>
                  <a:lnTo>
                    <a:pt x="642196" y="214964"/>
                  </a:lnTo>
                  <a:lnTo>
                    <a:pt x="653664" y="218802"/>
                  </a:lnTo>
                  <a:lnTo>
                    <a:pt x="665131" y="222641"/>
                  </a:lnTo>
                  <a:lnTo>
                    <a:pt x="676599" y="226479"/>
                  </a:lnTo>
                  <a:lnTo>
                    <a:pt x="688067" y="230318"/>
                  </a:lnTo>
                  <a:lnTo>
                    <a:pt x="699535" y="234157"/>
                  </a:lnTo>
                  <a:lnTo>
                    <a:pt x="711003" y="237995"/>
                  </a:lnTo>
                  <a:lnTo>
                    <a:pt x="722470" y="241834"/>
                  </a:lnTo>
                  <a:lnTo>
                    <a:pt x="733938" y="245673"/>
                  </a:lnTo>
                  <a:lnTo>
                    <a:pt x="745406" y="249511"/>
                  </a:lnTo>
                  <a:lnTo>
                    <a:pt x="756874" y="253350"/>
                  </a:lnTo>
                  <a:lnTo>
                    <a:pt x="768342" y="257189"/>
                  </a:lnTo>
                  <a:lnTo>
                    <a:pt x="779809" y="261027"/>
                  </a:lnTo>
                  <a:lnTo>
                    <a:pt x="791277" y="264866"/>
                  </a:lnTo>
                  <a:lnTo>
                    <a:pt x="793928" y="2657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996045" y="4484146"/>
              <a:ext cx="70556" cy="68276"/>
            </a:xfrm>
            <a:custGeom>
              <a:avLst/>
              <a:pathLst>
                <a:path w="70556" h="68276">
                  <a:moveTo>
                    <a:pt x="0" y="68276"/>
                  </a:moveTo>
                  <a:lnTo>
                    <a:pt x="70556" y="53930"/>
                  </a:lnTo>
                  <a:lnTo>
                    <a:pt x="228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272673" y="4272323"/>
              <a:ext cx="329960" cy="1249031"/>
            </a:xfrm>
            <a:custGeom>
              <a:avLst/>
              <a:pathLst>
                <a:path w="329960" h="1249031">
                  <a:moveTo>
                    <a:pt x="0" y="0"/>
                  </a:moveTo>
                  <a:lnTo>
                    <a:pt x="4261" y="16132"/>
                  </a:lnTo>
                  <a:lnTo>
                    <a:pt x="8523" y="32264"/>
                  </a:lnTo>
                  <a:lnTo>
                    <a:pt x="12785" y="48396"/>
                  </a:lnTo>
                  <a:lnTo>
                    <a:pt x="17046" y="64528"/>
                  </a:lnTo>
                  <a:lnTo>
                    <a:pt x="21308" y="80661"/>
                  </a:lnTo>
                  <a:lnTo>
                    <a:pt x="25570" y="96793"/>
                  </a:lnTo>
                  <a:lnTo>
                    <a:pt x="29831" y="112925"/>
                  </a:lnTo>
                  <a:lnTo>
                    <a:pt x="34093" y="129057"/>
                  </a:lnTo>
                  <a:lnTo>
                    <a:pt x="38355" y="145190"/>
                  </a:lnTo>
                  <a:lnTo>
                    <a:pt x="42616" y="161322"/>
                  </a:lnTo>
                  <a:lnTo>
                    <a:pt x="46878" y="177454"/>
                  </a:lnTo>
                  <a:lnTo>
                    <a:pt x="51140" y="193586"/>
                  </a:lnTo>
                  <a:lnTo>
                    <a:pt x="55402" y="209719"/>
                  </a:lnTo>
                  <a:lnTo>
                    <a:pt x="59663" y="225851"/>
                  </a:lnTo>
                  <a:lnTo>
                    <a:pt x="63925" y="241983"/>
                  </a:lnTo>
                  <a:lnTo>
                    <a:pt x="68187" y="258115"/>
                  </a:lnTo>
                  <a:lnTo>
                    <a:pt x="72448" y="274248"/>
                  </a:lnTo>
                  <a:lnTo>
                    <a:pt x="76710" y="290380"/>
                  </a:lnTo>
                  <a:lnTo>
                    <a:pt x="80972" y="306512"/>
                  </a:lnTo>
                  <a:lnTo>
                    <a:pt x="85233" y="322644"/>
                  </a:lnTo>
                  <a:lnTo>
                    <a:pt x="89495" y="338777"/>
                  </a:lnTo>
                  <a:lnTo>
                    <a:pt x="93757" y="354909"/>
                  </a:lnTo>
                  <a:lnTo>
                    <a:pt x="98019" y="371041"/>
                  </a:lnTo>
                  <a:lnTo>
                    <a:pt x="102280" y="387173"/>
                  </a:lnTo>
                  <a:lnTo>
                    <a:pt x="106542" y="403305"/>
                  </a:lnTo>
                  <a:lnTo>
                    <a:pt x="110804" y="419438"/>
                  </a:lnTo>
                  <a:lnTo>
                    <a:pt x="115065" y="435570"/>
                  </a:lnTo>
                  <a:lnTo>
                    <a:pt x="119327" y="451702"/>
                  </a:lnTo>
                  <a:lnTo>
                    <a:pt x="123589" y="467834"/>
                  </a:lnTo>
                  <a:lnTo>
                    <a:pt x="127850" y="483967"/>
                  </a:lnTo>
                  <a:lnTo>
                    <a:pt x="132112" y="500099"/>
                  </a:lnTo>
                  <a:lnTo>
                    <a:pt x="136374" y="516231"/>
                  </a:lnTo>
                  <a:lnTo>
                    <a:pt x="140636" y="532363"/>
                  </a:lnTo>
                  <a:lnTo>
                    <a:pt x="144897" y="548496"/>
                  </a:lnTo>
                  <a:lnTo>
                    <a:pt x="149159" y="564628"/>
                  </a:lnTo>
                  <a:lnTo>
                    <a:pt x="153421" y="580760"/>
                  </a:lnTo>
                  <a:lnTo>
                    <a:pt x="157682" y="596892"/>
                  </a:lnTo>
                  <a:lnTo>
                    <a:pt x="161944" y="613025"/>
                  </a:lnTo>
                  <a:lnTo>
                    <a:pt x="166206" y="629157"/>
                  </a:lnTo>
                  <a:lnTo>
                    <a:pt x="170467" y="645289"/>
                  </a:lnTo>
                  <a:lnTo>
                    <a:pt x="174729" y="661421"/>
                  </a:lnTo>
                  <a:lnTo>
                    <a:pt x="178991" y="677554"/>
                  </a:lnTo>
                  <a:lnTo>
                    <a:pt x="183252" y="693686"/>
                  </a:lnTo>
                  <a:lnTo>
                    <a:pt x="187514" y="709818"/>
                  </a:lnTo>
                  <a:lnTo>
                    <a:pt x="191776" y="725950"/>
                  </a:lnTo>
                  <a:lnTo>
                    <a:pt x="196038" y="742082"/>
                  </a:lnTo>
                  <a:lnTo>
                    <a:pt x="200299" y="758215"/>
                  </a:lnTo>
                  <a:lnTo>
                    <a:pt x="204561" y="774347"/>
                  </a:lnTo>
                  <a:lnTo>
                    <a:pt x="208823" y="790479"/>
                  </a:lnTo>
                  <a:lnTo>
                    <a:pt x="213084" y="806611"/>
                  </a:lnTo>
                  <a:lnTo>
                    <a:pt x="217346" y="822744"/>
                  </a:lnTo>
                  <a:lnTo>
                    <a:pt x="221608" y="838876"/>
                  </a:lnTo>
                  <a:lnTo>
                    <a:pt x="225869" y="855008"/>
                  </a:lnTo>
                  <a:lnTo>
                    <a:pt x="230131" y="871140"/>
                  </a:lnTo>
                  <a:lnTo>
                    <a:pt x="234393" y="887273"/>
                  </a:lnTo>
                  <a:lnTo>
                    <a:pt x="238655" y="903405"/>
                  </a:lnTo>
                  <a:lnTo>
                    <a:pt x="242916" y="919537"/>
                  </a:lnTo>
                  <a:lnTo>
                    <a:pt x="247178" y="935669"/>
                  </a:lnTo>
                  <a:lnTo>
                    <a:pt x="251440" y="951802"/>
                  </a:lnTo>
                  <a:lnTo>
                    <a:pt x="255701" y="967934"/>
                  </a:lnTo>
                  <a:lnTo>
                    <a:pt x="259963" y="984066"/>
                  </a:lnTo>
                  <a:lnTo>
                    <a:pt x="264225" y="1000198"/>
                  </a:lnTo>
                  <a:lnTo>
                    <a:pt x="268486" y="1016331"/>
                  </a:lnTo>
                  <a:lnTo>
                    <a:pt x="272748" y="1032463"/>
                  </a:lnTo>
                  <a:lnTo>
                    <a:pt x="277010" y="1048595"/>
                  </a:lnTo>
                  <a:lnTo>
                    <a:pt x="281272" y="1064727"/>
                  </a:lnTo>
                  <a:lnTo>
                    <a:pt x="285533" y="1080859"/>
                  </a:lnTo>
                  <a:lnTo>
                    <a:pt x="289795" y="1096992"/>
                  </a:lnTo>
                  <a:lnTo>
                    <a:pt x="294057" y="1113124"/>
                  </a:lnTo>
                  <a:lnTo>
                    <a:pt x="298318" y="1129256"/>
                  </a:lnTo>
                  <a:lnTo>
                    <a:pt x="302580" y="1145388"/>
                  </a:lnTo>
                  <a:lnTo>
                    <a:pt x="306842" y="1161521"/>
                  </a:lnTo>
                  <a:lnTo>
                    <a:pt x="311103" y="1177653"/>
                  </a:lnTo>
                  <a:lnTo>
                    <a:pt x="315365" y="1193785"/>
                  </a:lnTo>
                  <a:lnTo>
                    <a:pt x="319627" y="1209917"/>
                  </a:lnTo>
                  <a:lnTo>
                    <a:pt x="323889" y="1226050"/>
                  </a:lnTo>
                  <a:lnTo>
                    <a:pt x="328150" y="1242182"/>
                  </a:lnTo>
                  <a:lnTo>
                    <a:pt x="329960" y="12490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551901" y="5451874"/>
              <a:ext cx="69611" cy="69480"/>
            </a:xfrm>
            <a:custGeom>
              <a:avLst/>
              <a:pathLst>
                <a:path w="69611" h="69480">
                  <a:moveTo>
                    <a:pt x="0" y="18389"/>
                  </a:moveTo>
                  <a:lnTo>
                    <a:pt x="50731" y="69480"/>
                  </a:lnTo>
                  <a:lnTo>
                    <a:pt x="696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272673" y="4272323"/>
              <a:ext cx="1057844" cy="231208"/>
            </a:xfrm>
            <a:custGeom>
              <a:avLst/>
              <a:pathLst>
                <a:path w="1057844" h="231208">
                  <a:moveTo>
                    <a:pt x="0" y="0"/>
                  </a:moveTo>
                  <a:lnTo>
                    <a:pt x="14237" y="3111"/>
                  </a:lnTo>
                  <a:lnTo>
                    <a:pt x="28475" y="6223"/>
                  </a:lnTo>
                  <a:lnTo>
                    <a:pt x="42713" y="9335"/>
                  </a:lnTo>
                  <a:lnTo>
                    <a:pt x="56951" y="12447"/>
                  </a:lnTo>
                  <a:lnTo>
                    <a:pt x="71188" y="15559"/>
                  </a:lnTo>
                  <a:lnTo>
                    <a:pt x="85426" y="18671"/>
                  </a:lnTo>
                  <a:lnTo>
                    <a:pt x="99664" y="21783"/>
                  </a:lnTo>
                  <a:lnTo>
                    <a:pt x="113902" y="24895"/>
                  </a:lnTo>
                  <a:lnTo>
                    <a:pt x="128140" y="28007"/>
                  </a:lnTo>
                  <a:lnTo>
                    <a:pt x="142377" y="31118"/>
                  </a:lnTo>
                  <a:lnTo>
                    <a:pt x="156615" y="34230"/>
                  </a:lnTo>
                  <a:lnTo>
                    <a:pt x="170853" y="37342"/>
                  </a:lnTo>
                  <a:lnTo>
                    <a:pt x="185091" y="40454"/>
                  </a:lnTo>
                  <a:lnTo>
                    <a:pt x="199329" y="43566"/>
                  </a:lnTo>
                  <a:lnTo>
                    <a:pt x="213566" y="46678"/>
                  </a:lnTo>
                  <a:lnTo>
                    <a:pt x="227804" y="49790"/>
                  </a:lnTo>
                  <a:lnTo>
                    <a:pt x="242042" y="52902"/>
                  </a:lnTo>
                  <a:lnTo>
                    <a:pt x="256280" y="56014"/>
                  </a:lnTo>
                  <a:lnTo>
                    <a:pt x="270518" y="59126"/>
                  </a:lnTo>
                  <a:lnTo>
                    <a:pt x="284755" y="62237"/>
                  </a:lnTo>
                  <a:lnTo>
                    <a:pt x="298993" y="65349"/>
                  </a:lnTo>
                  <a:lnTo>
                    <a:pt x="313231" y="68461"/>
                  </a:lnTo>
                  <a:lnTo>
                    <a:pt x="327469" y="71573"/>
                  </a:lnTo>
                  <a:lnTo>
                    <a:pt x="341707" y="74685"/>
                  </a:lnTo>
                  <a:lnTo>
                    <a:pt x="355944" y="77797"/>
                  </a:lnTo>
                  <a:lnTo>
                    <a:pt x="370182" y="80909"/>
                  </a:lnTo>
                  <a:lnTo>
                    <a:pt x="384420" y="84021"/>
                  </a:lnTo>
                  <a:lnTo>
                    <a:pt x="398658" y="87133"/>
                  </a:lnTo>
                  <a:lnTo>
                    <a:pt x="412896" y="90245"/>
                  </a:lnTo>
                  <a:lnTo>
                    <a:pt x="427133" y="93356"/>
                  </a:lnTo>
                  <a:lnTo>
                    <a:pt x="441371" y="96468"/>
                  </a:lnTo>
                  <a:lnTo>
                    <a:pt x="455609" y="99580"/>
                  </a:lnTo>
                  <a:lnTo>
                    <a:pt x="469847" y="102692"/>
                  </a:lnTo>
                  <a:lnTo>
                    <a:pt x="484085" y="105804"/>
                  </a:lnTo>
                  <a:lnTo>
                    <a:pt x="498322" y="108916"/>
                  </a:lnTo>
                  <a:lnTo>
                    <a:pt x="512560" y="112028"/>
                  </a:lnTo>
                  <a:lnTo>
                    <a:pt x="526798" y="115140"/>
                  </a:lnTo>
                  <a:lnTo>
                    <a:pt x="541036" y="118252"/>
                  </a:lnTo>
                  <a:lnTo>
                    <a:pt x="555274" y="121364"/>
                  </a:lnTo>
                  <a:lnTo>
                    <a:pt x="569511" y="124475"/>
                  </a:lnTo>
                  <a:lnTo>
                    <a:pt x="583749" y="127587"/>
                  </a:lnTo>
                  <a:lnTo>
                    <a:pt x="597987" y="130699"/>
                  </a:lnTo>
                  <a:lnTo>
                    <a:pt x="612225" y="133811"/>
                  </a:lnTo>
                  <a:lnTo>
                    <a:pt x="626463" y="136923"/>
                  </a:lnTo>
                  <a:lnTo>
                    <a:pt x="640700" y="140035"/>
                  </a:lnTo>
                  <a:lnTo>
                    <a:pt x="654938" y="143147"/>
                  </a:lnTo>
                  <a:lnTo>
                    <a:pt x="669176" y="146259"/>
                  </a:lnTo>
                  <a:lnTo>
                    <a:pt x="683414" y="149371"/>
                  </a:lnTo>
                  <a:lnTo>
                    <a:pt x="697651" y="152483"/>
                  </a:lnTo>
                  <a:lnTo>
                    <a:pt x="711889" y="155594"/>
                  </a:lnTo>
                  <a:lnTo>
                    <a:pt x="726127" y="158706"/>
                  </a:lnTo>
                  <a:lnTo>
                    <a:pt x="740365" y="161818"/>
                  </a:lnTo>
                  <a:lnTo>
                    <a:pt x="754603" y="164930"/>
                  </a:lnTo>
                  <a:lnTo>
                    <a:pt x="768840" y="168042"/>
                  </a:lnTo>
                  <a:lnTo>
                    <a:pt x="783078" y="171154"/>
                  </a:lnTo>
                  <a:lnTo>
                    <a:pt x="797316" y="174266"/>
                  </a:lnTo>
                  <a:lnTo>
                    <a:pt x="811554" y="177378"/>
                  </a:lnTo>
                  <a:lnTo>
                    <a:pt x="825792" y="180490"/>
                  </a:lnTo>
                  <a:lnTo>
                    <a:pt x="840029" y="183602"/>
                  </a:lnTo>
                  <a:lnTo>
                    <a:pt x="854267" y="186713"/>
                  </a:lnTo>
                  <a:lnTo>
                    <a:pt x="868505" y="189825"/>
                  </a:lnTo>
                  <a:lnTo>
                    <a:pt x="882743" y="192937"/>
                  </a:lnTo>
                  <a:lnTo>
                    <a:pt x="896981" y="196049"/>
                  </a:lnTo>
                  <a:lnTo>
                    <a:pt x="911218" y="199161"/>
                  </a:lnTo>
                  <a:lnTo>
                    <a:pt x="925456" y="202273"/>
                  </a:lnTo>
                  <a:lnTo>
                    <a:pt x="939694" y="205385"/>
                  </a:lnTo>
                  <a:lnTo>
                    <a:pt x="953932" y="208497"/>
                  </a:lnTo>
                  <a:lnTo>
                    <a:pt x="968170" y="211609"/>
                  </a:lnTo>
                  <a:lnTo>
                    <a:pt x="982407" y="214721"/>
                  </a:lnTo>
                  <a:lnTo>
                    <a:pt x="996645" y="217832"/>
                  </a:lnTo>
                  <a:lnTo>
                    <a:pt x="1010883" y="220944"/>
                  </a:lnTo>
                  <a:lnTo>
                    <a:pt x="1025121" y="224056"/>
                  </a:lnTo>
                  <a:lnTo>
                    <a:pt x="1039359" y="227168"/>
                  </a:lnTo>
                  <a:lnTo>
                    <a:pt x="1053596" y="230280"/>
                  </a:lnTo>
                  <a:lnTo>
                    <a:pt x="1057844" y="2312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261914" y="4455048"/>
              <a:ext cx="68602" cy="70339"/>
            </a:xfrm>
            <a:custGeom>
              <a:avLst/>
              <a:pathLst>
                <a:path w="68602" h="70339">
                  <a:moveTo>
                    <a:pt x="0" y="70339"/>
                  </a:moveTo>
                  <a:lnTo>
                    <a:pt x="68602" y="48483"/>
                  </a:lnTo>
                  <a:lnTo>
                    <a:pt x="15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272673" y="4272323"/>
              <a:ext cx="510674" cy="920073"/>
            </a:xfrm>
            <a:custGeom>
              <a:avLst/>
              <a:pathLst>
                <a:path w="510674" h="920073">
                  <a:moveTo>
                    <a:pt x="0" y="0"/>
                  </a:moveTo>
                  <a:lnTo>
                    <a:pt x="6923" y="12473"/>
                  </a:lnTo>
                  <a:lnTo>
                    <a:pt x="13846" y="24946"/>
                  </a:lnTo>
                  <a:lnTo>
                    <a:pt x="20769" y="37419"/>
                  </a:lnTo>
                  <a:lnTo>
                    <a:pt x="27692" y="49892"/>
                  </a:lnTo>
                  <a:lnTo>
                    <a:pt x="34615" y="62365"/>
                  </a:lnTo>
                  <a:lnTo>
                    <a:pt x="41538" y="74838"/>
                  </a:lnTo>
                  <a:lnTo>
                    <a:pt x="48461" y="87311"/>
                  </a:lnTo>
                  <a:lnTo>
                    <a:pt x="55384" y="99785"/>
                  </a:lnTo>
                  <a:lnTo>
                    <a:pt x="62307" y="112258"/>
                  </a:lnTo>
                  <a:lnTo>
                    <a:pt x="69230" y="124731"/>
                  </a:lnTo>
                  <a:lnTo>
                    <a:pt x="76153" y="137204"/>
                  </a:lnTo>
                  <a:lnTo>
                    <a:pt x="83076" y="149677"/>
                  </a:lnTo>
                  <a:lnTo>
                    <a:pt x="89999" y="162150"/>
                  </a:lnTo>
                  <a:lnTo>
                    <a:pt x="96922" y="174623"/>
                  </a:lnTo>
                  <a:lnTo>
                    <a:pt x="103845" y="187096"/>
                  </a:lnTo>
                  <a:lnTo>
                    <a:pt x="110768" y="199570"/>
                  </a:lnTo>
                  <a:lnTo>
                    <a:pt x="117691" y="212043"/>
                  </a:lnTo>
                  <a:lnTo>
                    <a:pt x="124614" y="224516"/>
                  </a:lnTo>
                  <a:lnTo>
                    <a:pt x="131537" y="236989"/>
                  </a:lnTo>
                  <a:lnTo>
                    <a:pt x="138460" y="249462"/>
                  </a:lnTo>
                  <a:lnTo>
                    <a:pt x="145383" y="261935"/>
                  </a:lnTo>
                  <a:lnTo>
                    <a:pt x="152306" y="274408"/>
                  </a:lnTo>
                  <a:lnTo>
                    <a:pt x="159229" y="286881"/>
                  </a:lnTo>
                  <a:lnTo>
                    <a:pt x="166152" y="299355"/>
                  </a:lnTo>
                  <a:lnTo>
                    <a:pt x="173075" y="311828"/>
                  </a:lnTo>
                  <a:lnTo>
                    <a:pt x="179998" y="324301"/>
                  </a:lnTo>
                  <a:lnTo>
                    <a:pt x="186921" y="336774"/>
                  </a:lnTo>
                  <a:lnTo>
                    <a:pt x="193845" y="349247"/>
                  </a:lnTo>
                  <a:lnTo>
                    <a:pt x="200768" y="361720"/>
                  </a:lnTo>
                  <a:lnTo>
                    <a:pt x="207691" y="374193"/>
                  </a:lnTo>
                  <a:lnTo>
                    <a:pt x="214614" y="386666"/>
                  </a:lnTo>
                  <a:lnTo>
                    <a:pt x="221537" y="399140"/>
                  </a:lnTo>
                  <a:lnTo>
                    <a:pt x="228460" y="411613"/>
                  </a:lnTo>
                  <a:lnTo>
                    <a:pt x="235383" y="424086"/>
                  </a:lnTo>
                  <a:lnTo>
                    <a:pt x="242306" y="436559"/>
                  </a:lnTo>
                  <a:lnTo>
                    <a:pt x="249229" y="449032"/>
                  </a:lnTo>
                  <a:lnTo>
                    <a:pt x="256152" y="461505"/>
                  </a:lnTo>
                  <a:lnTo>
                    <a:pt x="263075" y="473978"/>
                  </a:lnTo>
                  <a:lnTo>
                    <a:pt x="269998" y="486451"/>
                  </a:lnTo>
                  <a:lnTo>
                    <a:pt x="276921" y="498925"/>
                  </a:lnTo>
                  <a:lnTo>
                    <a:pt x="283844" y="511398"/>
                  </a:lnTo>
                  <a:lnTo>
                    <a:pt x="290767" y="523871"/>
                  </a:lnTo>
                  <a:lnTo>
                    <a:pt x="297690" y="536344"/>
                  </a:lnTo>
                  <a:lnTo>
                    <a:pt x="304613" y="548817"/>
                  </a:lnTo>
                  <a:lnTo>
                    <a:pt x="311536" y="561290"/>
                  </a:lnTo>
                  <a:lnTo>
                    <a:pt x="318459" y="573763"/>
                  </a:lnTo>
                  <a:lnTo>
                    <a:pt x="325382" y="586236"/>
                  </a:lnTo>
                  <a:lnTo>
                    <a:pt x="332305" y="598710"/>
                  </a:lnTo>
                  <a:lnTo>
                    <a:pt x="339228" y="611183"/>
                  </a:lnTo>
                  <a:lnTo>
                    <a:pt x="346151" y="623656"/>
                  </a:lnTo>
                  <a:lnTo>
                    <a:pt x="353074" y="636129"/>
                  </a:lnTo>
                  <a:lnTo>
                    <a:pt x="359997" y="648602"/>
                  </a:lnTo>
                  <a:lnTo>
                    <a:pt x="366920" y="661075"/>
                  </a:lnTo>
                  <a:lnTo>
                    <a:pt x="373843" y="673548"/>
                  </a:lnTo>
                  <a:lnTo>
                    <a:pt x="380766" y="686021"/>
                  </a:lnTo>
                  <a:lnTo>
                    <a:pt x="387690" y="698495"/>
                  </a:lnTo>
                  <a:lnTo>
                    <a:pt x="394613" y="710968"/>
                  </a:lnTo>
                  <a:lnTo>
                    <a:pt x="401536" y="723441"/>
                  </a:lnTo>
                  <a:lnTo>
                    <a:pt x="408459" y="735914"/>
                  </a:lnTo>
                  <a:lnTo>
                    <a:pt x="415382" y="748387"/>
                  </a:lnTo>
                  <a:lnTo>
                    <a:pt x="422305" y="760860"/>
                  </a:lnTo>
                  <a:lnTo>
                    <a:pt x="429228" y="773333"/>
                  </a:lnTo>
                  <a:lnTo>
                    <a:pt x="436151" y="785806"/>
                  </a:lnTo>
                  <a:lnTo>
                    <a:pt x="443074" y="798280"/>
                  </a:lnTo>
                  <a:lnTo>
                    <a:pt x="449997" y="810753"/>
                  </a:lnTo>
                  <a:lnTo>
                    <a:pt x="456920" y="823226"/>
                  </a:lnTo>
                  <a:lnTo>
                    <a:pt x="463843" y="835699"/>
                  </a:lnTo>
                  <a:lnTo>
                    <a:pt x="470766" y="848172"/>
                  </a:lnTo>
                  <a:lnTo>
                    <a:pt x="477689" y="860645"/>
                  </a:lnTo>
                  <a:lnTo>
                    <a:pt x="484612" y="873118"/>
                  </a:lnTo>
                  <a:lnTo>
                    <a:pt x="491535" y="885591"/>
                  </a:lnTo>
                  <a:lnTo>
                    <a:pt x="498458" y="898065"/>
                  </a:lnTo>
                  <a:lnTo>
                    <a:pt x="505381" y="910538"/>
                  </a:lnTo>
                  <a:lnTo>
                    <a:pt x="510674" y="920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721610" y="5120407"/>
              <a:ext cx="62953" cy="71989"/>
            </a:xfrm>
            <a:custGeom>
              <a:avLst/>
              <a:pathLst>
                <a:path w="62953" h="71989">
                  <a:moveTo>
                    <a:pt x="0" y="34941"/>
                  </a:moveTo>
                  <a:lnTo>
                    <a:pt x="61736" y="71989"/>
                  </a:lnTo>
                  <a:lnTo>
                    <a:pt x="629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272673" y="4272323"/>
              <a:ext cx="1175310" cy="2067435"/>
            </a:xfrm>
            <a:custGeom>
              <a:avLst/>
              <a:pathLst>
                <a:path w="1175310" h="2067435">
                  <a:moveTo>
                    <a:pt x="0" y="0"/>
                  </a:moveTo>
                  <a:lnTo>
                    <a:pt x="13668" y="24044"/>
                  </a:lnTo>
                  <a:lnTo>
                    <a:pt x="27337" y="48088"/>
                  </a:lnTo>
                  <a:lnTo>
                    <a:pt x="41006" y="72133"/>
                  </a:lnTo>
                  <a:lnTo>
                    <a:pt x="54675" y="96177"/>
                  </a:lnTo>
                  <a:lnTo>
                    <a:pt x="68344" y="120222"/>
                  </a:lnTo>
                  <a:lnTo>
                    <a:pt x="82013" y="144266"/>
                  </a:lnTo>
                  <a:lnTo>
                    <a:pt x="95682" y="168311"/>
                  </a:lnTo>
                  <a:lnTo>
                    <a:pt x="109351" y="192355"/>
                  </a:lnTo>
                  <a:lnTo>
                    <a:pt x="123020" y="216399"/>
                  </a:lnTo>
                  <a:lnTo>
                    <a:pt x="136689" y="240444"/>
                  </a:lnTo>
                  <a:lnTo>
                    <a:pt x="150358" y="264488"/>
                  </a:lnTo>
                  <a:lnTo>
                    <a:pt x="164027" y="288533"/>
                  </a:lnTo>
                  <a:lnTo>
                    <a:pt x="177696" y="312577"/>
                  </a:lnTo>
                  <a:lnTo>
                    <a:pt x="191365" y="336622"/>
                  </a:lnTo>
                  <a:lnTo>
                    <a:pt x="205034" y="360666"/>
                  </a:lnTo>
                  <a:lnTo>
                    <a:pt x="218703" y="384710"/>
                  </a:lnTo>
                  <a:lnTo>
                    <a:pt x="232372" y="408755"/>
                  </a:lnTo>
                  <a:lnTo>
                    <a:pt x="246041" y="432799"/>
                  </a:lnTo>
                  <a:lnTo>
                    <a:pt x="259710" y="456844"/>
                  </a:lnTo>
                  <a:lnTo>
                    <a:pt x="273379" y="480888"/>
                  </a:lnTo>
                  <a:lnTo>
                    <a:pt x="287047" y="504933"/>
                  </a:lnTo>
                  <a:lnTo>
                    <a:pt x="300716" y="528977"/>
                  </a:lnTo>
                  <a:lnTo>
                    <a:pt x="314385" y="553022"/>
                  </a:lnTo>
                  <a:lnTo>
                    <a:pt x="328054" y="577066"/>
                  </a:lnTo>
                  <a:lnTo>
                    <a:pt x="341723" y="601110"/>
                  </a:lnTo>
                  <a:lnTo>
                    <a:pt x="355392" y="625155"/>
                  </a:lnTo>
                  <a:lnTo>
                    <a:pt x="369061" y="649199"/>
                  </a:lnTo>
                  <a:lnTo>
                    <a:pt x="382730" y="673244"/>
                  </a:lnTo>
                  <a:lnTo>
                    <a:pt x="396399" y="697288"/>
                  </a:lnTo>
                  <a:lnTo>
                    <a:pt x="410068" y="721333"/>
                  </a:lnTo>
                  <a:lnTo>
                    <a:pt x="423737" y="745377"/>
                  </a:lnTo>
                  <a:lnTo>
                    <a:pt x="437406" y="769421"/>
                  </a:lnTo>
                  <a:lnTo>
                    <a:pt x="451075" y="793466"/>
                  </a:lnTo>
                  <a:lnTo>
                    <a:pt x="464744" y="817510"/>
                  </a:lnTo>
                  <a:lnTo>
                    <a:pt x="478413" y="841555"/>
                  </a:lnTo>
                  <a:lnTo>
                    <a:pt x="492082" y="865599"/>
                  </a:lnTo>
                  <a:lnTo>
                    <a:pt x="505751" y="889644"/>
                  </a:lnTo>
                  <a:lnTo>
                    <a:pt x="519420" y="913688"/>
                  </a:lnTo>
                  <a:lnTo>
                    <a:pt x="533089" y="937733"/>
                  </a:lnTo>
                  <a:lnTo>
                    <a:pt x="546758" y="961777"/>
                  </a:lnTo>
                  <a:lnTo>
                    <a:pt x="560427" y="985821"/>
                  </a:lnTo>
                  <a:lnTo>
                    <a:pt x="574095" y="1009866"/>
                  </a:lnTo>
                  <a:lnTo>
                    <a:pt x="587764" y="1033910"/>
                  </a:lnTo>
                  <a:lnTo>
                    <a:pt x="601433" y="1057955"/>
                  </a:lnTo>
                  <a:lnTo>
                    <a:pt x="615102" y="1081999"/>
                  </a:lnTo>
                  <a:lnTo>
                    <a:pt x="628771" y="1106044"/>
                  </a:lnTo>
                  <a:lnTo>
                    <a:pt x="642440" y="1130088"/>
                  </a:lnTo>
                  <a:lnTo>
                    <a:pt x="656109" y="1154132"/>
                  </a:lnTo>
                  <a:lnTo>
                    <a:pt x="669778" y="1178177"/>
                  </a:lnTo>
                  <a:lnTo>
                    <a:pt x="683447" y="1202221"/>
                  </a:lnTo>
                  <a:lnTo>
                    <a:pt x="697116" y="1226266"/>
                  </a:lnTo>
                  <a:lnTo>
                    <a:pt x="710785" y="1250310"/>
                  </a:lnTo>
                  <a:lnTo>
                    <a:pt x="724454" y="1274355"/>
                  </a:lnTo>
                  <a:lnTo>
                    <a:pt x="738123" y="1298399"/>
                  </a:lnTo>
                  <a:lnTo>
                    <a:pt x="751792" y="1322444"/>
                  </a:lnTo>
                  <a:lnTo>
                    <a:pt x="765461" y="1346488"/>
                  </a:lnTo>
                  <a:lnTo>
                    <a:pt x="779130" y="1370532"/>
                  </a:lnTo>
                  <a:lnTo>
                    <a:pt x="792799" y="1394577"/>
                  </a:lnTo>
                  <a:lnTo>
                    <a:pt x="806468" y="1418621"/>
                  </a:lnTo>
                  <a:lnTo>
                    <a:pt x="820137" y="1442666"/>
                  </a:lnTo>
                  <a:lnTo>
                    <a:pt x="833806" y="1466710"/>
                  </a:lnTo>
                  <a:lnTo>
                    <a:pt x="847475" y="1490755"/>
                  </a:lnTo>
                  <a:lnTo>
                    <a:pt x="861143" y="1514799"/>
                  </a:lnTo>
                  <a:lnTo>
                    <a:pt x="874812" y="1538843"/>
                  </a:lnTo>
                  <a:lnTo>
                    <a:pt x="888481" y="1562888"/>
                  </a:lnTo>
                  <a:lnTo>
                    <a:pt x="902150" y="1586932"/>
                  </a:lnTo>
                  <a:lnTo>
                    <a:pt x="915819" y="1610977"/>
                  </a:lnTo>
                  <a:lnTo>
                    <a:pt x="929488" y="1635021"/>
                  </a:lnTo>
                  <a:lnTo>
                    <a:pt x="943157" y="1659066"/>
                  </a:lnTo>
                  <a:lnTo>
                    <a:pt x="956826" y="1683110"/>
                  </a:lnTo>
                  <a:lnTo>
                    <a:pt x="970495" y="1707154"/>
                  </a:lnTo>
                  <a:lnTo>
                    <a:pt x="984164" y="1731199"/>
                  </a:lnTo>
                  <a:lnTo>
                    <a:pt x="997833" y="1755243"/>
                  </a:lnTo>
                  <a:lnTo>
                    <a:pt x="1011502" y="1779288"/>
                  </a:lnTo>
                  <a:lnTo>
                    <a:pt x="1025171" y="1803332"/>
                  </a:lnTo>
                  <a:lnTo>
                    <a:pt x="1038840" y="1827377"/>
                  </a:lnTo>
                  <a:lnTo>
                    <a:pt x="1052509" y="1851421"/>
                  </a:lnTo>
                  <a:lnTo>
                    <a:pt x="1066178" y="1875466"/>
                  </a:lnTo>
                  <a:lnTo>
                    <a:pt x="1079847" y="1899510"/>
                  </a:lnTo>
                  <a:lnTo>
                    <a:pt x="1093516" y="1923554"/>
                  </a:lnTo>
                  <a:lnTo>
                    <a:pt x="1107185" y="1947599"/>
                  </a:lnTo>
                  <a:lnTo>
                    <a:pt x="1120854" y="1971643"/>
                  </a:lnTo>
                  <a:lnTo>
                    <a:pt x="1134523" y="1995688"/>
                  </a:lnTo>
                  <a:lnTo>
                    <a:pt x="1148191" y="2019732"/>
                  </a:lnTo>
                  <a:lnTo>
                    <a:pt x="1161860" y="2043777"/>
                  </a:lnTo>
                  <a:lnTo>
                    <a:pt x="1175310" y="20674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385871" y="6267760"/>
              <a:ext cx="62592" cy="71998"/>
            </a:xfrm>
            <a:custGeom>
              <a:avLst/>
              <a:pathLst>
                <a:path w="62592" h="71998">
                  <a:moveTo>
                    <a:pt x="0" y="35583"/>
                  </a:moveTo>
                  <a:lnTo>
                    <a:pt x="62112" y="71998"/>
                  </a:lnTo>
                  <a:lnTo>
                    <a:pt x="625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272673" y="4272323"/>
              <a:ext cx="1064306" cy="1580782"/>
            </a:xfrm>
            <a:custGeom>
              <a:avLst/>
              <a:pathLst>
                <a:path w="1064306" h="1580782">
                  <a:moveTo>
                    <a:pt x="0" y="0"/>
                  </a:moveTo>
                  <a:lnTo>
                    <a:pt x="12781" y="18983"/>
                  </a:lnTo>
                  <a:lnTo>
                    <a:pt x="25562" y="37967"/>
                  </a:lnTo>
                  <a:lnTo>
                    <a:pt x="38344" y="56951"/>
                  </a:lnTo>
                  <a:lnTo>
                    <a:pt x="51125" y="75935"/>
                  </a:lnTo>
                  <a:lnTo>
                    <a:pt x="63907" y="94919"/>
                  </a:lnTo>
                  <a:lnTo>
                    <a:pt x="76688" y="113903"/>
                  </a:lnTo>
                  <a:lnTo>
                    <a:pt x="89470" y="132887"/>
                  </a:lnTo>
                  <a:lnTo>
                    <a:pt x="102251" y="151871"/>
                  </a:lnTo>
                  <a:lnTo>
                    <a:pt x="115032" y="170855"/>
                  </a:lnTo>
                  <a:lnTo>
                    <a:pt x="127814" y="189838"/>
                  </a:lnTo>
                  <a:lnTo>
                    <a:pt x="140595" y="208822"/>
                  </a:lnTo>
                  <a:lnTo>
                    <a:pt x="153377" y="227806"/>
                  </a:lnTo>
                  <a:lnTo>
                    <a:pt x="166158" y="246790"/>
                  </a:lnTo>
                  <a:lnTo>
                    <a:pt x="178940" y="265774"/>
                  </a:lnTo>
                  <a:lnTo>
                    <a:pt x="191721" y="284758"/>
                  </a:lnTo>
                  <a:lnTo>
                    <a:pt x="204503" y="303742"/>
                  </a:lnTo>
                  <a:lnTo>
                    <a:pt x="217284" y="322726"/>
                  </a:lnTo>
                  <a:lnTo>
                    <a:pt x="230065" y="341710"/>
                  </a:lnTo>
                  <a:lnTo>
                    <a:pt x="242847" y="360694"/>
                  </a:lnTo>
                  <a:lnTo>
                    <a:pt x="255628" y="379677"/>
                  </a:lnTo>
                  <a:lnTo>
                    <a:pt x="268410" y="398661"/>
                  </a:lnTo>
                  <a:lnTo>
                    <a:pt x="281191" y="417645"/>
                  </a:lnTo>
                  <a:lnTo>
                    <a:pt x="293973" y="436629"/>
                  </a:lnTo>
                  <a:lnTo>
                    <a:pt x="306754" y="455613"/>
                  </a:lnTo>
                  <a:lnTo>
                    <a:pt x="319536" y="474597"/>
                  </a:lnTo>
                  <a:lnTo>
                    <a:pt x="332317" y="493581"/>
                  </a:lnTo>
                  <a:lnTo>
                    <a:pt x="345098" y="512565"/>
                  </a:lnTo>
                  <a:lnTo>
                    <a:pt x="357880" y="531549"/>
                  </a:lnTo>
                  <a:lnTo>
                    <a:pt x="370661" y="550533"/>
                  </a:lnTo>
                  <a:lnTo>
                    <a:pt x="383443" y="569516"/>
                  </a:lnTo>
                  <a:lnTo>
                    <a:pt x="396224" y="588500"/>
                  </a:lnTo>
                  <a:lnTo>
                    <a:pt x="409006" y="607484"/>
                  </a:lnTo>
                  <a:lnTo>
                    <a:pt x="421787" y="626468"/>
                  </a:lnTo>
                  <a:lnTo>
                    <a:pt x="434569" y="645452"/>
                  </a:lnTo>
                  <a:lnTo>
                    <a:pt x="447350" y="664436"/>
                  </a:lnTo>
                  <a:lnTo>
                    <a:pt x="460131" y="683420"/>
                  </a:lnTo>
                  <a:lnTo>
                    <a:pt x="472913" y="702404"/>
                  </a:lnTo>
                  <a:lnTo>
                    <a:pt x="485694" y="721388"/>
                  </a:lnTo>
                  <a:lnTo>
                    <a:pt x="498476" y="740372"/>
                  </a:lnTo>
                  <a:lnTo>
                    <a:pt x="511257" y="759355"/>
                  </a:lnTo>
                  <a:lnTo>
                    <a:pt x="524039" y="778339"/>
                  </a:lnTo>
                  <a:lnTo>
                    <a:pt x="536820" y="797323"/>
                  </a:lnTo>
                  <a:lnTo>
                    <a:pt x="549602" y="816307"/>
                  </a:lnTo>
                  <a:lnTo>
                    <a:pt x="562383" y="835291"/>
                  </a:lnTo>
                  <a:lnTo>
                    <a:pt x="575164" y="854275"/>
                  </a:lnTo>
                  <a:lnTo>
                    <a:pt x="587946" y="873259"/>
                  </a:lnTo>
                  <a:lnTo>
                    <a:pt x="600727" y="892243"/>
                  </a:lnTo>
                  <a:lnTo>
                    <a:pt x="613509" y="911227"/>
                  </a:lnTo>
                  <a:lnTo>
                    <a:pt x="626290" y="930211"/>
                  </a:lnTo>
                  <a:lnTo>
                    <a:pt x="639072" y="949194"/>
                  </a:lnTo>
                  <a:lnTo>
                    <a:pt x="651853" y="968178"/>
                  </a:lnTo>
                  <a:lnTo>
                    <a:pt x="664635" y="987162"/>
                  </a:lnTo>
                  <a:lnTo>
                    <a:pt x="677416" y="1006146"/>
                  </a:lnTo>
                  <a:lnTo>
                    <a:pt x="690197" y="1025130"/>
                  </a:lnTo>
                  <a:lnTo>
                    <a:pt x="702979" y="1044114"/>
                  </a:lnTo>
                  <a:lnTo>
                    <a:pt x="715760" y="1063098"/>
                  </a:lnTo>
                  <a:lnTo>
                    <a:pt x="728542" y="1082082"/>
                  </a:lnTo>
                  <a:lnTo>
                    <a:pt x="741323" y="1101066"/>
                  </a:lnTo>
                  <a:lnTo>
                    <a:pt x="754105" y="1120050"/>
                  </a:lnTo>
                  <a:lnTo>
                    <a:pt x="766886" y="1139033"/>
                  </a:lnTo>
                  <a:lnTo>
                    <a:pt x="779668" y="1158017"/>
                  </a:lnTo>
                  <a:lnTo>
                    <a:pt x="792449" y="1177001"/>
                  </a:lnTo>
                  <a:lnTo>
                    <a:pt x="805230" y="1195985"/>
                  </a:lnTo>
                  <a:lnTo>
                    <a:pt x="818012" y="1214969"/>
                  </a:lnTo>
                  <a:lnTo>
                    <a:pt x="830793" y="1233953"/>
                  </a:lnTo>
                  <a:lnTo>
                    <a:pt x="843575" y="1252937"/>
                  </a:lnTo>
                  <a:lnTo>
                    <a:pt x="856356" y="1271921"/>
                  </a:lnTo>
                  <a:lnTo>
                    <a:pt x="869138" y="1290905"/>
                  </a:lnTo>
                  <a:lnTo>
                    <a:pt x="881919" y="1309889"/>
                  </a:lnTo>
                  <a:lnTo>
                    <a:pt x="894701" y="1328872"/>
                  </a:lnTo>
                  <a:lnTo>
                    <a:pt x="907482" y="1347856"/>
                  </a:lnTo>
                  <a:lnTo>
                    <a:pt x="920263" y="1366840"/>
                  </a:lnTo>
                  <a:lnTo>
                    <a:pt x="933045" y="1385824"/>
                  </a:lnTo>
                  <a:lnTo>
                    <a:pt x="945826" y="1404808"/>
                  </a:lnTo>
                  <a:lnTo>
                    <a:pt x="958608" y="1423792"/>
                  </a:lnTo>
                  <a:lnTo>
                    <a:pt x="971389" y="1442776"/>
                  </a:lnTo>
                  <a:lnTo>
                    <a:pt x="984171" y="1461760"/>
                  </a:lnTo>
                  <a:lnTo>
                    <a:pt x="996952" y="1480744"/>
                  </a:lnTo>
                  <a:lnTo>
                    <a:pt x="1009733" y="1499728"/>
                  </a:lnTo>
                  <a:lnTo>
                    <a:pt x="1022515" y="1518711"/>
                  </a:lnTo>
                  <a:lnTo>
                    <a:pt x="1035296" y="1537695"/>
                  </a:lnTo>
                  <a:lnTo>
                    <a:pt x="1048078" y="1556679"/>
                  </a:lnTo>
                  <a:lnTo>
                    <a:pt x="1060859" y="1575663"/>
                  </a:lnTo>
                  <a:lnTo>
                    <a:pt x="1064306" y="15807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272292" y="5781276"/>
              <a:ext cx="64686" cy="71828"/>
            </a:xfrm>
            <a:custGeom>
              <a:avLst/>
              <a:pathLst>
                <a:path w="64686" h="71828">
                  <a:moveTo>
                    <a:pt x="0" y="40211"/>
                  </a:moveTo>
                  <a:lnTo>
                    <a:pt x="64686" y="71828"/>
                  </a:lnTo>
                  <a:lnTo>
                    <a:pt x="597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272673" y="4272323"/>
              <a:ext cx="389011" cy="469124"/>
            </a:xfrm>
            <a:custGeom>
              <a:avLst/>
              <a:pathLst>
                <a:path w="389011" h="469124">
                  <a:moveTo>
                    <a:pt x="0" y="0"/>
                  </a:moveTo>
                  <a:lnTo>
                    <a:pt x="6250" y="7537"/>
                  </a:lnTo>
                  <a:lnTo>
                    <a:pt x="12501" y="15075"/>
                  </a:lnTo>
                  <a:lnTo>
                    <a:pt x="18751" y="22613"/>
                  </a:lnTo>
                  <a:lnTo>
                    <a:pt x="25002" y="30151"/>
                  </a:lnTo>
                  <a:lnTo>
                    <a:pt x="31252" y="37689"/>
                  </a:lnTo>
                  <a:lnTo>
                    <a:pt x="37503" y="45226"/>
                  </a:lnTo>
                  <a:lnTo>
                    <a:pt x="43753" y="52764"/>
                  </a:lnTo>
                  <a:lnTo>
                    <a:pt x="50004" y="60302"/>
                  </a:lnTo>
                  <a:lnTo>
                    <a:pt x="56255" y="67840"/>
                  </a:lnTo>
                  <a:lnTo>
                    <a:pt x="62505" y="75378"/>
                  </a:lnTo>
                  <a:lnTo>
                    <a:pt x="68756" y="82915"/>
                  </a:lnTo>
                  <a:lnTo>
                    <a:pt x="75006" y="90453"/>
                  </a:lnTo>
                  <a:lnTo>
                    <a:pt x="81257" y="97991"/>
                  </a:lnTo>
                  <a:lnTo>
                    <a:pt x="87507" y="105529"/>
                  </a:lnTo>
                  <a:lnTo>
                    <a:pt x="93758" y="113067"/>
                  </a:lnTo>
                  <a:lnTo>
                    <a:pt x="100009" y="120604"/>
                  </a:lnTo>
                  <a:lnTo>
                    <a:pt x="106259" y="128142"/>
                  </a:lnTo>
                  <a:lnTo>
                    <a:pt x="112510" y="135680"/>
                  </a:lnTo>
                  <a:lnTo>
                    <a:pt x="118760" y="143218"/>
                  </a:lnTo>
                  <a:lnTo>
                    <a:pt x="125011" y="150756"/>
                  </a:lnTo>
                  <a:lnTo>
                    <a:pt x="131261" y="158293"/>
                  </a:lnTo>
                  <a:lnTo>
                    <a:pt x="137512" y="165831"/>
                  </a:lnTo>
                  <a:lnTo>
                    <a:pt x="143763" y="173369"/>
                  </a:lnTo>
                  <a:lnTo>
                    <a:pt x="150013" y="180907"/>
                  </a:lnTo>
                  <a:lnTo>
                    <a:pt x="156264" y="188445"/>
                  </a:lnTo>
                  <a:lnTo>
                    <a:pt x="162514" y="195983"/>
                  </a:lnTo>
                  <a:lnTo>
                    <a:pt x="168765" y="203520"/>
                  </a:lnTo>
                  <a:lnTo>
                    <a:pt x="175015" y="211058"/>
                  </a:lnTo>
                  <a:lnTo>
                    <a:pt x="181266" y="218596"/>
                  </a:lnTo>
                  <a:lnTo>
                    <a:pt x="187517" y="226134"/>
                  </a:lnTo>
                  <a:lnTo>
                    <a:pt x="193767" y="233672"/>
                  </a:lnTo>
                  <a:lnTo>
                    <a:pt x="200018" y="241209"/>
                  </a:lnTo>
                  <a:lnTo>
                    <a:pt x="206268" y="248747"/>
                  </a:lnTo>
                  <a:lnTo>
                    <a:pt x="212519" y="256285"/>
                  </a:lnTo>
                  <a:lnTo>
                    <a:pt x="218769" y="263823"/>
                  </a:lnTo>
                  <a:lnTo>
                    <a:pt x="225020" y="271361"/>
                  </a:lnTo>
                  <a:lnTo>
                    <a:pt x="231271" y="278898"/>
                  </a:lnTo>
                  <a:lnTo>
                    <a:pt x="237521" y="286436"/>
                  </a:lnTo>
                  <a:lnTo>
                    <a:pt x="243772" y="293974"/>
                  </a:lnTo>
                  <a:lnTo>
                    <a:pt x="250022" y="301512"/>
                  </a:lnTo>
                  <a:lnTo>
                    <a:pt x="256273" y="309050"/>
                  </a:lnTo>
                  <a:lnTo>
                    <a:pt x="262523" y="316587"/>
                  </a:lnTo>
                  <a:lnTo>
                    <a:pt x="268774" y="324125"/>
                  </a:lnTo>
                  <a:lnTo>
                    <a:pt x="275025" y="331663"/>
                  </a:lnTo>
                  <a:lnTo>
                    <a:pt x="281275" y="339201"/>
                  </a:lnTo>
                  <a:lnTo>
                    <a:pt x="287526" y="346739"/>
                  </a:lnTo>
                  <a:lnTo>
                    <a:pt x="293776" y="354277"/>
                  </a:lnTo>
                  <a:lnTo>
                    <a:pt x="300027" y="361814"/>
                  </a:lnTo>
                  <a:lnTo>
                    <a:pt x="306277" y="369352"/>
                  </a:lnTo>
                  <a:lnTo>
                    <a:pt x="312528" y="376890"/>
                  </a:lnTo>
                  <a:lnTo>
                    <a:pt x="318779" y="384428"/>
                  </a:lnTo>
                  <a:lnTo>
                    <a:pt x="325029" y="391966"/>
                  </a:lnTo>
                  <a:lnTo>
                    <a:pt x="331280" y="399503"/>
                  </a:lnTo>
                  <a:lnTo>
                    <a:pt x="337530" y="407041"/>
                  </a:lnTo>
                  <a:lnTo>
                    <a:pt x="343781" y="414579"/>
                  </a:lnTo>
                  <a:lnTo>
                    <a:pt x="350031" y="422117"/>
                  </a:lnTo>
                  <a:lnTo>
                    <a:pt x="356282" y="429655"/>
                  </a:lnTo>
                  <a:lnTo>
                    <a:pt x="362532" y="437192"/>
                  </a:lnTo>
                  <a:lnTo>
                    <a:pt x="368783" y="444730"/>
                  </a:lnTo>
                  <a:lnTo>
                    <a:pt x="375034" y="452268"/>
                  </a:lnTo>
                  <a:lnTo>
                    <a:pt x="381284" y="459806"/>
                  </a:lnTo>
                  <a:lnTo>
                    <a:pt x="387535" y="467344"/>
                  </a:lnTo>
                  <a:lnTo>
                    <a:pt x="389011" y="469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594171" y="4670470"/>
              <a:ext cx="67513" cy="70977"/>
            </a:xfrm>
            <a:custGeom>
              <a:avLst/>
              <a:pathLst>
                <a:path w="67513" h="70977">
                  <a:moveTo>
                    <a:pt x="0" y="45958"/>
                  </a:moveTo>
                  <a:lnTo>
                    <a:pt x="67513" y="70977"/>
                  </a:lnTo>
                  <a:lnTo>
                    <a:pt x="554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272673" y="4272323"/>
              <a:ext cx="583749" cy="2177040"/>
            </a:xfrm>
            <a:custGeom>
              <a:avLst/>
              <a:pathLst>
                <a:path w="583749" h="2177040">
                  <a:moveTo>
                    <a:pt x="0" y="0"/>
                  </a:moveTo>
                  <a:lnTo>
                    <a:pt x="6838" y="25502"/>
                  </a:lnTo>
                  <a:lnTo>
                    <a:pt x="13676" y="51005"/>
                  </a:lnTo>
                  <a:lnTo>
                    <a:pt x="20514" y="76507"/>
                  </a:lnTo>
                  <a:lnTo>
                    <a:pt x="27352" y="102010"/>
                  </a:lnTo>
                  <a:lnTo>
                    <a:pt x="34191" y="127513"/>
                  </a:lnTo>
                  <a:lnTo>
                    <a:pt x="41029" y="153015"/>
                  </a:lnTo>
                  <a:lnTo>
                    <a:pt x="47867" y="178518"/>
                  </a:lnTo>
                  <a:lnTo>
                    <a:pt x="54705" y="204020"/>
                  </a:lnTo>
                  <a:lnTo>
                    <a:pt x="61544" y="229523"/>
                  </a:lnTo>
                  <a:lnTo>
                    <a:pt x="68382" y="255026"/>
                  </a:lnTo>
                  <a:lnTo>
                    <a:pt x="75220" y="280528"/>
                  </a:lnTo>
                  <a:lnTo>
                    <a:pt x="82058" y="306031"/>
                  </a:lnTo>
                  <a:lnTo>
                    <a:pt x="88897" y="331533"/>
                  </a:lnTo>
                  <a:lnTo>
                    <a:pt x="95735" y="357036"/>
                  </a:lnTo>
                  <a:lnTo>
                    <a:pt x="102573" y="382539"/>
                  </a:lnTo>
                  <a:lnTo>
                    <a:pt x="109411" y="408041"/>
                  </a:lnTo>
                  <a:lnTo>
                    <a:pt x="116250" y="433544"/>
                  </a:lnTo>
                  <a:lnTo>
                    <a:pt x="123088" y="459046"/>
                  </a:lnTo>
                  <a:lnTo>
                    <a:pt x="129926" y="484549"/>
                  </a:lnTo>
                  <a:lnTo>
                    <a:pt x="136764" y="510052"/>
                  </a:lnTo>
                  <a:lnTo>
                    <a:pt x="143603" y="535554"/>
                  </a:lnTo>
                  <a:lnTo>
                    <a:pt x="150441" y="561057"/>
                  </a:lnTo>
                  <a:lnTo>
                    <a:pt x="157279" y="586559"/>
                  </a:lnTo>
                  <a:lnTo>
                    <a:pt x="164117" y="612062"/>
                  </a:lnTo>
                  <a:lnTo>
                    <a:pt x="170956" y="637565"/>
                  </a:lnTo>
                  <a:lnTo>
                    <a:pt x="177794" y="663067"/>
                  </a:lnTo>
                  <a:lnTo>
                    <a:pt x="184632" y="688570"/>
                  </a:lnTo>
                  <a:lnTo>
                    <a:pt x="191470" y="714072"/>
                  </a:lnTo>
                  <a:lnTo>
                    <a:pt x="198309" y="739575"/>
                  </a:lnTo>
                  <a:lnTo>
                    <a:pt x="205147" y="765078"/>
                  </a:lnTo>
                  <a:lnTo>
                    <a:pt x="211985" y="790580"/>
                  </a:lnTo>
                  <a:lnTo>
                    <a:pt x="218823" y="816083"/>
                  </a:lnTo>
                  <a:lnTo>
                    <a:pt x="225662" y="841585"/>
                  </a:lnTo>
                  <a:lnTo>
                    <a:pt x="232500" y="867088"/>
                  </a:lnTo>
                  <a:lnTo>
                    <a:pt x="239338" y="892591"/>
                  </a:lnTo>
                  <a:lnTo>
                    <a:pt x="246176" y="918093"/>
                  </a:lnTo>
                  <a:lnTo>
                    <a:pt x="253014" y="943596"/>
                  </a:lnTo>
                  <a:lnTo>
                    <a:pt x="259853" y="969098"/>
                  </a:lnTo>
                  <a:lnTo>
                    <a:pt x="266691" y="994601"/>
                  </a:lnTo>
                  <a:lnTo>
                    <a:pt x="273529" y="1020104"/>
                  </a:lnTo>
                  <a:lnTo>
                    <a:pt x="280367" y="1045606"/>
                  </a:lnTo>
                  <a:lnTo>
                    <a:pt x="287206" y="1071109"/>
                  </a:lnTo>
                  <a:lnTo>
                    <a:pt x="294044" y="1096611"/>
                  </a:lnTo>
                  <a:lnTo>
                    <a:pt x="300882" y="1122114"/>
                  </a:lnTo>
                  <a:lnTo>
                    <a:pt x="307720" y="1147617"/>
                  </a:lnTo>
                  <a:lnTo>
                    <a:pt x="314559" y="1173119"/>
                  </a:lnTo>
                  <a:lnTo>
                    <a:pt x="321397" y="1198622"/>
                  </a:lnTo>
                  <a:lnTo>
                    <a:pt x="328235" y="1224124"/>
                  </a:lnTo>
                  <a:lnTo>
                    <a:pt x="335073" y="1249627"/>
                  </a:lnTo>
                  <a:lnTo>
                    <a:pt x="341912" y="1275130"/>
                  </a:lnTo>
                  <a:lnTo>
                    <a:pt x="348750" y="1300632"/>
                  </a:lnTo>
                  <a:lnTo>
                    <a:pt x="355588" y="1326135"/>
                  </a:lnTo>
                  <a:lnTo>
                    <a:pt x="362426" y="1351637"/>
                  </a:lnTo>
                  <a:lnTo>
                    <a:pt x="369265" y="1377140"/>
                  </a:lnTo>
                  <a:lnTo>
                    <a:pt x="376103" y="1402643"/>
                  </a:lnTo>
                  <a:lnTo>
                    <a:pt x="382941" y="1428145"/>
                  </a:lnTo>
                  <a:lnTo>
                    <a:pt x="389779" y="1453648"/>
                  </a:lnTo>
                  <a:lnTo>
                    <a:pt x="396618" y="1479150"/>
                  </a:lnTo>
                  <a:lnTo>
                    <a:pt x="403456" y="1504653"/>
                  </a:lnTo>
                  <a:lnTo>
                    <a:pt x="410294" y="1530156"/>
                  </a:lnTo>
                  <a:lnTo>
                    <a:pt x="417132" y="1555658"/>
                  </a:lnTo>
                  <a:lnTo>
                    <a:pt x="423971" y="1581161"/>
                  </a:lnTo>
                  <a:lnTo>
                    <a:pt x="430809" y="1606663"/>
                  </a:lnTo>
                  <a:lnTo>
                    <a:pt x="437647" y="1632166"/>
                  </a:lnTo>
                  <a:lnTo>
                    <a:pt x="444485" y="1657669"/>
                  </a:lnTo>
                  <a:lnTo>
                    <a:pt x="451324" y="1683171"/>
                  </a:lnTo>
                  <a:lnTo>
                    <a:pt x="458162" y="1708674"/>
                  </a:lnTo>
                  <a:lnTo>
                    <a:pt x="465000" y="1734176"/>
                  </a:lnTo>
                  <a:lnTo>
                    <a:pt x="471838" y="1759679"/>
                  </a:lnTo>
                  <a:lnTo>
                    <a:pt x="478676" y="1785182"/>
                  </a:lnTo>
                  <a:lnTo>
                    <a:pt x="485515" y="1810684"/>
                  </a:lnTo>
                  <a:lnTo>
                    <a:pt x="492353" y="1836187"/>
                  </a:lnTo>
                  <a:lnTo>
                    <a:pt x="499191" y="1861689"/>
                  </a:lnTo>
                  <a:lnTo>
                    <a:pt x="506029" y="1887192"/>
                  </a:lnTo>
                  <a:lnTo>
                    <a:pt x="512868" y="1912695"/>
                  </a:lnTo>
                  <a:lnTo>
                    <a:pt x="519706" y="1938197"/>
                  </a:lnTo>
                  <a:lnTo>
                    <a:pt x="526544" y="1963700"/>
                  </a:lnTo>
                  <a:lnTo>
                    <a:pt x="533382" y="1989202"/>
                  </a:lnTo>
                  <a:lnTo>
                    <a:pt x="540221" y="2014705"/>
                  </a:lnTo>
                  <a:lnTo>
                    <a:pt x="547059" y="2040208"/>
                  </a:lnTo>
                  <a:lnTo>
                    <a:pt x="553897" y="2065710"/>
                  </a:lnTo>
                  <a:lnTo>
                    <a:pt x="560735" y="2091213"/>
                  </a:lnTo>
                  <a:lnTo>
                    <a:pt x="567574" y="2116715"/>
                  </a:lnTo>
                  <a:lnTo>
                    <a:pt x="574412" y="2142218"/>
                  </a:lnTo>
                  <a:lnTo>
                    <a:pt x="581250" y="2167721"/>
                  </a:lnTo>
                  <a:lnTo>
                    <a:pt x="583749" y="21770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805502" y="6379814"/>
              <a:ext cx="69543" cy="69549"/>
            </a:xfrm>
            <a:custGeom>
              <a:avLst/>
              <a:pathLst>
                <a:path w="69543" h="69549">
                  <a:moveTo>
                    <a:pt x="0" y="18647"/>
                  </a:moveTo>
                  <a:lnTo>
                    <a:pt x="50920" y="69549"/>
                  </a:lnTo>
                  <a:lnTo>
                    <a:pt x="695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272673" y="4272323"/>
              <a:ext cx="1491519" cy="703022"/>
            </a:xfrm>
            <a:custGeom>
              <a:avLst/>
              <a:pathLst>
                <a:path w="1491519" h="703022">
                  <a:moveTo>
                    <a:pt x="0" y="0"/>
                  </a:moveTo>
                  <a:lnTo>
                    <a:pt x="18355" y="8651"/>
                  </a:lnTo>
                  <a:lnTo>
                    <a:pt x="36710" y="17303"/>
                  </a:lnTo>
                  <a:lnTo>
                    <a:pt x="55065" y="25954"/>
                  </a:lnTo>
                  <a:lnTo>
                    <a:pt x="73420" y="34606"/>
                  </a:lnTo>
                  <a:lnTo>
                    <a:pt x="91775" y="43258"/>
                  </a:lnTo>
                  <a:lnTo>
                    <a:pt x="110130" y="51909"/>
                  </a:lnTo>
                  <a:lnTo>
                    <a:pt x="128486" y="60561"/>
                  </a:lnTo>
                  <a:lnTo>
                    <a:pt x="146841" y="69213"/>
                  </a:lnTo>
                  <a:lnTo>
                    <a:pt x="165196" y="77864"/>
                  </a:lnTo>
                  <a:lnTo>
                    <a:pt x="183551" y="86516"/>
                  </a:lnTo>
                  <a:lnTo>
                    <a:pt x="201906" y="95168"/>
                  </a:lnTo>
                  <a:lnTo>
                    <a:pt x="220261" y="103819"/>
                  </a:lnTo>
                  <a:lnTo>
                    <a:pt x="238616" y="112471"/>
                  </a:lnTo>
                  <a:lnTo>
                    <a:pt x="256972" y="121122"/>
                  </a:lnTo>
                  <a:lnTo>
                    <a:pt x="275327" y="129774"/>
                  </a:lnTo>
                  <a:lnTo>
                    <a:pt x="293682" y="138426"/>
                  </a:lnTo>
                  <a:lnTo>
                    <a:pt x="312037" y="147077"/>
                  </a:lnTo>
                  <a:lnTo>
                    <a:pt x="330392" y="155729"/>
                  </a:lnTo>
                  <a:lnTo>
                    <a:pt x="348747" y="164381"/>
                  </a:lnTo>
                  <a:lnTo>
                    <a:pt x="367102" y="173032"/>
                  </a:lnTo>
                  <a:lnTo>
                    <a:pt x="385458" y="181684"/>
                  </a:lnTo>
                  <a:lnTo>
                    <a:pt x="403813" y="190336"/>
                  </a:lnTo>
                  <a:lnTo>
                    <a:pt x="422168" y="198987"/>
                  </a:lnTo>
                  <a:lnTo>
                    <a:pt x="440523" y="207639"/>
                  </a:lnTo>
                  <a:lnTo>
                    <a:pt x="458878" y="216290"/>
                  </a:lnTo>
                  <a:lnTo>
                    <a:pt x="477233" y="224942"/>
                  </a:lnTo>
                  <a:lnTo>
                    <a:pt x="495588" y="233594"/>
                  </a:lnTo>
                  <a:lnTo>
                    <a:pt x="513944" y="242245"/>
                  </a:lnTo>
                  <a:lnTo>
                    <a:pt x="532299" y="250897"/>
                  </a:lnTo>
                  <a:lnTo>
                    <a:pt x="550654" y="259549"/>
                  </a:lnTo>
                  <a:lnTo>
                    <a:pt x="569009" y="268200"/>
                  </a:lnTo>
                  <a:lnTo>
                    <a:pt x="587364" y="276852"/>
                  </a:lnTo>
                  <a:lnTo>
                    <a:pt x="605719" y="285504"/>
                  </a:lnTo>
                  <a:lnTo>
                    <a:pt x="624074" y="294155"/>
                  </a:lnTo>
                  <a:lnTo>
                    <a:pt x="642430" y="302807"/>
                  </a:lnTo>
                  <a:lnTo>
                    <a:pt x="660785" y="311458"/>
                  </a:lnTo>
                  <a:lnTo>
                    <a:pt x="679140" y="320110"/>
                  </a:lnTo>
                  <a:lnTo>
                    <a:pt x="697495" y="328762"/>
                  </a:lnTo>
                  <a:lnTo>
                    <a:pt x="715850" y="337413"/>
                  </a:lnTo>
                  <a:lnTo>
                    <a:pt x="734205" y="346065"/>
                  </a:lnTo>
                  <a:lnTo>
                    <a:pt x="752560" y="354717"/>
                  </a:lnTo>
                  <a:lnTo>
                    <a:pt x="770916" y="363368"/>
                  </a:lnTo>
                  <a:lnTo>
                    <a:pt x="789271" y="372020"/>
                  </a:lnTo>
                  <a:lnTo>
                    <a:pt x="807626" y="380672"/>
                  </a:lnTo>
                  <a:lnTo>
                    <a:pt x="825981" y="389323"/>
                  </a:lnTo>
                  <a:lnTo>
                    <a:pt x="844336" y="397975"/>
                  </a:lnTo>
                  <a:lnTo>
                    <a:pt x="862691" y="406626"/>
                  </a:lnTo>
                  <a:lnTo>
                    <a:pt x="881046" y="415278"/>
                  </a:lnTo>
                  <a:lnTo>
                    <a:pt x="899402" y="423930"/>
                  </a:lnTo>
                  <a:lnTo>
                    <a:pt x="917757" y="432581"/>
                  </a:lnTo>
                  <a:lnTo>
                    <a:pt x="936112" y="441233"/>
                  </a:lnTo>
                  <a:lnTo>
                    <a:pt x="954467" y="449885"/>
                  </a:lnTo>
                  <a:lnTo>
                    <a:pt x="972822" y="458536"/>
                  </a:lnTo>
                  <a:lnTo>
                    <a:pt x="991177" y="467188"/>
                  </a:lnTo>
                  <a:lnTo>
                    <a:pt x="1009532" y="475840"/>
                  </a:lnTo>
                  <a:lnTo>
                    <a:pt x="1027888" y="484491"/>
                  </a:lnTo>
                  <a:lnTo>
                    <a:pt x="1046243" y="493143"/>
                  </a:lnTo>
                  <a:lnTo>
                    <a:pt x="1064598" y="501794"/>
                  </a:lnTo>
                  <a:lnTo>
                    <a:pt x="1082953" y="510446"/>
                  </a:lnTo>
                  <a:lnTo>
                    <a:pt x="1101308" y="519098"/>
                  </a:lnTo>
                  <a:lnTo>
                    <a:pt x="1119663" y="527749"/>
                  </a:lnTo>
                  <a:lnTo>
                    <a:pt x="1138018" y="536401"/>
                  </a:lnTo>
                  <a:lnTo>
                    <a:pt x="1156374" y="545053"/>
                  </a:lnTo>
                  <a:lnTo>
                    <a:pt x="1174729" y="553704"/>
                  </a:lnTo>
                  <a:lnTo>
                    <a:pt x="1193084" y="562356"/>
                  </a:lnTo>
                  <a:lnTo>
                    <a:pt x="1211439" y="571008"/>
                  </a:lnTo>
                  <a:lnTo>
                    <a:pt x="1229794" y="579659"/>
                  </a:lnTo>
                  <a:lnTo>
                    <a:pt x="1248149" y="588311"/>
                  </a:lnTo>
                  <a:lnTo>
                    <a:pt x="1266504" y="596962"/>
                  </a:lnTo>
                  <a:lnTo>
                    <a:pt x="1284860" y="605614"/>
                  </a:lnTo>
                  <a:lnTo>
                    <a:pt x="1303215" y="614266"/>
                  </a:lnTo>
                  <a:lnTo>
                    <a:pt x="1321570" y="622917"/>
                  </a:lnTo>
                  <a:lnTo>
                    <a:pt x="1339925" y="631569"/>
                  </a:lnTo>
                  <a:lnTo>
                    <a:pt x="1358280" y="640221"/>
                  </a:lnTo>
                  <a:lnTo>
                    <a:pt x="1376635" y="648872"/>
                  </a:lnTo>
                  <a:lnTo>
                    <a:pt x="1394991" y="657524"/>
                  </a:lnTo>
                  <a:lnTo>
                    <a:pt x="1413346" y="666176"/>
                  </a:lnTo>
                  <a:lnTo>
                    <a:pt x="1431701" y="674827"/>
                  </a:lnTo>
                  <a:lnTo>
                    <a:pt x="1450056" y="683479"/>
                  </a:lnTo>
                  <a:lnTo>
                    <a:pt x="1468411" y="692130"/>
                  </a:lnTo>
                  <a:lnTo>
                    <a:pt x="1486766" y="700782"/>
                  </a:lnTo>
                  <a:lnTo>
                    <a:pt x="1491519" y="703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692441" y="4916197"/>
              <a:ext cx="71751" cy="65127"/>
            </a:xfrm>
            <a:custGeom>
              <a:avLst/>
              <a:pathLst>
                <a:path w="71751" h="65127">
                  <a:moveTo>
                    <a:pt x="0" y="65127"/>
                  </a:moveTo>
                  <a:lnTo>
                    <a:pt x="71751" y="59149"/>
                  </a:lnTo>
                  <a:lnTo>
                    <a:pt x="306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272673" y="4272323"/>
              <a:ext cx="1674689" cy="1743701"/>
            </a:xfrm>
            <a:custGeom>
              <a:avLst/>
              <a:pathLst>
                <a:path w="1674689" h="1743701">
                  <a:moveTo>
                    <a:pt x="0" y="0"/>
                  </a:moveTo>
                  <a:lnTo>
                    <a:pt x="19434" y="20235"/>
                  </a:lnTo>
                  <a:lnTo>
                    <a:pt x="38869" y="40471"/>
                  </a:lnTo>
                  <a:lnTo>
                    <a:pt x="58304" y="60707"/>
                  </a:lnTo>
                  <a:lnTo>
                    <a:pt x="77739" y="80943"/>
                  </a:lnTo>
                  <a:lnTo>
                    <a:pt x="97174" y="101179"/>
                  </a:lnTo>
                  <a:lnTo>
                    <a:pt x="116609" y="121414"/>
                  </a:lnTo>
                  <a:lnTo>
                    <a:pt x="136044" y="141650"/>
                  </a:lnTo>
                  <a:lnTo>
                    <a:pt x="155479" y="161886"/>
                  </a:lnTo>
                  <a:lnTo>
                    <a:pt x="174914" y="182122"/>
                  </a:lnTo>
                  <a:lnTo>
                    <a:pt x="194349" y="202358"/>
                  </a:lnTo>
                  <a:lnTo>
                    <a:pt x="213784" y="222594"/>
                  </a:lnTo>
                  <a:lnTo>
                    <a:pt x="233219" y="242829"/>
                  </a:lnTo>
                  <a:lnTo>
                    <a:pt x="252654" y="263065"/>
                  </a:lnTo>
                  <a:lnTo>
                    <a:pt x="272088" y="283301"/>
                  </a:lnTo>
                  <a:lnTo>
                    <a:pt x="291523" y="303537"/>
                  </a:lnTo>
                  <a:lnTo>
                    <a:pt x="310958" y="323773"/>
                  </a:lnTo>
                  <a:lnTo>
                    <a:pt x="330393" y="344008"/>
                  </a:lnTo>
                  <a:lnTo>
                    <a:pt x="349828" y="364244"/>
                  </a:lnTo>
                  <a:lnTo>
                    <a:pt x="369263" y="384480"/>
                  </a:lnTo>
                  <a:lnTo>
                    <a:pt x="388698" y="404716"/>
                  </a:lnTo>
                  <a:lnTo>
                    <a:pt x="408133" y="424952"/>
                  </a:lnTo>
                  <a:lnTo>
                    <a:pt x="427568" y="445188"/>
                  </a:lnTo>
                  <a:lnTo>
                    <a:pt x="447003" y="465423"/>
                  </a:lnTo>
                  <a:lnTo>
                    <a:pt x="466438" y="485659"/>
                  </a:lnTo>
                  <a:lnTo>
                    <a:pt x="485873" y="505895"/>
                  </a:lnTo>
                  <a:lnTo>
                    <a:pt x="505308" y="526131"/>
                  </a:lnTo>
                  <a:lnTo>
                    <a:pt x="524743" y="546367"/>
                  </a:lnTo>
                  <a:lnTo>
                    <a:pt x="544177" y="566602"/>
                  </a:lnTo>
                  <a:lnTo>
                    <a:pt x="563612" y="586838"/>
                  </a:lnTo>
                  <a:lnTo>
                    <a:pt x="583047" y="607074"/>
                  </a:lnTo>
                  <a:lnTo>
                    <a:pt x="602482" y="627310"/>
                  </a:lnTo>
                  <a:lnTo>
                    <a:pt x="621917" y="647546"/>
                  </a:lnTo>
                  <a:lnTo>
                    <a:pt x="641352" y="667782"/>
                  </a:lnTo>
                  <a:lnTo>
                    <a:pt x="660787" y="688017"/>
                  </a:lnTo>
                  <a:lnTo>
                    <a:pt x="680222" y="708253"/>
                  </a:lnTo>
                  <a:lnTo>
                    <a:pt x="699657" y="728489"/>
                  </a:lnTo>
                  <a:lnTo>
                    <a:pt x="719092" y="748725"/>
                  </a:lnTo>
                  <a:lnTo>
                    <a:pt x="738527" y="768961"/>
                  </a:lnTo>
                  <a:lnTo>
                    <a:pt x="757962" y="789196"/>
                  </a:lnTo>
                  <a:lnTo>
                    <a:pt x="777397" y="809432"/>
                  </a:lnTo>
                  <a:lnTo>
                    <a:pt x="796832" y="829668"/>
                  </a:lnTo>
                  <a:lnTo>
                    <a:pt x="816266" y="849904"/>
                  </a:lnTo>
                  <a:lnTo>
                    <a:pt x="835701" y="870140"/>
                  </a:lnTo>
                  <a:lnTo>
                    <a:pt x="855136" y="890376"/>
                  </a:lnTo>
                  <a:lnTo>
                    <a:pt x="874571" y="910611"/>
                  </a:lnTo>
                  <a:lnTo>
                    <a:pt x="894006" y="930847"/>
                  </a:lnTo>
                  <a:lnTo>
                    <a:pt x="913441" y="951083"/>
                  </a:lnTo>
                  <a:lnTo>
                    <a:pt x="932876" y="971319"/>
                  </a:lnTo>
                  <a:lnTo>
                    <a:pt x="952311" y="991555"/>
                  </a:lnTo>
                  <a:lnTo>
                    <a:pt x="971746" y="1011790"/>
                  </a:lnTo>
                  <a:lnTo>
                    <a:pt x="991181" y="1032026"/>
                  </a:lnTo>
                  <a:lnTo>
                    <a:pt x="1010616" y="1052262"/>
                  </a:lnTo>
                  <a:lnTo>
                    <a:pt x="1030051" y="1072498"/>
                  </a:lnTo>
                  <a:lnTo>
                    <a:pt x="1049486" y="1092734"/>
                  </a:lnTo>
                  <a:lnTo>
                    <a:pt x="1068920" y="1112970"/>
                  </a:lnTo>
                  <a:lnTo>
                    <a:pt x="1088355" y="1133205"/>
                  </a:lnTo>
                  <a:lnTo>
                    <a:pt x="1107790" y="1153441"/>
                  </a:lnTo>
                  <a:lnTo>
                    <a:pt x="1127225" y="1173677"/>
                  </a:lnTo>
                  <a:lnTo>
                    <a:pt x="1146660" y="1193913"/>
                  </a:lnTo>
                  <a:lnTo>
                    <a:pt x="1166095" y="1214149"/>
                  </a:lnTo>
                  <a:lnTo>
                    <a:pt x="1185530" y="1234384"/>
                  </a:lnTo>
                  <a:lnTo>
                    <a:pt x="1204965" y="1254620"/>
                  </a:lnTo>
                  <a:lnTo>
                    <a:pt x="1224400" y="1274856"/>
                  </a:lnTo>
                  <a:lnTo>
                    <a:pt x="1243835" y="1295092"/>
                  </a:lnTo>
                  <a:lnTo>
                    <a:pt x="1263270" y="1315328"/>
                  </a:lnTo>
                  <a:lnTo>
                    <a:pt x="1282705" y="1335564"/>
                  </a:lnTo>
                  <a:lnTo>
                    <a:pt x="1302140" y="1355799"/>
                  </a:lnTo>
                  <a:lnTo>
                    <a:pt x="1321575" y="1376035"/>
                  </a:lnTo>
                  <a:lnTo>
                    <a:pt x="1341009" y="1396271"/>
                  </a:lnTo>
                  <a:lnTo>
                    <a:pt x="1360444" y="1416507"/>
                  </a:lnTo>
                  <a:lnTo>
                    <a:pt x="1379879" y="1436743"/>
                  </a:lnTo>
                  <a:lnTo>
                    <a:pt x="1399314" y="1456978"/>
                  </a:lnTo>
                  <a:lnTo>
                    <a:pt x="1418749" y="1477214"/>
                  </a:lnTo>
                  <a:lnTo>
                    <a:pt x="1438184" y="1497450"/>
                  </a:lnTo>
                  <a:lnTo>
                    <a:pt x="1457619" y="1517686"/>
                  </a:lnTo>
                  <a:lnTo>
                    <a:pt x="1477054" y="1537922"/>
                  </a:lnTo>
                  <a:lnTo>
                    <a:pt x="1496489" y="1558158"/>
                  </a:lnTo>
                  <a:lnTo>
                    <a:pt x="1515924" y="1578393"/>
                  </a:lnTo>
                  <a:lnTo>
                    <a:pt x="1535359" y="1598629"/>
                  </a:lnTo>
                  <a:lnTo>
                    <a:pt x="1554794" y="1618865"/>
                  </a:lnTo>
                  <a:lnTo>
                    <a:pt x="1574229" y="1639101"/>
                  </a:lnTo>
                  <a:lnTo>
                    <a:pt x="1593664" y="1659337"/>
                  </a:lnTo>
                  <a:lnTo>
                    <a:pt x="1613098" y="1679572"/>
                  </a:lnTo>
                  <a:lnTo>
                    <a:pt x="1632533" y="1699808"/>
                  </a:lnTo>
                  <a:lnTo>
                    <a:pt x="1651968" y="1720044"/>
                  </a:lnTo>
                  <a:lnTo>
                    <a:pt x="1671403" y="1740280"/>
                  </a:lnTo>
                  <a:lnTo>
                    <a:pt x="1674689" y="1743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78206" y="5946116"/>
              <a:ext cx="69156" cy="69908"/>
            </a:xfrm>
            <a:custGeom>
              <a:avLst/>
              <a:pathLst>
                <a:path w="69156" h="69908">
                  <a:moveTo>
                    <a:pt x="0" y="49873"/>
                  </a:moveTo>
                  <a:lnTo>
                    <a:pt x="69156" y="69908"/>
                  </a:lnTo>
                  <a:lnTo>
                    <a:pt x="51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272673" y="4272323"/>
              <a:ext cx="1169764" cy="943445"/>
            </a:xfrm>
            <a:custGeom>
              <a:avLst/>
              <a:pathLst>
                <a:path w="1169764" h="943445">
                  <a:moveTo>
                    <a:pt x="0" y="0"/>
                  </a:moveTo>
                  <a:lnTo>
                    <a:pt x="14646" y="11812"/>
                  </a:lnTo>
                  <a:lnTo>
                    <a:pt x="29292" y="23625"/>
                  </a:lnTo>
                  <a:lnTo>
                    <a:pt x="43938" y="35437"/>
                  </a:lnTo>
                  <a:lnTo>
                    <a:pt x="58585" y="47250"/>
                  </a:lnTo>
                  <a:lnTo>
                    <a:pt x="73231" y="59063"/>
                  </a:lnTo>
                  <a:lnTo>
                    <a:pt x="87877" y="70875"/>
                  </a:lnTo>
                  <a:lnTo>
                    <a:pt x="102524" y="82688"/>
                  </a:lnTo>
                  <a:lnTo>
                    <a:pt x="117170" y="94500"/>
                  </a:lnTo>
                  <a:lnTo>
                    <a:pt x="131816" y="106313"/>
                  </a:lnTo>
                  <a:lnTo>
                    <a:pt x="146462" y="118126"/>
                  </a:lnTo>
                  <a:lnTo>
                    <a:pt x="161109" y="129938"/>
                  </a:lnTo>
                  <a:lnTo>
                    <a:pt x="175755" y="141751"/>
                  </a:lnTo>
                  <a:lnTo>
                    <a:pt x="190401" y="153564"/>
                  </a:lnTo>
                  <a:lnTo>
                    <a:pt x="205048" y="165376"/>
                  </a:lnTo>
                  <a:lnTo>
                    <a:pt x="219694" y="177189"/>
                  </a:lnTo>
                  <a:lnTo>
                    <a:pt x="234340" y="189001"/>
                  </a:lnTo>
                  <a:lnTo>
                    <a:pt x="248986" y="200814"/>
                  </a:lnTo>
                  <a:lnTo>
                    <a:pt x="263633" y="212627"/>
                  </a:lnTo>
                  <a:lnTo>
                    <a:pt x="278279" y="224439"/>
                  </a:lnTo>
                  <a:lnTo>
                    <a:pt x="292925" y="236252"/>
                  </a:lnTo>
                  <a:lnTo>
                    <a:pt x="307572" y="248064"/>
                  </a:lnTo>
                  <a:lnTo>
                    <a:pt x="322218" y="259877"/>
                  </a:lnTo>
                  <a:lnTo>
                    <a:pt x="336864" y="271690"/>
                  </a:lnTo>
                  <a:lnTo>
                    <a:pt x="351511" y="283502"/>
                  </a:lnTo>
                  <a:lnTo>
                    <a:pt x="366157" y="295315"/>
                  </a:lnTo>
                  <a:lnTo>
                    <a:pt x="380803" y="307128"/>
                  </a:lnTo>
                  <a:lnTo>
                    <a:pt x="395449" y="318940"/>
                  </a:lnTo>
                  <a:lnTo>
                    <a:pt x="410096" y="330753"/>
                  </a:lnTo>
                  <a:lnTo>
                    <a:pt x="424742" y="342565"/>
                  </a:lnTo>
                  <a:lnTo>
                    <a:pt x="439388" y="354378"/>
                  </a:lnTo>
                  <a:lnTo>
                    <a:pt x="454035" y="366191"/>
                  </a:lnTo>
                  <a:lnTo>
                    <a:pt x="468681" y="378003"/>
                  </a:lnTo>
                  <a:lnTo>
                    <a:pt x="483327" y="389816"/>
                  </a:lnTo>
                  <a:lnTo>
                    <a:pt x="497973" y="401628"/>
                  </a:lnTo>
                  <a:lnTo>
                    <a:pt x="512620" y="413441"/>
                  </a:lnTo>
                  <a:lnTo>
                    <a:pt x="527266" y="425254"/>
                  </a:lnTo>
                  <a:lnTo>
                    <a:pt x="541912" y="437066"/>
                  </a:lnTo>
                  <a:lnTo>
                    <a:pt x="556559" y="448879"/>
                  </a:lnTo>
                  <a:lnTo>
                    <a:pt x="571205" y="460692"/>
                  </a:lnTo>
                  <a:lnTo>
                    <a:pt x="585851" y="472504"/>
                  </a:lnTo>
                  <a:lnTo>
                    <a:pt x="600498" y="484317"/>
                  </a:lnTo>
                  <a:lnTo>
                    <a:pt x="615144" y="496129"/>
                  </a:lnTo>
                  <a:lnTo>
                    <a:pt x="629790" y="507942"/>
                  </a:lnTo>
                  <a:lnTo>
                    <a:pt x="644436" y="519755"/>
                  </a:lnTo>
                  <a:lnTo>
                    <a:pt x="659083" y="531567"/>
                  </a:lnTo>
                  <a:lnTo>
                    <a:pt x="673729" y="543380"/>
                  </a:lnTo>
                  <a:lnTo>
                    <a:pt x="688375" y="555193"/>
                  </a:lnTo>
                  <a:lnTo>
                    <a:pt x="703022" y="567005"/>
                  </a:lnTo>
                  <a:lnTo>
                    <a:pt x="717668" y="578818"/>
                  </a:lnTo>
                  <a:lnTo>
                    <a:pt x="732314" y="590630"/>
                  </a:lnTo>
                  <a:lnTo>
                    <a:pt x="746960" y="602443"/>
                  </a:lnTo>
                  <a:lnTo>
                    <a:pt x="761607" y="614256"/>
                  </a:lnTo>
                  <a:lnTo>
                    <a:pt x="776253" y="626068"/>
                  </a:lnTo>
                  <a:lnTo>
                    <a:pt x="790899" y="637881"/>
                  </a:lnTo>
                  <a:lnTo>
                    <a:pt x="805546" y="649693"/>
                  </a:lnTo>
                  <a:lnTo>
                    <a:pt x="820192" y="661506"/>
                  </a:lnTo>
                  <a:lnTo>
                    <a:pt x="834838" y="673319"/>
                  </a:lnTo>
                  <a:lnTo>
                    <a:pt x="849485" y="685131"/>
                  </a:lnTo>
                  <a:lnTo>
                    <a:pt x="864131" y="696944"/>
                  </a:lnTo>
                  <a:lnTo>
                    <a:pt x="878777" y="708757"/>
                  </a:lnTo>
                  <a:lnTo>
                    <a:pt x="893423" y="720569"/>
                  </a:lnTo>
                  <a:lnTo>
                    <a:pt x="908070" y="732382"/>
                  </a:lnTo>
                  <a:lnTo>
                    <a:pt x="922716" y="744194"/>
                  </a:lnTo>
                  <a:lnTo>
                    <a:pt x="937362" y="756007"/>
                  </a:lnTo>
                  <a:lnTo>
                    <a:pt x="952009" y="767820"/>
                  </a:lnTo>
                  <a:lnTo>
                    <a:pt x="966655" y="779632"/>
                  </a:lnTo>
                  <a:lnTo>
                    <a:pt x="981301" y="791445"/>
                  </a:lnTo>
                  <a:lnTo>
                    <a:pt x="995947" y="803257"/>
                  </a:lnTo>
                  <a:lnTo>
                    <a:pt x="1010594" y="815070"/>
                  </a:lnTo>
                  <a:lnTo>
                    <a:pt x="1025240" y="826883"/>
                  </a:lnTo>
                  <a:lnTo>
                    <a:pt x="1039886" y="838695"/>
                  </a:lnTo>
                  <a:lnTo>
                    <a:pt x="1054533" y="850508"/>
                  </a:lnTo>
                  <a:lnTo>
                    <a:pt x="1069179" y="862321"/>
                  </a:lnTo>
                  <a:lnTo>
                    <a:pt x="1083825" y="874133"/>
                  </a:lnTo>
                  <a:lnTo>
                    <a:pt x="1098472" y="885946"/>
                  </a:lnTo>
                  <a:lnTo>
                    <a:pt x="1113118" y="897758"/>
                  </a:lnTo>
                  <a:lnTo>
                    <a:pt x="1127764" y="909571"/>
                  </a:lnTo>
                  <a:lnTo>
                    <a:pt x="1142410" y="921384"/>
                  </a:lnTo>
                  <a:lnTo>
                    <a:pt x="1157057" y="933196"/>
                  </a:lnTo>
                  <a:lnTo>
                    <a:pt x="1169764" y="9434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371302" y="5148602"/>
              <a:ext cx="71135" cy="67166"/>
            </a:xfrm>
            <a:custGeom>
              <a:avLst/>
              <a:pathLst>
                <a:path w="71135" h="67166">
                  <a:moveTo>
                    <a:pt x="0" y="56043"/>
                  </a:moveTo>
                  <a:lnTo>
                    <a:pt x="71135" y="67166"/>
                  </a:lnTo>
                  <a:lnTo>
                    <a:pt x="45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084000" y="4672466"/>
              <a:ext cx="1244324" cy="922872"/>
            </a:xfrm>
            <a:custGeom>
              <a:avLst/>
              <a:pathLst>
                <a:path w="1244324" h="922872">
                  <a:moveTo>
                    <a:pt x="1244324" y="0"/>
                  </a:moveTo>
                  <a:lnTo>
                    <a:pt x="1228835" y="11488"/>
                  </a:lnTo>
                  <a:lnTo>
                    <a:pt x="1213345" y="22976"/>
                  </a:lnTo>
                  <a:lnTo>
                    <a:pt x="1197855" y="34464"/>
                  </a:lnTo>
                  <a:lnTo>
                    <a:pt x="1182366" y="45952"/>
                  </a:lnTo>
                  <a:lnTo>
                    <a:pt x="1166876" y="57440"/>
                  </a:lnTo>
                  <a:lnTo>
                    <a:pt x="1151386" y="68928"/>
                  </a:lnTo>
                  <a:lnTo>
                    <a:pt x="1135897" y="80417"/>
                  </a:lnTo>
                  <a:lnTo>
                    <a:pt x="1120407" y="91905"/>
                  </a:lnTo>
                  <a:lnTo>
                    <a:pt x="1104917" y="103393"/>
                  </a:lnTo>
                  <a:lnTo>
                    <a:pt x="1089428" y="114881"/>
                  </a:lnTo>
                  <a:lnTo>
                    <a:pt x="1073938" y="126369"/>
                  </a:lnTo>
                  <a:lnTo>
                    <a:pt x="1058448" y="137857"/>
                  </a:lnTo>
                  <a:lnTo>
                    <a:pt x="1042959" y="149345"/>
                  </a:lnTo>
                  <a:lnTo>
                    <a:pt x="1027469" y="160834"/>
                  </a:lnTo>
                  <a:lnTo>
                    <a:pt x="1011979" y="172322"/>
                  </a:lnTo>
                  <a:lnTo>
                    <a:pt x="996490" y="183810"/>
                  </a:lnTo>
                  <a:lnTo>
                    <a:pt x="981000" y="195298"/>
                  </a:lnTo>
                  <a:lnTo>
                    <a:pt x="965510" y="206786"/>
                  </a:lnTo>
                  <a:lnTo>
                    <a:pt x="950021" y="218274"/>
                  </a:lnTo>
                  <a:lnTo>
                    <a:pt x="934531" y="229762"/>
                  </a:lnTo>
                  <a:lnTo>
                    <a:pt x="919041" y="241251"/>
                  </a:lnTo>
                  <a:lnTo>
                    <a:pt x="903552" y="252739"/>
                  </a:lnTo>
                  <a:lnTo>
                    <a:pt x="888062" y="264227"/>
                  </a:lnTo>
                  <a:lnTo>
                    <a:pt x="872572" y="275715"/>
                  </a:lnTo>
                  <a:lnTo>
                    <a:pt x="857083" y="287203"/>
                  </a:lnTo>
                  <a:lnTo>
                    <a:pt x="841593" y="298691"/>
                  </a:lnTo>
                  <a:lnTo>
                    <a:pt x="826103" y="310179"/>
                  </a:lnTo>
                  <a:lnTo>
                    <a:pt x="810614" y="321668"/>
                  </a:lnTo>
                  <a:lnTo>
                    <a:pt x="795124" y="333156"/>
                  </a:lnTo>
                  <a:lnTo>
                    <a:pt x="779634" y="344644"/>
                  </a:lnTo>
                  <a:lnTo>
                    <a:pt x="764145" y="356132"/>
                  </a:lnTo>
                  <a:lnTo>
                    <a:pt x="748655" y="367620"/>
                  </a:lnTo>
                  <a:lnTo>
                    <a:pt x="733165" y="379108"/>
                  </a:lnTo>
                  <a:lnTo>
                    <a:pt x="717676" y="390596"/>
                  </a:lnTo>
                  <a:lnTo>
                    <a:pt x="702186" y="402085"/>
                  </a:lnTo>
                  <a:lnTo>
                    <a:pt x="686696" y="413573"/>
                  </a:lnTo>
                  <a:lnTo>
                    <a:pt x="671206" y="425061"/>
                  </a:lnTo>
                  <a:lnTo>
                    <a:pt x="655717" y="436549"/>
                  </a:lnTo>
                  <a:lnTo>
                    <a:pt x="640227" y="448037"/>
                  </a:lnTo>
                  <a:lnTo>
                    <a:pt x="624737" y="459525"/>
                  </a:lnTo>
                  <a:lnTo>
                    <a:pt x="609248" y="471013"/>
                  </a:lnTo>
                  <a:lnTo>
                    <a:pt x="593758" y="482502"/>
                  </a:lnTo>
                  <a:lnTo>
                    <a:pt x="578268" y="493990"/>
                  </a:lnTo>
                  <a:lnTo>
                    <a:pt x="562779" y="505478"/>
                  </a:lnTo>
                  <a:lnTo>
                    <a:pt x="547289" y="516966"/>
                  </a:lnTo>
                  <a:lnTo>
                    <a:pt x="531799" y="528454"/>
                  </a:lnTo>
                  <a:lnTo>
                    <a:pt x="516310" y="539942"/>
                  </a:lnTo>
                  <a:lnTo>
                    <a:pt x="500820" y="551431"/>
                  </a:lnTo>
                  <a:lnTo>
                    <a:pt x="485330" y="562919"/>
                  </a:lnTo>
                  <a:lnTo>
                    <a:pt x="469841" y="574407"/>
                  </a:lnTo>
                  <a:lnTo>
                    <a:pt x="454351" y="585895"/>
                  </a:lnTo>
                  <a:lnTo>
                    <a:pt x="438861" y="597383"/>
                  </a:lnTo>
                  <a:lnTo>
                    <a:pt x="423372" y="608871"/>
                  </a:lnTo>
                  <a:lnTo>
                    <a:pt x="407882" y="620359"/>
                  </a:lnTo>
                  <a:lnTo>
                    <a:pt x="392392" y="631848"/>
                  </a:lnTo>
                  <a:lnTo>
                    <a:pt x="376903" y="643336"/>
                  </a:lnTo>
                  <a:lnTo>
                    <a:pt x="361413" y="654824"/>
                  </a:lnTo>
                  <a:lnTo>
                    <a:pt x="345923" y="666312"/>
                  </a:lnTo>
                  <a:lnTo>
                    <a:pt x="330434" y="677800"/>
                  </a:lnTo>
                  <a:lnTo>
                    <a:pt x="314944" y="689288"/>
                  </a:lnTo>
                  <a:lnTo>
                    <a:pt x="299454" y="700776"/>
                  </a:lnTo>
                  <a:lnTo>
                    <a:pt x="283965" y="712265"/>
                  </a:lnTo>
                  <a:lnTo>
                    <a:pt x="268475" y="723753"/>
                  </a:lnTo>
                  <a:lnTo>
                    <a:pt x="252985" y="735241"/>
                  </a:lnTo>
                  <a:lnTo>
                    <a:pt x="237496" y="746729"/>
                  </a:lnTo>
                  <a:lnTo>
                    <a:pt x="222006" y="758217"/>
                  </a:lnTo>
                  <a:lnTo>
                    <a:pt x="206516" y="769705"/>
                  </a:lnTo>
                  <a:lnTo>
                    <a:pt x="191027" y="781193"/>
                  </a:lnTo>
                  <a:lnTo>
                    <a:pt x="175537" y="792682"/>
                  </a:lnTo>
                  <a:lnTo>
                    <a:pt x="160047" y="804170"/>
                  </a:lnTo>
                  <a:lnTo>
                    <a:pt x="144558" y="815658"/>
                  </a:lnTo>
                  <a:lnTo>
                    <a:pt x="129068" y="827146"/>
                  </a:lnTo>
                  <a:lnTo>
                    <a:pt x="113578" y="838634"/>
                  </a:lnTo>
                  <a:lnTo>
                    <a:pt x="98089" y="850122"/>
                  </a:lnTo>
                  <a:lnTo>
                    <a:pt x="82599" y="861610"/>
                  </a:lnTo>
                  <a:lnTo>
                    <a:pt x="67109" y="873099"/>
                  </a:lnTo>
                  <a:lnTo>
                    <a:pt x="51620" y="884587"/>
                  </a:lnTo>
                  <a:lnTo>
                    <a:pt x="36130" y="896075"/>
                  </a:lnTo>
                  <a:lnTo>
                    <a:pt x="20640" y="907563"/>
                  </a:lnTo>
                  <a:lnTo>
                    <a:pt x="5151" y="919051"/>
                  </a:lnTo>
                  <a:lnTo>
                    <a:pt x="0" y="922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084000" y="5529278"/>
              <a:ext cx="71528" cy="66059"/>
            </a:xfrm>
            <a:custGeom>
              <a:avLst/>
              <a:pathLst>
                <a:path w="71528" h="66059">
                  <a:moveTo>
                    <a:pt x="28637" y="0"/>
                  </a:moveTo>
                  <a:lnTo>
                    <a:pt x="0" y="66059"/>
                  </a:lnTo>
                  <a:lnTo>
                    <a:pt x="71528" y="57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767964" y="4656120"/>
              <a:ext cx="1560360" cy="16345"/>
            </a:xfrm>
            <a:custGeom>
              <a:avLst/>
              <a:pathLst>
                <a:path w="1560360" h="16345">
                  <a:moveTo>
                    <a:pt x="1560360" y="16345"/>
                  </a:moveTo>
                  <a:lnTo>
                    <a:pt x="1540963" y="16142"/>
                  </a:lnTo>
                  <a:lnTo>
                    <a:pt x="1521565" y="15939"/>
                  </a:lnTo>
                  <a:lnTo>
                    <a:pt x="1502168" y="15736"/>
                  </a:lnTo>
                  <a:lnTo>
                    <a:pt x="1482771" y="15533"/>
                  </a:lnTo>
                  <a:lnTo>
                    <a:pt x="1463373" y="15329"/>
                  </a:lnTo>
                  <a:lnTo>
                    <a:pt x="1443976" y="15126"/>
                  </a:lnTo>
                  <a:lnTo>
                    <a:pt x="1424578" y="14923"/>
                  </a:lnTo>
                  <a:lnTo>
                    <a:pt x="1405181" y="14720"/>
                  </a:lnTo>
                  <a:lnTo>
                    <a:pt x="1385784" y="14517"/>
                  </a:lnTo>
                  <a:lnTo>
                    <a:pt x="1366386" y="14313"/>
                  </a:lnTo>
                  <a:lnTo>
                    <a:pt x="1346989" y="14110"/>
                  </a:lnTo>
                  <a:lnTo>
                    <a:pt x="1327591" y="13907"/>
                  </a:lnTo>
                  <a:lnTo>
                    <a:pt x="1308194" y="13704"/>
                  </a:lnTo>
                  <a:lnTo>
                    <a:pt x="1288797" y="13501"/>
                  </a:lnTo>
                  <a:lnTo>
                    <a:pt x="1269399" y="13297"/>
                  </a:lnTo>
                  <a:lnTo>
                    <a:pt x="1250002" y="13094"/>
                  </a:lnTo>
                  <a:lnTo>
                    <a:pt x="1230605" y="12891"/>
                  </a:lnTo>
                  <a:lnTo>
                    <a:pt x="1211207" y="12688"/>
                  </a:lnTo>
                  <a:lnTo>
                    <a:pt x="1191810" y="12485"/>
                  </a:lnTo>
                  <a:lnTo>
                    <a:pt x="1172412" y="12281"/>
                  </a:lnTo>
                  <a:lnTo>
                    <a:pt x="1153015" y="12078"/>
                  </a:lnTo>
                  <a:lnTo>
                    <a:pt x="1133618" y="11875"/>
                  </a:lnTo>
                  <a:lnTo>
                    <a:pt x="1114220" y="11672"/>
                  </a:lnTo>
                  <a:lnTo>
                    <a:pt x="1094823" y="11469"/>
                  </a:lnTo>
                  <a:lnTo>
                    <a:pt x="1075426" y="11265"/>
                  </a:lnTo>
                  <a:lnTo>
                    <a:pt x="1056028" y="11062"/>
                  </a:lnTo>
                  <a:lnTo>
                    <a:pt x="1036631" y="10859"/>
                  </a:lnTo>
                  <a:lnTo>
                    <a:pt x="1017233" y="10656"/>
                  </a:lnTo>
                  <a:lnTo>
                    <a:pt x="997836" y="10453"/>
                  </a:lnTo>
                  <a:lnTo>
                    <a:pt x="978439" y="10249"/>
                  </a:lnTo>
                  <a:lnTo>
                    <a:pt x="959041" y="10046"/>
                  </a:lnTo>
                  <a:lnTo>
                    <a:pt x="939644" y="9843"/>
                  </a:lnTo>
                  <a:lnTo>
                    <a:pt x="920246" y="9640"/>
                  </a:lnTo>
                  <a:lnTo>
                    <a:pt x="900849" y="9437"/>
                  </a:lnTo>
                  <a:lnTo>
                    <a:pt x="881452" y="9233"/>
                  </a:lnTo>
                  <a:lnTo>
                    <a:pt x="862054" y="9030"/>
                  </a:lnTo>
                  <a:lnTo>
                    <a:pt x="842657" y="8827"/>
                  </a:lnTo>
                  <a:lnTo>
                    <a:pt x="823260" y="8624"/>
                  </a:lnTo>
                  <a:lnTo>
                    <a:pt x="803862" y="8421"/>
                  </a:lnTo>
                  <a:lnTo>
                    <a:pt x="784465" y="8217"/>
                  </a:lnTo>
                  <a:lnTo>
                    <a:pt x="765067" y="8014"/>
                  </a:lnTo>
                  <a:lnTo>
                    <a:pt x="745670" y="7811"/>
                  </a:lnTo>
                  <a:lnTo>
                    <a:pt x="726273" y="7608"/>
                  </a:lnTo>
                  <a:lnTo>
                    <a:pt x="706875" y="7405"/>
                  </a:lnTo>
                  <a:lnTo>
                    <a:pt x="687478" y="7201"/>
                  </a:lnTo>
                  <a:lnTo>
                    <a:pt x="668081" y="6998"/>
                  </a:lnTo>
                  <a:lnTo>
                    <a:pt x="648683" y="6795"/>
                  </a:lnTo>
                  <a:lnTo>
                    <a:pt x="629286" y="6592"/>
                  </a:lnTo>
                  <a:lnTo>
                    <a:pt x="609888" y="6389"/>
                  </a:lnTo>
                  <a:lnTo>
                    <a:pt x="590491" y="6185"/>
                  </a:lnTo>
                  <a:lnTo>
                    <a:pt x="571094" y="5982"/>
                  </a:lnTo>
                  <a:lnTo>
                    <a:pt x="551696" y="5779"/>
                  </a:lnTo>
                  <a:lnTo>
                    <a:pt x="532299" y="5576"/>
                  </a:lnTo>
                  <a:lnTo>
                    <a:pt x="512901" y="5373"/>
                  </a:lnTo>
                  <a:lnTo>
                    <a:pt x="493504" y="5169"/>
                  </a:lnTo>
                  <a:lnTo>
                    <a:pt x="474107" y="4966"/>
                  </a:lnTo>
                  <a:lnTo>
                    <a:pt x="454709" y="4763"/>
                  </a:lnTo>
                  <a:lnTo>
                    <a:pt x="435312" y="4560"/>
                  </a:lnTo>
                  <a:lnTo>
                    <a:pt x="415915" y="4357"/>
                  </a:lnTo>
                  <a:lnTo>
                    <a:pt x="396517" y="4153"/>
                  </a:lnTo>
                  <a:lnTo>
                    <a:pt x="377120" y="3950"/>
                  </a:lnTo>
                  <a:lnTo>
                    <a:pt x="357722" y="3747"/>
                  </a:lnTo>
                  <a:lnTo>
                    <a:pt x="338325" y="3544"/>
                  </a:lnTo>
                  <a:lnTo>
                    <a:pt x="318928" y="3341"/>
                  </a:lnTo>
                  <a:lnTo>
                    <a:pt x="299530" y="3137"/>
                  </a:lnTo>
                  <a:lnTo>
                    <a:pt x="280133" y="2934"/>
                  </a:lnTo>
                  <a:lnTo>
                    <a:pt x="260735" y="2731"/>
                  </a:lnTo>
                  <a:lnTo>
                    <a:pt x="241338" y="2528"/>
                  </a:lnTo>
                  <a:lnTo>
                    <a:pt x="221941" y="2325"/>
                  </a:lnTo>
                  <a:lnTo>
                    <a:pt x="202543" y="2121"/>
                  </a:lnTo>
                  <a:lnTo>
                    <a:pt x="183146" y="1918"/>
                  </a:lnTo>
                  <a:lnTo>
                    <a:pt x="163749" y="1715"/>
                  </a:lnTo>
                  <a:lnTo>
                    <a:pt x="144351" y="1512"/>
                  </a:lnTo>
                  <a:lnTo>
                    <a:pt x="124954" y="1308"/>
                  </a:lnTo>
                  <a:lnTo>
                    <a:pt x="105556" y="1105"/>
                  </a:lnTo>
                  <a:lnTo>
                    <a:pt x="86159" y="902"/>
                  </a:lnTo>
                  <a:lnTo>
                    <a:pt x="66762" y="699"/>
                  </a:lnTo>
                  <a:lnTo>
                    <a:pt x="47364" y="496"/>
                  </a:lnTo>
                  <a:lnTo>
                    <a:pt x="27967" y="292"/>
                  </a:lnTo>
                  <a:lnTo>
                    <a:pt x="8570" y="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767964" y="4620775"/>
              <a:ext cx="62727" cy="71996"/>
            </a:xfrm>
            <a:custGeom>
              <a:avLst/>
              <a:pathLst>
                <a:path w="62727" h="71996">
                  <a:moveTo>
                    <a:pt x="62727" y="0"/>
                  </a:moveTo>
                  <a:lnTo>
                    <a:pt x="0" y="35344"/>
                  </a:lnTo>
                  <a:lnTo>
                    <a:pt x="61973" y="719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022322" y="4672466"/>
              <a:ext cx="2306002" cy="1048001"/>
            </a:xfrm>
            <a:custGeom>
              <a:avLst/>
              <a:pathLst>
                <a:path w="2306002" h="1048001">
                  <a:moveTo>
                    <a:pt x="2306002" y="0"/>
                  </a:moveTo>
                  <a:lnTo>
                    <a:pt x="2279398" y="12090"/>
                  </a:lnTo>
                  <a:lnTo>
                    <a:pt x="2252795" y="24180"/>
                  </a:lnTo>
                  <a:lnTo>
                    <a:pt x="2226192" y="36271"/>
                  </a:lnTo>
                  <a:lnTo>
                    <a:pt x="2199588" y="48361"/>
                  </a:lnTo>
                  <a:lnTo>
                    <a:pt x="2172985" y="60451"/>
                  </a:lnTo>
                  <a:lnTo>
                    <a:pt x="2146381" y="72542"/>
                  </a:lnTo>
                  <a:lnTo>
                    <a:pt x="2119778" y="84632"/>
                  </a:lnTo>
                  <a:lnTo>
                    <a:pt x="2093174" y="96723"/>
                  </a:lnTo>
                  <a:lnTo>
                    <a:pt x="2066571" y="108813"/>
                  </a:lnTo>
                  <a:lnTo>
                    <a:pt x="2039967" y="120903"/>
                  </a:lnTo>
                  <a:lnTo>
                    <a:pt x="2013364" y="132994"/>
                  </a:lnTo>
                  <a:lnTo>
                    <a:pt x="1986760" y="145084"/>
                  </a:lnTo>
                  <a:lnTo>
                    <a:pt x="1960157" y="157175"/>
                  </a:lnTo>
                  <a:lnTo>
                    <a:pt x="1933553" y="169265"/>
                  </a:lnTo>
                  <a:lnTo>
                    <a:pt x="1906950" y="181355"/>
                  </a:lnTo>
                  <a:lnTo>
                    <a:pt x="1880346" y="193446"/>
                  </a:lnTo>
                  <a:lnTo>
                    <a:pt x="1853743" y="205536"/>
                  </a:lnTo>
                  <a:lnTo>
                    <a:pt x="1827139" y="217627"/>
                  </a:lnTo>
                  <a:lnTo>
                    <a:pt x="1800536" y="229717"/>
                  </a:lnTo>
                  <a:lnTo>
                    <a:pt x="1773932" y="241807"/>
                  </a:lnTo>
                  <a:lnTo>
                    <a:pt x="1747329" y="253898"/>
                  </a:lnTo>
                  <a:lnTo>
                    <a:pt x="1720726" y="265988"/>
                  </a:lnTo>
                  <a:lnTo>
                    <a:pt x="1694122" y="278079"/>
                  </a:lnTo>
                  <a:lnTo>
                    <a:pt x="1667519" y="290169"/>
                  </a:lnTo>
                  <a:lnTo>
                    <a:pt x="1640915" y="302259"/>
                  </a:lnTo>
                  <a:lnTo>
                    <a:pt x="1614312" y="314350"/>
                  </a:lnTo>
                  <a:lnTo>
                    <a:pt x="1587708" y="326440"/>
                  </a:lnTo>
                  <a:lnTo>
                    <a:pt x="1561105" y="338530"/>
                  </a:lnTo>
                  <a:lnTo>
                    <a:pt x="1534501" y="350621"/>
                  </a:lnTo>
                  <a:lnTo>
                    <a:pt x="1507898" y="362711"/>
                  </a:lnTo>
                  <a:lnTo>
                    <a:pt x="1481294" y="374802"/>
                  </a:lnTo>
                  <a:lnTo>
                    <a:pt x="1454691" y="386892"/>
                  </a:lnTo>
                  <a:lnTo>
                    <a:pt x="1428087" y="398982"/>
                  </a:lnTo>
                  <a:lnTo>
                    <a:pt x="1401484" y="411073"/>
                  </a:lnTo>
                  <a:lnTo>
                    <a:pt x="1374880" y="423163"/>
                  </a:lnTo>
                  <a:lnTo>
                    <a:pt x="1348277" y="435254"/>
                  </a:lnTo>
                  <a:lnTo>
                    <a:pt x="1321673" y="447344"/>
                  </a:lnTo>
                  <a:lnTo>
                    <a:pt x="1295070" y="459434"/>
                  </a:lnTo>
                  <a:lnTo>
                    <a:pt x="1268466" y="471525"/>
                  </a:lnTo>
                  <a:lnTo>
                    <a:pt x="1241863" y="483615"/>
                  </a:lnTo>
                  <a:lnTo>
                    <a:pt x="1215259" y="495706"/>
                  </a:lnTo>
                  <a:lnTo>
                    <a:pt x="1188656" y="507796"/>
                  </a:lnTo>
                  <a:lnTo>
                    <a:pt x="1162053" y="519886"/>
                  </a:lnTo>
                  <a:lnTo>
                    <a:pt x="1135449" y="531977"/>
                  </a:lnTo>
                  <a:lnTo>
                    <a:pt x="1108846" y="544067"/>
                  </a:lnTo>
                  <a:lnTo>
                    <a:pt x="1082242" y="556158"/>
                  </a:lnTo>
                  <a:lnTo>
                    <a:pt x="1055639" y="568248"/>
                  </a:lnTo>
                  <a:lnTo>
                    <a:pt x="1029035" y="580338"/>
                  </a:lnTo>
                  <a:lnTo>
                    <a:pt x="1002432" y="592429"/>
                  </a:lnTo>
                  <a:lnTo>
                    <a:pt x="975828" y="604519"/>
                  </a:lnTo>
                  <a:lnTo>
                    <a:pt x="949225" y="616610"/>
                  </a:lnTo>
                  <a:lnTo>
                    <a:pt x="922621" y="628700"/>
                  </a:lnTo>
                  <a:lnTo>
                    <a:pt x="896018" y="640790"/>
                  </a:lnTo>
                  <a:lnTo>
                    <a:pt x="869414" y="652881"/>
                  </a:lnTo>
                  <a:lnTo>
                    <a:pt x="842811" y="664971"/>
                  </a:lnTo>
                  <a:lnTo>
                    <a:pt x="816207" y="677061"/>
                  </a:lnTo>
                  <a:lnTo>
                    <a:pt x="789604" y="689152"/>
                  </a:lnTo>
                  <a:lnTo>
                    <a:pt x="763000" y="701242"/>
                  </a:lnTo>
                  <a:lnTo>
                    <a:pt x="736397" y="713333"/>
                  </a:lnTo>
                  <a:lnTo>
                    <a:pt x="709793" y="725423"/>
                  </a:lnTo>
                  <a:lnTo>
                    <a:pt x="683190" y="737513"/>
                  </a:lnTo>
                  <a:lnTo>
                    <a:pt x="656586" y="749604"/>
                  </a:lnTo>
                  <a:lnTo>
                    <a:pt x="629983" y="761694"/>
                  </a:lnTo>
                  <a:lnTo>
                    <a:pt x="603380" y="773785"/>
                  </a:lnTo>
                  <a:lnTo>
                    <a:pt x="576776" y="785875"/>
                  </a:lnTo>
                  <a:lnTo>
                    <a:pt x="550173" y="797965"/>
                  </a:lnTo>
                  <a:lnTo>
                    <a:pt x="523569" y="810056"/>
                  </a:lnTo>
                  <a:lnTo>
                    <a:pt x="496966" y="822146"/>
                  </a:lnTo>
                  <a:lnTo>
                    <a:pt x="470362" y="834237"/>
                  </a:lnTo>
                  <a:lnTo>
                    <a:pt x="443759" y="846327"/>
                  </a:lnTo>
                  <a:lnTo>
                    <a:pt x="417155" y="858417"/>
                  </a:lnTo>
                  <a:lnTo>
                    <a:pt x="390552" y="870508"/>
                  </a:lnTo>
                  <a:lnTo>
                    <a:pt x="363948" y="882598"/>
                  </a:lnTo>
                  <a:lnTo>
                    <a:pt x="337345" y="894689"/>
                  </a:lnTo>
                  <a:lnTo>
                    <a:pt x="310741" y="906779"/>
                  </a:lnTo>
                  <a:lnTo>
                    <a:pt x="284138" y="918869"/>
                  </a:lnTo>
                  <a:lnTo>
                    <a:pt x="257534" y="930960"/>
                  </a:lnTo>
                  <a:lnTo>
                    <a:pt x="230931" y="943050"/>
                  </a:lnTo>
                  <a:lnTo>
                    <a:pt x="204327" y="955141"/>
                  </a:lnTo>
                  <a:lnTo>
                    <a:pt x="177724" y="967231"/>
                  </a:lnTo>
                  <a:lnTo>
                    <a:pt x="151120" y="979321"/>
                  </a:lnTo>
                  <a:lnTo>
                    <a:pt x="124517" y="991412"/>
                  </a:lnTo>
                  <a:lnTo>
                    <a:pt x="97913" y="1003502"/>
                  </a:lnTo>
                  <a:lnTo>
                    <a:pt x="71310" y="1015592"/>
                  </a:lnTo>
                  <a:lnTo>
                    <a:pt x="44707" y="1027683"/>
                  </a:lnTo>
                  <a:lnTo>
                    <a:pt x="18103" y="1039773"/>
                  </a:lnTo>
                  <a:lnTo>
                    <a:pt x="0" y="1048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022322" y="5661894"/>
              <a:ext cx="71661" cy="65548"/>
            </a:xfrm>
            <a:custGeom>
              <a:avLst/>
              <a:pathLst>
                <a:path w="71661" h="65548">
                  <a:moveTo>
                    <a:pt x="41871" y="0"/>
                  </a:moveTo>
                  <a:lnTo>
                    <a:pt x="0" y="58572"/>
                  </a:lnTo>
                  <a:lnTo>
                    <a:pt x="71661" y="655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041653" y="4600504"/>
              <a:ext cx="1286672" cy="71961"/>
            </a:xfrm>
            <a:custGeom>
              <a:avLst/>
              <a:pathLst>
                <a:path w="1286672" h="71961">
                  <a:moveTo>
                    <a:pt x="1286672" y="71961"/>
                  </a:moveTo>
                  <a:lnTo>
                    <a:pt x="1270044" y="71031"/>
                  </a:lnTo>
                  <a:lnTo>
                    <a:pt x="1253417" y="70101"/>
                  </a:lnTo>
                  <a:lnTo>
                    <a:pt x="1236790" y="69171"/>
                  </a:lnTo>
                  <a:lnTo>
                    <a:pt x="1220162" y="68242"/>
                  </a:lnTo>
                  <a:lnTo>
                    <a:pt x="1203535" y="67312"/>
                  </a:lnTo>
                  <a:lnTo>
                    <a:pt x="1186907" y="66382"/>
                  </a:lnTo>
                  <a:lnTo>
                    <a:pt x="1170280" y="65452"/>
                  </a:lnTo>
                  <a:lnTo>
                    <a:pt x="1153653" y="64522"/>
                  </a:lnTo>
                  <a:lnTo>
                    <a:pt x="1137025" y="63592"/>
                  </a:lnTo>
                  <a:lnTo>
                    <a:pt x="1120398" y="62662"/>
                  </a:lnTo>
                  <a:lnTo>
                    <a:pt x="1103770" y="61732"/>
                  </a:lnTo>
                  <a:lnTo>
                    <a:pt x="1087143" y="60802"/>
                  </a:lnTo>
                  <a:lnTo>
                    <a:pt x="1070516" y="59872"/>
                  </a:lnTo>
                  <a:lnTo>
                    <a:pt x="1053888" y="58942"/>
                  </a:lnTo>
                  <a:lnTo>
                    <a:pt x="1037261" y="58012"/>
                  </a:lnTo>
                  <a:lnTo>
                    <a:pt x="1020634" y="57082"/>
                  </a:lnTo>
                  <a:lnTo>
                    <a:pt x="1004006" y="56152"/>
                  </a:lnTo>
                  <a:lnTo>
                    <a:pt x="987379" y="55222"/>
                  </a:lnTo>
                  <a:lnTo>
                    <a:pt x="970751" y="54292"/>
                  </a:lnTo>
                  <a:lnTo>
                    <a:pt x="954124" y="53362"/>
                  </a:lnTo>
                  <a:lnTo>
                    <a:pt x="937497" y="52432"/>
                  </a:lnTo>
                  <a:lnTo>
                    <a:pt x="920869" y="51503"/>
                  </a:lnTo>
                  <a:lnTo>
                    <a:pt x="904242" y="50573"/>
                  </a:lnTo>
                  <a:lnTo>
                    <a:pt x="887615" y="49643"/>
                  </a:lnTo>
                  <a:lnTo>
                    <a:pt x="870987" y="48713"/>
                  </a:lnTo>
                  <a:lnTo>
                    <a:pt x="854360" y="47783"/>
                  </a:lnTo>
                  <a:lnTo>
                    <a:pt x="837732" y="46853"/>
                  </a:lnTo>
                  <a:lnTo>
                    <a:pt x="821105" y="45923"/>
                  </a:lnTo>
                  <a:lnTo>
                    <a:pt x="804478" y="44993"/>
                  </a:lnTo>
                  <a:lnTo>
                    <a:pt x="787850" y="44063"/>
                  </a:lnTo>
                  <a:lnTo>
                    <a:pt x="771223" y="43133"/>
                  </a:lnTo>
                  <a:lnTo>
                    <a:pt x="754596" y="42203"/>
                  </a:lnTo>
                  <a:lnTo>
                    <a:pt x="737968" y="41273"/>
                  </a:lnTo>
                  <a:lnTo>
                    <a:pt x="721341" y="40343"/>
                  </a:lnTo>
                  <a:lnTo>
                    <a:pt x="704713" y="39413"/>
                  </a:lnTo>
                  <a:lnTo>
                    <a:pt x="688086" y="38483"/>
                  </a:lnTo>
                  <a:lnTo>
                    <a:pt x="671459" y="37553"/>
                  </a:lnTo>
                  <a:lnTo>
                    <a:pt x="654831" y="36623"/>
                  </a:lnTo>
                  <a:lnTo>
                    <a:pt x="638204" y="35693"/>
                  </a:lnTo>
                  <a:lnTo>
                    <a:pt x="621577" y="34763"/>
                  </a:lnTo>
                  <a:lnTo>
                    <a:pt x="604949" y="33834"/>
                  </a:lnTo>
                  <a:lnTo>
                    <a:pt x="588322" y="32904"/>
                  </a:lnTo>
                  <a:lnTo>
                    <a:pt x="571694" y="31974"/>
                  </a:lnTo>
                  <a:lnTo>
                    <a:pt x="555067" y="31044"/>
                  </a:lnTo>
                  <a:lnTo>
                    <a:pt x="538440" y="30114"/>
                  </a:lnTo>
                  <a:lnTo>
                    <a:pt x="521812" y="29184"/>
                  </a:lnTo>
                  <a:lnTo>
                    <a:pt x="505185" y="28254"/>
                  </a:lnTo>
                  <a:lnTo>
                    <a:pt x="488558" y="27324"/>
                  </a:lnTo>
                  <a:lnTo>
                    <a:pt x="471930" y="26394"/>
                  </a:lnTo>
                  <a:lnTo>
                    <a:pt x="455303" y="25464"/>
                  </a:lnTo>
                  <a:lnTo>
                    <a:pt x="438675" y="24534"/>
                  </a:lnTo>
                  <a:lnTo>
                    <a:pt x="422048" y="23604"/>
                  </a:lnTo>
                  <a:lnTo>
                    <a:pt x="405421" y="22674"/>
                  </a:lnTo>
                  <a:lnTo>
                    <a:pt x="388793" y="21744"/>
                  </a:lnTo>
                  <a:lnTo>
                    <a:pt x="372166" y="20814"/>
                  </a:lnTo>
                  <a:lnTo>
                    <a:pt x="355538" y="19884"/>
                  </a:lnTo>
                  <a:lnTo>
                    <a:pt x="338911" y="18954"/>
                  </a:lnTo>
                  <a:lnTo>
                    <a:pt x="322284" y="18024"/>
                  </a:lnTo>
                  <a:lnTo>
                    <a:pt x="305656" y="17094"/>
                  </a:lnTo>
                  <a:lnTo>
                    <a:pt x="289029" y="16165"/>
                  </a:lnTo>
                  <a:lnTo>
                    <a:pt x="272402" y="15235"/>
                  </a:lnTo>
                  <a:lnTo>
                    <a:pt x="255774" y="14305"/>
                  </a:lnTo>
                  <a:lnTo>
                    <a:pt x="239147" y="13375"/>
                  </a:lnTo>
                  <a:lnTo>
                    <a:pt x="222519" y="12445"/>
                  </a:lnTo>
                  <a:lnTo>
                    <a:pt x="205892" y="11515"/>
                  </a:lnTo>
                  <a:lnTo>
                    <a:pt x="189265" y="10585"/>
                  </a:lnTo>
                  <a:lnTo>
                    <a:pt x="172637" y="9655"/>
                  </a:lnTo>
                  <a:lnTo>
                    <a:pt x="156010" y="8725"/>
                  </a:lnTo>
                  <a:lnTo>
                    <a:pt x="139383" y="7795"/>
                  </a:lnTo>
                  <a:lnTo>
                    <a:pt x="122755" y="6865"/>
                  </a:lnTo>
                  <a:lnTo>
                    <a:pt x="106128" y="5935"/>
                  </a:lnTo>
                  <a:lnTo>
                    <a:pt x="89500" y="5005"/>
                  </a:lnTo>
                  <a:lnTo>
                    <a:pt x="72873" y="4075"/>
                  </a:lnTo>
                  <a:lnTo>
                    <a:pt x="56246" y="3145"/>
                  </a:lnTo>
                  <a:lnTo>
                    <a:pt x="39618" y="2215"/>
                  </a:lnTo>
                  <a:lnTo>
                    <a:pt x="22991" y="1285"/>
                  </a:lnTo>
                  <a:lnTo>
                    <a:pt x="6364" y="3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041653" y="4568042"/>
              <a:ext cx="64266" cy="71887"/>
            </a:xfrm>
            <a:custGeom>
              <a:avLst/>
              <a:pathLst>
                <a:path w="64266" h="71887">
                  <a:moveTo>
                    <a:pt x="64266" y="0"/>
                  </a:moveTo>
                  <a:lnTo>
                    <a:pt x="0" y="32461"/>
                  </a:lnTo>
                  <a:lnTo>
                    <a:pt x="60246" y="71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297614" y="4672466"/>
              <a:ext cx="2030711" cy="715119"/>
            </a:xfrm>
            <a:custGeom>
              <a:avLst/>
              <a:pathLst>
                <a:path w="2030711" h="715119">
                  <a:moveTo>
                    <a:pt x="2030711" y="0"/>
                  </a:moveTo>
                  <a:lnTo>
                    <a:pt x="2006768" y="8431"/>
                  </a:lnTo>
                  <a:lnTo>
                    <a:pt x="1982826" y="16862"/>
                  </a:lnTo>
                  <a:lnTo>
                    <a:pt x="1958884" y="25293"/>
                  </a:lnTo>
                  <a:lnTo>
                    <a:pt x="1934942" y="33725"/>
                  </a:lnTo>
                  <a:lnTo>
                    <a:pt x="1911000" y="42156"/>
                  </a:lnTo>
                  <a:lnTo>
                    <a:pt x="1887058" y="50587"/>
                  </a:lnTo>
                  <a:lnTo>
                    <a:pt x="1863116" y="59018"/>
                  </a:lnTo>
                  <a:lnTo>
                    <a:pt x="1839173" y="67450"/>
                  </a:lnTo>
                  <a:lnTo>
                    <a:pt x="1815231" y="75881"/>
                  </a:lnTo>
                  <a:lnTo>
                    <a:pt x="1791289" y="84312"/>
                  </a:lnTo>
                  <a:lnTo>
                    <a:pt x="1767347" y="92744"/>
                  </a:lnTo>
                  <a:lnTo>
                    <a:pt x="1743405" y="101175"/>
                  </a:lnTo>
                  <a:lnTo>
                    <a:pt x="1719463" y="109606"/>
                  </a:lnTo>
                  <a:lnTo>
                    <a:pt x="1695521" y="118037"/>
                  </a:lnTo>
                  <a:lnTo>
                    <a:pt x="1671579" y="126469"/>
                  </a:lnTo>
                  <a:lnTo>
                    <a:pt x="1647636" y="134900"/>
                  </a:lnTo>
                  <a:lnTo>
                    <a:pt x="1623694" y="143331"/>
                  </a:lnTo>
                  <a:lnTo>
                    <a:pt x="1599752" y="151763"/>
                  </a:lnTo>
                  <a:lnTo>
                    <a:pt x="1575810" y="160194"/>
                  </a:lnTo>
                  <a:lnTo>
                    <a:pt x="1551868" y="168625"/>
                  </a:lnTo>
                  <a:lnTo>
                    <a:pt x="1527926" y="177056"/>
                  </a:lnTo>
                  <a:lnTo>
                    <a:pt x="1503984" y="185488"/>
                  </a:lnTo>
                  <a:lnTo>
                    <a:pt x="1480041" y="193919"/>
                  </a:lnTo>
                  <a:lnTo>
                    <a:pt x="1456099" y="202350"/>
                  </a:lnTo>
                  <a:lnTo>
                    <a:pt x="1432157" y="210782"/>
                  </a:lnTo>
                  <a:lnTo>
                    <a:pt x="1408215" y="219213"/>
                  </a:lnTo>
                  <a:lnTo>
                    <a:pt x="1384273" y="227644"/>
                  </a:lnTo>
                  <a:lnTo>
                    <a:pt x="1360331" y="236075"/>
                  </a:lnTo>
                  <a:lnTo>
                    <a:pt x="1336389" y="244507"/>
                  </a:lnTo>
                  <a:lnTo>
                    <a:pt x="1312446" y="252938"/>
                  </a:lnTo>
                  <a:lnTo>
                    <a:pt x="1288504" y="261369"/>
                  </a:lnTo>
                  <a:lnTo>
                    <a:pt x="1264562" y="269800"/>
                  </a:lnTo>
                  <a:lnTo>
                    <a:pt x="1240620" y="278232"/>
                  </a:lnTo>
                  <a:lnTo>
                    <a:pt x="1216678" y="286663"/>
                  </a:lnTo>
                  <a:lnTo>
                    <a:pt x="1192736" y="295094"/>
                  </a:lnTo>
                  <a:lnTo>
                    <a:pt x="1168794" y="303526"/>
                  </a:lnTo>
                  <a:lnTo>
                    <a:pt x="1144852" y="311957"/>
                  </a:lnTo>
                  <a:lnTo>
                    <a:pt x="1120909" y="320388"/>
                  </a:lnTo>
                  <a:lnTo>
                    <a:pt x="1096967" y="328819"/>
                  </a:lnTo>
                  <a:lnTo>
                    <a:pt x="1073025" y="337251"/>
                  </a:lnTo>
                  <a:lnTo>
                    <a:pt x="1049083" y="345682"/>
                  </a:lnTo>
                  <a:lnTo>
                    <a:pt x="1025141" y="354113"/>
                  </a:lnTo>
                  <a:lnTo>
                    <a:pt x="1001199" y="362545"/>
                  </a:lnTo>
                  <a:lnTo>
                    <a:pt x="977257" y="370976"/>
                  </a:lnTo>
                  <a:lnTo>
                    <a:pt x="953314" y="379407"/>
                  </a:lnTo>
                  <a:lnTo>
                    <a:pt x="929372" y="387838"/>
                  </a:lnTo>
                  <a:lnTo>
                    <a:pt x="905430" y="396270"/>
                  </a:lnTo>
                  <a:lnTo>
                    <a:pt x="881488" y="404701"/>
                  </a:lnTo>
                  <a:lnTo>
                    <a:pt x="857546" y="413132"/>
                  </a:lnTo>
                  <a:lnTo>
                    <a:pt x="833604" y="421564"/>
                  </a:lnTo>
                  <a:lnTo>
                    <a:pt x="809662" y="429995"/>
                  </a:lnTo>
                  <a:lnTo>
                    <a:pt x="785719" y="438426"/>
                  </a:lnTo>
                  <a:lnTo>
                    <a:pt x="761777" y="446857"/>
                  </a:lnTo>
                  <a:lnTo>
                    <a:pt x="737835" y="455289"/>
                  </a:lnTo>
                  <a:lnTo>
                    <a:pt x="713893" y="463720"/>
                  </a:lnTo>
                  <a:lnTo>
                    <a:pt x="689951" y="472151"/>
                  </a:lnTo>
                  <a:lnTo>
                    <a:pt x="666009" y="480583"/>
                  </a:lnTo>
                  <a:lnTo>
                    <a:pt x="642067" y="489014"/>
                  </a:lnTo>
                  <a:lnTo>
                    <a:pt x="618124" y="497445"/>
                  </a:lnTo>
                  <a:lnTo>
                    <a:pt x="594182" y="505876"/>
                  </a:lnTo>
                  <a:lnTo>
                    <a:pt x="570240" y="514308"/>
                  </a:lnTo>
                  <a:lnTo>
                    <a:pt x="546298" y="522739"/>
                  </a:lnTo>
                  <a:lnTo>
                    <a:pt x="522356" y="531170"/>
                  </a:lnTo>
                  <a:lnTo>
                    <a:pt x="498414" y="539601"/>
                  </a:lnTo>
                  <a:lnTo>
                    <a:pt x="474472" y="548033"/>
                  </a:lnTo>
                  <a:lnTo>
                    <a:pt x="450530" y="556464"/>
                  </a:lnTo>
                  <a:lnTo>
                    <a:pt x="426587" y="564895"/>
                  </a:lnTo>
                  <a:lnTo>
                    <a:pt x="402645" y="573327"/>
                  </a:lnTo>
                  <a:lnTo>
                    <a:pt x="378703" y="581758"/>
                  </a:lnTo>
                  <a:lnTo>
                    <a:pt x="354761" y="590189"/>
                  </a:lnTo>
                  <a:lnTo>
                    <a:pt x="330819" y="598620"/>
                  </a:lnTo>
                  <a:lnTo>
                    <a:pt x="306877" y="607052"/>
                  </a:lnTo>
                  <a:lnTo>
                    <a:pt x="282935" y="615483"/>
                  </a:lnTo>
                  <a:lnTo>
                    <a:pt x="258992" y="623914"/>
                  </a:lnTo>
                  <a:lnTo>
                    <a:pt x="235050" y="632346"/>
                  </a:lnTo>
                  <a:lnTo>
                    <a:pt x="211108" y="640777"/>
                  </a:lnTo>
                  <a:lnTo>
                    <a:pt x="187166" y="649208"/>
                  </a:lnTo>
                  <a:lnTo>
                    <a:pt x="163224" y="657639"/>
                  </a:lnTo>
                  <a:lnTo>
                    <a:pt x="139282" y="666071"/>
                  </a:lnTo>
                  <a:lnTo>
                    <a:pt x="115340" y="674502"/>
                  </a:lnTo>
                  <a:lnTo>
                    <a:pt x="91397" y="682933"/>
                  </a:lnTo>
                  <a:lnTo>
                    <a:pt x="67455" y="691365"/>
                  </a:lnTo>
                  <a:lnTo>
                    <a:pt x="43513" y="699796"/>
                  </a:lnTo>
                  <a:lnTo>
                    <a:pt x="19571" y="708227"/>
                  </a:lnTo>
                  <a:lnTo>
                    <a:pt x="0" y="715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297614" y="5332918"/>
              <a:ext cx="70771" cy="67912"/>
            </a:xfrm>
            <a:custGeom>
              <a:avLst/>
              <a:pathLst>
                <a:path w="70771" h="67912">
                  <a:moveTo>
                    <a:pt x="46855" y="0"/>
                  </a:moveTo>
                  <a:lnTo>
                    <a:pt x="0" y="54667"/>
                  </a:lnTo>
                  <a:lnTo>
                    <a:pt x="70771" y="679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860586" y="4672466"/>
              <a:ext cx="1467738" cy="1707269"/>
            </a:xfrm>
            <a:custGeom>
              <a:avLst/>
              <a:pathLst>
                <a:path w="1467738" h="1707269">
                  <a:moveTo>
                    <a:pt x="1467738" y="0"/>
                  </a:moveTo>
                  <a:lnTo>
                    <a:pt x="1450542" y="20002"/>
                  </a:lnTo>
                  <a:lnTo>
                    <a:pt x="1433346" y="40005"/>
                  </a:lnTo>
                  <a:lnTo>
                    <a:pt x="1416150" y="60007"/>
                  </a:lnTo>
                  <a:lnTo>
                    <a:pt x="1398954" y="80010"/>
                  </a:lnTo>
                  <a:lnTo>
                    <a:pt x="1381757" y="100012"/>
                  </a:lnTo>
                  <a:lnTo>
                    <a:pt x="1364561" y="120015"/>
                  </a:lnTo>
                  <a:lnTo>
                    <a:pt x="1347365" y="140018"/>
                  </a:lnTo>
                  <a:lnTo>
                    <a:pt x="1330169" y="160020"/>
                  </a:lnTo>
                  <a:lnTo>
                    <a:pt x="1312972" y="180023"/>
                  </a:lnTo>
                  <a:lnTo>
                    <a:pt x="1295776" y="200025"/>
                  </a:lnTo>
                  <a:lnTo>
                    <a:pt x="1278580" y="220028"/>
                  </a:lnTo>
                  <a:lnTo>
                    <a:pt x="1261384" y="240031"/>
                  </a:lnTo>
                  <a:lnTo>
                    <a:pt x="1244188" y="260033"/>
                  </a:lnTo>
                  <a:lnTo>
                    <a:pt x="1226991" y="280036"/>
                  </a:lnTo>
                  <a:lnTo>
                    <a:pt x="1209795" y="300038"/>
                  </a:lnTo>
                  <a:lnTo>
                    <a:pt x="1192599" y="320041"/>
                  </a:lnTo>
                  <a:lnTo>
                    <a:pt x="1175403" y="340044"/>
                  </a:lnTo>
                  <a:lnTo>
                    <a:pt x="1158206" y="360046"/>
                  </a:lnTo>
                  <a:lnTo>
                    <a:pt x="1141010" y="380049"/>
                  </a:lnTo>
                  <a:lnTo>
                    <a:pt x="1123814" y="400051"/>
                  </a:lnTo>
                  <a:lnTo>
                    <a:pt x="1106618" y="420054"/>
                  </a:lnTo>
                  <a:lnTo>
                    <a:pt x="1089422" y="440057"/>
                  </a:lnTo>
                  <a:lnTo>
                    <a:pt x="1072225" y="460059"/>
                  </a:lnTo>
                  <a:lnTo>
                    <a:pt x="1055029" y="480062"/>
                  </a:lnTo>
                  <a:lnTo>
                    <a:pt x="1037833" y="500064"/>
                  </a:lnTo>
                  <a:lnTo>
                    <a:pt x="1020637" y="520067"/>
                  </a:lnTo>
                  <a:lnTo>
                    <a:pt x="1003440" y="540069"/>
                  </a:lnTo>
                  <a:lnTo>
                    <a:pt x="986244" y="560072"/>
                  </a:lnTo>
                  <a:lnTo>
                    <a:pt x="969048" y="580075"/>
                  </a:lnTo>
                  <a:lnTo>
                    <a:pt x="951852" y="600077"/>
                  </a:lnTo>
                  <a:lnTo>
                    <a:pt x="934656" y="620080"/>
                  </a:lnTo>
                  <a:lnTo>
                    <a:pt x="917459" y="640082"/>
                  </a:lnTo>
                  <a:lnTo>
                    <a:pt x="900263" y="660085"/>
                  </a:lnTo>
                  <a:lnTo>
                    <a:pt x="883067" y="680088"/>
                  </a:lnTo>
                  <a:lnTo>
                    <a:pt x="865871" y="700090"/>
                  </a:lnTo>
                  <a:lnTo>
                    <a:pt x="848674" y="720093"/>
                  </a:lnTo>
                  <a:lnTo>
                    <a:pt x="831478" y="740095"/>
                  </a:lnTo>
                  <a:lnTo>
                    <a:pt x="814282" y="760098"/>
                  </a:lnTo>
                  <a:lnTo>
                    <a:pt x="797086" y="780101"/>
                  </a:lnTo>
                  <a:lnTo>
                    <a:pt x="779890" y="800103"/>
                  </a:lnTo>
                  <a:lnTo>
                    <a:pt x="762693" y="820106"/>
                  </a:lnTo>
                  <a:lnTo>
                    <a:pt x="745497" y="840108"/>
                  </a:lnTo>
                  <a:lnTo>
                    <a:pt x="728301" y="860111"/>
                  </a:lnTo>
                  <a:lnTo>
                    <a:pt x="711105" y="880114"/>
                  </a:lnTo>
                  <a:lnTo>
                    <a:pt x="693908" y="900116"/>
                  </a:lnTo>
                  <a:lnTo>
                    <a:pt x="676712" y="920119"/>
                  </a:lnTo>
                  <a:lnTo>
                    <a:pt x="659516" y="940121"/>
                  </a:lnTo>
                  <a:lnTo>
                    <a:pt x="642320" y="960124"/>
                  </a:lnTo>
                  <a:lnTo>
                    <a:pt x="625124" y="980126"/>
                  </a:lnTo>
                  <a:lnTo>
                    <a:pt x="607927" y="1000129"/>
                  </a:lnTo>
                  <a:lnTo>
                    <a:pt x="590731" y="1020132"/>
                  </a:lnTo>
                  <a:lnTo>
                    <a:pt x="573535" y="1040134"/>
                  </a:lnTo>
                  <a:lnTo>
                    <a:pt x="556339" y="1060137"/>
                  </a:lnTo>
                  <a:lnTo>
                    <a:pt x="539142" y="1080139"/>
                  </a:lnTo>
                  <a:lnTo>
                    <a:pt x="521946" y="1100142"/>
                  </a:lnTo>
                  <a:lnTo>
                    <a:pt x="504750" y="1120145"/>
                  </a:lnTo>
                  <a:lnTo>
                    <a:pt x="487554" y="1140147"/>
                  </a:lnTo>
                  <a:lnTo>
                    <a:pt x="470358" y="1160150"/>
                  </a:lnTo>
                  <a:lnTo>
                    <a:pt x="453161" y="1180152"/>
                  </a:lnTo>
                  <a:lnTo>
                    <a:pt x="435965" y="1200155"/>
                  </a:lnTo>
                  <a:lnTo>
                    <a:pt x="418769" y="1220158"/>
                  </a:lnTo>
                  <a:lnTo>
                    <a:pt x="401573" y="1240160"/>
                  </a:lnTo>
                  <a:lnTo>
                    <a:pt x="384376" y="1260163"/>
                  </a:lnTo>
                  <a:lnTo>
                    <a:pt x="367180" y="1280165"/>
                  </a:lnTo>
                  <a:lnTo>
                    <a:pt x="349984" y="1300168"/>
                  </a:lnTo>
                  <a:lnTo>
                    <a:pt x="332788" y="1320171"/>
                  </a:lnTo>
                  <a:lnTo>
                    <a:pt x="315592" y="1340173"/>
                  </a:lnTo>
                  <a:lnTo>
                    <a:pt x="298395" y="1360176"/>
                  </a:lnTo>
                  <a:lnTo>
                    <a:pt x="281199" y="1380178"/>
                  </a:lnTo>
                  <a:lnTo>
                    <a:pt x="264003" y="1400181"/>
                  </a:lnTo>
                  <a:lnTo>
                    <a:pt x="246807" y="1420183"/>
                  </a:lnTo>
                  <a:lnTo>
                    <a:pt x="229610" y="1440186"/>
                  </a:lnTo>
                  <a:lnTo>
                    <a:pt x="212414" y="1460189"/>
                  </a:lnTo>
                  <a:lnTo>
                    <a:pt x="195218" y="1480191"/>
                  </a:lnTo>
                  <a:lnTo>
                    <a:pt x="178022" y="1500194"/>
                  </a:lnTo>
                  <a:lnTo>
                    <a:pt x="160826" y="1520196"/>
                  </a:lnTo>
                  <a:lnTo>
                    <a:pt x="143629" y="1540199"/>
                  </a:lnTo>
                  <a:lnTo>
                    <a:pt x="126433" y="1560202"/>
                  </a:lnTo>
                  <a:lnTo>
                    <a:pt x="109237" y="1580204"/>
                  </a:lnTo>
                  <a:lnTo>
                    <a:pt x="92041" y="1600207"/>
                  </a:lnTo>
                  <a:lnTo>
                    <a:pt x="74844" y="1620209"/>
                  </a:lnTo>
                  <a:lnTo>
                    <a:pt x="57648" y="1640212"/>
                  </a:lnTo>
                  <a:lnTo>
                    <a:pt x="40452" y="1660215"/>
                  </a:lnTo>
                  <a:lnTo>
                    <a:pt x="23256" y="1680217"/>
                  </a:lnTo>
                  <a:lnTo>
                    <a:pt x="6060" y="1700220"/>
                  </a:lnTo>
                  <a:lnTo>
                    <a:pt x="0" y="17072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860586" y="6308984"/>
              <a:ext cx="67947" cy="70751"/>
            </a:xfrm>
            <a:custGeom>
              <a:avLst/>
              <a:pathLst>
                <a:path w="67947" h="70751">
                  <a:moveTo>
                    <a:pt x="13350" y="0"/>
                  </a:moveTo>
                  <a:lnTo>
                    <a:pt x="0" y="70751"/>
                  </a:lnTo>
                  <a:lnTo>
                    <a:pt x="67947" y="469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815557" y="4672466"/>
              <a:ext cx="1512768" cy="1249955"/>
            </a:xfrm>
            <a:custGeom>
              <a:avLst/>
              <a:pathLst>
                <a:path w="1512768" h="1249955">
                  <a:moveTo>
                    <a:pt x="1512768" y="0"/>
                  </a:moveTo>
                  <a:lnTo>
                    <a:pt x="1494684" y="14942"/>
                  </a:lnTo>
                  <a:lnTo>
                    <a:pt x="1476600" y="29884"/>
                  </a:lnTo>
                  <a:lnTo>
                    <a:pt x="1458516" y="44826"/>
                  </a:lnTo>
                  <a:lnTo>
                    <a:pt x="1440433" y="59768"/>
                  </a:lnTo>
                  <a:lnTo>
                    <a:pt x="1422349" y="74710"/>
                  </a:lnTo>
                  <a:lnTo>
                    <a:pt x="1404265" y="89652"/>
                  </a:lnTo>
                  <a:lnTo>
                    <a:pt x="1386181" y="104594"/>
                  </a:lnTo>
                  <a:lnTo>
                    <a:pt x="1368098" y="119536"/>
                  </a:lnTo>
                  <a:lnTo>
                    <a:pt x="1350014" y="134478"/>
                  </a:lnTo>
                  <a:lnTo>
                    <a:pt x="1331930" y="149420"/>
                  </a:lnTo>
                  <a:lnTo>
                    <a:pt x="1313847" y="164362"/>
                  </a:lnTo>
                  <a:lnTo>
                    <a:pt x="1295763" y="179304"/>
                  </a:lnTo>
                  <a:lnTo>
                    <a:pt x="1277679" y="194246"/>
                  </a:lnTo>
                  <a:lnTo>
                    <a:pt x="1259595" y="209188"/>
                  </a:lnTo>
                  <a:lnTo>
                    <a:pt x="1241512" y="224130"/>
                  </a:lnTo>
                  <a:lnTo>
                    <a:pt x="1223428" y="239072"/>
                  </a:lnTo>
                  <a:lnTo>
                    <a:pt x="1205344" y="254014"/>
                  </a:lnTo>
                  <a:lnTo>
                    <a:pt x="1187260" y="268956"/>
                  </a:lnTo>
                  <a:lnTo>
                    <a:pt x="1169177" y="283899"/>
                  </a:lnTo>
                  <a:lnTo>
                    <a:pt x="1151093" y="298841"/>
                  </a:lnTo>
                  <a:lnTo>
                    <a:pt x="1133009" y="313783"/>
                  </a:lnTo>
                  <a:lnTo>
                    <a:pt x="1114926" y="328725"/>
                  </a:lnTo>
                  <a:lnTo>
                    <a:pt x="1096842" y="343667"/>
                  </a:lnTo>
                  <a:lnTo>
                    <a:pt x="1078758" y="358609"/>
                  </a:lnTo>
                  <a:lnTo>
                    <a:pt x="1060674" y="373551"/>
                  </a:lnTo>
                  <a:lnTo>
                    <a:pt x="1042591" y="388493"/>
                  </a:lnTo>
                  <a:lnTo>
                    <a:pt x="1024507" y="403435"/>
                  </a:lnTo>
                  <a:lnTo>
                    <a:pt x="1006423" y="418377"/>
                  </a:lnTo>
                  <a:lnTo>
                    <a:pt x="988339" y="433319"/>
                  </a:lnTo>
                  <a:lnTo>
                    <a:pt x="970256" y="448261"/>
                  </a:lnTo>
                  <a:lnTo>
                    <a:pt x="952172" y="463203"/>
                  </a:lnTo>
                  <a:lnTo>
                    <a:pt x="934088" y="478145"/>
                  </a:lnTo>
                  <a:lnTo>
                    <a:pt x="916005" y="493087"/>
                  </a:lnTo>
                  <a:lnTo>
                    <a:pt x="897921" y="508029"/>
                  </a:lnTo>
                  <a:lnTo>
                    <a:pt x="879837" y="522971"/>
                  </a:lnTo>
                  <a:lnTo>
                    <a:pt x="861753" y="537913"/>
                  </a:lnTo>
                  <a:lnTo>
                    <a:pt x="843670" y="552855"/>
                  </a:lnTo>
                  <a:lnTo>
                    <a:pt x="825586" y="567798"/>
                  </a:lnTo>
                  <a:lnTo>
                    <a:pt x="807502" y="582740"/>
                  </a:lnTo>
                  <a:lnTo>
                    <a:pt x="789418" y="597682"/>
                  </a:lnTo>
                  <a:lnTo>
                    <a:pt x="771335" y="612624"/>
                  </a:lnTo>
                  <a:lnTo>
                    <a:pt x="753251" y="627566"/>
                  </a:lnTo>
                  <a:lnTo>
                    <a:pt x="735167" y="642508"/>
                  </a:lnTo>
                  <a:lnTo>
                    <a:pt x="717083" y="657450"/>
                  </a:lnTo>
                  <a:lnTo>
                    <a:pt x="699000" y="672392"/>
                  </a:lnTo>
                  <a:lnTo>
                    <a:pt x="680916" y="687334"/>
                  </a:lnTo>
                  <a:lnTo>
                    <a:pt x="662832" y="702276"/>
                  </a:lnTo>
                  <a:lnTo>
                    <a:pt x="644749" y="717218"/>
                  </a:lnTo>
                  <a:lnTo>
                    <a:pt x="626665" y="732160"/>
                  </a:lnTo>
                  <a:lnTo>
                    <a:pt x="608581" y="747102"/>
                  </a:lnTo>
                  <a:lnTo>
                    <a:pt x="590497" y="762044"/>
                  </a:lnTo>
                  <a:lnTo>
                    <a:pt x="572414" y="776986"/>
                  </a:lnTo>
                  <a:lnTo>
                    <a:pt x="554330" y="791928"/>
                  </a:lnTo>
                  <a:lnTo>
                    <a:pt x="536246" y="806870"/>
                  </a:lnTo>
                  <a:lnTo>
                    <a:pt x="518162" y="821812"/>
                  </a:lnTo>
                  <a:lnTo>
                    <a:pt x="500079" y="836755"/>
                  </a:lnTo>
                  <a:lnTo>
                    <a:pt x="481995" y="851697"/>
                  </a:lnTo>
                  <a:lnTo>
                    <a:pt x="463911" y="866639"/>
                  </a:lnTo>
                  <a:lnTo>
                    <a:pt x="445828" y="881581"/>
                  </a:lnTo>
                  <a:lnTo>
                    <a:pt x="427744" y="896523"/>
                  </a:lnTo>
                  <a:lnTo>
                    <a:pt x="409660" y="911465"/>
                  </a:lnTo>
                  <a:lnTo>
                    <a:pt x="391576" y="926407"/>
                  </a:lnTo>
                  <a:lnTo>
                    <a:pt x="373493" y="941349"/>
                  </a:lnTo>
                  <a:lnTo>
                    <a:pt x="355409" y="956291"/>
                  </a:lnTo>
                  <a:lnTo>
                    <a:pt x="337325" y="971233"/>
                  </a:lnTo>
                  <a:lnTo>
                    <a:pt x="319241" y="986175"/>
                  </a:lnTo>
                  <a:lnTo>
                    <a:pt x="301158" y="1001117"/>
                  </a:lnTo>
                  <a:lnTo>
                    <a:pt x="283074" y="1016059"/>
                  </a:lnTo>
                  <a:lnTo>
                    <a:pt x="264990" y="1031001"/>
                  </a:lnTo>
                  <a:lnTo>
                    <a:pt x="246906" y="1045943"/>
                  </a:lnTo>
                  <a:lnTo>
                    <a:pt x="228823" y="1060885"/>
                  </a:lnTo>
                  <a:lnTo>
                    <a:pt x="210739" y="1075827"/>
                  </a:lnTo>
                  <a:lnTo>
                    <a:pt x="192655" y="1090769"/>
                  </a:lnTo>
                  <a:lnTo>
                    <a:pt x="174572" y="1105711"/>
                  </a:lnTo>
                  <a:lnTo>
                    <a:pt x="156488" y="1120654"/>
                  </a:lnTo>
                  <a:lnTo>
                    <a:pt x="138404" y="1135596"/>
                  </a:lnTo>
                  <a:lnTo>
                    <a:pt x="120320" y="1150538"/>
                  </a:lnTo>
                  <a:lnTo>
                    <a:pt x="102237" y="1165480"/>
                  </a:lnTo>
                  <a:lnTo>
                    <a:pt x="84153" y="1180422"/>
                  </a:lnTo>
                  <a:lnTo>
                    <a:pt x="66069" y="1195364"/>
                  </a:lnTo>
                  <a:lnTo>
                    <a:pt x="47985" y="1210306"/>
                  </a:lnTo>
                  <a:lnTo>
                    <a:pt x="29902" y="1225248"/>
                  </a:lnTo>
                  <a:lnTo>
                    <a:pt x="11818" y="1240190"/>
                  </a:lnTo>
                  <a:lnTo>
                    <a:pt x="0" y="12499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815557" y="5854952"/>
              <a:ext cx="70998" cy="67469"/>
            </a:xfrm>
            <a:custGeom>
              <a:avLst/>
              <a:pathLst>
                <a:path w="70998" h="67469">
                  <a:moveTo>
                    <a:pt x="25137" y="0"/>
                  </a:moveTo>
                  <a:lnTo>
                    <a:pt x="0" y="67469"/>
                  </a:lnTo>
                  <a:lnTo>
                    <a:pt x="70998" y="55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247902" y="4672466"/>
              <a:ext cx="2080422" cy="295478"/>
            </a:xfrm>
            <a:custGeom>
              <a:avLst/>
              <a:pathLst>
                <a:path w="2080422" h="295478">
                  <a:moveTo>
                    <a:pt x="2080422" y="0"/>
                  </a:moveTo>
                  <a:lnTo>
                    <a:pt x="2055808" y="3495"/>
                  </a:lnTo>
                  <a:lnTo>
                    <a:pt x="2031193" y="6991"/>
                  </a:lnTo>
                  <a:lnTo>
                    <a:pt x="2006579" y="10487"/>
                  </a:lnTo>
                  <a:lnTo>
                    <a:pt x="1981964" y="13983"/>
                  </a:lnTo>
                  <a:lnTo>
                    <a:pt x="1957349" y="17479"/>
                  </a:lnTo>
                  <a:lnTo>
                    <a:pt x="1932735" y="20975"/>
                  </a:lnTo>
                  <a:lnTo>
                    <a:pt x="1908120" y="24471"/>
                  </a:lnTo>
                  <a:lnTo>
                    <a:pt x="1883505" y="27967"/>
                  </a:lnTo>
                  <a:lnTo>
                    <a:pt x="1858891" y="31463"/>
                  </a:lnTo>
                  <a:lnTo>
                    <a:pt x="1834276" y="34959"/>
                  </a:lnTo>
                  <a:lnTo>
                    <a:pt x="1809662" y="38455"/>
                  </a:lnTo>
                  <a:lnTo>
                    <a:pt x="1785047" y="41951"/>
                  </a:lnTo>
                  <a:lnTo>
                    <a:pt x="1760432" y="45447"/>
                  </a:lnTo>
                  <a:lnTo>
                    <a:pt x="1735818" y="48943"/>
                  </a:lnTo>
                  <a:lnTo>
                    <a:pt x="1711203" y="52439"/>
                  </a:lnTo>
                  <a:lnTo>
                    <a:pt x="1686589" y="55935"/>
                  </a:lnTo>
                  <a:lnTo>
                    <a:pt x="1661974" y="59431"/>
                  </a:lnTo>
                  <a:lnTo>
                    <a:pt x="1637359" y="62927"/>
                  </a:lnTo>
                  <a:lnTo>
                    <a:pt x="1612745" y="66423"/>
                  </a:lnTo>
                  <a:lnTo>
                    <a:pt x="1588130" y="69919"/>
                  </a:lnTo>
                  <a:lnTo>
                    <a:pt x="1563516" y="73415"/>
                  </a:lnTo>
                  <a:lnTo>
                    <a:pt x="1538901" y="76911"/>
                  </a:lnTo>
                  <a:lnTo>
                    <a:pt x="1514286" y="80407"/>
                  </a:lnTo>
                  <a:lnTo>
                    <a:pt x="1489672" y="83903"/>
                  </a:lnTo>
                  <a:lnTo>
                    <a:pt x="1465057" y="87399"/>
                  </a:lnTo>
                  <a:lnTo>
                    <a:pt x="1440443" y="90895"/>
                  </a:lnTo>
                  <a:lnTo>
                    <a:pt x="1415828" y="94391"/>
                  </a:lnTo>
                  <a:lnTo>
                    <a:pt x="1391213" y="97886"/>
                  </a:lnTo>
                  <a:lnTo>
                    <a:pt x="1366599" y="101382"/>
                  </a:lnTo>
                  <a:lnTo>
                    <a:pt x="1341984" y="104878"/>
                  </a:lnTo>
                  <a:lnTo>
                    <a:pt x="1317370" y="108374"/>
                  </a:lnTo>
                  <a:lnTo>
                    <a:pt x="1292755" y="111870"/>
                  </a:lnTo>
                  <a:lnTo>
                    <a:pt x="1268140" y="115366"/>
                  </a:lnTo>
                  <a:lnTo>
                    <a:pt x="1243526" y="118862"/>
                  </a:lnTo>
                  <a:lnTo>
                    <a:pt x="1218911" y="122358"/>
                  </a:lnTo>
                  <a:lnTo>
                    <a:pt x="1194297" y="125854"/>
                  </a:lnTo>
                  <a:lnTo>
                    <a:pt x="1169682" y="129350"/>
                  </a:lnTo>
                  <a:lnTo>
                    <a:pt x="1145067" y="132846"/>
                  </a:lnTo>
                  <a:lnTo>
                    <a:pt x="1120453" y="136342"/>
                  </a:lnTo>
                  <a:lnTo>
                    <a:pt x="1095838" y="139838"/>
                  </a:lnTo>
                  <a:lnTo>
                    <a:pt x="1071224" y="143334"/>
                  </a:lnTo>
                  <a:lnTo>
                    <a:pt x="1046609" y="146830"/>
                  </a:lnTo>
                  <a:lnTo>
                    <a:pt x="1021994" y="150326"/>
                  </a:lnTo>
                  <a:lnTo>
                    <a:pt x="997380" y="153822"/>
                  </a:lnTo>
                  <a:lnTo>
                    <a:pt x="972765" y="157318"/>
                  </a:lnTo>
                  <a:lnTo>
                    <a:pt x="948150" y="160814"/>
                  </a:lnTo>
                  <a:lnTo>
                    <a:pt x="923536" y="164310"/>
                  </a:lnTo>
                  <a:lnTo>
                    <a:pt x="898921" y="167806"/>
                  </a:lnTo>
                  <a:lnTo>
                    <a:pt x="874307" y="171302"/>
                  </a:lnTo>
                  <a:lnTo>
                    <a:pt x="849692" y="174798"/>
                  </a:lnTo>
                  <a:lnTo>
                    <a:pt x="825077" y="178294"/>
                  </a:lnTo>
                  <a:lnTo>
                    <a:pt x="800463" y="181790"/>
                  </a:lnTo>
                  <a:lnTo>
                    <a:pt x="775848" y="185286"/>
                  </a:lnTo>
                  <a:lnTo>
                    <a:pt x="751234" y="188782"/>
                  </a:lnTo>
                  <a:lnTo>
                    <a:pt x="726619" y="192277"/>
                  </a:lnTo>
                  <a:lnTo>
                    <a:pt x="702004" y="195773"/>
                  </a:lnTo>
                  <a:lnTo>
                    <a:pt x="677390" y="199269"/>
                  </a:lnTo>
                  <a:lnTo>
                    <a:pt x="652775" y="202765"/>
                  </a:lnTo>
                  <a:lnTo>
                    <a:pt x="628161" y="206261"/>
                  </a:lnTo>
                  <a:lnTo>
                    <a:pt x="603546" y="209757"/>
                  </a:lnTo>
                  <a:lnTo>
                    <a:pt x="578931" y="213253"/>
                  </a:lnTo>
                  <a:lnTo>
                    <a:pt x="554317" y="216749"/>
                  </a:lnTo>
                  <a:lnTo>
                    <a:pt x="529702" y="220245"/>
                  </a:lnTo>
                  <a:lnTo>
                    <a:pt x="505088" y="223741"/>
                  </a:lnTo>
                  <a:lnTo>
                    <a:pt x="480473" y="227237"/>
                  </a:lnTo>
                  <a:lnTo>
                    <a:pt x="455858" y="230733"/>
                  </a:lnTo>
                  <a:lnTo>
                    <a:pt x="431244" y="234229"/>
                  </a:lnTo>
                  <a:lnTo>
                    <a:pt x="406629" y="237725"/>
                  </a:lnTo>
                  <a:lnTo>
                    <a:pt x="382015" y="241221"/>
                  </a:lnTo>
                  <a:lnTo>
                    <a:pt x="357400" y="244717"/>
                  </a:lnTo>
                  <a:lnTo>
                    <a:pt x="332785" y="248213"/>
                  </a:lnTo>
                  <a:lnTo>
                    <a:pt x="308171" y="251709"/>
                  </a:lnTo>
                  <a:lnTo>
                    <a:pt x="283556" y="255205"/>
                  </a:lnTo>
                  <a:lnTo>
                    <a:pt x="258942" y="258701"/>
                  </a:lnTo>
                  <a:lnTo>
                    <a:pt x="234327" y="262197"/>
                  </a:lnTo>
                  <a:lnTo>
                    <a:pt x="209712" y="265693"/>
                  </a:lnTo>
                  <a:lnTo>
                    <a:pt x="185098" y="269189"/>
                  </a:lnTo>
                  <a:lnTo>
                    <a:pt x="160483" y="272685"/>
                  </a:lnTo>
                  <a:lnTo>
                    <a:pt x="135869" y="276181"/>
                  </a:lnTo>
                  <a:lnTo>
                    <a:pt x="111254" y="279677"/>
                  </a:lnTo>
                  <a:lnTo>
                    <a:pt x="86639" y="283173"/>
                  </a:lnTo>
                  <a:lnTo>
                    <a:pt x="62025" y="286668"/>
                  </a:lnTo>
                  <a:lnTo>
                    <a:pt x="37410" y="290164"/>
                  </a:lnTo>
                  <a:lnTo>
                    <a:pt x="12796" y="293660"/>
                  </a:lnTo>
                  <a:lnTo>
                    <a:pt x="0" y="2954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247902" y="4923534"/>
              <a:ext cx="66796" cy="71284"/>
            </a:xfrm>
            <a:custGeom>
              <a:avLst/>
              <a:pathLst>
                <a:path w="66796" h="71284">
                  <a:moveTo>
                    <a:pt x="56672" y="0"/>
                  </a:moveTo>
                  <a:lnTo>
                    <a:pt x="0" y="44410"/>
                  </a:lnTo>
                  <a:lnTo>
                    <a:pt x="66796" y="712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218151" y="4672466"/>
              <a:ext cx="2110173" cy="1884798"/>
            </a:xfrm>
            <a:custGeom>
              <a:avLst/>
              <a:pathLst>
                <a:path w="2110173" h="1884798">
                  <a:moveTo>
                    <a:pt x="2110173" y="0"/>
                  </a:moveTo>
                  <a:lnTo>
                    <a:pt x="2086146" y="21460"/>
                  </a:lnTo>
                  <a:lnTo>
                    <a:pt x="2062119" y="42921"/>
                  </a:lnTo>
                  <a:lnTo>
                    <a:pt x="2038092" y="64382"/>
                  </a:lnTo>
                  <a:lnTo>
                    <a:pt x="2014066" y="85843"/>
                  </a:lnTo>
                  <a:lnTo>
                    <a:pt x="1990039" y="107303"/>
                  </a:lnTo>
                  <a:lnTo>
                    <a:pt x="1966012" y="128764"/>
                  </a:lnTo>
                  <a:lnTo>
                    <a:pt x="1941985" y="150225"/>
                  </a:lnTo>
                  <a:lnTo>
                    <a:pt x="1917958" y="171686"/>
                  </a:lnTo>
                  <a:lnTo>
                    <a:pt x="1893931" y="193146"/>
                  </a:lnTo>
                  <a:lnTo>
                    <a:pt x="1869904" y="214607"/>
                  </a:lnTo>
                  <a:lnTo>
                    <a:pt x="1845877" y="236068"/>
                  </a:lnTo>
                  <a:lnTo>
                    <a:pt x="1821850" y="257529"/>
                  </a:lnTo>
                  <a:lnTo>
                    <a:pt x="1797823" y="278989"/>
                  </a:lnTo>
                  <a:lnTo>
                    <a:pt x="1773796" y="300450"/>
                  </a:lnTo>
                  <a:lnTo>
                    <a:pt x="1749769" y="321911"/>
                  </a:lnTo>
                  <a:lnTo>
                    <a:pt x="1725742" y="343372"/>
                  </a:lnTo>
                  <a:lnTo>
                    <a:pt x="1701715" y="364832"/>
                  </a:lnTo>
                  <a:lnTo>
                    <a:pt x="1677689" y="386293"/>
                  </a:lnTo>
                  <a:lnTo>
                    <a:pt x="1653662" y="407754"/>
                  </a:lnTo>
                  <a:lnTo>
                    <a:pt x="1629635" y="429215"/>
                  </a:lnTo>
                  <a:lnTo>
                    <a:pt x="1605608" y="450675"/>
                  </a:lnTo>
                  <a:lnTo>
                    <a:pt x="1581581" y="472136"/>
                  </a:lnTo>
                  <a:lnTo>
                    <a:pt x="1557554" y="493597"/>
                  </a:lnTo>
                  <a:lnTo>
                    <a:pt x="1533527" y="515058"/>
                  </a:lnTo>
                  <a:lnTo>
                    <a:pt x="1509500" y="536518"/>
                  </a:lnTo>
                  <a:lnTo>
                    <a:pt x="1485473" y="557979"/>
                  </a:lnTo>
                  <a:lnTo>
                    <a:pt x="1461446" y="579440"/>
                  </a:lnTo>
                  <a:lnTo>
                    <a:pt x="1437419" y="600901"/>
                  </a:lnTo>
                  <a:lnTo>
                    <a:pt x="1413392" y="622361"/>
                  </a:lnTo>
                  <a:lnTo>
                    <a:pt x="1389365" y="643822"/>
                  </a:lnTo>
                  <a:lnTo>
                    <a:pt x="1365338" y="665283"/>
                  </a:lnTo>
                  <a:lnTo>
                    <a:pt x="1341311" y="686744"/>
                  </a:lnTo>
                  <a:lnTo>
                    <a:pt x="1317285" y="708204"/>
                  </a:lnTo>
                  <a:lnTo>
                    <a:pt x="1293258" y="729665"/>
                  </a:lnTo>
                  <a:lnTo>
                    <a:pt x="1269231" y="751126"/>
                  </a:lnTo>
                  <a:lnTo>
                    <a:pt x="1245204" y="772587"/>
                  </a:lnTo>
                  <a:lnTo>
                    <a:pt x="1221177" y="794047"/>
                  </a:lnTo>
                  <a:lnTo>
                    <a:pt x="1197150" y="815508"/>
                  </a:lnTo>
                  <a:lnTo>
                    <a:pt x="1173123" y="836969"/>
                  </a:lnTo>
                  <a:lnTo>
                    <a:pt x="1149096" y="858430"/>
                  </a:lnTo>
                  <a:lnTo>
                    <a:pt x="1125069" y="879890"/>
                  </a:lnTo>
                  <a:lnTo>
                    <a:pt x="1101042" y="901351"/>
                  </a:lnTo>
                  <a:lnTo>
                    <a:pt x="1077015" y="922812"/>
                  </a:lnTo>
                  <a:lnTo>
                    <a:pt x="1052988" y="944273"/>
                  </a:lnTo>
                  <a:lnTo>
                    <a:pt x="1028961" y="965733"/>
                  </a:lnTo>
                  <a:lnTo>
                    <a:pt x="1004934" y="987194"/>
                  </a:lnTo>
                  <a:lnTo>
                    <a:pt x="980908" y="1008655"/>
                  </a:lnTo>
                  <a:lnTo>
                    <a:pt x="956881" y="1030116"/>
                  </a:lnTo>
                  <a:lnTo>
                    <a:pt x="932854" y="1051577"/>
                  </a:lnTo>
                  <a:lnTo>
                    <a:pt x="908827" y="1073037"/>
                  </a:lnTo>
                  <a:lnTo>
                    <a:pt x="884800" y="1094498"/>
                  </a:lnTo>
                  <a:lnTo>
                    <a:pt x="860773" y="1115959"/>
                  </a:lnTo>
                  <a:lnTo>
                    <a:pt x="836746" y="1137420"/>
                  </a:lnTo>
                  <a:lnTo>
                    <a:pt x="812719" y="1158880"/>
                  </a:lnTo>
                  <a:lnTo>
                    <a:pt x="788692" y="1180341"/>
                  </a:lnTo>
                  <a:lnTo>
                    <a:pt x="764665" y="1201802"/>
                  </a:lnTo>
                  <a:lnTo>
                    <a:pt x="740638" y="1223263"/>
                  </a:lnTo>
                  <a:lnTo>
                    <a:pt x="716611" y="1244723"/>
                  </a:lnTo>
                  <a:lnTo>
                    <a:pt x="692584" y="1266184"/>
                  </a:lnTo>
                  <a:lnTo>
                    <a:pt x="668557" y="1287645"/>
                  </a:lnTo>
                  <a:lnTo>
                    <a:pt x="644530" y="1309106"/>
                  </a:lnTo>
                  <a:lnTo>
                    <a:pt x="620504" y="1330566"/>
                  </a:lnTo>
                  <a:lnTo>
                    <a:pt x="596477" y="1352027"/>
                  </a:lnTo>
                  <a:lnTo>
                    <a:pt x="572450" y="1373488"/>
                  </a:lnTo>
                  <a:lnTo>
                    <a:pt x="548423" y="1394949"/>
                  </a:lnTo>
                  <a:lnTo>
                    <a:pt x="524396" y="1416409"/>
                  </a:lnTo>
                  <a:lnTo>
                    <a:pt x="500369" y="1437870"/>
                  </a:lnTo>
                  <a:lnTo>
                    <a:pt x="476342" y="1459331"/>
                  </a:lnTo>
                  <a:lnTo>
                    <a:pt x="452315" y="1480792"/>
                  </a:lnTo>
                  <a:lnTo>
                    <a:pt x="428288" y="1502252"/>
                  </a:lnTo>
                  <a:lnTo>
                    <a:pt x="404261" y="1523713"/>
                  </a:lnTo>
                  <a:lnTo>
                    <a:pt x="380234" y="1545174"/>
                  </a:lnTo>
                  <a:lnTo>
                    <a:pt x="356207" y="1566635"/>
                  </a:lnTo>
                  <a:lnTo>
                    <a:pt x="332180" y="1588095"/>
                  </a:lnTo>
                  <a:lnTo>
                    <a:pt x="308153" y="1609556"/>
                  </a:lnTo>
                  <a:lnTo>
                    <a:pt x="284127" y="1631017"/>
                  </a:lnTo>
                  <a:lnTo>
                    <a:pt x="260100" y="1652478"/>
                  </a:lnTo>
                  <a:lnTo>
                    <a:pt x="236073" y="1673938"/>
                  </a:lnTo>
                  <a:lnTo>
                    <a:pt x="212046" y="1695399"/>
                  </a:lnTo>
                  <a:lnTo>
                    <a:pt x="188019" y="1716860"/>
                  </a:lnTo>
                  <a:lnTo>
                    <a:pt x="163992" y="1738321"/>
                  </a:lnTo>
                  <a:lnTo>
                    <a:pt x="139965" y="1759781"/>
                  </a:lnTo>
                  <a:lnTo>
                    <a:pt x="115938" y="1781242"/>
                  </a:lnTo>
                  <a:lnTo>
                    <a:pt x="91911" y="1802703"/>
                  </a:lnTo>
                  <a:lnTo>
                    <a:pt x="67884" y="1824164"/>
                  </a:lnTo>
                  <a:lnTo>
                    <a:pt x="43857" y="1845624"/>
                  </a:lnTo>
                  <a:lnTo>
                    <a:pt x="19830" y="1867085"/>
                  </a:lnTo>
                  <a:lnTo>
                    <a:pt x="0" y="1884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218151" y="6488878"/>
              <a:ext cx="70485" cy="68386"/>
            </a:xfrm>
            <a:custGeom>
              <a:avLst/>
              <a:pathLst>
                <a:path w="70485" h="68386">
                  <a:moveTo>
                    <a:pt x="22522" y="0"/>
                  </a:moveTo>
                  <a:lnTo>
                    <a:pt x="0" y="68386"/>
                  </a:lnTo>
                  <a:lnTo>
                    <a:pt x="70485" y="53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427628" y="4672466"/>
              <a:ext cx="900696" cy="331895"/>
            </a:xfrm>
            <a:custGeom>
              <a:avLst/>
              <a:pathLst>
                <a:path w="900696" h="331895">
                  <a:moveTo>
                    <a:pt x="900696" y="0"/>
                  </a:moveTo>
                  <a:lnTo>
                    <a:pt x="888186" y="4609"/>
                  </a:lnTo>
                  <a:lnTo>
                    <a:pt x="875676" y="9219"/>
                  </a:lnTo>
                  <a:lnTo>
                    <a:pt x="863166" y="13829"/>
                  </a:lnTo>
                  <a:lnTo>
                    <a:pt x="850656" y="18439"/>
                  </a:lnTo>
                  <a:lnTo>
                    <a:pt x="838146" y="23048"/>
                  </a:lnTo>
                  <a:lnTo>
                    <a:pt x="825636" y="27658"/>
                  </a:lnTo>
                  <a:lnTo>
                    <a:pt x="813126" y="32268"/>
                  </a:lnTo>
                  <a:lnTo>
                    <a:pt x="800616" y="36878"/>
                  </a:lnTo>
                  <a:lnTo>
                    <a:pt x="788106" y="41488"/>
                  </a:lnTo>
                  <a:lnTo>
                    <a:pt x="775596" y="46097"/>
                  </a:lnTo>
                  <a:lnTo>
                    <a:pt x="763086" y="50707"/>
                  </a:lnTo>
                  <a:lnTo>
                    <a:pt x="750576" y="55317"/>
                  </a:lnTo>
                  <a:lnTo>
                    <a:pt x="738066" y="59927"/>
                  </a:lnTo>
                  <a:lnTo>
                    <a:pt x="725556" y="64537"/>
                  </a:lnTo>
                  <a:lnTo>
                    <a:pt x="713046" y="69146"/>
                  </a:lnTo>
                  <a:lnTo>
                    <a:pt x="700536" y="73756"/>
                  </a:lnTo>
                  <a:lnTo>
                    <a:pt x="688026" y="78366"/>
                  </a:lnTo>
                  <a:lnTo>
                    <a:pt x="675516" y="82976"/>
                  </a:lnTo>
                  <a:lnTo>
                    <a:pt x="663006" y="87586"/>
                  </a:lnTo>
                  <a:lnTo>
                    <a:pt x="650496" y="92195"/>
                  </a:lnTo>
                  <a:lnTo>
                    <a:pt x="637986" y="96805"/>
                  </a:lnTo>
                  <a:lnTo>
                    <a:pt x="625475" y="101415"/>
                  </a:lnTo>
                  <a:lnTo>
                    <a:pt x="612965" y="106025"/>
                  </a:lnTo>
                  <a:lnTo>
                    <a:pt x="600455" y="110634"/>
                  </a:lnTo>
                  <a:lnTo>
                    <a:pt x="587945" y="115244"/>
                  </a:lnTo>
                  <a:lnTo>
                    <a:pt x="575435" y="119854"/>
                  </a:lnTo>
                  <a:lnTo>
                    <a:pt x="562925" y="124464"/>
                  </a:lnTo>
                  <a:lnTo>
                    <a:pt x="550415" y="129074"/>
                  </a:lnTo>
                  <a:lnTo>
                    <a:pt x="537905" y="133683"/>
                  </a:lnTo>
                  <a:lnTo>
                    <a:pt x="525395" y="138293"/>
                  </a:lnTo>
                  <a:lnTo>
                    <a:pt x="512885" y="142903"/>
                  </a:lnTo>
                  <a:lnTo>
                    <a:pt x="500375" y="147513"/>
                  </a:lnTo>
                  <a:lnTo>
                    <a:pt x="487865" y="152123"/>
                  </a:lnTo>
                  <a:lnTo>
                    <a:pt x="475355" y="156732"/>
                  </a:lnTo>
                  <a:lnTo>
                    <a:pt x="462845" y="161342"/>
                  </a:lnTo>
                  <a:lnTo>
                    <a:pt x="450335" y="165952"/>
                  </a:lnTo>
                  <a:lnTo>
                    <a:pt x="437825" y="170562"/>
                  </a:lnTo>
                  <a:lnTo>
                    <a:pt x="425315" y="175172"/>
                  </a:lnTo>
                  <a:lnTo>
                    <a:pt x="412805" y="179781"/>
                  </a:lnTo>
                  <a:lnTo>
                    <a:pt x="400295" y="184391"/>
                  </a:lnTo>
                  <a:lnTo>
                    <a:pt x="387785" y="189001"/>
                  </a:lnTo>
                  <a:lnTo>
                    <a:pt x="375275" y="193611"/>
                  </a:lnTo>
                  <a:lnTo>
                    <a:pt x="362765" y="198221"/>
                  </a:lnTo>
                  <a:lnTo>
                    <a:pt x="350255" y="202830"/>
                  </a:lnTo>
                  <a:lnTo>
                    <a:pt x="337745" y="207440"/>
                  </a:lnTo>
                  <a:lnTo>
                    <a:pt x="325235" y="212050"/>
                  </a:lnTo>
                  <a:lnTo>
                    <a:pt x="312725" y="216660"/>
                  </a:lnTo>
                  <a:lnTo>
                    <a:pt x="300215" y="221269"/>
                  </a:lnTo>
                  <a:lnTo>
                    <a:pt x="287705" y="225879"/>
                  </a:lnTo>
                  <a:lnTo>
                    <a:pt x="275195" y="230489"/>
                  </a:lnTo>
                  <a:lnTo>
                    <a:pt x="262685" y="235099"/>
                  </a:lnTo>
                  <a:lnTo>
                    <a:pt x="250175" y="239709"/>
                  </a:lnTo>
                  <a:lnTo>
                    <a:pt x="237665" y="244318"/>
                  </a:lnTo>
                  <a:lnTo>
                    <a:pt x="225155" y="248928"/>
                  </a:lnTo>
                  <a:lnTo>
                    <a:pt x="212645" y="253538"/>
                  </a:lnTo>
                  <a:lnTo>
                    <a:pt x="200135" y="258148"/>
                  </a:lnTo>
                  <a:lnTo>
                    <a:pt x="187624" y="262758"/>
                  </a:lnTo>
                  <a:lnTo>
                    <a:pt x="175114" y="267367"/>
                  </a:lnTo>
                  <a:lnTo>
                    <a:pt x="162604" y="271977"/>
                  </a:lnTo>
                  <a:lnTo>
                    <a:pt x="150094" y="276587"/>
                  </a:lnTo>
                  <a:lnTo>
                    <a:pt x="137584" y="281197"/>
                  </a:lnTo>
                  <a:lnTo>
                    <a:pt x="125074" y="285807"/>
                  </a:lnTo>
                  <a:lnTo>
                    <a:pt x="112564" y="290416"/>
                  </a:lnTo>
                  <a:lnTo>
                    <a:pt x="100054" y="295026"/>
                  </a:lnTo>
                  <a:lnTo>
                    <a:pt x="87544" y="299636"/>
                  </a:lnTo>
                  <a:lnTo>
                    <a:pt x="75034" y="304246"/>
                  </a:lnTo>
                  <a:lnTo>
                    <a:pt x="62524" y="308856"/>
                  </a:lnTo>
                  <a:lnTo>
                    <a:pt x="50014" y="313465"/>
                  </a:lnTo>
                  <a:lnTo>
                    <a:pt x="37504" y="318075"/>
                  </a:lnTo>
                  <a:lnTo>
                    <a:pt x="24994" y="322685"/>
                  </a:lnTo>
                  <a:lnTo>
                    <a:pt x="12484" y="327295"/>
                  </a:lnTo>
                  <a:lnTo>
                    <a:pt x="0" y="3318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427628" y="4949022"/>
              <a:ext cx="70955" cy="67559"/>
            </a:xfrm>
            <a:custGeom>
              <a:avLst/>
              <a:pathLst>
                <a:path w="70955" h="67559">
                  <a:moveTo>
                    <a:pt x="46060" y="0"/>
                  </a:moveTo>
                  <a:lnTo>
                    <a:pt x="0" y="55339"/>
                  </a:lnTo>
                  <a:lnTo>
                    <a:pt x="70955" y="67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404327" y="4672466"/>
              <a:ext cx="923998" cy="1309088"/>
            </a:xfrm>
            <a:custGeom>
              <a:avLst/>
              <a:pathLst>
                <a:path w="923998" h="1309088">
                  <a:moveTo>
                    <a:pt x="923998" y="0"/>
                  </a:moveTo>
                  <a:lnTo>
                    <a:pt x="912567" y="16193"/>
                  </a:lnTo>
                  <a:lnTo>
                    <a:pt x="901137" y="32387"/>
                  </a:lnTo>
                  <a:lnTo>
                    <a:pt x="889707" y="48581"/>
                  </a:lnTo>
                  <a:lnTo>
                    <a:pt x="878277" y="64775"/>
                  </a:lnTo>
                  <a:lnTo>
                    <a:pt x="866846" y="80969"/>
                  </a:lnTo>
                  <a:lnTo>
                    <a:pt x="855416" y="97163"/>
                  </a:lnTo>
                  <a:lnTo>
                    <a:pt x="843986" y="113357"/>
                  </a:lnTo>
                  <a:lnTo>
                    <a:pt x="832556" y="129551"/>
                  </a:lnTo>
                  <a:lnTo>
                    <a:pt x="821125" y="145745"/>
                  </a:lnTo>
                  <a:lnTo>
                    <a:pt x="809695" y="161939"/>
                  </a:lnTo>
                  <a:lnTo>
                    <a:pt x="798265" y="178133"/>
                  </a:lnTo>
                  <a:lnTo>
                    <a:pt x="786835" y="194327"/>
                  </a:lnTo>
                  <a:lnTo>
                    <a:pt x="775404" y="210521"/>
                  </a:lnTo>
                  <a:lnTo>
                    <a:pt x="763974" y="226715"/>
                  </a:lnTo>
                  <a:lnTo>
                    <a:pt x="752544" y="242909"/>
                  </a:lnTo>
                  <a:lnTo>
                    <a:pt x="741114" y="259103"/>
                  </a:lnTo>
                  <a:lnTo>
                    <a:pt x="729683" y="275297"/>
                  </a:lnTo>
                  <a:lnTo>
                    <a:pt x="718253" y="291491"/>
                  </a:lnTo>
                  <a:lnTo>
                    <a:pt x="706823" y="307685"/>
                  </a:lnTo>
                  <a:lnTo>
                    <a:pt x="695393" y="323879"/>
                  </a:lnTo>
                  <a:lnTo>
                    <a:pt x="683962" y="340073"/>
                  </a:lnTo>
                  <a:lnTo>
                    <a:pt x="672532" y="356267"/>
                  </a:lnTo>
                  <a:lnTo>
                    <a:pt x="661102" y="372461"/>
                  </a:lnTo>
                  <a:lnTo>
                    <a:pt x="649672" y="388655"/>
                  </a:lnTo>
                  <a:lnTo>
                    <a:pt x="638241" y="404849"/>
                  </a:lnTo>
                  <a:lnTo>
                    <a:pt x="626811" y="421043"/>
                  </a:lnTo>
                  <a:lnTo>
                    <a:pt x="615381" y="437237"/>
                  </a:lnTo>
                  <a:lnTo>
                    <a:pt x="603951" y="453431"/>
                  </a:lnTo>
                  <a:lnTo>
                    <a:pt x="592520" y="469625"/>
                  </a:lnTo>
                  <a:lnTo>
                    <a:pt x="581090" y="485819"/>
                  </a:lnTo>
                  <a:lnTo>
                    <a:pt x="569660" y="502013"/>
                  </a:lnTo>
                  <a:lnTo>
                    <a:pt x="558230" y="518207"/>
                  </a:lnTo>
                  <a:lnTo>
                    <a:pt x="546799" y="534401"/>
                  </a:lnTo>
                  <a:lnTo>
                    <a:pt x="535369" y="550595"/>
                  </a:lnTo>
                  <a:lnTo>
                    <a:pt x="523939" y="566789"/>
                  </a:lnTo>
                  <a:lnTo>
                    <a:pt x="512509" y="582983"/>
                  </a:lnTo>
                  <a:lnTo>
                    <a:pt x="501078" y="599177"/>
                  </a:lnTo>
                  <a:lnTo>
                    <a:pt x="489648" y="615370"/>
                  </a:lnTo>
                  <a:lnTo>
                    <a:pt x="478218" y="631564"/>
                  </a:lnTo>
                  <a:lnTo>
                    <a:pt x="466788" y="647758"/>
                  </a:lnTo>
                  <a:lnTo>
                    <a:pt x="455357" y="663952"/>
                  </a:lnTo>
                  <a:lnTo>
                    <a:pt x="443927" y="680146"/>
                  </a:lnTo>
                  <a:lnTo>
                    <a:pt x="432497" y="696340"/>
                  </a:lnTo>
                  <a:lnTo>
                    <a:pt x="421067" y="712534"/>
                  </a:lnTo>
                  <a:lnTo>
                    <a:pt x="409636" y="728728"/>
                  </a:lnTo>
                  <a:lnTo>
                    <a:pt x="398206" y="744922"/>
                  </a:lnTo>
                  <a:lnTo>
                    <a:pt x="386776" y="761116"/>
                  </a:lnTo>
                  <a:lnTo>
                    <a:pt x="375346" y="777310"/>
                  </a:lnTo>
                  <a:lnTo>
                    <a:pt x="363915" y="793504"/>
                  </a:lnTo>
                  <a:lnTo>
                    <a:pt x="352485" y="809698"/>
                  </a:lnTo>
                  <a:lnTo>
                    <a:pt x="341055" y="825892"/>
                  </a:lnTo>
                  <a:lnTo>
                    <a:pt x="329625" y="842086"/>
                  </a:lnTo>
                  <a:lnTo>
                    <a:pt x="318194" y="858280"/>
                  </a:lnTo>
                  <a:lnTo>
                    <a:pt x="306764" y="874474"/>
                  </a:lnTo>
                  <a:lnTo>
                    <a:pt x="295334" y="890668"/>
                  </a:lnTo>
                  <a:lnTo>
                    <a:pt x="283904" y="906862"/>
                  </a:lnTo>
                  <a:lnTo>
                    <a:pt x="272474" y="923056"/>
                  </a:lnTo>
                  <a:lnTo>
                    <a:pt x="261043" y="939250"/>
                  </a:lnTo>
                  <a:lnTo>
                    <a:pt x="249613" y="955444"/>
                  </a:lnTo>
                  <a:lnTo>
                    <a:pt x="238183" y="971638"/>
                  </a:lnTo>
                  <a:lnTo>
                    <a:pt x="226753" y="987832"/>
                  </a:lnTo>
                  <a:lnTo>
                    <a:pt x="215322" y="1004026"/>
                  </a:lnTo>
                  <a:lnTo>
                    <a:pt x="203892" y="1020220"/>
                  </a:lnTo>
                  <a:lnTo>
                    <a:pt x="192462" y="1036414"/>
                  </a:lnTo>
                  <a:lnTo>
                    <a:pt x="181032" y="1052608"/>
                  </a:lnTo>
                  <a:lnTo>
                    <a:pt x="169601" y="1068802"/>
                  </a:lnTo>
                  <a:lnTo>
                    <a:pt x="158171" y="1084996"/>
                  </a:lnTo>
                  <a:lnTo>
                    <a:pt x="146741" y="1101190"/>
                  </a:lnTo>
                  <a:lnTo>
                    <a:pt x="135311" y="1117384"/>
                  </a:lnTo>
                  <a:lnTo>
                    <a:pt x="123880" y="1133578"/>
                  </a:lnTo>
                  <a:lnTo>
                    <a:pt x="112450" y="1149772"/>
                  </a:lnTo>
                  <a:lnTo>
                    <a:pt x="101020" y="1165966"/>
                  </a:lnTo>
                  <a:lnTo>
                    <a:pt x="89590" y="1182160"/>
                  </a:lnTo>
                  <a:lnTo>
                    <a:pt x="78159" y="1198354"/>
                  </a:lnTo>
                  <a:lnTo>
                    <a:pt x="66729" y="1214547"/>
                  </a:lnTo>
                  <a:lnTo>
                    <a:pt x="55299" y="1230741"/>
                  </a:lnTo>
                  <a:lnTo>
                    <a:pt x="43869" y="1246935"/>
                  </a:lnTo>
                  <a:lnTo>
                    <a:pt x="32438" y="1263129"/>
                  </a:lnTo>
                  <a:lnTo>
                    <a:pt x="21008" y="1279323"/>
                  </a:lnTo>
                  <a:lnTo>
                    <a:pt x="9578" y="1295517"/>
                  </a:lnTo>
                  <a:lnTo>
                    <a:pt x="0" y="13090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404327" y="5909852"/>
              <a:ext cx="65368" cy="71701"/>
            </a:xfrm>
            <a:custGeom>
              <a:avLst/>
              <a:pathLst>
                <a:path w="65368" h="71701">
                  <a:moveTo>
                    <a:pt x="6545" y="0"/>
                  </a:moveTo>
                  <a:lnTo>
                    <a:pt x="0" y="71701"/>
                  </a:lnTo>
                  <a:lnTo>
                    <a:pt x="65368" y="41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047316" y="4672466"/>
              <a:ext cx="1281009" cy="613755"/>
            </a:xfrm>
            <a:custGeom>
              <a:avLst/>
              <a:pathLst>
                <a:path w="1281009" h="613755">
                  <a:moveTo>
                    <a:pt x="1281009" y="0"/>
                  </a:moveTo>
                  <a:lnTo>
                    <a:pt x="1264790" y="7770"/>
                  </a:lnTo>
                  <a:lnTo>
                    <a:pt x="1248571" y="15541"/>
                  </a:lnTo>
                  <a:lnTo>
                    <a:pt x="1232352" y="23312"/>
                  </a:lnTo>
                  <a:lnTo>
                    <a:pt x="1216133" y="31083"/>
                  </a:lnTo>
                  <a:lnTo>
                    <a:pt x="1199914" y="38853"/>
                  </a:lnTo>
                  <a:lnTo>
                    <a:pt x="1183696" y="46624"/>
                  </a:lnTo>
                  <a:lnTo>
                    <a:pt x="1167477" y="54395"/>
                  </a:lnTo>
                  <a:lnTo>
                    <a:pt x="1151258" y="62166"/>
                  </a:lnTo>
                  <a:lnTo>
                    <a:pt x="1135039" y="69936"/>
                  </a:lnTo>
                  <a:lnTo>
                    <a:pt x="1118820" y="77707"/>
                  </a:lnTo>
                  <a:lnTo>
                    <a:pt x="1102601" y="85478"/>
                  </a:lnTo>
                  <a:lnTo>
                    <a:pt x="1086382" y="93249"/>
                  </a:lnTo>
                  <a:lnTo>
                    <a:pt x="1070163" y="101020"/>
                  </a:lnTo>
                  <a:lnTo>
                    <a:pt x="1053944" y="108790"/>
                  </a:lnTo>
                  <a:lnTo>
                    <a:pt x="1037726" y="116561"/>
                  </a:lnTo>
                  <a:lnTo>
                    <a:pt x="1021507" y="124332"/>
                  </a:lnTo>
                  <a:lnTo>
                    <a:pt x="1005288" y="132103"/>
                  </a:lnTo>
                  <a:lnTo>
                    <a:pt x="989069" y="139873"/>
                  </a:lnTo>
                  <a:lnTo>
                    <a:pt x="972850" y="147644"/>
                  </a:lnTo>
                  <a:lnTo>
                    <a:pt x="956631" y="155415"/>
                  </a:lnTo>
                  <a:lnTo>
                    <a:pt x="940412" y="163186"/>
                  </a:lnTo>
                  <a:lnTo>
                    <a:pt x="924193" y="170956"/>
                  </a:lnTo>
                  <a:lnTo>
                    <a:pt x="907975" y="178727"/>
                  </a:lnTo>
                  <a:lnTo>
                    <a:pt x="891756" y="186498"/>
                  </a:lnTo>
                  <a:lnTo>
                    <a:pt x="875537" y="194269"/>
                  </a:lnTo>
                  <a:lnTo>
                    <a:pt x="859318" y="202040"/>
                  </a:lnTo>
                  <a:lnTo>
                    <a:pt x="843099" y="209810"/>
                  </a:lnTo>
                  <a:lnTo>
                    <a:pt x="826880" y="217581"/>
                  </a:lnTo>
                  <a:lnTo>
                    <a:pt x="810661" y="225352"/>
                  </a:lnTo>
                  <a:lnTo>
                    <a:pt x="794442" y="233123"/>
                  </a:lnTo>
                  <a:lnTo>
                    <a:pt x="778224" y="240893"/>
                  </a:lnTo>
                  <a:lnTo>
                    <a:pt x="762005" y="248664"/>
                  </a:lnTo>
                  <a:lnTo>
                    <a:pt x="745786" y="256435"/>
                  </a:lnTo>
                  <a:lnTo>
                    <a:pt x="729567" y="264206"/>
                  </a:lnTo>
                  <a:lnTo>
                    <a:pt x="713348" y="271976"/>
                  </a:lnTo>
                  <a:lnTo>
                    <a:pt x="697129" y="279747"/>
                  </a:lnTo>
                  <a:lnTo>
                    <a:pt x="680910" y="287518"/>
                  </a:lnTo>
                  <a:lnTo>
                    <a:pt x="664691" y="295289"/>
                  </a:lnTo>
                  <a:lnTo>
                    <a:pt x="648472" y="303060"/>
                  </a:lnTo>
                  <a:lnTo>
                    <a:pt x="632254" y="310830"/>
                  </a:lnTo>
                  <a:lnTo>
                    <a:pt x="616035" y="318601"/>
                  </a:lnTo>
                  <a:lnTo>
                    <a:pt x="599816" y="326372"/>
                  </a:lnTo>
                  <a:lnTo>
                    <a:pt x="583597" y="334143"/>
                  </a:lnTo>
                  <a:lnTo>
                    <a:pt x="567378" y="341913"/>
                  </a:lnTo>
                  <a:lnTo>
                    <a:pt x="551159" y="349684"/>
                  </a:lnTo>
                  <a:lnTo>
                    <a:pt x="534940" y="357455"/>
                  </a:lnTo>
                  <a:lnTo>
                    <a:pt x="518721" y="365226"/>
                  </a:lnTo>
                  <a:lnTo>
                    <a:pt x="502503" y="372997"/>
                  </a:lnTo>
                  <a:lnTo>
                    <a:pt x="486284" y="380767"/>
                  </a:lnTo>
                  <a:lnTo>
                    <a:pt x="470065" y="388538"/>
                  </a:lnTo>
                  <a:lnTo>
                    <a:pt x="453846" y="396309"/>
                  </a:lnTo>
                  <a:lnTo>
                    <a:pt x="437627" y="404080"/>
                  </a:lnTo>
                  <a:lnTo>
                    <a:pt x="421408" y="411850"/>
                  </a:lnTo>
                  <a:lnTo>
                    <a:pt x="405189" y="419621"/>
                  </a:lnTo>
                  <a:lnTo>
                    <a:pt x="388970" y="427392"/>
                  </a:lnTo>
                  <a:lnTo>
                    <a:pt x="372752" y="435163"/>
                  </a:lnTo>
                  <a:lnTo>
                    <a:pt x="356533" y="442933"/>
                  </a:lnTo>
                  <a:lnTo>
                    <a:pt x="340314" y="450704"/>
                  </a:lnTo>
                  <a:lnTo>
                    <a:pt x="324095" y="458475"/>
                  </a:lnTo>
                  <a:lnTo>
                    <a:pt x="307876" y="466246"/>
                  </a:lnTo>
                  <a:lnTo>
                    <a:pt x="291657" y="474017"/>
                  </a:lnTo>
                  <a:lnTo>
                    <a:pt x="275438" y="481787"/>
                  </a:lnTo>
                  <a:lnTo>
                    <a:pt x="259219" y="489558"/>
                  </a:lnTo>
                  <a:lnTo>
                    <a:pt x="243000" y="497329"/>
                  </a:lnTo>
                  <a:lnTo>
                    <a:pt x="226782" y="505100"/>
                  </a:lnTo>
                  <a:lnTo>
                    <a:pt x="210563" y="512870"/>
                  </a:lnTo>
                  <a:lnTo>
                    <a:pt x="194344" y="520641"/>
                  </a:lnTo>
                  <a:lnTo>
                    <a:pt x="178125" y="528412"/>
                  </a:lnTo>
                  <a:lnTo>
                    <a:pt x="161906" y="536183"/>
                  </a:lnTo>
                  <a:lnTo>
                    <a:pt x="145687" y="543953"/>
                  </a:lnTo>
                  <a:lnTo>
                    <a:pt x="129468" y="551724"/>
                  </a:lnTo>
                  <a:lnTo>
                    <a:pt x="113249" y="559495"/>
                  </a:lnTo>
                  <a:lnTo>
                    <a:pt x="97031" y="567266"/>
                  </a:lnTo>
                  <a:lnTo>
                    <a:pt x="80812" y="575037"/>
                  </a:lnTo>
                  <a:lnTo>
                    <a:pt x="64593" y="582807"/>
                  </a:lnTo>
                  <a:lnTo>
                    <a:pt x="48374" y="590578"/>
                  </a:lnTo>
                  <a:lnTo>
                    <a:pt x="32155" y="598349"/>
                  </a:lnTo>
                  <a:lnTo>
                    <a:pt x="15936" y="606120"/>
                  </a:lnTo>
                  <a:lnTo>
                    <a:pt x="0" y="6137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047316" y="5226813"/>
              <a:ext cx="71787" cy="64931"/>
            </a:xfrm>
            <a:custGeom>
              <a:avLst/>
              <a:pathLst>
                <a:path w="71787" h="64931">
                  <a:moveTo>
                    <a:pt x="40677" y="0"/>
                  </a:moveTo>
                  <a:lnTo>
                    <a:pt x="0" y="59408"/>
                  </a:lnTo>
                  <a:lnTo>
                    <a:pt x="71787" y="649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947066" y="1002967"/>
              <a:ext cx="979237" cy="2796365"/>
            </a:xfrm>
            <a:custGeom>
              <a:avLst/>
              <a:pathLst>
                <a:path w="979237" h="2796365">
                  <a:moveTo>
                    <a:pt x="979237" y="2796365"/>
                  </a:moveTo>
                  <a:lnTo>
                    <a:pt x="967727" y="2763496"/>
                  </a:lnTo>
                  <a:lnTo>
                    <a:pt x="956217" y="2730627"/>
                  </a:lnTo>
                  <a:lnTo>
                    <a:pt x="944707" y="2697758"/>
                  </a:lnTo>
                  <a:lnTo>
                    <a:pt x="933197" y="2664889"/>
                  </a:lnTo>
                  <a:lnTo>
                    <a:pt x="921686" y="2632020"/>
                  </a:lnTo>
                  <a:lnTo>
                    <a:pt x="910176" y="2599151"/>
                  </a:lnTo>
                  <a:lnTo>
                    <a:pt x="898666" y="2566281"/>
                  </a:lnTo>
                  <a:lnTo>
                    <a:pt x="887156" y="2533412"/>
                  </a:lnTo>
                  <a:lnTo>
                    <a:pt x="875646" y="2500543"/>
                  </a:lnTo>
                  <a:lnTo>
                    <a:pt x="864135" y="2467674"/>
                  </a:lnTo>
                  <a:lnTo>
                    <a:pt x="852625" y="2434805"/>
                  </a:lnTo>
                  <a:lnTo>
                    <a:pt x="841115" y="2401936"/>
                  </a:lnTo>
                  <a:lnTo>
                    <a:pt x="829605" y="2369066"/>
                  </a:lnTo>
                  <a:lnTo>
                    <a:pt x="818095" y="2336197"/>
                  </a:lnTo>
                  <a:lnTo>
                    <a:pt x="806585" y="2303328"/>
                  </a:lnTo>
                  <a:lnTo>
                    <a:pt x="795074" y="2270459"/>
                  </a:lnTo>
                  <a:lnTo>
                    <a:pt x="783564" y="2237590"/>
                  </a:lnTo>
                  <a:lnTo>
                    <a:pt x="772054" y="2204721"/>
                  </a:lnTo>
                  <a:lnTo>
                    <a:pt x="760544" y="2171852"/>
                  </a:lnTo>
                  <a:lnTo>
                    <a:pt x="749034" y="2138982"/>
                  </a:lnTo>
                  <a:lnTo>
                    <a:pt x="737523" y="2106113"/>
                  </a:lnTo>
                  <a:lnTo>
                    <a:pt x="726013" y="2073244"/>
                  </a:lnTo>
                  <a:lnTo>
                    <a:pt x="714503" y="2040375"/>
                  </a:lnTo>
                  <a:lnTo>
                    <a:pt x="702993" y="2007506"/>
                  </a:lnTo>
                  <a:lnTo>
                    <a:pt x="691483" y="1974637"/>
                  </a:lnTo>
                  <a:lnTo>
                    <a:pt x="679972" y="1941767"/>
                  </a:lnTo>
                  <a:lnTo>
                    <a:pt x="668462" y="1908898"/>
                  </a:lnTo>
                  <a:lnTo>
                    <a:pt x="656952" y="1876029"/>
                  </a:lnTo>
                  <a:lnTo>
                    <a:pt x="645442" y="1843160"/>
                  </a:lnTo>
                  <a:lnTo>
                    <a:pt x="633932" y="1810291"/>
                  </a:lnTo>
                  <a:lnTo>
                    <a:pt x="622421" y="1777422"/>
                  </a:lnTo>
                  <a:lnTo>
                    <a:pt x="610911" y="1744553"/>
                  </a:lnTo>
                  <a:lnTo>
                    <a:pt x="599401" y="1711683"/>
                  </a:lnTo>
                  <a:lnTo>
                    <a:pt x="587891" y="1678814"/>
                  </a:lnTo>
                  <a:lnTo>
                    <a:pt x="576381" y="1645945"/>
                  </a:lnTo>
                  <a:lnTo>
                    <a:pt x="564870" y="1613076"/>
                  </a:lnTo>
                  <a:lnTo>
                    <a:pt x="553360" y="1580207"/>
                  </a:lnTo>
                  <a:lnTo>
                    <a:pt x="541850" y="1547338"/>
                  </a:lnTo>
                  <a:lnTo>
                    <a:pt x="530340" y="1514469"/>
                  </a:lnTo>
                  <a:lnTo>
                    <a:pt x="518830" y="1481599"/>
                  </a:lnTo>
                  <a:lnTo>
                    <a:pt x="507319" y="1448730"/>
                  </a:lnTo>
                  <a:lnTo>
                    <a:pt x="495809" y="1415861"/>
                  </a:lnTo>
                  <a:lnTo>
                    <a:pt x="484299" y="1382992"/>
                  </a:lnTo>
                  <a:lnTo>
                    <a:pt x="472789" y="1350123"/>
                  </a:lnTo>
                  <a:lnTo>
                    <a:pt x="461279" y="1317254"/>
                  </a:lnTo>
                  <a:lnTo>
                    <a:pt x="449768" y="1284384"/>
                  </a:lnTo>
                  <a:lnTo>
                    <a:pt x="438258" y="1251515"/>
                  </a:lnTo>
                  <a:lnTo>
                    <a:pt x="426748" y="1218646"/>
                  </a:lnTo>
                  <a:lnTo>
                    <a:pt x="415238" y="1185777"/>
                  </a:lnTo>
                  <a:lnTo>
                    <a:pt x="403728" y="1152908"/>
                  </a:lnTo>
                  <a:lnTo>
                    <a:pt x="392217" y="1120039"/>
                  </a:lnTo>
                  <a:lnTo>
                    <a:pt x="380707" y="1087170"/>
                  </a:lnTo>
                  <a:lnTo>
                    <a:pt x="369197" y="1054300"/>
                  </a:lnTo>
                  <a:lnTo>
                    <a:pt x="357687" y="1021431"/>
                  </a:lnTo>
                  <a:lnTo>
                    <a:pt x="346177" y="988562"/>
                  </a:lnTo>
                  <a:lnTo>
                    <a:pt x="334666" y="955693"/>
                  </a:lnTo>
                  <a:lnTo>
                    <a:pt x="323156" y="922824"/>
                  </a:lnTo>
                  <a:lnTo>
                    <a:pt x="311646" y="889955"/>
                  </a:lnTo>
                  <a:lnTo>
                    <a:pt x="300136" y="857086"/>
                  </a:lnTo>
                  <a:lnTo>
                    <a:pt x="288626" y="824216"/>
                  </a:lnTo>
                  <a:lnTo>
                    <a:pt x="277115" y="791347"/>
                  </a:lnTo>
                  <a:lnTo>
                    <a:pt x="265605" y="758478"/>
                  </a:lnTo>
                  <a:lnTo>
                    <a:pt x="254095" y="725609"/>
                  </a:lnTo>
                  <a:lnTo>
                    <a:pt x="242585" y="692740"/>
                  </a:lnTo>
                  <a:lnTo>
                    <a:pt x="231075" y="659871"/>
                  </a:lnTo>
                  <a:lnTo>
                    <a:pt x="219565" y="627001"/>
                  </a:lnTo>
                  <a:lnTo>
                    <a:pt x="208054" y="594132"/>
                  </a:lnTo>
                  <a:lnTo>
                    <a:pt x="196544" y="561263"/>
                  </a:lnTo>
                  <a:lnTo>
                    <a:pt x="185034" y="528394"/>
                  </a:lnTo>
                  <a:lnTo>
                    <a:pt x="173524" y="495525"/>
                  </a:lnTo>
                  <a:lnTo>
                    <a:pt x="162014" y="462656"/>
                  </a:lnTo>
                  <a:lnTo>
                    <a:pt x="150503" y="429787"/>
                  </a:lnTo>
                  <a:lnTo>
                    <a:pt x="138993" y="396917"/>
                  </a:lnTo>
                  <a:lnTo>
                    <a:pt x="127483" y="364048"/>
                  </a:lnTo>
                  <a:lnTo>
                    <a:pt x="115973" y="331179"/>
                  </a:lnTo>
                  <a:lnTo>
                    <a:pt x="104463" y="298310"/>
                  </a:lnTo>
                  <a:lnTo>
                    <a:pt x="92952" y="265441"/>
                  </a:lnTo>
                  <a:lnTo>
                    <a:pt x="81442" y="232572"/>
                  </a:lnTo>
                  <a:lnTo>
                    <a:pt x="69932" y="199703"/>
                  </a:lnTo>
                  <a:lnTo>
                    <a:pt x="58422" y="166833"/>
                  </a:lnTo>
                  <a:lnTo>
                    <a:pt x="46912" y="133964"/>
                  </a:lnTo>
                  <a:lnTo>
                    <a:pt x="35401" y="101095"/>
                  </a:lnTo>
                  <a:lnTo>
                    <a:pt x="23891" y="68226"/>
                  </a:lnTo>
                  <a:lnTo>
                    <a:pt x="12381" y="35357"/>
                  </a:lnTo>
                  <a:lnTo>
                    <a:pt x="871" y="24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047251" y="1774652"/>
              <a:ext cx="2879052" cy="2024681"/>
            </a:xfrm>
            <a:custGeom>
              <a:avLst/>
              <a:pathLst>
                <a:path w="2879052" h="2024681">
                  <a:moveTo>
                    <a:pt x="2879052" y="2024681"/>
                  </a:moveTo>
                  <a:lnTo>
                    <a:pt x="2825274" y="1986861"/>
                  </a:lnTo>
                  <a:lnTo>
                    <a:pt x="2771496" y="1949042"/>
                  </a:lnTo>
                  <a:lnTo>
                    <a:pt x="2717718" y="1911223"/>
                  </a:lnTo>
                  <a:lnTo>
                    <a:pt x="2663939" y="1873403"/>
                  </a:lnTo>
                  <a:lnTo>
                    <a:pt x="2610161" y="1835584"/>
                  </a:lnTo>
                  <a:lnTo>
                    <a:pt x="2556383" y="1797765"/>
                  </a:lnTo>
                  <a:lnTo>
                    <a:pt x="2502605" y="1759945"/>
                  </a:lnTo>
                  <a:lnTo>
                    <a:pt x="2448826" y="1722126"/>
                  </a:lnTo>
                  <a:lnTo>
                    <a:pt x="2395048" y="1684307"/>
                  </a:lnTo>
                  <a:lnTo>
                    <a:pt x="2341270" y="1646487"/>
                  </a:lnTo>
                  <a:lnTo>
                    <a:pt x="2287492" y="1608668"/>
                  </a:lnTo>
                  <a:lnTo>
                    <a:pt x="2233713" y="1570849"/>
                  </a:lnTo>
                  <a:lnTo>
                    <a:pt x="2179935" y="1533029"/>
                  </a:lnTo>
                  <a:lnTo>
                    <a:pt x="2126157" y="1495210"/>
                  </a:lnTo>
                  <a:lnTo>
                    <a:pt x="2072378" y="1457391"/>
                  </a:lnTo>
                  <a:lnTo>
                    <a:pt x="2018600" y="1419572"/>
                  </a:lnTo>
                  <a:lnTo>
                    <a:pt x="1964822" y="1381752"/>
                  </a:lnTo>
                  <a:lnTo>
                    <a:pt x="1911044" y="1343933"/>
                  </a:lnTo>
                  <a:lnTo>
                    <a:pt x="1857265" y="1306114"/>
                  </a:lnTo>
                  <a:lnTo>
                    <a:pt x="1803487" y="1268294"/>
                  </a:lnTo>
                  <a:lnTo>
                    <a:pt x="1749709" y="1230475"/>
                  </a:lnTo>
                  <a:lnTo>
                    <a:pt x="1695931" y="1192656"/>
                  </a:lnTo>
                  <a:lnTo>
                    <a:pt x="1642152" y="1154836"/>
                  </a:lnTo>
                  <a:lnTo>
                    <a:pt x="1588374" y="1117017"/>
                  </a:lnTo>
                  <a:lnTo>
                    <a:pt x="1534596" y="1079198"/>
                  </a:lnTo>
                  <a:lnTo>
                    <a:pt x="1480818" y="1041378"/>
                  </a:lnTo>
                  <a:lnTo>
                    <a:pt x="1427039" y="1003559"/>
                  </a:lnTo>
                  <a:lnTo>
                    <a:pt x="1373261" y="965740"/>
                  </a:lnTo>
                  <a:lnTo>
                    <a:pt x="1319483" y="927920"/>
                  </a:lnTo>
                  <a:lnTo>
                    <a:pt x="1265705" y="890101"/>
                  </a:lnTo>
                  <a:lnTo>
                    <a:pt x="1211926" y="852282"/>
                  </a:lnTo>
                  <a:lnTo>
                    <a:pt x="1158148" y="814462"/>
                  </a:lnTo>
                  <a:lnTo>
                    <a:pt x="1104370" y="776643"/>
                  </a:lnTo>
                  <a:lnTo>
                    <a:pt x="1050592" y="738824"/>
                  </a:lnTo>
                  <a:lnTo>
                    <a:pt x="996813" y="701004"/>
                  </a:lnTo>
                  <a:lnTo>
                    <a:pt x="943035" y="663185"/>
                  </a:lnTo>
                  <a:lnTo>
                    <a:pt x="889257" y="625366"/>
                  </a:lnTo>
                  <a:lnTo>
                    <a:pt x="835478" y="587546"/>
                  </a:lnTo>
                  <a:lnTo>
                    <a:pt x="781700" y="549727"/>
                  </a:lnTo>
                  <a:lnTo>
                    <a:pt x="727922" y="511908"/>
                  </a:lnTo>
                  <a:lnTo>
                    <a:pt x="674144" y="474088"/>
                  </a:lnTo>
                  <a:lnTo>
                    <a:pt x="620365" y="436269"/>
                  </a:lnTo>
                  <a:lnTo>
                    <a:pt x="566587" y="398450"/>
                  </a:lnTo>
                  <a:lnTo>
                    <a:pt x="512809" y="360630"/>
                  </a:lnTo>
                  <a:lnTo>
                    <a:pt x="459031" y="322811"/>
                  </a:lnTo>
                  <a:lnTo>
                    <a:pt x="405252" y="284992"/>
                  </a:lnTo>
                  <a:lnTo>
                    <a:pt x="351474" y="247172"/>
                  </a:lnTo>
                  <a:lnTo>
                    <a:pt x="297696" y="209353"/>
                  </a:lnTo>
                  <a:lnTo>
                    <a:pt x="243918" y="171534"/>
                  </a:lnTo>
                  <a:lnTo>
                    <a:pt x="190139" y="133715"/>
                  </a:lnTo>
                  <a:lnTo>
                    <a:pt x="136361" y="95895"/>
                  </a:lnTo>
                  <a:lnTo>
                    <a:pt x="82583" y="58076"/>
                  </a:lnTo>
                  <a:lnTo>
                    <a:pt x="28805" y="20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794847" y="5743819"/>
              <a:ext cx="501495" cy="65973"/>
            </a:xfrm>
            <a:custGeom>
              <a:avLst/>
              <a:pathLst>
                <a:path w="501495" h="65973">
                  <a:moveTo>
                    <a:pt x="0" y="65973"/>
                  </a:moveTo>
                  <a:lnTo>
                    <a:pt x="8670" y="64832"/>
                  </a:lnTo>
                  <a:lnTo>
                    <a:pt x="17341" y="63692"/>
                  </a:lnTo>
                  <a:lnTo>
                    <a:pt x="26012" y="62551"/>
                  </a:lnTo>
                  <a:lnTo>
                    <a:pt x="34683" y="61410"/>
                  </a:lnTo>
                  <a:lnTo>
                    <a:pt x="43354" y="60270"/>
                  </a:lnTo>
                  <a:lnTo>
                    <a:pt x="52025" y="59129"/>
                  </a:lnTo>
                  <a:lnTo>
                    <a:pt x="60696" y="57988"/>
                  </a:lnTo>
                  <a:lnTo>
                    <a:pt x="69367" y="56848"/>
                  </a:lnTo>
                  <a:lnTo>
                    <a:pt x="78038" y="55707"/>
                  </a:lnTo>
                  <a:lnTo>
                    <a:pt x="86709" y="54566"/>
                  </a:lnTo>
                  <a:lnTo>
                    <a:pt x="95380" y="53425"/>
                  </a:lnTo>
                  <a:lnTo>
                    <a:pt x="104050" y="52285"/>
                  </a:lnTo>
                  <a:lnTo>
                    <a:pt x="112721" y="51144"/>
                  </a:lnTo>
                  <a:lnTo>
                    <a:pt x="121392" y="50003"/>
                  </a:lnTo>
                  <a:lnTo>
                    <a:pt x="130063" y="48863"/>
                  </a:lnTo>
                  <a:lnTo>
                    <a:pt x="138734" y="47722"/>
                  </a:lnTo>
                  <a:lnTo>
                    <a:pt x="147405" y="46581"/>
                  </a:lnTo>
                  <a:lnTo>
                    <a:pt x="156076" y="45441"/>
                  </a:lnTo>
                  <a:lnTo>
                    <a:pt x="164747" y="44300"/>
                  </a:lnTo>
                  <a:lnTo>
                    <a:pt x="173418" y="43159"/>
                  </a:lnTo>
                  <a:lnTo>
                    <a:pt x="182089" y="42019"/>
                  </a:lnTo>
                  <a:lnTo>
                    <a:pt x="190760" y="40878"/>
                  </a:lnTo>
                  <a:lnTo>
                    <a:pt x="199431" y="39737"/>
                  </a:lnTo>
                  <a:lnTo>
                    <a:pt x="208101" y="38597"/>
                  </a:lnTo>
                  <a:lnTo>
                    <a:pt x="216772" y="37456"/>
                  </a:lnTo>
                  <a:lnTo>
                    <a:pt x="225443" y="36315"/>
                  </a:lnTo>
                  <a:lnTo>
                    <a:pt x="234114" y="35174"/>
                  </a:lnTo>
                  <a:lnTo>
                    <a:pt x="242785" y="34034"/>
                  </a:lnTo>
                  <a:lnTo>
                    <a:pt x="251456" y="32893"/>
                  </a:lnTo>
                  <a:lnTo>
                    <a:pt x="260127" y="31752"/>
                  </a:lnTo>
                  <a:lnTo>
                    <a:pt x="268798" y="30612"/>
                  </a:lnTo>
                  <a:lnTo>
                    <a:pt x="277469" y="29471"/>
                  </a:lnTo>
                  <a:lnTo>
                    <a:pt x="286140" y="28330"/>
                  </a:lnTo>
                  <a:lnTo>
                    <a:pt x="294811" y="27190"/>
                  </a:lnTo>
                  <a:lnTo>
                    <a:pt x="303482" y="26049"/>
                  </a:lnTo>
                  <a:lnTo>
                    <a:pt x="312152" y="24908"/>
                  </a:lnTo>
                  <a:lnTo>
                    <a:pt x="320823" y="23768"/>
                  </a:lnTo>
                  <a:lnTo>
                    <a:pt x="329494" y="22627"/>
                  </a:lnTo>
                  <a:lnTo>
                    <a:pt x="338165" y="21486"/>
                  </a:lnTo>
                  <a:lnTo>
                    <a:pt x="346836" y="20345"/>
                  </a:lnTo>
                  <a:lnTo>
                    <a:pt x="355507" y="19205"/>
                  </a:lnTo>
                  <a:lnTo>
                    <a:pt x="364178" y="18064"/>
                  </a:lnTo>
                  <a:lnTo>
                    <a:pt x="372849" y="16923"/>
                  </a:lnTo>
                  <a:lnTo>
                    <a:pt x="381520" y="15783"/>
                  </a:lnTo>
                  <a:lnTo>
                    <a:pt x="390191" y="14642"/>
                  </a:lnTo>
                  <a:lnTo>
                    <a:pt x="398862" y="13501"/>
                  </a:lnTo>
                  <a:lnTo>
                    <a:pt x="407532" y="12361"/>
                  </a:lnTo>
                  <a:lnTo>
                    <a:pt x="416203" y="11220"/>
                  </a:lnTo>
                  <a:lnTo>
                    <a:pt x="424874" y="10079"/>
                  </a:lnTo>
                  <a:lnTo>
                    <a:pt x="433545" y="8939"/>
                  </a:lnTo>
                  <a:lnTo>
                    <a:pt x="442216" y="7798"/>
                  </a:lnTo>
                  <a:lnTo>
                    <a:pt x="450887" y="6657"/>
                  </a:lnTo>
                  <a:lnTo>
                    <a:pt x="459558" y="5517"/>
                  </a:lnTo>
                  <a:lnTo>
                    <a:pt x="468229" y="4376"/>
                  </a:lnTo>
                  <a:lnTo>
                    <a:pt x="476900" y="3235"/>
                  </a:lnTo>
                  <a:lnTo>
                    <a:pt x="485571" y="2094"/>
                  </a:lnTo>
                  <a:lnTo>
                    <a:pt x="494242" y="954"/>
                  </a:lnTo>
                  <a:lnTo>
                    <a:pt x="5014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229826" y="5716259"/>
              <a:ext cx="66516" cy="71384"/>
            </a:xfrm>
            <a:custGeom>
              <a:avLst/>
              <a:pathLst>
                <a:path w="66516" h="71384">
                  <a:moveTo>
                    <a:pt x="9390" y="71384"/>
                  </a:moveTo>
                  <a:lnTo>
                    <a:pt x="66516" y="275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794847" y="4158566"/>
              <a:ext cx="107967" cy="1651226"/>
            </a:xfrm>
            <a:custGeom>
              <a:avLst/>
              <a:pathLst>
                <a:path w="107967" h="1651226">
                  <a:moveTo>
                    <a:pt x="0" y="1651226"/>
                  </a:moveTo>
                  <a:lnTo>
                    <a:pt x="1327" y="1630918"/>
                  </a:lnTo>
                  <a:lnTo>
                    <a:pt x="2655" y="1610610"/>
                  </a:lnTo>
                  <a:lnTo>
                    <a:pt x="3983" y="1590303"/>
                  </a:lnTo>
                  <a:lnTo>
                    <a:pt x="5311" y="1569995"/>
                  </a:lnTo>
                  <a:lnTo>
                    <a:pt x="6639" y="1549687"/>
                  </a:lnTo>
                  <a:lnTo>
                    <a:pt x="7967" y="1529380"/>
                  </a:lnTo>
                  <a:lnTo>
                    <a:pt x="9294" y="1509072"/>
                  </a:lnTo>
                  <a:lnTo>
                    <a:pt x="10622" y="1488764"/>
                  </a:lnTo>
                  <a:lnTo>
                    <a:pt x="11950" y="1468457"/>
                  </a:lnTo>
                  <a:lnTo>
                    <a:pt x="13278" y="1448149"/>
                  </a:lnTo>
                  <a:lnTo>
                    <a:pt x="14606" y="1427841"/>
                  </a:lnTo>
                  <a:lnTo>
                    <a:pt x="15934" y="1407534"/>
                  </a:lnTo>
                  <a:lnTo>
                    <a:pt x="17262" y="1387226"/>
                  </a:lnTo>
                  <a:lnTo>
                    <a:pt x="18589" y="1366918"/>
                  </a:lnTo>
                  <a:lnTo>
                    <a:pt x="19917" y="1346611"/>
                  </a:lnTo>
                  <a:lnTo>
                    <a:pt x="21245" y="1326303"/>
                  </a:lnTo>
                  <a:lnTo>
                    <a:pt x="22573" y="1305995"/>
                  </a:lnTo>
                  <a:lnTo>
                    <a:pt x="23901" y="1285688"/>
                  </a:lnTo>
                  <a:lnTo>
                    <a:pt x="25229" y="1265380"/>
                  </a:lnTo>
                  <a:lnTo>
                    <a:pt x="26556" y="1245072"/>
                  </a:lnTo>
                  <a:lnTo>
                    <a:pt x="27884" y="1224765"/>
                  </a:lnTo>
                  <a:lnTo>
                    <a:pt x="29212" y="1204457"/>
                  </a:lnTo>
                  <a:lnTo>
                    <a:pt x="30540" y="1184149"/>
                  </a:lnTo>
                  <a:lnTo>
                    <a:pt x="31868" y="1163842"/>
                  </a:lnTo>
                  <a:lnTo>
                    <a:pt x="33196" y="1143534"/>
                  </a:lnTo>
                  <a:lnTo>
                    <a:pt x="34524" y="1123226"/>
                  </a:lnTo>
                  <a:lnTo>
                    <a:pt x="35851" y="1102919"/>
                  </a:lnTo>
                  <a:lnTo>
                    <a:pt x="37179" y="1082611"/>
                  </a:lnTo>
                  <a:lnTo>
                    <a:pt x="38507" y="1062303"/>
                  </a:lnTo>
                  <a:lnTo>
                    <a:pt x="39835" y="1041996"/>
                  </a:lnTo>
                  <a:lnTo>
                    <a:pt x="41163" y="1021688"/>
                  </a:lnTo>
                  <a:lnTo>
                    <a:pt x="42491" y="1001380"/>
                  </a:lnTo>
                  <a:lnTo>
                    <a:pt x="43818" y="981073"/>
                  </a:lnTo>
                  <a:lnTo>
                    <a:pt x="45146" y="960765"/>
                  </a:lnTo>
                  <a:lnTo>
                    <a:pt x="46474" y="940457"/>
                  </a:lnTo>
                  <a:lnTo>
                    <a:pt x="47802" y="920150"/>
                  </a:lnTo>
                  <a:lnTo>
                    <a:pt x="49130" y="899842"/>
                  </a:lnTo>
                  <a:lnTo>
                    <a:pt x="50458" y="879534"/>
                  </a:lnTo>
                  <a:lnTo>
                    <a:pt x="51786" y="859227"/>
                  </a:lnTo>
                  <a:lnTo>
                    <a:pt x="53113" y="838919"/>
                  </a:lnTo>
                  <a:lnTo>
                    <a:pt x="54441" y="818611"/>
                  </a:lnTo>
                  <a:lnTo>
                    <a:pt x="55769" y="798304"/>
                  </a:lnTo>
                  <a:lnTo>
                    <a:pt x="57097" y="777996"/>
                  </a:lnTo>
                  <a:lnTo>
                    <a:pt x="58425" y="757688"/>
                  </a:lnTo>
                  <a:lnTo>
                    <a:pt x="59753" y="737381"/>
                  </a:lnTo>
                  <a:lnTo>
                    <a:pt x="61080" y="717073"/>
                  </a:lnTo>
                  <a:lnTo>
                    <a:pt x="62408" y="696765"/>
                  </a:lnTo>
                  <a:lnTo>
                    <a:pt x="63736" y="676458"/>
                  </a:lnTo>
                  <a:lnTo>
                    <a:pt x="65064" y="656150"/>
                  </a:lnTo>
                  <a:lnTo>
                    <a:pt x="66392" y="635842"/>
                  </a:lnTo>
                  <a:lnTo>
                    <a:pt x="67720" y="615535"/>
                  </a:lnTo>
                  <a:lnTo>
                    <a:pt x="69048" y="595227"/>
                  </a:lnTo>
                  <a:lnTo>
                    <a:pt x="70375" y="574919"/>
                  </a:lnTo>
                  <a:lnTo>
                    <a:pt x="71703" y="554612"/>
                  </a:lnTo>
                  <a:lnTo>
                    <a:pt x="73031" y="534304"/>
                  </a:lnTo>
                  <a:lnTo>
                    <a:pt x="74359" y="513996"/>
                  </a:lnTo>
                  <a:lnTo>
                    <a:pt x="75687" y="493689"/>
                  </a:lnTo>
                  <a:lnTo>
                    <a:pt x="77015" y="473381"/>
                  </a:lnTo>
                  <a:lnTo>
                    <a:pt x="78342" y="453073"/>
                  </a:lnTo>
                  <a:lnTo>
                    <a:pt x="79670" y="432766"/>
                  </a:lnTo>
                  <a:lnTo>
                    <a:pt x="80998" y="412458"/>
                  </a:lnTo>
                  <a:lnTo>
                    <a:pt x="82326" y="392150"/>
                  </a:lnTo>
                  <a:lnTo>
                    <a:pt x="83654" y="371843"/>
                  </a:lnTo>
                  <a:lnTo>
                    <a:pt x="84982" y="351535"/>
                  </a:lnTo>
                  <a:lnTo>
                    <a:pt x="86310" y="331227"/>
                  </a:lnTo>
                  <a:lnTo>
                    <a:pt x="87637" y="310920"/>
                  </a:lnTo>
                  <a:lnTo>
                    <a:pt x="88965" y="290612"/>
                  </a:lnTo>
                  <a:lnTo>
                    <a:pt x="90293" y="270304"/>
                  </a:lnTo>
                  <a:lnTo>
                    <a:pt x="91621" y="249997"/>
                  </a:lnTo>
                  <a:lnTo>
                    <a:pt x="92949" y="229689"/>
                  </a:lnTo>
                  <a:lnTo>
                    <a:pt x="94277" y="209381"/>
                  </a:lnTo>
                  <a:lnTo>
                    <a:pt x="95605" y="189074"/>
                  </a:lnTo>
                  <a:lnTo>
                    <a:pt x="96932" y="168766"/>
                  </a:lnTo>
                  <a:lnTo>
                    <a:pt x="98260" y="148458"/>
                  </a:lnTo>
                  <a:lnTo>
                    <a:pt x="99588" y="128151"/>
                  </a:lnTo>
                  <a:lnTo>
                    <a:pt x="100916" y="107843"/>
                  </a:lnTo>
                  <a:lnTo>
                    <a:pt x="102244" y="87535"/>
                  </a:lnTo>
                  <a:lnTo>
                    <a:pt x="103572" y="67228"/>
                  </a:lnTo>
                  <a:lnTo>
                    <a:pt x="104899" y="46920"/>
                  </a:lnTo>
                  <a:lnTo>
                    <a:pt x="106227" y="26612"/>
                  </a:lnTo>
                  <a:lnTo>
                    <a:pt x="107555" y="6305"/>
                  </a:lnTo>
                  <a:lnTo>
                    <a:pt x="1079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862823" y="4158566"/>
              <a:ext cx="71846" cy="64569"/>
            </a:xfrm>
            <a:custGeom>
              <a:avLst/>
              <a:pathLst>
                <a:path w="71846" h="64569">
                  <a:moveTo>
                    <a:pt x="71846" y="64569"/>
                  </a:moveTo>
                  <a:lnTo>
                    <a:pt x="39991" y="0"/>
                  </a:lnTo>
                  <a:lnTo>
                    <a:pt x="0" y="59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407984" y="4652349"/>
              <a:ext cx="969463" cy="813163"/>
            </a:xfrm>
            <a:custGeom>
              <a:avLst/>
              <a:pathLst>
                <a:path w="969463" h="813163">
                  <a:moveTo>
                    <a:pt x="0" y="0"/>
                  </a:moveTo>
                  <a:lnTo>
                    <a:pt x="12578" y="10550"/>
                  </a:lnTo>
                  <a:lnTo>
                    <a:pt x="25157" y="21101"/>
                  </a:lnTo>
                  <a:lnTo>
                    <a:pt x="37735" y="31651"/>
                  </a:lnTo>
                  <a:lnTo>
                    <a:pt x="50314" y="42202"/>
                  </a:lnTo>
                  <a:lnTo>
                    <a:pt x="62893" y="52753"/>
                  </a:lnTo>
                  <a:lnTo>
                    <a:pt x="75471" y="63303"/>
                  </a:lnTo>
                  <a:lnTo>
                    <a:pt x="88050" y="73854"/>
                  </a:lnTo>
                  <a:lnTo>
                    <a:pt x="100628" y="84405"/>
                  </a:lnTo>
                  <a:lnTo>
                    <a:pt x="113207" y="94955"/>
                  </a:lnTo>
                  <a:lnTo>
                    <a:pt x="125786" y="105506"/>
                  </a:lnTo>
                  <a:lnTo>
                    <a:pt x="138364" y="116057"/>
                  </a:lnTo>
                  <a:lnTo>
                    <a:pt x="150943" y="126607"/>
                  </a:lnTo>
                  <a:lnTo>
                    <a:pt x="163522" y="137158"/>
                  </a:lnTo>
                  <a:lnTo>
                    <a:pt x="176100" y="147709"/>
                  </a:lnTo>
                  <a:lnTo>
                    <a:pt x="188679" y="158259"/>
                  </a:lnTo>
                  <a:lnTo>
                    <a:pt x="201257" y="168810"/>
                  </a:lnTo>
                  <a:lnTo>
                    <a:pt x="213836" y="179361"/>
                  </a:lnTo>
                  <a:lnTo>
                    <a:pt x="226415" y="189911"/>
                  </a:lnTo>
                  <a:lnTo>
                    <a:pt x="238993" y="200462"/>
                  </a:lnTo>
                  <a:lnTo>
                    <a:pt x="251572" y="211013"/>
                  </a:lnTo>
                  <a:lnTo>
                    <a:pt x="264151" y="221563"/>
                  </a:lnTo>
                  <a:lnTo>
                    <a:pt x="276729" y="232114"/>
                  </a:lnTo>
                  <a:lnTo>
                    <a:pt x="289308" y="242665"/>
                  </a:lnTo>
                  <a:lnTo>
                    <a:pt x="301886" y="253215"/>
                  </a:lnTo>
                  <a:lnTo>
                    <a:pt x="314465" y="263766"/>
                  </a:lnTo>
                  <a:lnTo>
                    <a:pt x="327044" y="274317"/>
                  </a:lnTo>
                  <a:lnTo>
                    <a:pt x="339622" y="284867"/>
                  </a:lnTo>
                  <a:lnTo>
                    <a:pt x="352201" y="295418"/>
                  </a:lnTo>
                  <a:lnTo>
                    <a:pt x="364780" y="305969"/>
                  </a:lnTo>
                  <a:lnTo>
                    <a:pt x="377358" y="316519"/>
                  </a:lnTo>
                  <a:lnTo>
                    <a:pt x="389937" y="327070"/>
                  </a:lnTo>
                  <a:lnTo>
                    <a:pt x="402515" y="337621"/>
                  </a:lnTo>
                  <a:lnTo>
                    <a:pt x="415094" y="348171"/>
                  </a:lnTo>
                  <a:lnTo>
                    <a:pt x="427673" y="358722"/>
                  </a:lnTo>
                  <a:lnTo>
                    <a:pt x="440251" y="369273"/>
                  </a:lnTo>
                  <a:lnTo>
                    <a:pt x="452830" y="379823"/>
                  </a:lnTo>
                  <a:lnTo>
                    <a:pt x="465409" y="390374"/>
                  </a:lnTo>
                  <a:lnTo>
                    <a:pt x="477987" y="400925"/>
                  </a:lnTo>
                  <a:lnTo>
                    <a:pt x="490566" y="411475"/>
                  </a:lnTo>
                  <a:lnTo>
                    <a:pt x="503144" y="422026"/>
                  </a:lnTo>
                  <a:lnTo>
                    <a:pt x="515723" y="432577"/>
                  </a:lnTo>
                  <a:lnTo>
                    <a:pt x="528302" y="443127"/>
                  </a:lnTo>
                  <a:lnTo>
                    <a:pt x="540880" y="453678"/>
                  </a:lnTo>
                  <a:lnTo>
                    <a:pt x="553459" y="464228"/>
                  </a:lnTo>
                  <a:lnTo>
                    <a:pt x="566038" y="474779"/>
                  </a:lnTo>
                  <a:lnTo>
                    <a:pt x="578616" y="485330"/>
                  </a:lnTo>
                  <a:lnTo>
                    <a:pt x="591195" y="495880"/>
                  </a:lnTo>
                  <a:lnTo>
                    <a:pt x="603773" y="506431"/>
                  </a:lnTo>
                  <a:lnTo>
                    <a:pt x="616352" y="516982"/>
                  </a:lnTo>
                  <a:lnTo>
                    <a:pt x="628931" y="527532"/>
                  </a:lnTo>
                  <a:lnTo>
                    <a:pt x="641509" y="538083"/>
                  </a:lnTo>
                  <a:lnTo>
                    <a:pt x="654088" y="548634"/>
                  </a:lnTo>
                  <a:lnTo>
                    <a:pt x="666667" y="559184"/>
                  </a:lnTo>
                  <a:lnTo>
                    <a:pt x="679245" y="569735"/>
                  </a:lnTo>
                  <a:lnTo>
                    <a:pt x="691824" y="580286"/>
                  </a:lnTo>
                  <a:lnTo>
                    <a:pt x="704402" y="590836"/>
                  </a:lnTo>
                  <a:lnTo>
                    <a:pt x="716981" y="601387"/>
                  </a:lnTo>
                  <a:lnTo>
                    <a:pt x="729560" y="611938"/>
                  </a:lnTo>
                  <a:lnTo>
                    <a:pt x="742138" y="622488"/>
                  </a:lnTo>
                  <a:lnTo>
                    <a:pt x="754717" y="633039"/>
                  </a:lnTo>
                  <a:lnTo>
                    <a:pt x="767296" y="643590"/>
                  </a:lnTo>
                  <a:lnTo>
                    <a:pt x="779874" y="654140"/>
                  </a:lnTo>
                  <a:lnTo>
                    <a:pt x="792453" y="664691"/>
                  </a:lnTo>
                  <a:lnTo>
                    <a:pt x="805031" y="675242"/>
                  </a:lnTo>
                  <a:lnTo>
                    <a:pt x="817610" y="685792"/>
                  </a:lnTo>
                  <a:lnTo>
                    <a:pt x="830189" y="696343"/>
                  </a:lnTo>
                  <a:lnTo>
                    <a:pt x="842767" y="706894"/>
                  </a:lnTo>
                  <a:lnTo>
                    <a:pt x="855346" y="717444"/>
                  </a:lnTo>
                  <a:lnTo>
                    <a:pt x="867925" y="727995"/>
                  </a:lnTo>
                  <a:lnTo>
                    <a:pt x="880503" y="738546"/>
                  </a:lnTo>
                  <a:lnTo>
                    <a:pt x="893082" y="749096"/>
                  </a:lnTo>
                  <a:lnTo>
                    <a:pt x="905660" y="759647"/>
                  </a:lnTo>
                  <a:lnTo>
                    <a:pt x="918239" y="770198"/>
                  </a:lnTo>
                  <a:lnTo>
                    <a:pt x="930818" y="780748"/>
                  </a:lnTo>
                  <a:lnTo>
                    <a:pt x="943396" y="791299"/>
                  </a:lnTo>
                  <a:lnTo>
                    <a:pt x="955975" y="801850"/>
                  </a:lnTo>
                  <a:lnTo>
                    <a:pt x="968554" y="812400"/>
                  </a:lnTo>
                  <a:lnTo>
                    <a:pt x="969463" y="8131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306539" y="5397859"/>
              <a:ext cx="70908" cy="67653"/>
            </a:xfrm>
            <a:custGeom>
              <a:avLst/>
              <a:pathLst>
                <a:path w="70908" h="67653">
                  <a:moveTo>
                    <a:pt x="0" y="55163"/>
                  </a:moveTo>
                  <a:lnTo>
                    <a:pt x="70908" y="67653"/>
                  </a:lnTo>
                  <a:lnTo>
                    <a:pt x="462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407984" y="4106990"/>
              <a:ext cx="331377" cy="545358"/>
            </a:xfrm>
            <a:custGeom>
              <a:avLst/>
              <a:pathLst>
                <a:path w="331377" h="545358">
                  <a:moveTo>
                    <a:pt x="0" y="545358"/>
                  </a:moveTo>
                  <a:lnTo>
                    <a:pt x="5235" y="536742"/>
                  </a:lnTo>
                  <a:lnTo>
                    <a:pt x="10471" y="528126"/>
                  </a:lnTo>
                  <a:lnTo>
                    <a:pt x="15706" y="519509"/>
                  </a:lnTo>
                  <a:lnTo>
                    <a:pt x="20942" y="510893"/>
                  </a:lnTo>
                  <a:lnTo>
                    <a:pt x="26177" y="502277"/>
                  </a:lnTo>
                  <a:lnTo>
                    <a:pt x="31413" y="493660"/>
                  </a:lnTo>
                  <a:lnTo>
                    <a:pt x="36648" y="485044"/>
                  </a:lnTo>
                  <a:lnTo>
                    <a:pt x="41884" y="476428"/>
                  </a:lnTo>
                  <a:lnTo>
                    <a:pt x="47120" y="467811"/>
                  </a:lnTo>
                  <a:lnTo>
                    <a:pt x="52355" y="459195"/>
                  </a:lnTo>
                  <a:lnTo>
                    <a:pt x="57591" y="450579"/>
                  </a:lnTo>
                  <a:lnTo>
                    <a:pt x="62826" y="441962"/>
                  </a:lnTo>
                  <a:lnTo>
                    <a:pt x="68062" y="433346"/>
                  </a:lnTo>
                  <a:lnTo>
                    <a:pt x="73297" y="424730"/>
                  </a:lnTo>
                  <a:lnTo>
                    <a:pt x="78533" y="416113"/>
                  </a:lnTo>
                  <a:lnTo>
                    <a:pt x="83768" y="407497"/>
                  </a:lnTo>
                  <a:lnTo>
                    <a:pt x="89004" y="398881"/>
                  </a:lnTo>
                  <a:lnTo>
                    <a:pt x="94240" y="390265"/>
                  </a:lnTo>
                  <a:lnTo>
                    <a:pt x="99475" y="381648"/>
                  </a:lnTo>
                  <a:lnTo>
                    <a:pt x="104711" y="373032"/>
                  </a:lnTo>
                  <a:lnTo>
                    <a:pt x="109946" y="364416"/>
                  </a:lnTo>
                  <a:lnTo>
                    <a:pt x="115182" y="355799"/>
                  </a:lnTo>
                  <a:lnTo>
                    <a:pt x="120417" y="347183"/>
                  </a:lnTo>
                  <a:lnTo>
                    <a:pt x="125653" y="338567"/>
                  </a:lnTo>
                  <a:lnTo>
                    <a:pt x="130888" y="329950"/>
                  </a:lnTo>
                  <a:lnTo>
                    <a:pt x="136124" y="321334"/>
                  </a:lnTo>
                  <a:lnTo>
                    <a:pt x="141360" y="312718"/>
                  </a:lnTo>
                  <a:lnTo>
                    <a:pt x="146595" y="304101"/>
                  </a:lnTo>
                  <a:lnTo>
                    <a:pt x="151831" y="295485"/>
                  </a:lnTo>
                  <a:lnTo>
                    <a:pt x="157066" y="286869"/>
                  </a:lnTo>
                  <a:lnTo>
                    <a:pt x="162302" y="278252"/>
                  </a:lnTo>
                  <a:lnTo>
                    <a:pt x="167537" y="269636"/>
                  </a:lnTo>
                  <a:lnTo>
                    <a:pt x="172773" y="261020"/>
                  </a:lnTo>
                  <a:lnTo>
                    <a:pt x="178008" y="252403"/>
                  </a:lnTo>
                  <a:lnTo>
                    <a:pt x="183244" y="243787"/>
                  </a:lnTo>
                  <a:lnTo>
                    <a:pt x="188480" y="235171"/>
                  </a:lnTo>
                  <a:lnTo>
                    <a:pt x="193715" y="226555"/>
                  </a:lnTo>
                  <a:lnTo>
                    <a:pt x="198951" y="217938"/>
                  </a:lnTo>
                  <a:lnTo>
                    <a:pt x="204186" y="209322"/>
                  </a:lnTo>
                  <a:lnTo>
                    <a:pt x="209422" y="200706"/>
                  </a:lnTo>
                  <a:lnTo>
                    <a:pt x="214657" y="192089"/>
                  </a:lnTo>
                  <a:lnTo>
                    <a:pt x="219893" y="183473"/>
                  </a:lnTo>
                  <a:lnTo>
                    <a:pt x="225128" y="174857"/>
                  </a:lnTo>
                  <a:lnTo>
                    <a:pt x="230364" y="166240"/>
                  </a:lnTo>
                  <a:lnTo>
                    <a:pt x="235600" y="157624"/>
                  </a:lnTo>
                  <a:lnTo>
                    <a:pt x="240835" y="149008"/>
                  </a:lnTo>
                  <a:lnTo>
                    <a:pt x="246071" y="140391"/>
                  </a:lnTo>
                  <a:lnTo>
                    <a:pt x="251306" y="131775"/>
                  </a:lnTo>
                  <a:lnTo>
                    <a:pt x="256542" y="123159"/>
                  </a:lnTo>
                  <a:lnTo>
                    <a:pt x="261777" y="114542"/>
                  </a:lnTo>
                  <a:lnTo>
                    <a:pt x="267013" y="105926"/>
                  </a:lnTo>
                  <a:lnTo>
                    <a:pt x="272248" y="97310"/>
                  </a:lnTo>
                  <a:lnTo>
                    <a:pt x="277484" y="88693"/>
                  </a:lnTo>
                  <a:lnTo>
                    <a:pt x="282720" y="80077"/>
                  </a:lnTo>
                  <a:lnTo>
                    <a:pt x="287955" y="71461"/>
                  </a:lnTo>
                  <a:lnTo>
                    <a:pt x="293191" y="62845"/>
                  </a:lnTo>
                  <a:lnTo>
                    <a:pt x="298426" y="54228"/>
                  </a:lnTo>
                  <a:lnTo>
                    <a:pt x="303662" y="45612"/>
                  </a:lnTo>
                  <a:lnTo>
                    <a:pt x="308897" y="36996"/>
                  </a:lnTo>
                  <a:lnTo>
                    <a:pt x="314133" y="28379"/>
                  </a:lnTo>
                  <a:lnTo>
                    <a:pt x="319368" y="19763"/>
                  </a:lnTo>
                  <a:lnTo>
                    <a:pt x="324604" y="11147"/>
                  </a:lnTo>
                  <a:lnTo>
                    <a:pt x="329840" y="2530"/>
                  </a:lnTo>
                  <a:lnTo>
                    <a:pt x="33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676217" y="4106990"/>
              <a:ext cx="63145" cy="71981"/>
            </a:xfrm>
            <a:custGeom>
              <a:avLst/>
              <a:pathLst>
                <a:path w="63145" h="71981">
                  <a:moveTo>
                    <a:pt x="61531" y="71981"/>
                  </a:moveTo>
                  <a:lnTo>
                    <a:pt x="63145" y="0"/>
                  </a:lnTo>
                  <a:lnTo>
                    <a:pt x="0" y="345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694581" y="5728456"/>
              <a:ext cx="1600075" cy="140958"/>
            </a:xfrm>
            <a:custGeom>
              <a:avLst/>
              <a:pathLst>
                <a:path w="1600075" h="140958">
                  <a:moveTo>
                    <a:pt x="0" y="140958"/>
                  </a:moveTo>
                  <a:lnTo>
                    <a:pt x="19784" y="139215"/>
                  </a:lnTo>
                  <a:lnTo>
                    <a:pt x="39569" y="137472"/>
                  </a:lnTo>
                  <a:lnTo>
                    <a:pt x="59354" y="135730"/>
                  </a:lnTo>
                  <a:lnTo>
                    <a:pt x="79138" y="133987"/>
                  </a:lnTo>
                  <a:lnTo>
                    <a:pt x="98923" y="132244"/>
                  </a:lnTo>
                  <a:lnTo>
                    <a:pt x="118708" y="130501"/>
                  </a:lnTo>
                  <a:lnTo>
                    <a:pt x="138493" y="128758"/>
                  </a:lnTo>
                  <a:lnTo>
                    <a:pt x="158277" y="127015"/>
                  </a:lnTo>
                  <a:lnTo>
                    <a:pt x="178062" y="125272"/>
                  </a:lnTo>
                  <a:lnTo>
                    <a:pt x="197847" y="123529"/>
                  </a:lnTo>
                  <a:lnTo>
                    <a:pt x="217631" y="121786"/>
                  </a:lnTo>
                  <a:lnTo>
                    <a:pt x="237416" y="120043"/>
                  </a:lnTo>
                  <a:lnTo>
                    <a:pt x="257201" y="118300"/>
                  </a:lnTo>
                  <a:lnTo>
                    <a:pt x="276986" y="116557"/>
                  </a:lnTo>
                  <a:lnTo>
                    <a:pt x="296770" y="114814"/>
                  </a:lnTo>
                  <a:lnTo>
                    <a:pt x="316555" y="113071"/>
                  </a:lnTo>
                  <a:lnTo>
                    <a:pt x="336340" y="111328"/>
                  </a:lnTo>
                  <a:lnTo>
                    <a:pt x="356124" y="109585"/>
                  </a:lnTo>
                  <a:lnTo>
                    <a:pt x="375909" y="107843"/>
                  </a:lnTo>
                  <a:lnTo>
                    <a:pt x="395694" y="106100"/>
                  </a:lnTo>
                  <a:lnTo>
                    <a:pt x="415479" y="104357"/>
                  </a:lnTo>
                  <a:lnTo>
                    <a:pt x="435263" y="102614"/>
                  </a:lnTo>
                  <a:lnTo>
                    <a:pt x="455048" y="100871"/>
                  </a:lnTo>
                  <a:lnTo>
                    <a:pt x="474833" y="99128"/>
                  </a:lnTo>
                  <a:lnTo>
                    <a:pt x="494617" y="97385"/>
                  </a:lnTo>
                  <a:lnTo>
                    <a:pt x="514402" y="95642"/>
                  </a:lnTo>
                  <a:lnTo>
                    <a:pt x="534187" y="93899"/>
                  </a:lnTo>
                  <a:lnTo>
                    <a:pt x="553972" y="92156"/>
                  </a:lnTo>
                  <a:lnTo>
                    <a:pt x="573756" y="90413"/>
                  </a:lnTo>
                  <a:lnTo>
                    <a:pt x="593541" y="88670"/>
                  </a:lnTo>
                  <a:lnTo>
                    <a:pt x="613326" y="86927"/>
                  </a:lnTo>
                  <a:lnTo>
                    <a:pt x="633110" y="85184"/>
                  </a:lnTo>
                  <a:lnTo>
                    <a:pt x="652895" y="83441"/>
                  </a:lnTo>
                  <a:lnTo>
                    <a:pt x="672680" y="81698"/>
                  </a:lnTo>
                  <a:lnTo>
                    <a:pt x="692465" y="79956"/>
                  </a:lnTo>
                  <a:lnTo>
                    <a:pt x="712249" y="78213"/>
                  </a:lnTo>
                  <a:lnTo>
                    <a:pt x="732034" y="76470"/>
                  </a:lnTo>
                  <a:lnTo>
                    <a:pt x="751819" y="74727"/>
                  </a:lnTo>
                  <a:lnTo>
                    <a:pt x="771604" y="72984"/>
                  </a:lnTo>
                  <a:lnTo>
                    <a:pt x="791388" y="71241"/>
                  </a:lnTo>
                  <a:lnTo>
                    <a:pt x="811173" y="69498"/>
                  </a:lnTo>
                  <a:lnTo>
                    <a:pt x="830958" y="67755"/>
                  </a:lnTo>
                  <a:lnTo>
                    <a:pt x="850742" y="66012"/>
                  </a:lnTo>
                  <a:lnTo>
                    <a:pt x="870527" y="64269"/>
                  </a:lnTo>
                  <a:lnTo>
                    <a:pt x="890312" y="62526"/>
                  </a:lnTo>
                  <a:lnTo>
                    <a:pt x="910097" y="60783"/>
                  </a:lnTo>
                  <a:lnTo>
                    <a:pt x="929881" y="59040"/>
                  </a:lnTo>
                  <a:lnTo>
                    <a:pt x="949666" y="57297"/>
                  </a:lnTo>
                  <a:lnTo>
                    <a:pt x="969451" y="55554"/>
                  </a:lnTo>
                  <a:lnTo>
                    <a:pt x="989235" y="53812"/>
                  </a:lnTo>
                  <a:lnTo>
                    <a:pt x="1009020" y="52069"/>
                  </a:lnTo>
                  <a:lnTo>
                    <a:pt x="1028805" y="50326"/>
                  </a:lnTo>
                  <a:lnTo>
                    <a:pt x="1048590" y="48583"/>
                  </a:lnTo>
                  <a:lnTo>
                    <a:pt x="1068374" y="46840"/>
                  </a:lnTo>
                  <a:lnTo>
                    <a:pt x="1088159" y="45097"/>
                  </a:lnTo>
                  <a:lnTo>
                    <a:pt x="1107944" y="43354"/>
                  </a:lnTo>
                  <a:lnTo>
                    <a:pt x="1127728" y="41611"/>
                  </a:lnTo>
                  <a:lnTo>
                    <a:pt x="1147513" y="39868"/>
                  </a:lnTo>
                  <a:lnTo>
                    <a:pt x="1167298" y="38125"/>
                  </a:lnTo>
                  <a:lnTo>
                    <a:pt x="1187083" y="36382"/>
                  </a:lnTo>
                  <a:lnTo>
                    <a:pt x="1206867" y="34639"/>
                  </a:lnTo>
                  <a:lnTo>
                    <a:pt x="1226652" y="32896"/>
                  </a:lnTo>
                  <a:lnTo>
                    <a:pt x="1246437" y="31153"/>
                  </a:lnTo>
                  <a:lnTo>
                    <a:pt x="1266221" y="29410"/>
                  </a:lnTo>
                  <a:lnTo>
                    <a:pt x="1286006" y="27667"/>
                  </a:lnTo>
                  <a:lnTo>
                    <a:pt x="1305791" y="25925"/>
                  </a:lnTo>
                  <a:lnTo>
                    <a:pt x="1325576" y="24182"/>
                  </a:lnTo>
                  <a:lnTo>
                    <a:pt x="1345360" y="22439"/>
                  </a:lnTo>
                  <a:lnTo>
                    <a:pt x="1365145" y="20696"/>
                  </a:lnTo>
                  <a:lnTo>
                    <a:pt x="1384930" y="18953"/>
                  </a:lnTo>
                  <a:lnTo>
                    <a:pt x="1404714" y="17210"/>
                  </a:lnTo>
                  <a:lnTo>
                    <a:pt x="1424499" y="15467"/>
                  </a:lnTo>
                  <a:lnTo>
                    <a:pt x="1444284" y="13724"/>
                  </a:lnTo>
                  <a:lnTo>
                    <a:pt x="1464069" y="11981"/>
                  </a:lnTo>
                  <a:lnTo>
                    <a:pt x="1483853" y="10238"/>
                  </a:lnTo>
                  <a:lnTo>
                    <a:pt x="1503638" y="8495"/>
                  </a:lnTo>
                  <a:lnTo>
                    <a:pt x="1523423" y="6752"/>
                  </a:lnTo>
                  <a:lnTo>
                    <a:pt x="1543208" y="5009"/>
                  </a:lnTo>
                  <a:lnTo>
                    <a:pt x="1562992" y="3266"/>
                  </a:lnTo>
                  <a:lnTo>
                    <a:pt x="1582777" y="1523"/>
                  </a:lnTo>
                  <a:lnTo>
                    <a:pt x="16000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29384" y="5698067"/>
              <a:ext cx="65272" cy="71722"/>
            </a:xfrm>
            <a:custGeom>
              <a:avLst/>
              <a:pathLst>
                <a:path w="65272" h="71722">
                  <a:moveTo>
                    <a:pt x="6318" y="71722"/>
                  </a:moveTo>
                  <a:lnTo>
                    <a:pt x="65272" y="303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694581" y="4108709"/>
              <a:ext cx="1047640" cy="1760705"/>
            </a:xfrm>
            <a:custGeom>
              <a:avLst/>
              <a:pathLst>
                <a:path w="1047640" h="1760705">
                  <a:moveTo>
                    <a:pt x="0" y="1760705"/>
                  </a:moveTo>
                  <a:lnTo>
                    <a:pt x="12441" y="1739795"/>
                  </a:lnTo>
                  <a:lnTo>
                    <a:pt x="24883" y="1718885"/>
                  </a:lnTo>
                  <a:lnTo>
                    <a:pt x="37324" y="1697975"/>
                  </a:lnTo>
                  <a:lnTo>
                    <a:pt x="49766" y="1677065"/>
                  </a:lnTo>
                  <a:lnTo>
                    <a:pt x="62208" y="1656155"/>
                  </a:lnTo>
                  <a:lnTo>
                    <a:pt x="74649" y="1635245"/>
                  </a:lnTo>
                  <a:lnTo>
                    <a:pt x="87091" y="1614335"/>
                  </a:lnTo>
                  <a:lnTo>
                    <a:pt x="99533" y="1593425"/>
                  </a:lnTo>
                  <a:lnTo>
                    <a:pt x="111974" y="1572515"/>
                  </a:lnTo>
                  <a:lnTo>
                    <a:pt x="124416" y="1551606"/>
                  </a:lnTo>
                  <a:lnTo>
                    <a:pt x="136858" y="1530696"/>
                  </a:lnTo>
                  <a:lnTo>
                    <a:pt x="149299" y="1509786"/>
                  </a:lnTo>
                  <a:lnTo>
                    <a:pt x="161741" y="1488876"/>
                  </a:lnTo>
                  <a:lnTo>
                    <a:pt x="174183" y="1467966"/>
                  </a:lnTo>
                  <a:lnTo>
                    <a:pt x="186624" y="1447056"/>
                  </a:lnTo>
                  <a:lnTo>
                    <a:pt x="199066" y="1426146"/>
                  </a:lnTo>
                  <a:lnTo>
                    <a:pt x="211508" y="1405236"/>
                  </a:lnTo>
                  <a:lnTo>
                    <a:pt x="223949" y="1384326"/>
                  </a:lnTo>
                  <a:lnTo>
                    <a:pt x="236391" y="1363416"/>
                  </a:lnTo>
                  <a:lnTo>
                    <a:pt x="248833" y="1342506"/>
                  </a:lnTo>
                  <a:lnTo>
                    <a:pt x="261274" y="1321596"/>
                  </a:lnTo>
                  <a:lnTo>
                    <a:pt x="273716" y="1300687"/>
                  </a:lnTo>
                  <a:lnTo>
                    <a:pt x="286157" y="1279777"/>
                  </a:lnTo>
                  <a:lnTo>
                    <a:pt x="298599" y="1258867"/>
                  </a:lnTo>
                  <a:lnTo>
                    <a:pt x="311041" y="1237957"/>
                  </a:lnTo>
                  <a:lnTo>
                    <a:pt x="323482" y="1217047"/>
                  </a:lnTo>
                  <a:lnTo>
                    <a:pt x="335924" y="1196137"/>
                  </a:lnTo>
                  <a:lnTo>
                    <a:pt x="348366" y="1175227"/>
                  </a:lnTo>
                  <a:lnTo>
                    <a:pt x="360807" y="1154317"/>
                  </a:lnTo>
                  <a:lnTo>
                    <a:pt x="373249" y="1133407"/>
                  </a:lnTo>
                  <a:lnTo>
                    <a:pt x="385691" y="1112497"/>
                  </a:lnTo>
                  <a:lnTo>
                    <a:pt x="398132" y="1091587"/>
                  </a:lnTo>
                  <a:lnTo>
                    <a:pt x="410574" y="1070678"/>
                  </a:lnTo>
                  <a:lnTo>
                    <a:pt x="423016" y="1049768"/>
                  </a:lnTo>
                  <a:lnTo>
                    <a:pt x="435457" y="1028858"/>
                  </a:lnTo>
                  <a:lnTo>
                    <a:pt x="447899" y="1007948"/>
                  </a:lnTo>
                  <a:lnTo>
                    <a:pt x="460341" y="987038"/>
                  </a:lnTo>
                  <a:lnTo>
                    <a:pt x="472782" y="966128"/>
                  </a:lnTo>
                  <a:lnTo>
                    <a:pt x="485224" y="945218"/>
                  </a:lnTo>
                  <a:lnTo>
                    <a:pt x="497666" y="924308"/>
                  </a:lnTo>
                  <a:lnTo>
                    <a:pt x="510107" y="903398"/>
                  </a:lnTo>
                  <a:lnTo>
                    <a:pt x="522549" y="882488"/>
                  </a:lnTo>
                  <a:lnTo>
                    <a:pt x="534990" y="861578"/>
                  </a:lnTo>
                  <a:lnTo>
                    <a:pt x="547432" y="840668"/>
                  </a:lnTo>
                  <a:lnTo>
                    <a:pt x="559874" y="819759"/>
                  </a:lnTo>
                  <a:lnTo>
                    <a:pt x="572315" y="798849"/>
                  </a:lnTo>
                  <a:lnTo>
                    <a:pt x="584757" y="777939"/>
                  </a:lnTo>
                  <a:lnTo>
                    <a:pt x="597199" y="757029"/>
                  </a:lnTo>
                  <a:lnTo>
                    <a:pt x="609640" y="736119"/>
                  </a:lnTo>
                  <a:lnTo>
                    <a:pt x="622082" y="715209"/>
                  </a:lnTo>
                  <a:lnTo>
                    <a:pt x="634524" y="694299"/>
                  </a:lnTo>
                  <a:lnTo>
                    <a:pt x="646965" y="673389"/>
                  </a:lnTo>
                  <a:lnTo>
                    <a:pt x="659407" y="652479"/>
                  </a:lnTo>
                  <a:lnTo>
                    <a:pt x="671849" y="631569"/>
                  </a:lnTo>
                  <a:lnTo>
                    <a:pt x="684290" y="610659"/>
                  </a:lnTo>
                  <a:lnTo>
                    <a:pt x="696732" y="589750"/>
                  </a:lnTo>
                  <a:lnTo>
                    <a:pt x="709174" y="568840"/>
                  </a:lnTo>
                  <a:lnTo>
                    <a:pt x="721615" y="547930"/>
                  </a:lnTo>
                  <a:lnTo>
                    <a:pt x="734057" y="527020"/>
                  </a:lnTo>
                  <a:lnTo>
                    <a:pt x="746499" y="506110"/>
                  </a:lnTo>
                  <a:lnTo>
                    <a:pt x="758940" y="485200"/>
                  </a:lnTo>
                  <a:lnTo>
                    <a:pt x="771382" y="464290"/>
                  </a:lnTo>
                  <a:lnTo>
                    <a:pt x="783824" y="443380"/>
                  </a:lnTo>
                  <a:lnTo>
                    <a:pt x="796265" y="422470"/>
                  </a:lnTo>
                  <a:lnTo>
                    <a:pt x="808707" y="401560"/>
                  </a:lnTo>
                  <a:lnTo>
                    <a:pt x="821148" y="380650"/>
                  </a:lnTo>
                  <a:lnTo>
                    <a:pt x="833590" y="359741"/>
                  </a:lnTo>
                  <a:lnTo>
                    <a:pt x="846032" y="338831"/>
                  </a:lnTo>
                  <a:lnTo>
                    <a:pt x="858473" y="317921"/>
                  </a:lnTo>
                  <a:lnTo>
                    <a:pt x="870915" y="297011"/>
                  </a:lnTo>
                  <a:lnTo>
                    <a:pt x="883357" y="276101"/>
                  </a:lnTo>
                  <a:lnTo>
                    <a:pt x="895798" y="255191"/>
                  </a:lnTo>
                  <a:lnTo>
                    <a:pt x="908240" y="234281"/>
                  </a:lnTo>
                  <a:lnTo>
                    <a:pt x="920682" y="213371"/>
                  </a:lnTo>
                  <a:lnTo>
                    <a:pt x="933123" y="192461"/>
                  </a:lnTo>
                  <a:lnTo>
                    <a:pt x="945565" y="171551"/>
                  </a:lnTo>
                  <a:lnTo>
                    <a:pt x="958007" y="150641"/>
                  </a:lnTo>
                  <a:lnTo>
                    <a:pt x="970448" y="129731"/>
                  </a:lnTo>
                  <a:lnTo>
                    <a:pt x="982890" y="108822"/>
                  </a:lnTo>
                  <a:lnTo>
                    <a:pt x="995332" y="87912"/>
                  </a:lnTo>
                  <a:lnTo>
                    <a:pt x="1007773" y="67002"/>
                  </a:lnTo>
                  <a:lnTo>
                    <a:pt x="1020215" y="46092"/>
                  </a:lnTo>
                  <a:lnTo>
                    <a:pt x="1032657" y="25182"/>
                  </a:lnTo>
                  <a:lnTo>
                    <a:pt x="1045098" y="4272"/>
                  </a:lnTo>
                  <a:lnTo>
                    <a:pt x="10476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679400" y="4108709"/>
              <a:ext cx="62821" cy="71993"/>
            </a:xfrm>
            <a:custGeom>
              <a:avLst/>
              <a:pathLst>
                <a:path w="62821" h="71993">
                  <a:moveTo>
                    <a:pt x="61875" y="71993"/>
                  </a:moveTo>
                  <a:lnTo>
                    <a:pt x="62821" y="0"/>
                  </a:lnTo>
                  <a:lnTo>
                    <a:pt x="0" y="351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682214" y="4580401"/>
              <a:ext cx="734799" cy="844830"/>
            </a:xfrm>
            <a:custGeom>
              <a:avLst/>
              <a:pathLst>
                <a:path w="734799" h="844830">
                  <a:moveTo>
                    <a:pt x="0" y="0"/>
                  </a:moveTo>
                  <a:lnTo>
                    <a:pt x="9808" y="11277"/>
                  </a:lnTo>
                  <a:lnTo>
                    <a:pt x="19617" y="22554"/>
                  </a:lnTo>
                  <a:lnTo>
                    <a:pt x="29425" y="33832"/>
                  </a:lnTo>
                  <a:lnTo>
                    <a:pt x="39234" y="45109"/>
                  </a:lnTo>
                  <a:lnTo>
                    <a:pt x="49043" y="56387"/>
                  </a:lnTo>
                  <a:lnTo>
                    <a:pt x="58851" y="67664"/>
                  </a:lnTo>
                  <a:lnTo>
                    <a:pt x="68660" y="78941"/>
                  </a:lnTo>
                  <a:lnTo>
                    <a:pt x="78468" y="90219"/>
                  </a:lnTo>
                  <a:lnTo>
                    <a:pt x="88277" y="101496"/>
                  </a:lnTo>
                  <a:lnTo>
                    <a:pt x="98086" y="112774"/>
                  </a:lnTo>
                  <a:lnTo>
                    <a:pt x="107894" y="124051"/>
                  </a:lnTo>
                  <a:lnTo>
                    <a:pt x="117703" y="135328"/>
                  </a:lnTo>
                  <a:lnTo>
                    <a:pt x="127512" y="146606"/>
                  </a:lnTo>
                  <a:lnTo>
                    <a:pt x="137320" y="157883"/>
                  </a:lnTo>
                  <a:lnTo>
                    <a:pt x="147129" y="169161"/>
                  </a:lnTo>
                  <a:lnTo>
                    <a:pt x="156937" y="180438"/>
                  </a:lnTo>
                  <a:lnTo>
                    <a:pt x="166746" y="191715"/>
                  </a:lnTo>
                  <a:lnTo>
                    <a:pt x="176555" y="202993"/>
                  </a:lnTo>
                  <a:lnTo>
                    <a:pt x="186363" y="214270"/>
                  </a:lnTo>
                  <a:lnTo>
                    <a:pt x="196172" y="225548"/>
                  </a:lnTo>
                  <a:lnTo>
                    <a:pt x="205981" y="236825"/>
                  </a:lnTo>
                  <a:lnTo>
                    <a:pt x="215789" y="248102"/>
                  </a:lnTo>
                  <a:lnTo>
                    <a:pt x="225598" y="259380"/>
                  </a:lnTo>
                  <a:lnTo>
                    <a:pt x="235406" y="270657"/>
                  </a:lnTo>
                  <a:lnTo>
                    <a:pt x="245215" y="281935"/>
                  </a:lnTo>
                  <a:lnTo>
                    <a:pt x="255024" y="293212"/>
                  </a:lnTo>
                  <a:lnTo>
                    <a:pt x="264832" y="304489"/>
                  </a:lnTo>
                  <a:lnTo>
                    <a:pt x="274641" y="315767"/>
                  </a:lnTo>
                  <a:lnTo>
                    <a:pt x="284449" y="327044"/>
                  </a:lnTo>
                  <a:lnTo>
                    <a:pt x="294258" y="338322"/>
                  </a:lnTo>
                  <a:lnTo>
                    <a:pt x="304067" y="349599"/>
                  </a:lnTo>
                  <a:lnTo>
                    <a:pt x="313875" y="360876"/>
                  </a:lnTo>
                  <a:lnTo>
                    <a:pt x="323684" y="372154"/>
                  </a:lnTo>
                  <a:lnTo>
                    <a:pt x="333493" y="383431"/>
                  </a:lnTo>
                  <a:lnTo>
                    <a:pt x="343301" y="394709"/>
                  </a:lnTo>
                  <a:lnTo>
                    <a:pt x="353110" y="405986"/>
                  </a:lnTo>
                  <a:lnTo>
                    <a:pt x="362918" y="417263"/>
                  </a:lnTo>
                  <a:lnTo>
                    <a:pt x="372727" y="428541"/>
                  </a:lnTo>
                  <a:lnTo>
                    <a:pt x="382536" y="439818"/>
                  </a:lnTo>
                  <a:lnTo>
                    <a:pt x="392344" y="451096"/>
                  </a:lnTo>
                  <a:lnTo>
                    <a:pt x="402153" y="462373"/>
                  </a:lnTo>
                  <a:lnTo>
                    <a:pt x="411962" y="473650"/>
                  </a:lnTo>
                  <a:lnTo>
                    <a:pt x="421770" y="484928"/>
                  </a:lnTo>
                  <a:lnTo>
                    <a:pt x="431579" y="496205"/>
                  </a:lnTo>
                  <a:lnTo>
                    <a:pt x="441387" y="507483"/>
                  </a:lnTo>
                  <a:lnTo>
                    <a:pt x="451196" y="518760"/>
                  </a:lnTo>
                  <a:lnTo>
                    <a:pt x="461005" y="530037"/>
                  </a:lnTo>
                  <a:lnTo>
                    <a:pt x="470813" y="541315"/>
                  </a:lnTo>
                  <a:lnTo>
                    <a:pt x="480622" y="552592"/>
                  </a:lnTo>
                  <a:lnTo>
                    <a:pt x="490431" y="563870"/>
                  </a:lnTo>
                  <a:lnTo>
                    <a:pt x="500239" y="575147"/>
                  </a:lnTo>
                  <a:lnTo>
                    <a:pt x="510048" y="586424"/>
                  </a:lnTo>
                  <a:lnTo>
                    <a:pt x="519856" y="597702"/>
                  </a:lnTo>
                  <a:lnTo>
                    <a:pt x="529665" y="608979"/>
                  </a:lnTo>
                  <a:lnTo>
                    <a:pt x="539474" y="620257"/>
                  </a:lnTo>
                  <a:lnTo>
                    <a:pt x="549282" y="631534"/>
                  </a:lnTo>
                  <a:lnTo>
                    <a:pt x="559091" y="642811"/>
                  </a:lnTo>
                  <a:lnTo>
                    <a:pt x="568899" y="654089"/>
                  </a:lnTo>
                  <a:lnTo>
                    <a:pt x="578708" y="665366"/>
                  </a:lnTo>
                  <a:lnTo>
                    <a:pt x="588517" y="676644"/>
                  </a:lnTo>
                  <a:lnTo>
                    <a:pt x="598325" y="687921"/>
                  </a:lnTo>
                  <a:lnTo>
                    <a:pt x="608134" y="699198"/>
                  </a:lnTo>
                  <a:lnTo>
                    <a:pt x="617943" y="710476"/>
                  </a:lnTo>
                  <a:lnTo>
                    <a:pt x="627751" y="721753"/>
                  </a:lnTo>
                  <a:lnTo>
                    <a:pt x="637560" y="733031"/>
                  </a:lnTo>
                  <a:lnTo>
                    <a:pt x="647368" y="744308"/>
                  </a:lnTo>
                  <a:lnTo>
                    <a:pt x="657177" y="755586"/>
                  </a:lnTo>
                  <a:lnTo>
                    <a:pt x="666986" y="766863"/>
                  </a:lnTo>
                  <a:lnTo>
                    <a:pt x="676794" y="778140"/>
                  </a:lnTo>
                  <a:lnTo>
                    <a:pt x="686603" y="789418"/>
                  </a:lnTo>
                  <a:lnTo>
                    <a:pt x="696412" y="800695"/>
                  </a:lnTo>
                  <a:lnTo>
                    <a:pt x="706220" y="811973"/>
                  </a:lnTo>
                  <a:lnTo>
                    <a:pt x="716029" y="823250"/>
                  </a:lnTo>
                  <a:lnTo>
                    <a:pt x="725837" y="834527"/>
                  </a:lnTo>
                  <a:lnTo>
                    <a:pt x="734799" y="844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348930" y="5354558"/>
              <a:ext cx="68083" cy="70673"/>
            </a:xfrm>
            <a:custGeom>
              <a:avLst/>
              <a:pathLst>
                <a:path w="68083" h="70673">
                  <a:moveTo>
                    <a:pt x="0" y="47250"/>
                  </a:moveTo>
                  <a:lnTo>
                    <a:pt x="68083" y="70673"/>
                  </a:lnTo>
                  <a:lnTo>
                    <a:pt x="543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682214" y="4142945"/>
              <a:ext cx="136708" cy="437455"/>
            </a:xfrm>
            <a:custGeom>
              <a:avLst/>
              <a:pathLst>
                <a:path w="136708" h="437455">
                  <a:moveTo>
                    <a:pt x="0" y="437455"/>
                  </a:moveTo>
                  <a:lnTo>
                    <a:pt x="2465" y="429566"/>
                  </a:lnTo>
                  <a:lnTo>
                    <a:pt x="4931" y="421676"/>
                  </a:lnTo>
                  <a:lnTo>
                    <a:pt x="7396" y="413786"/>
                  </a:lnTo>
                  <a:lnTo>
                    <a:pt x="9862" y="405897"/>
                  </a:lnTo>
                  <a:lnTo>
                    <a:pt x="12327" y="398007"/>
                  </a:lnTo>
                  <a:lnTo>
                    <a:pt x="14793" y="390118"/>
                  </a:lnTo>
                  <a:lnTo>
                    <a:pt x="17258" y="382228"/>
                  </a:lnTo>
                  <a:lnTo>
                    <a:pt x="19724" y="374339"/>
                  </a:lnTo>
                  <a:lnTo>
                    <a:pt x="22189" y="366449"/>
                  </a:lnTo>
                  <a:lnTo>
                    <a:pt x="24655" y="358559"/>
                  </a:lnTo>
                  <a:lnTo>
                    <a:pt x="27121" y="350670"/>
                  </a:lnTo>
                  <a:lnTo>
                    <a:pt x="29586" y="342780"/>
                  </a:lnTo>
                  <a:lnTo>
                    <a:pt x="32052" y="334891"/>
                  </a:lnTo>
                  <a:lnTo>
                    <a:pt x="34517" y="327001"/>
                  </a:lnTo>
                  <a:lnTo>
                    <a:pt x="36983" y="319112"/>
                  </a:lnTo>
                  <a:lnTo>
                    <a:pt x="39448" y="311222"/>
                  </a:lnTo>
                  <a:lnTo>
                    <a:pt x="41914" y="303332"/>
                  </a:lnTo>
                  <a:lnTo>
                    <a:pt x="44379" y="295443"/>
                  </a:lnTo>
                  <a:lnTo>
                    <a:pt x="46845" y="287553"/>
                  </a:lnTo>
                  <a:lnTo>
                    <a:pt x="49311" y="279664"/>
                  </a:lnTo>
                  <a:lnTo>
                    <a:pt x="51776" y="271774"/>
                  </a:lnTo>
                  <a:lnTo>
                    <a:pt x="54242" y="263885"/>
                  </a:lnTo>
                  <a:lnTo>
                    <a:pt x="56707" y="255995"/>
                  </a:lnTo>
                  <a:lnTo>
                    <a:pt x="59173" y="248105"/>
                  </a:lnTo>
                  <a:lnTo>
                    <a:pt x="61638" y="240216"/>
                  </a:lnTo>
                  <a:lnTo>
                    <a:pt x="64104" y="232326"/>
                  </a:lnTo>
                  <a:lnTo>
                    <a:pt x="66569" y="224437"/>
                  </a:lnTo>
                  <a:lnTo>
                    <a:pt x="69035" y="216547"/>
                  </a:lnTo>
                  <a:lnTo>
                    <a:pt x="71501" y="208658"/>
                  </a:lnTo>
                  <a:lnTo>
                    <a:pt x="73966" y="200768"/>
                  </a:lnTo>
                  <a:lnTo>
                    <a:pt x="76432" y="192878"/>
                  </a:lnTo>
                  <a:lnTo>
                    <a:pt x="78897" y="184989"/>
                  </a:lnTo>
                  <a:lnTo>
                    <a:pt x="81363" y="177099"/>
                  </a:lnTo>
                  <a:lnTo>
                    <a:pt x="83828" y="169210"/>
                  </a:lnTo>
                  <a:lnTo>
                    <a:pt x="86294" y="161320"/>
                  </a:lnTo>
                  <a:lnTo>
                    <a:pt x="88759" y="153431"/>
                  </a:lnTo>
                  <a:lnTo>
                    <a:pt x="91225" y="145541"/>
                  </a:lnTo>
                  <a:lnTo>
                    <a:pt x="93691" y="137651"/>
                  </a:lnTo>
                  <a:lnTo>
                    <a:pt x="96156" y="129762"/>
                  </a:lnTo>
                  <a:lnTo>
                    <a:pt x="98622" y="121872"/>
                  </a:lnTo>
                  <a:lnTo>
                    <a:pt x="101087" y="113983"/>
                  </a:lnTo>
                  <a:lnTo>
                    <a:pt x="103553" y="106093"/>
                  </a:lnTo>
                  <a:lnTo>
                    <a:pt x="106018" y="98204"/>
                  </a:lnTo>
                  <a:lnTo>
                    <a:pt x="108484" y="90314"/>
                  </a:lnTo>
                  <a:lnTo>
                    <a:pt x="110949" y="82424"/>
                  </a:lnTo>
                  <a:lnTo>
                    <a:pt x="113415" y="74535"/>
                  </a:lnTo>
                  <a:lnTo>
                    <a:pt x="115880" y="66645"/>
                  </a:lnTo>
                  <a:lnTo>
                    <a:pt x="118346" y="58756"/>
                  </a:lnTo>
                  <a:lnTo>
                    <a:pt x="120812" y="50866"/>
                  </a:lnTo>
                  <a:lnTo>
                    <a:pt x="123277" y="42977"/>
                  </a:lnTo>
                  <a:lnTo>
                    <a:pt x="125743" y="35087"/>
                  </a:lnTo>
                  <a:lnTo>
                    <a:pt x="128208" y="27197"/>
                  </a:lnTo>
                  <a:lnTo>
                    <a:pt x="130674" y="19308"/>
                  </a:lnTo>
                  <a:lnTo>
                    <a:pt x="133139" y="11418"/>
                  </a:lnTo>
                  <a:lnTo>
                    <a:pt x="135605" y="3529"/>
                  </a:lnTo>
                  <a:lnTo>
                    <a:pt x="1367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765963" y="4142945"/>
              <a:ext cx="68722" cy="70253"/>
            </a:xfrm>
            <a:custGeom>
              <a:avLst/>
              <a:pathLst>
                <a:path w="68722" h="70253">
                  <a:moveTo>
                    <a:pt x="68722" y="70253"/>
                  </a:moveTo>
                  <a:lnTo>
                    <a:pt x="52960" y="0"/>
                  </a:lnTo>
                  <a:lnTo>
                    <a:pt x="0" y="48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2958053" y="5507163"/>
              <a:ext cx="1337447" cy="149665"/>
            </a:xfrm>
            <a:custGeom>
              <a:avLst/>
              <a:pathLst>
                <a:path w="1337447" h="149665">
                  <a:moveTo>
                    <a:pt x="0" y="0"/>
                  </a:moveTo>
                  <a:lnTo>
                    <a:pt x="17123" y="1916"/>
                  </a:lnTo>
                  <a:lnTo>
                    <a:pt x="34246" y="3832"/>
                  </a:lnTo>
                  <a:lnTo>
                    <a:pt x="51370" y="5748"/>
                  </a:lnTo>
                  <a:lnTo>
                    <a:pt x="68493" y="7664"/>
                  </a:lnTo>
                  <a:lnTo>
                    <a:pt x="85616" y="9580"/>
                  </a:lnTo>
                  <a:lnTo>
                    <a:pt x="102740" y="11497"/>
                  </a:lnTo>
                  <a:lnTo>
                    <a:pt x="119863" y="13413"/>
                  </a:lnTo>
                  <a:lnTo>
                    <a:pt x="136987" y="15329"/>
                  </a:lnTo>
                  <a:lnTo>
                    <a:pt x="154110" y="17245"/>
                  </a:lnTo>
                  <a:lnTo>
                    <a:pt x="171233" y="19161"/>
                  </a:lnTo>
                  <a:lnTo>
                    <a:pt x="188357" y="21077"/>
                  </a:lnTo>
                  <a:lnTo>
                    <a:pt x="205480" y="22994"/>
                  </a:lnTo>
                  <a:lnTo>
                    <a:pt x="222603" y="24910"/>
                  </a:lnTo>
                  <a:lnTo>
                    <a:pt x="239727" y="26826"/>
                  </a:lnTo>
                  <a:lnTo>
                    <a:pt x="256850" y="28742"/>
                  </a:lnTo>
                  <a:lnTo>
                    <a:pt x="273974" y="30658"/>
                  </a:lnTo>
                  <a:lnTo>
                    <a:pt x="291097" y="32574"/>
                  </a:lnTo>
                  <a:lnTo>
                    <a:pt x="308220" y="34491"/>
                  </a:lnTo>
                  <a:lnTo>
                    <a:pt x="325344" y="36407"/>
                  </a:lnTo>
                  <a:lnTo>
                    <a:pt x="342467" y="38323"/>
                  </a:lnTo>
                  <a:lnTo>
                    <a:pt x="359590" y="40239"/>
                  </a:lnTo>
                  <a:lnTo>
                    <a:pt x="376714" y="42155"/>
                  </a:lnTo>
                  <a:lnTo>
                    <a:pt x="393837" y="44072"/>
                  </a:lnTo>
                  <a:lnTo>
                    <a:pt x="410961" y="45988"/>
                  </a:lnTo>
                  <a:lnTo>
                    <a:pt x="428084" y="47904"/>
                  </a:lnTo>
                  <a:lnTo>
                    <a:pt x="445207" y="49820"/>
                  </a:lnTo>
                  <a:lnTo>
                    <a:pt x="462331" y="51736"/>
                  </a:lnTo>
                  <a:lnTo>
                    <a:pt x="479454" y="53652"/>
                  </a:lnTo>
                  <a:lnTo>
                    <a:pt x="496577" y="55569"/>
                  </a:lnTo>
                  <a:lnTo>
                    <a:pt x="513701" y="57485"/>
                  </a:lnTo>
                  <a:lnTo>
                    <a:pt x="530824" y="59401"/>
                  </a:lnTo>
                  <a:lnTo>
                    <a:pt x="547948" y="61317"/>
                  </a:lnTo>
                  <a:lnTo>
                    <a:pt x="565071" y="63233"/>
                  </a:lnTo>
                  <a:lnTo>
                    <a:pt x="582194" y="65149"/>
                  </a:lnTo>
                  <a:lnTo>
                    <a:pt x="599318" y="67066"/>
                  </a:lnTo>
                  <a:lnTo>
                    <a:pt x="616441" y="68982"/>
                  </a:lnTo>
                  <a:lnTo>
                    <a:pt x="633565" y="70898"/>
                  </a:lnTo>
                  <a:lnTo>
                    <a:pt x="650688" y="72814"/>
                  </a:lnTo>
                  <a:lnTo>
                    <a:pt x="667811" y="74730"/>
                  </a:lnTo>
                  <a:lnTo>
                    <a:pt x="684935" y="76647"/>
                  </a:lnTo>
                  <a:lnTo>
                    <a:pt x="702058" y="78563"/>
                  </a:lnTo>
                  <a:lnTo>
                    <a:pt x="719181" y="80479"/>
                  </a:lnTo>
                  <a:lnTo>
                    <a:pt x="736305" y="82395"/>
                  </a:lnTo>
                  <a:lnTo>
                    <a:pt x="753428" y="84311"/>
                  </a:lnTo>
                  <a:lnTo>
                    <a:pt x="770552" y="86227"/>
                  </a:lnTo>
                  <a:lnTo>
                    <a:pt x="787675" y="88144"/>
                  </a:lnTo>
                  <a:lnTo>
                    <a:pt x="804798" y="90060"/>
                  </a:lnTo>
                  <a:lnTo>
                    <a:pt x="821922" y="91976"/>
                  </a:lnTo>
                  <a:lnTo>
                    <a:pt x="839045" y="93892"/>
                  </a:lnTo>
                  <a:lnTo>
                    <a:pt x="856168" y="95808"/>
                  </a:lnTo>
                  <a:lnTo>
                    <a:pt x="873292" y="97724"/>
                  </a:lnTo>
                  <a:lnTo>
                    <a:pt x="890415" y="99641"/>
                  </a:lnTo>
                  <a:lnTo>
                    <a:pt x="907539" y="101557"/>
                  </a:lnTo>
                  <a:lnTo>
                    <a:pt x="924662" y="103473"/>
                  </a:lnTo>
                  <a:lnTo>
                    <a:pt x="941785" y="105389"/>
                  </a:lnTo>
                  <a:lnTo>
                    <a:pt x="958909" y="107305"/>
                  </a:lnTo>
                  <a:lnTo>
                    <a:pt x="976032" y="109221"/>
                  </a:lnTo>
                  <a:lnTo>
                    <a:pt x="993155" y="111138"/>
                  </a:lnTo>
                  <a:lnTo>
                    <a:pt x="1010279" y="113054"/>
                  </a:lnTo>
                  <a:lnTo>
                    <a:pt x="1027402" y="114970"/>
                  </a:lnTo>
                  <a:lnTo>
                    <a:pt x="1044526" y="116886"/>
                  </a:lnTo>
                  <a:lnTo>
                    <a:pt x="1061649" y="118802"/>
                  </a:lnTo>
                  <a:lnTo>
                    <a:pt x="1078772" y="120719"/>
                  </a:lnTo>
                  <a:lnTo>
                    <a:pt x="1095896" y="122635"/>
                  </a:lnTo>
                  <a:lnTo>
                    <a:pt x="1113019" y="124551"/>
                  </a:lnTo>
                  <a:lnTo>
                    <a:pt x="1130143" y="126467"/>
                  </a:lnTo>
                  <a:lnTo>
                    <a:pt x="1147266" y="128383"/>
                  </a:lnTo>
                  <a:lnTo>
                    <a:pt x="1164389" y="130299"/>
                  </a:lnTo>
                  <a:lnTo>
                    <a:pt x="1181513" y="132216"/>
                  </a:lnTo>
                  <a:lnTo>
                    <a:pt x="1198636" y="134132"/>
                  </a:lnTo>
                  <a:lnTo>
                    <a:pt x="1215759" y="136048"/>
                  </a:lnTo>
                  <a:lnTo>
                    <a:pt x="1232883" y="137964"/>
                  </a:lnTo>
                  <a:lnTo>
                    <a:pt x="1250006" y="139880"/>
                  </a:lnTo>
                  <a:lnTo>
                    <a:pt x="1267130" y="141796"/>
                  </a:lnTo>
                  <a:lnTo>
                    <a:pt x="1284253" y="143713"/>
                  </a:lnTo>
                  <a:lnTo>
                    <a:pt x="1301376" y="145629"/>
                  </a:lnTo>
                  <a:lnTo>
                    <a:pt x="1318500" y="147545"/>
                  </a:lnTo>
                  <a:lnTo>
                    <a:pt x="1335623" y="149461"/>
                  </a:lnTo>
                  <a:lnTo>
                    <a:pt x="1337447" y="149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229530" y="5614117"/>
              <a:ext cx="65970" cy="71553"/>
            </a:xfrm>
            <a:custGeom>
              <a:avLst/>
              <a:pathLst>
                <a:path w="65970" h="71553">
                  <a:moveTo>
                    <a:pt x="0" y="71553"/>
                  </a:moveTo>
                  <a:lnTo>
                    <a:pt x="65970" y="42711"/>
                  </a:lnTo>
                  <a:lnTo>
                    <a:pt x="80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958053" y="4112503"/>
              <a:ext cx="790699" cy="1394659"/>
            </a:xfrm>
            <a:custGeom>
              <a:avLst/>
              <a:pathLst>
                <a:path w="790699" h="1394659">
                  <a:moveTo>
                    <a:pt x="0" y="1394659"/>
                  </a:moveTo>
                  <a:lnTo>
                    <a:pt x="9780" y="1377408"/>
                  </a:lnTo>
                  <a:lnTo>
                    <a:pt x="19560" y="1360157"/>
                  </a:lnTo>
                  <a:lnTo>
                    <a:pt x="29340" y="1342906"/>
                  </a:lnTo>
                  <a:lnTo>
                    <a:pt x="39121" y="1325655"/>
                  </a:lnTo>
                  <a:lnTo>
                    <a:pt x="48901" y="1308405"/>
                  </a:lnTo>
                  <a:lnTo>
                    <a:pt x="58681" y="1291154"/>
                  </a:lnTo>
                  <a:lnTo>
                    <a:pt x="68462" y="1273903"/>
                  </a:lnTo>
                  <a:lnTo>
                    <a:pt x="78242" y="1256652"/>
                  </a:lnTo>
                  <a:lnTo>
                    <a:pt x="88022" y="1239401"/>
                  </a:lnTo>
                  <a:lnTo>
                    <a:pt x="97803" y="1222151"/>
                  </a:lnTo>
                  <a:lnTo>
                    <a:pt x="107583" y="1204900"/>
                  </a:lnTo>
                  <a:lnTo>
                    <a:pt x="117363" y="1187649"/>
                  </a:lnTo>
                  <a:lnTo>
                    <a:pt x="127144" y="1170398"/>
                  </a:lnTo>
                  <a:lnTo>
                    <a:pt x="136924" y="1153147"/>
                  </a:lnTo>
                  <a:lnTo>
                    <a:pt x="146704" y="1135897"/>
                  </a:lnTo>
                  <a:lnTo>
                    <a:pt x="156484" y="1118646"/>
                  </a:lnTo>
                  <a:lnTo>
                    <a:pt x="166265" y="1101395"/>
                  </a:lnTo>
                  <a:lnTo>
                    <a:pt x="176045" y="1084144"/>
                  </a:lnTo>
                  <a:lnTo>
                    <a:pt x="185825" y="1066893"/>
                  </a:lnTo>
                  <a:lnTo>
                    <a:pt x="195606" y="1049643"/>
                  </a:lnTo>
                  <a:lnTo>
                    <a:pt x="205386" y="1032392"/>
                  </a:lnTo>
                  <a:lnTo>
                    <a:pt x="215166" y="1015141"/>
                  </a:lnTo>
                  <a:lnTo>
                    <a:pt x="224947" y="997890"/>
                  </a:lnTo>
                  <a:lnTo>
                    <a:pt x="234727" y="980639"/>
                  </a:lnTo>
                  <a:lnTo>
                    <a:pt x="244507" y="963389"/>
                  </a:lnTo>
                  <a:lnTo>
                    <a:pt x="254288" y="946138"/>
                  </a:lnTo>
                  <a:lnTo>
                    <a:pt x="264068" y="928887"/>
                  </a:lnTo>
                  <a:lnTo>
                    <a:pt x="273848" y="911636"/>
                  </a:lnTo>
                  <a:lnTo>
                    <a:pt x="283629" y="894385"/>
                  </a:lnTo>
                  <a:lnTo>
                    <a:pt x="293409" y="877135"/>
                  </a:lnTo>
                  <a:lnTo>
                    <a:pt x="303189" y="859884"/>
                  </a:lnTo>
                  <a:lnTo>
                    <a:pt x="312969" y="842633"/>
                  </a:lnTo>
                  <a:lnTo>
                    <a:pt x="322750" y="825382"/>
                  </a:lnTo>
                  <a:lnTo>
                    <a:pt x="332530" y="808131"/>
                  </a:lnTo>
                  <a:lnTo>
                    <a:pt x="342310" y="790881"/>
                  </a:lnTo>
                  <a:lnTo>
                    <a:pt x="352091" y="773630"/>
                  </a:lnTo>
                  <a:lnTo>
                    <a:pt x="361871" y="756379"/>
                  </a:lnTo>
                  <a:lnTo>
                    <a:pt x="371651" y="739128"/>
                  </a:lnTo>
                  <a:lnTo>
                    <a:pt x="381432" y="721877"/>
                  </a:lnTo>
                  <a:lnTo>
                    <a:pt x="391212" y="704627"/>
                  </a:lnTo>
                  <a:lnTo>
                    <a:pt x="400992" y="687376"/>
                  </a:lnTo>
                  <a:lnTo>
                    <a:pt x="410773" y="670125"/>
                  </a:lnTo>
                  <a:lnTo>
                    <a:pt x="420553" y="652874"/>
                  </a:lnTo>
                  <a:lnTo>
                    <a:pt x="430333" y="635623"/>
                  </a:lnTo>
                  <a:lnTo>
                    <a:pt x="440114" y="618373"/>
                  </a:lnTo>
                  <a:lnTo>
                    <a:pt x="449894" y="601122"/>
                  </a:lnTo>
                  <a:lnTo>
                    <a:pt x="459674" y="583871"/>
                  </a:lnTo>
                  <a:lnTo>
                    <a:pt x="469454" y="566620"/>
                  </a:lnTo>
                  <a:lnTo>
                    <a:pt x="479235" y="549369"/>
                  </a:lnTo>
                  <a:lnTo>
                    <a:pt x="489015" y="532119"/>
                  </a:lnTo>
                  <a:lnTo>
                    <a:pt x="498795" y="514868"/>
                  </a:lnTo>
                  <a:lnTo>
                    <a:pt x="508576" y="497617"/>
                  </a:lnTo>
                  <a:lnTo>
                    <a:pt x="518356" y="480366"/>
                  </a:lnTo>
                  <a:lnTo>
                    <a:pt x="528136" y="463115"/>
                  </a:lnTo>
                  <a:lnTo>
                    <a:pt x="537917" y="445865"/>
                  </a:lnTo>
                  <a:lnTo>
                    <a:pt x="547697" y="428614"/>
                  </a:lnTo>
                  <a:lnTo>
                    <a:pt x="557477" y="411363"/>
                  </a:lnTo>
                  <a:lnTo>
                    <a:pt x="567258" y="394112"/>
                  </a:lnTo>
                  <a:lnTo>
                    <a:pt x="577038" y="376861"/>
                  </a:lnTo>
                  <a:lnTo>
                    <a:pt x="586818" y="359611"/>
                  </a:lnTo>
                  <a:lnTo>
                    <a:pt x="596599" y="342360"/>
                  </a:lnTo>
                  <a:lnTo>
                    <a:pt x="606379" y="325109"/>
                  </a:lnTo>
                  <a:lnTo>
                    <a:pt x="616159" y="307858"/>
                  </a:lnTo>
                  <a:lnTo>
                    <a:pt x="625939" y="290607"/>
                  </a:lnTo>
                  <a:lnTo>
                    <a:pt x="635720" y="273357"/>
                  </a:lnTo>
                  <a:lnTo>
                    <a:pt x="645500" y="256106"/>
                  </a:lnTo>
                  <a:lnTo>
                    <a:pt x="655280" y="238855"/>
                  </a:lnTo>
                  <a:lnTo>
                    <a:pt x="665061" y="221604"/>
                  </a:lnTo>
                  <a:lnTo>
                    <a:pt x="674841" y="204353"/>
                  </a:lnTo>
                  <a:lnTo>
                    <a:pt x="684621" y="187103"/>
                  </a:lnTo>
                  <a:lnTo>
                    <a:pt x="694402" y="169852"/>
                  </a:lnTo>
                  <a:lnTo>
                    <a:pt x="704182" y="152601"/>
                  </a:lnTo>
                  <a:lnTo>
                    <a:pt x="713962" y="135350"/>
                  </a:lnTo>
                  <a:lnTo>
                    <a:pt x="723743" y="118099"/>
                  </a:lnTo>
                  <a:lnTo>
                    <a:pt x="733523" y="100849"/>
                  </a:lnTo>
                  <a:lnTo>
                    <a:pt x="743303" y="83598"/>
                  </a:lnTo>
                  <a:lnTo>
                    <a:pt x="753084" y="66347"/>
                  </a:lnTo>
                  <a:lnTo>
                    <a:pt x="762864" y="49096"/>
                  </a:lnTo>
                  <a:lnTo>
                    <a:pt x="772644" y="31845"/>
                  </a:lnTo>
                  <a:lnTo>
                    <a:pt x="782424" y="14595"/>
                  </a:lnTo>
                  <a:lnTo>
                    <a:pt x="790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686683" y="4112503"/>
              <a:ext cx="62634" cy="71997"/>
            </a:xfrm>
            <a:custGeom>
              <a:avLst/>
              <a:pathLst>
                <a:path w="62634" h="71997">
                  <a:moveTo>
                    <a:pt x="62634" y="71997"/>
                  </a:moveTo>
                  <a:lnTo>
                    <a:pt x="62069" y="0"/>
                  </a:lnTo>
                  <a:lnTo>
                    <a:pt x="0" y="364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625899" y="5942084"/>
              <a:ext cx="763802" cy="710638"/>
            </a:xfrm>
            <a:custGeom>
              <a:avLst/>
              <a:pathLst>
                <a:path w="763802" h="710638">
                  <a:moveTo>
                    <a:pt x="0" y="710638"/>
                  </a:moveTo>
                  <a:lnTo>
                    <a:pt x="10377" y="700982"/>
                  </a:lnTo>
                  <a:lnTo>
                    <a:pt x="20754" y="691327"/>
                  </a:lnTo>
                  <a:lnTo>
                    <a:pt x="31132" y="681672"/>
                  </a:lnTo>
                  <a:lnTo>
                    <a:pt x="41509" y="672017"/>
                  </a:lnTo>
                  <a:lnTo>
                    <a:pt x="51887" y="662362"/>
                  </a:lnTo>
                  <a:lnTo>
                    <a:pt x="62264" y="652707"/>
                  </a:lnTo>
                  <a:lnTo>
                    <a:pt x="72642" y="643052"/>
                  </a:lnTo>
                  <a:lnTo>
                    <a:pt x="83019" y="633396"/>
                  </a:lnTo>
                  <a:lnTo>
                    <a:pt x="93397" y="623741"/>
                  </a:lnTo>
                  <a:lnTo>
                    <a:pt x="103774" y="614086"/>
                  </a:lnTo>
                  <a:lnTo>
                    <a:pt x="114152" y="604431"/>
                  </a:lnTo>
                  <a:lnTo>
                    <a:pt x="124529" y="594776"/>
                  </a:lnTo>
                  <a:lnTo>
                    <a:pt x="134907" y="585121"/>
                  </a:lnTo>
                  <a:lnTo>
                    <a:pt x="145284" y="575466"/>
                  </a:lnTo>
                  <a:lnTo>
                    <a:pt x="155661" y="565811"/>
                  </a:lnTo>
                  <a:lnTo>
                    <a:pt x="166039" y="556155"/>
                  </a:lnTo>
                  <a:lnTo>
                    <a:pt x="176416" y="546500"/>
                  </a:lnTo>
                  <a:lnTo>
                    <a:pt x="186794" y="536845"/>
                  </a:lnTo>
                  <a:lnTo>
                    <a:pt x="197171" y="527190"/>
                  </a:lnTo>
                  <a:lnTo>
                    <a:pt x="207549" y="517535"/>
                  </a:lnTo>
                  <a:lnTo>
                    <a:pt x="217926" y="507880"/>
                  </a:lnTo>
                  <a:lnTo>
                    <a:pt x="228304" y="498225"/>
                  </a:lnTo>
                  <a:lnTo>
                    <a:pt x="238681" y="488569"/>
                  </a:lnTo>
                  <a:lnTo>
                    <a:pt x="249059" y="478914"/>
                  </a:lnTo>
                  <a:lnTo>
                    <a:pt x="259436" y="469259"/>
                  </a:lnTo>
                  <a:lnTo>
                    <a:pt x="269814" y="459604"/>
                  </a:lnTo>
                  <a:lnTo>
                    <a:pt x="280191" y="449949"/>
                  </a:lnTo>
                  <a:lnTo>
                    <a:pt x="290568" y="440294"/>
                  </a:lnTo>
                  <a:lnTo>
                    <a:pt x="300946" y="430639"/>
                  </a:lnTo>
                  <a:lnTo>
                    <a:pt x="311323" y="420983"/>
                  </a:lnTo>
                  <a:lnTo>
                    <a:pt x="321701" y="411328"/>
                  </a:lnTo>
                  <a:lnTo>
                    <a:pt x="332078" y="401673"/>
                  </a:lnTo>
                  <a:lnTo>
                    <a:pt x="342456" y="392018"/>
                  </a:lnTo>
                  <a:lnTo>
                    <a:pt x="352833" y="382363"/>
                  </a:lnTo>
                  <a:lnTo>
                    <a:pt x="363211" y="372708"/>
                  </a:lnTo>
                  <a:lnTo>
                    <a:pt x="373588" y="363053"/>
                  </a:lnTo>
                  <a:lnTo>
                    <a:pt x="383966" y="353398"/>
                  </a:lnTo>
                  <a:lnTo>
                    <a:pt x="394343" y="343742"/>
                  </a:lnTo>
                  <a:lnTo>
                    <a:pt x="404721" y="334087"/>
                  </a:lnTo>
                  <a:lnTo>
                    <a:pt x="415098" y="324432"/>
                  </a:lnTo>
                  <a:lnTo>
                    <a:pt x="425476" y="314777"/>
                  </a:lnTo>
                  <a:lnTo>
                    <a:pt x="435853" y="305122"/>
                  </a:lnTo>
                  <a:lnTo>
                    <a:pt x="446230" y="295467"/>
                  </a:lnTo>
                  <a:lnTo>
                    <a:pt x="456608" y="285812"/>
                  </a:lnTo>
                  <a:lnTo>
                    <a:pt x="466985" y="276156"/>
                  </a:lnTo>
                  <a:lnTo>
                    <a:pt x="477363" y="266501"/>
                  </a:lnTo>
                  <a:lnTo>
                    <a:pt x="487740" y="256846"/>
                  </a:lnTo>
                  <a:lnTo>
                    <a:pt x="498118" y="247191"/>
                  </a:lnTo>
                  <a:lnTo>
                    <a:pt x="508495" y="237536"/>
                  </a:lnTo>
                  <a:lnTo>
                    <a:pt x="518873" y="227881"/>
                  </a:lnTo>
                  <a:lnTo>
                    <a:pt x="529250" y="218226"/>
                  </a:lnTo>
                  <a:lnTo>
                    <a:pt x="539628" y="208571"/>
                  </a:lnTo>
                  <a:lnTo>
                    <a:pt x="550005" y="198915"/>
                  </a:lnTo>
                  <a:lnTo>
                    <a:pt x="560383" y="189260"/>
                  </a:lnTo>
                  <a:lnTo>
                    <a:pt x="570760" y="179605"/>
                  </a:lnTo>
                  <a:lnTo>
                    <a:pt x="581137" y="169950"/>
                  </a:lnTo>
                  <a:lnTo>
                    <a:pt x="591515" y="160295"/>
                  </a:lnTo>
                  <a:lnTo>
                    <a:pt x="601892" y="150640"/>
                  </a:lnTo>
                  <a:lnTo>
                    <a:pt x="612270" y="140985"/>
                  </a:lnTo>
                  <a:lnTo>
                    <a:pt x="622647" y="131329"/>
                  </a:lnTo>
                  <a:lnTo>
                    <a:pt x="633025" y="121674"/>
                  </a:lnTo>
                  <a:lnTo>
                    <a:pt x="643402" y="112019"/>
                  </a:lnTo>
                  <a:lnTo>
                    <a:pt x="653780" y="102364"/>
                  </a:lnTo>
                  <a:lnTo>
                    <a:pt x="664157" y="92709"/>
                  </a:lnTo>
                  <a:lnTo>
                    <a:pt x="674535" y="83054"/>
                  </a:lnTo>
                  <a:lnTo>
                    <a:pt x="684912" y="73399"/>
                  </a:lnTo>
                  <a:lnTo>
                    <a:pt x="695290" y="63744"/>
                  </a:lnTo>
                  <a:lnTo>
                    <a:pt x="705667" y="54088"/>
                  </a:lnTo>
                  <a:lnTo>
                    <a:pt x="716044" y="44433"/>
                  </a:lnTo>
                  <a:lnTo>
                    <a:pt x="726422" y="34778"/>
                  </a:lnTo>
                  <a:lnTo>
                    <a:pt x="736799" y="25123"/>
                  </a:lnTo>
                  <a:lnTo>
                    <a:pt x="747177" y="15468"/>
                  </a:lnTo>
                  <a:lnTo>
                    <a:pt x="757554" y="5813"/>
                  </a:lnTo>
                  <a:lnTo>
                    <a:pt x="763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319529" y="5942084"/>
              <a:ext cx="70172" cy="68829"/>
            </a:xfrm>
            <a:custGeom>
              <a:avLst/>
              <a:pathLst>
                <a:path w="70172" h="68829">
                  <a:moveTo>
                    <a:pt x="49044" y="68829"/>
                  </a:moveTo>
                  <a:lnTo>
                    <a:pt x="70172" y="0"/>
                  </a:lnTo>
                  <a:lnTo>
                    <a:pt x="0" y="16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625899" y="4157355"/>
              <a:ext cx="262712" cy="2495367"/>
            </a:xfrm>
            <a:custGeom>
              <a:avLst/>
              <a:pathLst>
                <a:path w="262712" h="2495367">
                  <a:moveTo>
                    <a:pt x="0" y="2495367"/>
                  </a:moveTo>
                  <a:lnTo>
                    <a:pt x="3034" y="2466545"/>
                  </a:lnTo>
                  <a:lnTo>
                    <a:pt x="6068" y="2437723"/>
                  </a:lnTo>
                  <a:lnTo>
                    <a:pt x="9103" y="2408901"/>
                  </a:lnTo>
                  <a:lnTo>
                    <a:pt x="12137" y="2380079"/>
                  </a:lnTo>
                  <a:lnTo>
                    <a:pt x="15171" y="2351257"/>
                  </a:lnTo>
                  <a:lnTo>
                    <a:pt x="18206" y="2322434"/>
                  </a:lnTo>
                  <a:lnTo>
                    <a:pt x="21240" y="2293612"/>
                  </a:lnTo>
                  <a:lnTo>
                    <a:pt x="24275" y="2264790"/>
                  </a:lnTo>
                  <a:lnTo>
                    <a:pt x="27309" y="2235968"/>
                  </a:lnTo>
                  <a:lnTo>
                    <a:pt x="30343" y="2207146"/>
                  </a:lnTo>
                  <a:lnTo>
                    <a:pt x="33378" y="2178324"/>
                  </a:lnTo>
                  <a:lnTo>
                    <a:pt x="36412" y="2149502"/>
                  </a:lnTo>
                  <a:lnTo>
                    <a:pt x="39447" y="2120680"/>
                  </a:lnTo>
                  <a:lnTo>
                    <a:pt x="42481" y="2091858"/>
                  </a:lnTo>
                  <a:lnTo>
                    <a:pt x="45515" y="2063035"/>
                  </a:lnTo>
                  <a:lnTo>
                    <a:pt x="48550" y="2034213"/>
                  </a:lnTo>
                  <a:lnTo>
                    <a:pt x="51584" y="2005391"/>
                  </a:lnTo>
                  <a:lnTo>
                    <a:pt x="54619" y="1976569"/>
                  </a:lnTo>
                  <a:lnTo>
                    <a:pt x="57653" y="1947747"/>
                  </a:lnTo>
                  <a:lnTo>
                    <a:pt x="60687" y="1918925"/>
                  </a:lnTo>
                  <a:lnTo>
                    <a:pt x="63722" y="1890103"/>
                  </a:lnTo>
                  <a:lnTo>
                    <a:pt x="66756" y="1861281"/>
                  </a:lnTo>
                  <a:lnTo>
                    <a:pt x="69791" y="1832459"/>
                  </a:lnTo>
                  <a:lnTo>
                    <a:pt x="72825" y="1803636"/>
                  </a:lnTo>
                  <a:lnTo>
                    <a:pt x="75859" y="1774814"/>
                  </a:lnTo>
                  <a:lnTo>
                    <a:pt x="78894" y="1745992"/>
                  </a:lnTo>
                  <a:lnTo>
                    <a:pt x="81928" y="1717170"/>
                  </a:lnTo>
                  <a:lnTo>
                    <a:pt x="84963" y="1688348"/>
                  </a:lnTo>
                  <a:lnTo>
                    <a:pt x="87997" y="1659526"/>
                  </a:lnTo>
                  <a:lnTo>
                    <a:pt x="91031" y="1630704"/>
                  </a:lnTo>
                  <a:lnTo>
                    <a:pt x="94066" y="1601882"/>
                  </a:lnTo>
                  <a:lnTo>
                    <a:pt x="97100" y="1573060"/>
                  </a:lnTo>
                  <a:lnTo>
                    <a:pt x="100135" y="1544237"/>
                  </a:lnTo>
                  <a:lnTo>
                    <a:pt x="103169" y="1515415"/>
                  </a:lnTo>
                  <a:lnTo>
                    <a:pt x="106203" y="1486593"/>
                  </a:lnTo>
                  <a:lnTo>
                    <a:pt x="109238" y="1457771"/>
                  </a:lnTo>
                  <a:lnTo>
                    <a:pt x="112272" y="1428949"/>
                  </a:lnTo>
                  <a:lnTo>
                    <a:pt x="115307" y="1400127"/>
                  </a:lnTo>
                  <a:lnTo>
                    <a:pt x="118341" y="1371305"/>
                  </a:lnTo>
                  <a:lnTo>
                    <a:pt x="121375" y="1342483"/>
                  </a:lnTo>
                  <a:lnTo>
                    <a:pt x="124410" y="1313661"/>
                  </a:lnTo>
                  <a:lnTo>
                    <a:pt x="127444" y="1284838"/>
                  </a:lnTo>
                  <a:lnTo>
                    <a:pt x="130479" y="1256016"/>
                  </a:lnTo>
                  <a:lnTo>
                    <a:pt x="133513" y="1227194"/>
                  </a:lnTo>
                  <a:lnTo>
                    <a:pt x="136547" y="1198372"/>
                  </a:lnTo>
                  <a:lnTo>
                    <a:pt x="139582" y="1169550"/>
                  </a:lnTo>
                  <a:lnTo>
                    <a:pt x="142616" y="1140728"/>
                  </a:lnTo>
                  <a:lnTo>
                    <a:pt x="145651" y="1111906"/>
                  </a:lnTo>
                  <a:lnTo>
                    <a:pt x="148685" y="1083084"/>
                  </a:lnTo>
                  <a:lnTo>
                    <a:pt x="151719" y="1054262"/>
                  </a:lnTo>
                  <a:lnTo>
                    <a:pt x="154754" y="1025439"/>
                  </a:lnTo>
                  <a:lnTo>
                    <a:pt x="157788" y="996617"/>
                  </a:lnTo>
                  <a:lnTo>
                    <a:pt x="160823" y="967795"/>
                  </a:lnTo>
                  <a:lnTo>
                    <a:pt x="163857" y="938973"/>
                  </a:lnTo>
                  <a:lnTo>
                    <a:pt x="166891" y="910151"/>
                  </a:lnTo>
                  <a:lnTo>
                    <a:pt x="169926" y="881329"/>
                  </a:lnTo>
                  <a:lnTo>
                    <a:pt x="172960" y="852507"/>
                  </a:lnTo>
                  <a:lnTo>
                    <a:pt x="175994" y="823685"/>
                  </a:lnTo>
                  <a:lnTo>
                    <a:pt x="179029" y="794863"/>
                  </a:lnTo>
                  <a:lnTo>
                    <a:pt x="182063" y="766040"/>
                  </a:lnTo>
                  <a:lnTo>
                    <a:pt x="185098" y="737218"/>
                  </a:lnTo>
                  <a:lnTo>
                    <a:pt x="188132" y="708396"/>
                  </a:lnTo>
                  <a:lnTo>
                    <a:pt x="191166" y="679574"/>
                  </a:lnTo>
                  <a:lnTo>
                    <a:pt x="194201" y="650752"/>
                  </a:lnTo>
                  <a:lnTo>
                    <a:pt x="197235" y="621930"/>
                  </a:lnTo>
                  <a:lnTo>
                    <a:pt x="200270" y="593108"/>
                  </a:lnTo>
                  <a:lnTo>
                    <a:pt x="203304" y="564286"/>
                  </a:lnTo>
                  <a:lnTo>
                    <a:pt x="206338" y="535464"/>
                  </a:lnTo>
                  <a:lnTo>
                    <a:pt x="209373" y="506641"/>
                  </a:lnTo>
                  <a:lnTo>
                    <a:pt x="212407" y="477819"/>
                  </a:lnTo>
                  <a:lnTo>
                    <a:pt x="215442" y="448997"/>
                  </a:lnTo>
                  <a:lnTo>
                    <a:pt x="218476" y="420175"/>
                  </a:lnTo>
                  <a:lnTo>
                    <a:pt x="221510" y="391353"/>
                  </a:lnTo>
                  <a:lnTo>
                    <a:pt x="224545" y="362531"/>
                  </a:lnTo>
                  <a:lnTo>
                    <a:pt x="227579" y="333709"/>
                  </a:lnTo>
                  <a:lnTo>
                    <a:pt x="230614" y="304887"/>
                  </a:lnTo>
                  <a:lnTo>
                    <a:pt x="233648" y="276065"/>
                  </a:lnTo>
                  <a:lnTo>
                    <a:pt x="236682" y="247242"/>
                  </a:lnTo>
                  <a:lnTo>
                    <a:pt x="239717" y="218420"/>
                  </a:lnTo>
                  <a:lnTo>
                    <a:pt x="242751" y="189598"/>
                  </a:lnTo>
                  <a:lnTo>
                    <a:pt x="245786" y="160776"/>
                  </a:lnTo>
                  <a:lnTo>
                    <a:pt x="248820" y="131954"/>
                  </a:lnTo>
                  <a:lnTo>
                    <a:pt x="251854" y="103132"/>
                  </a:lnTo>
                  <a:lnTo>
                    <a:pt x="254889" y="74310"/>
                  </a:lnTo>
                  <a:lnTo>
                    <a:pt x="257923" y="45488"/>
                  </a:lnTo>
                  <a:lnTo>
                    <a:pt x="260958" y="16666"/>
                  </a:lnTo>
                  <a:lnTo>
                    <a:pt x="2627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846281" y="4157355"/>
              <a:ext cx="71604" cy="65780"/>
            </a:xfrm>
            <a:custGeom>
              <a:avLst/>
              <a:pathLst>
                <a:path w="71604" h="65780">
                  <a:moveTo>
                    <a:pt x="71604" y="65780"/>
                  </a:moveTo>
                  <a:lnTo>
                    <a:pt x="42330" y="0"/>
                  </a:lnTo>
                  <a:lnTo>
                    <a:pt x="0" y="582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824410" y="1766954"/>
              <a:ext cx="83867" cy="1672830"/>
            </a:xfrm>
            <a:custGeom>
              <a:avLst/>
              <a:pathLst>
                <a:path w="83867" h="1672830">
                  <a:moveTo>
                    <a:pt x="0" y="0"/>
                  </a:moveTo>
                  <a:lnTo>
                    <a:pt x="1029" y="20529"/>
                  </a:lnTo>
                  <a:lnTo>
                    <a:pt x="2058" y="41058"/>
                  </a:lnTo>
                  <a:lnTo>
                    <a:pt x="3087" y="61587"/>
                  </a:lnTo>
                  <a:lnTo>
                    <a:pt x="4116" y="82116"/>
                  </a:lnTo>
                  <a:lnTo>
                    <a:pt x="5146" y="102645"/>
                  </a:lnTo>
                  <a:lnTo>
                    <a:pt x="6175" y="123174"/>
                  </a:lnTo>
                  <a:lnTo>
                    <a:pt x="7204" y="143703"/>
                  </a:lnTo>
                  <a:lnTo>
                    <a:pt x="8233" y="164232"/>
                  </a:lnTo>
                  <a:lnTo>
                    <a:pt x="9263" y="184761"/>
                  </a:lnTo>
                  <a:lnTo>
                    <a:pt x="10292" y="205290"/>
                  </a:lnTo>
                  <a:lnTo>
                    <a:pt x="11321" y="225819"/>
                  </a:lnTo>
                  <a:lnTo>
                    <a:pt x="12350" y="246348"/>
                  </a:lnTo>
                  <a:lnTo>
                    <a:pt x="13379" y="266878"/>
                  </a:lnTo>
                  <a:lnTo>
                    <a:pt x="14409" y="287407"/>
                  </a:lnTo>
                  <a:lnTo>
                    <a:pt x="15438" y="307936"/>
                  </a:lnTo>
                  <a:lnTo>
                    <a:pt x="16467" y="328465"/>
                  </a:lnTo>
                  <a:lnTo>
                    <a:pt x="17496" y="348994"/>
                  </a:lnTo>
                  <a:lnTo>
                    <a:pt x="18526" y="369523"/>
                  </a:lnTo>
                  <a:lnTo>
                    <a:pt x="19555" y="390052"/>
                  </a:lnTo>
                  <a:lnTo>
                    <a:pt x="20584" y="410581"/>
                  </a:lnTo>
                  <a:lnTo>
                    <a:pt x="21613" y="431110"/>
                  </a:lnTo>
                  <a:lnTo>
                    <a:pt x="22643" y="451639"/>
                  </a:lnTo>
                  <a:lnTo>
                    <a:pt x="23672" y="472168"/>
                  </a:lnTo>
                  <a:lnTo>
                    <a:pt x="24701" y="492697"/>
                  </a:lnTo>
                  <a:lnTo>
                    <a:pt x="25730" y="513226"/>
                  </a:lnTo>
                  <a:lnTo>
                    <a:pt x="26759" y="533756"/>
                  </a:lnTo>
                  <a:lnTo>
                    <a:pt x="27789" y="554285"/>
                  </a:lnTo>
                  <a:lnTo>
                    <a:pt x="28818" y="574814"/>
                  </a:lnTo>
                  <a:lnTo>
                    <a:pt x="29847" y="595343"/>
                  </a:lnTo>
                  <a:lnTo>
                    <a:pt x="30876" y="615872"/>
                  </a:lnTo>
                  <a:lnTo>
                    <a:pt x="31906" y="636401"/>
                  </a:lnTo>
                  <a:lnTo>
                    <a:pt x="32935" y="656930"/>
                  </a:lnTo>
                  <a:lnTo>
                    <a:pt x="33964" y="677459"/>
                  </a:lnTo>
                  <a:lnTo>
                    <a:pt x="34993" y="697988"/>
                  </a:lnTo>
                  <a:lnTo>
                    <a:pt x="36023" y="718517"/>
                  </a:lnTo>
                  <a:lnTo>
                    <a:pt x="37052" y="739046"/>
                  </a:lnTo>
                  <a:lnTo>
                    <a:pt x="38081" y="759575"/>
                  </a:lnTo>
                  <a:lnTo>
                    <a:pt x="39110" y="780105"/>
                  </a:lnTo>
                  <a:lnTo>
                    <a:pt x="40139" y="800634"/>
                  </a:lnTo>
                  <a:lnTo>
                    <a:pt x="41169" y="821163"/>
                  </a:lnTo>
                  <a:lnTo>
                    <a:pt x="42198" y="841692"/>
                  </a:lnTo>
                  <a:lnTo>
                    <a:pt x="43227" y="862221"/>
                  </a:lnTo>
                  <a:lnTo>
                    <a:pt x="44256" y="882750"/>
                  </a:lnTo>
                  <a:lnTo>
                    <a:pt x="45286" y="903279"/>
                  </a:lnTo>
                  <a:lnTo>
                    <a:pt x="46315" y="923808"/>
                  </a:lnTo>
                  <a:lnTo>
                    <a:pt x="47344" y="944337"/>
                  </a:lnTo>
                  <a:lnTo>
                    <a:pt x="48373" y="964866"/>
                  </a:lnTo>
                  <a:lnTo>
                    <a:pt x="49403" y="985395"/>
                  </a:lnTo>
                  <a:lnTo>
                    <a:pt x="50432" y="1005924"/>
                  </a:lnTo>
                  <a:lnTo>
                    <a:pt x="51461" y="1026453"/>
                  </a:lnTo>
                  <a:lnTo>
                    <a:pt x="52490" y="1046983"/>
                  </a:lnTo>
                  <a:lnTo>
                    <a:pt x="53519" y="1067512"/>
                  </a:lnTo>
                  <a:lnTo>
                    <a:pt x="54549" y="1088041"/>
                  </a:lnTo>
                  <a:lnTo>
                    <a:pt x="55578" y="1108570"/>
                  </a:lnTo>
                  <a:lnTo>
                    <a:pt x="56607" y="1129099"/>
                  </a:lnTo>
                  <a:lnTo>
                    <a:pt x="57636" y="1149628"/>
                  </a:lnTo>
                  <a:lnTo>
                    <a:pt x="58666" y="1170157"/>
                  </a:lnTo>
                  <a:lnTo>
                    <a:pt x="59695" y="1190686"/>
                  </a:lnTo>
                  <a:lnTo>
                    <a:pt x="60724" y="1211215"/>
                  </a:lnTo>
                  <a:lnTo>
                    <a:pt x="61753" y="1231744"/>
                  </a:lnTo>
                  <a:lnTo>
                    <a:pt x="62783" y="1252273"/>
                  </a:lnTo>
                  <a:lnTo>
                    <a:pt x="63812" y="1272802"/>
                  </a:lnTo>
                  <a:lnTo>
                    <a:pt x="64841" y="1293332"/>
                  </a:lnTo>
                  <a:lnTo>
                    <a:pt x="65870" y="1313861"/>
                  </a:lnTo>
                  <a:lnTo>
                    <a:pt x="66899" y="1334390"/>
                  </a:lnTo>
                  <a:lnTo>
                    <a:pt x="67929" y="1354919"/>
                  </a:lnTo>
                  <a:lnTo>
                    <a:pt x="68958" y="1375448"/>
                  </a:lnTo>
                  <a:lnTo>
                    <a:pt x="69987" y="1395977"/>
                  </a:lnTo>
                  <a:lnTo>
                    <a:pt x="71016" y="1416506"/>
                  </a:lnTo>
                  <a:lnTo>
                    <a:pt x="72046" y="1437035"/>
                  </a:lnTo>
                  <a:lnTo>
                    <a:pt x="73075" y="1457564"/>
                  </a:lnTo>
                  <a:lnTo>
                    <a:pt x="74104" y="1478093"/>
                  </a:lnTo>
                  <a:lnTo>
                    <a:pt x="75133" y="1498622"/>
                  </a:lnTo>
                  <a:lnTo>
                    <a:pt x="76163" y="1519151"/>
                  </a:lnTo>
                  <a:lnTo>
                    <a:pt x="77192" y="1539680"/>
                  </a:lnTo>
                  <a:lnTo>
                    <a:pt x="78221" y="1560210"/>
                  </a:lnTo>
                  <a:lnTo>
                    <a:pt x="79250" y="1580739"/>
                  </a:lnTo>
                  <a:lnTo>
                    <a:pt x="80279" y="1601268"/>
                  </a:lnTo>
                  <a:lnTo>
                    <a:pt x="81309" y="1621797"/>
                  </a:lnTo>
                  <a:lnTo>
                    <a:pt x="82338" y="1642326"/>
                  </a:lnTo>
                  <a:lnTo>
                    <a:pt x="83367" y="1662855"/>
                  </a:lnTo>
                  <a:lnTo>
                    <a:pt x="83867" y="1672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69201" y="3375707"/>
              <a:ext cx="71909" cy="64078"/>
            </a:xfrm>
            <a:custGeom>
              <a:avLst/>
              <a:pathLst>
                <a:path w="71909" h="64078">
                  <a:moveTo>
                    <a:pt x="0" y="3605"/>
                  </a:moveTo>
                  <a:lnTo>
                    <a:pt x="39077" y="64078"/>
                  </a:lnTo>
                  <a:lnTo>
                    <a:pt x="719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538036" y="5832822"/>
              <a:ext cx="781892" cy="318907"/>
            </a:xfrm>
            <a:custGeom>
              <a:avLst/>
              <a:pathLst>
                <a:path w="781892" h="318907">
                  <a:moveTo>
                    <a:pt x="0" y="318907"/>
                  </a:moveTo>
                  <a:lnTo>
                    <a:pt x="11264" y="314312"/>
                  </a:lnTo>
                  <a:lnTo>
                    <a:pt x="22529" y="309718"/>
                  </a:lnTo>
                  <a:lnTo>
                    <a:pt x="33794" y="305123"/>
                  </a:lnTo>
                  <a:lnTo>
                    <a:pt x="45059" y="300528"/>
                  </a:lnTo>
                  <a:lnTo>
                    <a:pt x="56324" y="295934"/>
                  </a:lnTo>
                  <a:lnTo>
                    <a:pt x="67589" y="291339"/>
                  </a:lnTo>
                  <a:lnTo>
                    <a:pt x="78854" y="286745"/>
                  </a:lnTo>
                  <a:lnTo>
                    <a:pt x="90119" y="282150"/>
                  </a:lnTo>
                  <a:lnTo>
                    <a:pt x="101384" y="277555"/>
                  </a:lnTo>
                  <a:lnTo>
                    <a:pt x="112649" y="272961"/>
                  </a:lnTo>
                  <a:lnTo>
                    <a:pt x="123914" y="268366"/>
                  </a:lnTo>
                  <a:lnTo>
                    <a:pt x="135179" y="263772"/>
                  </a:lnTo>
                  <a:lnTo>
                    <a:pt x="146444" y="259177"/>
                  </a:lnTo>
                  <a:lnTo>
                    <a:pt x="157709" y="254582"/>
                  </a:lnTo>
                  <a:lnTo>
                    <a:pt x="168974" y="249988"/>
                  </a:lnTo>
                  <a:lnTo>
                    <a:pt x="180239" y="245393"/>
                  </a:lnTo>
                  <a:lnTo>
                    <a:pt x="191504" y="240799"/>
                  </a:lnTo>
                  <a:lnTo>
                    <a:pt x="202769" y="236204"/>
                  </a:lnTo>
                  <a:lnTo>
                    <a:pt x="214034" y="231609"/>
                  </a:lnTo>
                  <a:lnTo>
                    <a:pt x="225299" y="227015"/>
                  </a:lnTo>
                  <a:lnTo>
                    <a:pt x="236564" y="222420"/>
                  </a:lnTo>
                  <a:lnTo>
                    <a:pt x="247829" y="217826"/>
                  </a:lnTo>
                  <a:lnTo>
                    <a:pt x="259094" y="213231"/>
                  </a:lnTo>
                  <a:lnTo>
                    <a:pt x="270359" y="208636"/>
                  </a:lnTo>
                  <a:lnTo>
                    <a:pt x="281624" y="204042"/>
                  </a:lnTo>
                  <a:lnTo>
                    <a:pt x="292889" y="199447"/>
                  </a:lnTo>
                  <a:lnTo>
                    <a:pt x="304154" y="194853"/>
                  </a:lnTo>
                  <a:lnTo>
                    <a:pt x="315419" y="190258"/>
                  </a:lnTo>
                  <a:lnTo>
                    <a:pt x="326684" y="185663"/>
                  </a:lnTo>
                  <a:lnTo>
                    <a:pt x="337949" y="181069"/>
                  </a:lnTo>
                  <a:lnTo>
                    <a:pt x="349214" y="176474"/>
                  </a:lnTo>
                  <a:lnTo>
                    <a:pt x="360479" y="171880"/>
                  </a:lnTo>
                  <a:lnTo>
                    <a:pt x="371744" y="167285"/>
                  </a:lnTo>
                  <a:lnTo>
                    <a:pt x="383009" y="162690"/>
                  </a:lnTo>
                  <a:lnTo>
                    <a:pt x="394274" y="158096"/>
                  </a:lnTo>
                  <a:lnTo>
                    <a:pt x="405539" y="153501"/>
                  </a:lnTo>
                  <a:lnTo>
                    <a:pt x="416803" y="148907"/>
                  </a:lnTo>
                  <a:lnTo>
                    <a:pt x="428068" y="144312"/>
                  </a:lnTo>
                  <a:lnTo>
                    <a:pt x="439333" y="139717"/>
                  </a:lnTo>
                  <a:lnTo>
                    <a:pt x="450598" y="135123"/>
                  </a:lnTo>
                  <a:lnTo>
                    <a:pt x="461863" y="130528"/>
                  </a:lnTo>
                  <a:lnTo>
                    <a:pt x="473128" y="125934"/>
                  </a:lnTo>
                  <a:lnTo>
                    <a:pt x="484393" y="121339"/>
                  </a:lnTo>
                  <a:lnTo>
                    <a:pt x="495658" y="116744"/>
                  </a:lnTo>
                  <a:lnTo>
                    <a:pt x="506923" y="112150"/>
                  </a:lnTo>
                  <a:lnTo>
                    <a:pt x="518188" y="107555"/>
                  </a:lnTo>
                  <a:lnTo>
                    <a:pt x="529453" y="102961"/>
                  </a:lnTo>
                  <a:lnTo>
                    <a:pt x="540718" y="98366"/>
                  </a:lnTo>
                  <a:lnTo>
                    <a:pt x="551983" y="93771"/>
                  </a:lnTo>
                  <a:lnTo>
                    <a:pt x="563248" y="89177"/>
                  </a:lnTo>
                  <a:lnTo>
                    <a:pt x="574513" y="84582"/>
                  </a:lnTo>
                  <a:lnTo>
                    <a:pt x="585778" y="79988"/>
                  </a:lnTo>
                  <a:lnTo>
                    <a:pt x="597043" y="75393"/>
                  </a:lnTo>
                  <a:lnTo>
                    <a:pt x="608308" y="70798"/>
                  </a:lnTo>
                  <a:lnTo>
                    <a:pt x="619573" y="66204"/>
                  </a:lnTo>
                  <a:lnTo>
                    <a:pt x="630838" y="61609"/>
                  </a:lnTo>
                  <a:lnTo>
                    <a:pt x="642103" y="57015"/>
                  </a:lnTo>
                  <a:lnTo>
                    <a:pt x="653368" y="52420"/>
                  </a:lnTo>
                  <a:lnTo>
                    <a:pt x="664633" y="47825"/>
                  </a:lnTo>
                  <a:lnTo>
                    <a:pt x="675898" y="43231"/>
                  </a:lnTo>
                  <a:lnTo>
                    <a:pt x="687163" y="38636"/>
                  </a:lnTo>
                  <a:lnTo>
                    <a:pt x="698428" y="34042"/>
                  </a:lnTo>
                  <a:lnTo>
                    <a:pt x="709693" y="29447"/>
                  </a:lnTo>
                  <a:lnTo>
                    <a:pt x="720958" y="24852"/>
                  </a:lnTo>
                  <a:lnTo>
                    <a:pt x="732223" y="20258"/>
                  </a:lnTo>
                  <a:lnTo>
                    <a:pt x="743488" y="15663"/>
                  </a:lnTo>
                  <a:lnTo>
                    <a:pt x="754753" y="11069"/>
                  </a:lnTo>
                  <a:lnTo>
                    <a:pt x="766018" y="6474"/>
                  </a:lnTo>
                  <a:lnTo>
                    <a:pt x="777283" y="1880"/>
                  </a:lnTo>
                  <a:lnTo>
                    <a:pt x="7818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248596" y="5823036"/>
              <a:ext cx="71331" cy="66667"/>
            </a:xfrm>
            <a:custGeom>
              <a:avLst/>
              <a:pathLst>
                <a:path w="71331" h="66667">
                  <a:moveTo>
                    <a:pt x="27191" y="66667"/>
                  </a:moveTo>
                  <a:lnTo>
                    <a:pt x="71331" y="97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538036" y="4154528"/>
              <a:ext cx="329642" cy="1997201"/>
            </a:xfrm>
            <a:custGeom>
              <a:avLst/>
              <a:pathLst>
                <a:path w="329642" h="1997201">
                  <a:moveTo>
                    <a:pt x="0" y="1997201"/>
                  </a:moveTo>
                  <a:lnTo>
                    <a:pt x="3921" y="1973439"/>
                  </a:lnTo>
                  <a:lnTo>
                    <a:pt x="7843" y="1949678"/>
                  </a:lnTo>
                  <a:lnTo>
                    <a:pt x="11765" y="1925916"/>
                  </a:lnTo>
                  <a:lnTo>
                    <a:pt x="15687" y="1902155"/>
                  </a:lnTo>
                  <a:lnTo>
                    <a:pt x="19609" y="1878393"/>
                  </a:lnTo>
                  <a:lnTo>
                    <a:pt x="23531" y="1854631"/>
                  </a:lnTo>
                  <a:lnTo>
                    <a:pt x="27453" y="1830870"/>
                  </a:lnTo>
                  <a:lnTo>
                    <a:pt x="31375" y="1807108"/>
                  </a:lnTo>
                  <a:lnTo>
                    <a:pt x="35297" y="1783347"/>
                  </a:lnTo>
                  <a:lnTo>
                    <a:pt x="39219" y="1759585"/>
                  </a:lnTo>
                  <a:lnTo>
                    <a:pt x="43140" y="1735824"/>
                  </a:lnTo>
                  <a:lnTo>
                    <a:pt x="47062" y="1712062"/>
                  </a:lnTo>
                  <a:lnTo>
                    <a:pt x="50984" y="1688300"/>
                  </a:lnTo>
                  <a:lnTo>
                    <a:pt x="54906" y="1664539"/>
                  </a:lnTo>
                  <a:lnTo>
                    <a:pt x="58828" y="1640777"/>
                  </a:lnTo>
                  <a:lnTo>
                    <a:pt x="62750" y="1617016"/>
                  </a:lnTo>
                  <a:lnTo>
                    <a:pt x="66672" y="1593254"/>
                  </a:lnTo>
                  <a:lnTo>
                    <a:pt x="70594" y="1569493"/>
                  </a:lnTo>
                  <a:lnTo>
                    <a:pt x="74516" y="1545731"/>
                  </a:lnTo>
                  <a:lnTo>
                    <a:pt x="78438" y="1521969"/>
                  </a:lnTo>
                  <a:lnTo>
                    <a:pt x="82360" y="1498208"/>
                  </a:lnTo>
                  <a:lnTo>
                    <a:pt x="86281" y="1474446"/>
                  </a:lnTo>
                  <a:lnTo>
                    <a:pt x="90203" y="1450685"/>
                  </a:lnTo>
                  <a:lnTo>
                    <a:pt x="94125" y="1426923"/>
                  </a:lnTo>
                  <a:lnTo>
                    <a:pt x="98047" y="1403162"/>
                  </a:lnTo>
                  <a:lnTo>
                    <a:pt x="101969" y="1379400"/>
                  </a:lnTo>
                  <a:lnTo>
                    <a:pt x="105891" y="1355638"/>
                  </a:lnTo>
                  <a:lnTo>
                    <a:pt x="109813" y="1331877"/>
                  </a:lnTo>
                  <a:lnTo>
                    <a:pt x="113735" y="1308115"/>
                  </a:lnTo>
                  <a:lnTo>
                    <a:pt x="117657" y="1284354"/>
                  </a:lnTo>
                  <a:lnTo>
                    <a:pt x="121579" y="1260592"/>
                  </a:lnTo>
                  <a:lnTo>
                    <a:pt x="125500" y="1236831"/>
                  </a:lnTo>
                  <a:lnTo>
                    <a:pt x="129422" y="1213069"/>
                  </a:lnTo>
                  <a:lnTo>
                    <a:pt x="133344" y="1189307"/>
                  </a:lnTo>
                  <a:lnTo>
                    <a:pt x="137266" y="1165546"/>
                  </a:lnTo>
                  <a:lnTo>
                    <a:pt x="141188" y="1141784"/>
                  </a:lnTo>
                  <a:lnTo>
                    <a:pt x="145110" y="1118023"/>
                  </a:lnTo>
                  <a:lnTo>
                    <a:pt x="149032" y="1094261"/>
                  </a:lnTo>
                  <a:lnTo>
                    <a:pt x="152954" y="1070500"/>
                  </a:lnTo>
                  <a:lnTo>
                    <a:pt x="156876" y="1046738"/>
                  </a:lnTo>
                  <a:lnTo>
                    <a:pt x="160798" y="1022976"/>
                  </a:lnTo>
                  <a:lnTo>
                    <a:pt x="164720" y="999215"/>
                  </a:lnTo>
                  <a:lnTo>
                    <a:pt x="168641" y="975453"/>
                  </a:lnTo>
                  <a:lnTo>
                    <a:pt x="172563" y="951692"/>
                  </a:lnTo>
                  <a:lnTo>
                    <a:pt x="176485" y="927930"/>
                  </a:lnTo>
                  <a:lnTo>
                    <a:pt x="180407" y="904169"/>
                  </a:lnTo>
                  <a:lnTo>
                    <a:pt x="184329" y="880407"/>
                  </a:lnTo>
                  <a:lnTo>
                    <a:pt x="188251" y="856645"/>
                  </a:lnTo>
                  <a:lnTo>
                    <a:pt x="192173" y="832884"/>
                  </a:lnTo>
                  <a:lnTo>
                    <a:pt x="196095" y="809122"/>
                  </a:lnTo>
                  <a:lnTo>
                    <a:pt x="200017" y="785361"/>
                  </a:lnTo>
                  <a:lnTo>
                    <a:pt x="203939" y="761599"/>
                  </a:lnTo>
                  <a:lnTo>
                    <a:pt x="207860" y="737838"/>
                  </a:lnTo>
                  <a:lnTo>
                    <a:pt x="211782" y="714076"/>
                  </a:lnTo>
                  <a:lnTo>
                    <a:pt x="215704" y="690314"/>
                  </a:lnTo>
                  <a:lnTo>
                    <a:pt x="219626" y="666553"/>
                  </a:lnTo>
                  <a:lnTo>
                    <a:pt x="223548" y="642791"/>
                  </a:lnTo>
                  <a:lnTo>
                    <a:pt x="227470" y="619030"/>
                  </a:lnTo>
                  <a:lnTo>
                    <a:pt x="231392" y="595268"/>
                  </a:lnTo>
                  <a:lnTo>
                    <a:pt x="235314" y="571506"/>
                  </a:lnTo>
                  <a:lnTo>
                    <a:pt x="239236" y="547745"/>
                  </a:lnTo>
                  <a:lnTo>
                    <a:pt x="243158" y="523983"/>
                  </a:lnTo>
                  <a:lnTo>
                    <a:pt x="247080" y="500222"/>
                  </a:lnTo>
                  <a:lnTo>
                    <a:pt x="251001" y="476460"/>
                  </a:lnTo>
                  <a:lnTo>
                    <a:pt x="254923" y="452699"/>
                  </a:lnTo>
                  <a:lnTo>
                    <a:pt x="258845" y="428937"/>
                  </a:lnTo>
                  <a:lnTo>
                    <a:pt x="262767" y="405175"/>
                  </a:lnTo>
                  <a:lnTo>
                    <a:pt x="266689" y="381414"/>
                  </a:lnTo>
                  <a:lnTo>
                    <a:pt x="270611" y="357652"/>
                  </a:lnTo>
                  <a:lnTo>
                    <a:pt x="274533" y="333891"/>
                  </a:lnTo>
                  <a:lnTo>
                    <a:pt x="278455" y="310129"/>
                  </a:lnTo>
                  <a:lnTo>
                    <a:pt x="282377" y="286368"/>
                  </a:lnTo>
                  <a:lnTo>
                    <a:pt x="286299" y="262606"/>
                  </a:lnTo>
                  <a:lnTo>
                    <a:pt x="290220" y="238844"/>
                  </a:lnTo>
                  <a:lnTo>
                    <a:pt x="294142" y="215083"/>
                  </a:lnTo>
                  <a:lnTo>
                    <a:pt x="298064" y="191321"/>
                  </a:lnTo>
                  <a:lnTo>
                    <a:pt x="301986" y="167560"/>
                  </a:lnTo>
                  <a:lnTo>
                    <a:pt x="305908" y="143798"/>
                  </a:lnTo>
                  <a:lnTo>
                    <a:pt x="309830" y="120037"/>
                  </a:lnTo>
                  <a:lnTo>
                    <a:pt x="313752" y="96275"/>
                  </a:lnTo>
                  <a:lnTo>
                    <a:pt x="317674" y="72513"/>
                  </a:lnTo>
                  <a:lnTo>
                    <a:pt x="321596" y="48752"/>
                  </a:lnTo>
                  <a:lnTo>
                    <a:pt x="325518" y="24990"/>
                  </a:lnTo>
                  <a:lnTo>
                    <a:pt x="329440" y="1229"/>
                  </a:lnTo>
                  <a:lnTo>
                    <a:pt x="3296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822005" y="4154528"/>
              <a:ext cx="71038" cy="67384"/>
            </a:xfrm>
            <a:custGeom>
              <a:avLst/>
              <a:pathLst>
                <a:path w="71038" h="67384">
                  <a:moveTo>
                    <a:pt x="71038" y="67384"/>
                  </a:moveTo>
                  <a:lnTo>
                    <a:pt x="45673" y="0"/>
                  </a:lnTo>
                  <a:lnTo>
                    <a:pt x="0" y="556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2891479" y="5018566"/>
              <a:ext cx="1425828" cy="548951"/>
            </a:xfrm>
            <a:custGeom>
              <a:avLst/>
              <a:pathLst>
                <a:path w="1425828" h="548951">
                  <a:moveTo>
                    <a:pt x="0" y="0"/>
                  </a:moveTo>
                  <a:lnTo>
                    <a:pt x="17795" y="6851"/>
                  </a:lnTo>
                  <a:lnTo>
                    <a:pt x="35591" y="13702"/>
                  </a:lnTo>
                  <a:lnTo>
                    <a:pt x="53387" y="20554"/>
                  </a:lnTo>
                  <a:lnTo>
                    <a:pt x="71183" y="27405"/>
                  </a:lnTo>
                  <a:lnTo>
                    <a:pt x="88979" y="34257"/>
                  </a:lnTo>
                  <a:lnTo>
                    <a:pt x="106775" y="41108"/>
                  </a:lnTo>
                  <a:lnTo>
                    <a:pt x="124570" y="47960"/>
                  </a:lnTo>
                  <a:lnTo>
                    <a:pt x="142366" y="54811"/>
                  </a:lnTo>
                  <a:lnTo>
                    <a:pt x="160162" y="61663"/>
                  </a:lnTo>
                  <a:lnTo>
                    <a:pt x="177958" y="68514"/>
                  </a:lnTo>
                  <a:lnTo>
                    <a:pt x="195754" y="75366"/>
                  </a:lnTo>
                  <a:lnTo>
                    <a:pt x="213550" y="82217"/>
                  </a:lnTo>
                  <a:lnTo>
                    <a:pt x="231346" y="89069"/>
                  </a:lnTo>
                  <a:lnTo>
                    <a:pt x="249141" y="95920"/>
                  </a:lnTo>
                  <a:lnTo>
                    <a:pt x="266937" y="102772"/>
                  </a:lnTo>
                  <a:lnTo>
                    <a:pt x="284733" y="109623"/>
                  </a:lnTo>
                  <a:lnTo>
                    <a:pt x="302529" y="116475"/>
                  </a:lnTo>
                  <a:lnTo>
                    <a:pt x="320325" y="123326"/>
                  </a:lnTo>
                  <a:lnTo>
                    <a:pt x="338121" y="130178"/>
                  </a:lnTo>
                  <a:lnTo>
                    <a:pt x="355916" y="137029"/>
                  </a:lnTo>
                  <a:lnTo>
                    <a:pt x="373712" y="143881"/>
                  </a:lnTo>
                  <a:lnTo>
                    <a:pt x="391508" y="150732"/>
                  </a:lnTo>
                  <a:lnTo>
                    <a:pt x="409304" y="157584"/>
                  </a:lnTo>
                  <a:lnTo>
                    <a:pt x="427100" y="164435"/>
                  </a:lnTo>
                  <a:lnTo>
                    <a:pt x="444896" y="171287"/>
                  </a:lnTo>
                  <a:lnTo>
                    <a:pt x="462692" y="178138"/>
                  </a:lnTo>
                  <a:lnTo>
                    <a:pt x="480487" y="184990"/>
                  </a:lnTo>
                  <a:lnTo>
                    <a:pt x="498283" y="191841"/>
                  </a:lnTo>
                  <a:lnTo>
                    <a:pt x="516079" y="198693"/>
                  </a:lnTo>
                  <a:lnTo>
                    <a:pt x="533875" y="205544"/>
                  </a:lnTo>
                  <a:lnTo>
                    <a:pt x="551671" y="212396"/>
                  </a:lnTo>
                  <a:lnTo>
                    <a:pt x="569467" y="219247"/>
                  </a:lnTo>
                  <a:lnTo>
                    <a:pt x="587262" y="226099"/>
                  </a:lnTo>
                  <a:lnTo>
                    <a:pt x="605058" y="232950"/>
                  </a:lnTo>
                  <a:lnTo>
                    <a:pt x="622854" y="239802"/>
                  </a:lnTo>
                  <a:lnTo>
                    <a:pt x="640650" y="246653"/>
                  </a:lnTo>
                  <a:lnTo>
                    <a:pt x="658446" y="253505"/>
                  </a:lnTo>
                  <a:lnTo>
                    <a:pt x="676242" y="260356"/>
                  </a:lnTo>
                  <a:lnTo>
                    <a:pt x="694038" y="267208"/>
                  </a:lnTo>
                  <a:lnTo>
                    <a:pt x="711833" y="274059"/>
                  </a:lnTo>
                  <a:lnTo>
                    <a:pt x="729629" y="280911"/>
                  </a:lnTo>
                  <a:lnTo>
                    <a:pt x="747425" y="287762"/>
                  </a:lnTo>
                  <a:lnTo>
                    <a:pt x="765221" y="294614"/>
                  </a:lnTo>
                  <a:lnTo>
                    <a:pt x="783017" y="301465"/>
                  </a:lnTo>
                  <a:lnTo>
                    <a:pt x="800813" y="308317"/>
                  </a:lnTo>
                  <a:lnTo>
                    <a:pt x="818608" y="315168"/>
                  </a:lnTo>
                  <a:lnTo>
                    <a:pt x="836404" y="322020"/>
                  </a:lnTo>
                  <a:lnTo>
                    <a:pt x="854200" y="328871"/>
                  </a:lnTo>
                  <a:lnTo>
                    <a:pt x="871996" y="335723"/>
                  </a:lnTo>
                  <a:lnTo>
                    <a:pt x="889792" y="342574"/>
                  </a:lnTo>
                  <a:lnTo>
                    <a:pt x="907588" y="349426"/>
                  </a:lnTo>
                  <a:lnTo>
                    <a:pt x="925384" y="356277"/>
                  </a:lnTo>
                  <a:lnTo>
                    <a:pt x="943179" y="363129"/>
                  </a:lnTo>
                  <a:lnTo>
                    <a:pt x="960975" y="369980"/>
                  </a:lnTo>
                  <a:lnTo>
                    <a:pt x="978771" y="376832"/>
                  </a:lnTo>
                  <a:lnTo>
                    <a:pt x="996567" y="383683"/>
                  </a:lnTo>
                  <a:lnTo>
                    <a:pt x="1014363" y="390535"/>
                  </a:lnTo>
                  <a:lnTo>
                    <a:pt x="1032159" y="397386"/>
                  </a:lnTo>
                  <a:lnTo>
                    <a:pt x="1049954" y="404238"/>
                  </a:lnTo>
                  <a:lnTo>
                    <a:pt x="1067750" y="411089"/>
                  </a:lnTo>
                  <a:lnTo>
                    <a:pt x="1085546" y="417941"/>
                  </a:lnTo>
                  <a:lnTo>
                    <a:pt x="1103342" y="424792"/>
                  </a:lnTo>
                  <a:lnTo>
                    <a:pt x="1121138" y="431644"/>
                  </a:lnTo>
                  <a:lnTo>
                    <a:pt x="1138934" y="438495"/>
                  </a:lnTo>
                  <a:lnTo>
                    <a:pt x="1156730" y="445347"/>
                  </a:lnTo>
                  <a:lnTo>
                    <a:pt x="1174525" y="452198"/>
                  </a:lnTo>
                  <a:lnTo>
                    <a:pt x="1192321" y="459050"/>
                  </a:lnTo>
                  <a:lnTo>
                    <a:pt x="1210117" y="465901"/>
                  </a:lnTo>
                  <a:lnTo>
                    <a:pt x="1227913" y="472753"/>
                  </a:lnTo>
                  <a:lnTo>
                    <a:pt x="1245709" y="479604"/>
                  </a:lnTo>
                  <a:lnTo>
                    <a:pt x="1263505" y="486456"/>
                  </a:lnTo>
                  <a:lnTo>
                    <a:pt x="1281300" y="493307"/>
                  </a:lnTo>
                  <a:lnTo>
                    <a:pt x="1299096" y="500158"/>
                  </a:lnTo>
                  <a:lnTo>
                    <a:pt x="1316892" y="507010"/>
                  </a:lnTo>
                  <a:lnTo>
                    <a:pt x="1334688" y="513861"/>
                  </a:lnTo>
                  <a:lnTo>
                    <a:pt x="1352484" y="520713"/>
                  </a:lnTo>
                  <a:lnTo>
                    <a:pt x="1370280" y="527564"/>
                  </a:lnTo>
                  <a:lnTo>
                    <a:pt x="1388076" y="534416"/>
                  </a:lnTo>
                  <a:lnTo>
                    <a:pt x="1405871" y="541267"/>
                  </a:lnTo>
                  <a:lnTo>
                    <a:pt x="1423667" y="548119"/>
                  </a:lnTo>
                  <a:lnTo>
                    <a:pt x="1425828" y="548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246183" y="5511518"/>
              <a:ext cx="71124" cy="67192"/>
            </a:xfrm>
            <a:custGeom>
              <a:avLst/>
              <a:pathLst>
                <a:path w="71124" h="67192">
                  <a:moveTo>
                    <a:pt x="0" y="67192"/>
                  </a:moveTo>
                  <a:lnTo>
                    <a:pt x="71124" y="55999"/>
                  </a:lnTo>
                  <a:lnTo>
                    <a:pt x="258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891479" y="4073801"/>
              <a:ext cx="801870" cy="944765"/>
            </a:xfrm>
            <a:custGeom>
              <a:avLst/>
              <a:pathLst>
                <a:path w="801870" h="944765">
                  <a:moveTo>
                    <a:pt x="0" y="944765"/>
                  </a:moveTo>
                  <a:lnTo>
                    <a:pt x="10452" y="932450"/>
                  </a:lnTo>
                  <a:lnTo>
                    <a:pt x="20905" y="920134"/>
                  </a:lnTo>
                  <a:lnTo>
                    <a:pt x="31358" y="907819"/>
                  </a:lnTo>
                  <a:lnTo>
                    <a:pt x="41811" y="895503"/>
                  </a:lnTo>
                  <a:lnTo>
                    <a:pt x="52263" y="883188"/>
                  </a:lnTo>
                  <a:lnTo>
                    <a:pt x="62716" y="870872"/>
                  </a:lnTo>
                  <a:lnTo>
                    <a:pt x="73169" y="858557"/>
                  </a:lnTo>
                  <a:lnTo>
                    <a:pt x="83622" y="846241"/>
                  </a:lnTo>
                  <a:lnTo>
                    <a:pt x="94075" y="833926"/>
                  </a:lnTo>
                  <a:lnTo>
                    <a:pt x="104527" y="821610"/>
                  </a:lnTo>
                  <a:lnTo>
                    <a:pt x="114980" y="809295"/>
                  </a:lnTo>
                  <a:lnTo>
                    <a:pt x="125433" y="796979"/>
                  </a:lnTo>
                  <a:lnTo>
                    <a:pt x="135886" y="784664"/>
                  </a:lnTo>
                  <a:lnTo>
                    <a:pt x="146338" y="772348"/>
                  </a:lnTo>
                  <a:lnTo>
                    <a:pt x="156791" y="760033"/>
                  </a:lnTo>
                  <a:lnTo>
                    <a:pt x="167244" y="747717"/>
                  </a:lnTo>
                  <a:lnTo>
                    <a:pt x="177697" y="735402"/>
                  </a:lnTo>
                  <a:lnTo>
                    <a:pt x="188150" y="723086"/>
                  </a:lnTo>
                  <a:lnTo>
                    <a:pt x="198602" y="710771"/>
                  </a:lnTo>
                  <a:lnTo>
                    <a:pt x="209055" y="698455"/>
                  </a:lnTo>
                  <a:lnTo>
                    <a:pt x="219508" y="686140"/>
                  </a:lnTo>
                  <a:lnTo>
                    <a:pt x="229961" y="673824"/>
                  </a:lnTo>
                  <a:lnTo>
                    <a:pt x="240413" y="661509"/>
                  </a:lnTo>
                  <a:lnTo>
                    <a:pt x="250866" y="649193"/>
                  </a:lnTo>
                  <a:lnTo>
                    <a:pt x="261319" y="636878"/>
                  </a:lnTo>
                  <a:lnTo>
                    <a:pt x="271772" y="624563"/>
                  </a:lnTo>
                  <a:lnTo>
                    <a:pt x="282225" y="612247"/>
                  </a:lnTo>
                  <a:lnTo>
                    <a:pt x="292677" y="599932"/>
                  </a:lnTo>
                  <a:lnTo>
                    <a:pt x="303130" y="587616"/>
                  </a:lnTo>
                  <a:lnTo>
                    <a:pt x="313583" y="575301"/>
                  </a:lnTo>
                  <a:lnTo>
                    <a:pt x="324036" y="562985"/>
                  </a:lnTo>
                  <a:lnTo>
                    <a:pt x="334488" y="550670"/>
                  </a:lnTo>
                  <a:lnTo>
                    <a:pt x="344941" y="538354"/>
                  </a:lnTo>
                  <a:lnTo>
                    <a:pt x="355394" y="526039"/>
                  </a:lnTo>
                  <a:lnTo>
                    <a:pt x="365847" y="513723"/>
                  </a:lnTo>
                  <a:lnTo>
                    <a:pt x="376300" y="501408"/>
                  </a:lnTo>
                  <a:lnTo>
                    <a:pt x="386752" y="489092"/>
                  </a:lnTo>
                  <a:lnTo>
                    <a:pt x="397205" y="476777"/>
                  </a:lnTo>
                  <a:lnTo>
                    <a:pt x="407658" y="464461"/>
                  </a:lnTo>
                  <a:lnTo>
                    <a:pt x="418111" y="452146"/>
                  </a:lnTo>
                  <a:lnTo>
                    <a:pt x="428563" y="439830"/>
                  </a:lnTo>
                  <a:lnTo>
                    <a:pt x="439016" y="427515"/>
                  </a:lnTo>
                  <a:lnTo>
                    <a:pt x="449469" y="415199"/>
                  </a:lnTo>
                  <a:lnTo>
                    <a:pt x="459922" y="402884"/>
                  </a:lnTo>
                  <a:lnTo>
                    <a:pt x="470375" y="390568"/>
                  </a:lnTo>
                  <a:lnTo>
                    <a:pt x="480827" y="378253"/>
                  </a:lnTo>
                  <a:lnTo>
                    <a:pt x="491280" y="365937"/>
                  </a:lnTo>
                  <a:lnTo>
                    <a:pt x="501733" y="353622"/>
                  </a:lnTo>
                  <a:lnTo>
                    <a:pt x="512186" y="341306"/>
                  </a:lnTo>
                  <a:lnTo>
                    <a:pt x="522638" y="328991"/>
                  </a:lnTo>
                  <a:lnTo>
                    <a:pt x="533091" y="316675"/>
                  </a:lnTo>
                  <a:lnTo>
                    <a:pt x="543544" y="304360"/>
                  </a:lnTo>
                  <a:lnTo>
                    <a:pt x="553997" y="292044"/>
                  </a:lnTo>
                  <a:lnTo>
                    <a:pt x="564450" y="279729"/>
                  </a:lnTo>
                  <a:lnTo>
                    <a:pt x="574902" y="267414"/>
                  </a:lnTo>
                  <a:lnTo>
                    <a:pt x="585355" y="255098"/>
                  </a:lnTo>
                  <a:lnTo>
                    <a:pt x="595808" y="242783"/>
                  </a:lnTo>
                  <a:lnTo>
                    <a:pt x="606261" y="230467"/>
                  </a:lnTo>
                  <a:lnTo>
                    <a:pt x="616713" y="218152"/>
                  </a:lnTo>
                  <a:lnTo>
                    <a:pt x="627166" y="205836"/>
                  </a:lnTo>
                  <a:lnTo>
                    <a:pt x="637619" y="193521"/>
                  </a:lnTo>
                  <a:lnTo>
                    <a:pt x="648072" y="181205"/>
                  </a:lnTo>
                  <a:lnTo>
                    <a:pt x="658525" y="168890"/>
                  </a:lnTo>
                  <a:lnTo>
                    <a:pt x="668977" y="156574"/>
                  </a:lnTo>
                  <a:lnTo>
                    <a:pt x="679430" y="144259"/>
                  </a:lnTo>
                  <a:lnTo>
                    <a:pt x="689883" y="131943"/>
                  </a:lnTo>
                  <a:lnTo>
                    <a:pt x="700336" y="119628"/>
                  </a:lnTo>
                  <a:lnTo>
                    <a:pt x="710789" y="107312"/>
                  </a:lnTo>
                  <a:lnTo>
                    <a:pt x="721241" y="94997"/>
                  </a:lnTo>
                  <a:lnTo>
                    <a:pt x="731694" y="82681"/>
                  </a:lnTo>
                  <a:lnTo>
                    <a:pt x="742147" y="70366"/>
                  </a:lnTo>
                  <a:lnTo>
                    <a:pt x="752600" y="58050"/>
                  </a:lnTo>
                  <a:lnTo>
                    <a:pt x="763052" y="45735"/>
                  </a:lnTo>
                  <a:lnTo>
                    <a:pt x="773505" y="33419"/>
                  </a:lnTo>
                  <a:lnTo>
                    <a:pt x="783958" y="21104"/>
                  </a:lnTo>
                  <a:lnTo>
                    <a:pt x="794411" y="8788"/>
                  </a:lnTo>
                  <a:lnTo>
                    <a:pt x="8018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625554" y="4073801"/>
              <a:ext cx="67795" cy="70834"/>
            </a:xfrm>
            <a:custGeom>
              <a:avLst/>
              <a:pathLst>
                <a:path w="67795" h="70834">
                  <a:moveTo>
                    <a:pt x="54893" y="70834"/>
                  </a:moveTo>
                  <a:lnTo>
                    <a:pt x="67795" y="0"/>
                  </a:lnTo>
                  <a:lnTo>
                    <a:pt x="0" y="242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2949659" y="5892169"/>
              <a:ext cx="1401192" cy="904911"/>
            </a:xfrm>
            <a:custGeom>
              <a:avLst/>
              <a:pathLst>
                <a:path w="1401192" h="904911">
                  <a:moveTo>
                    <a:pt x="0" y="904911"/>
                  </a:moveTo>
                  <a:lnTo>
                    <a:pt x="17208" y="893798"/>
                  </a:lnTo>
                  <a:lnTo>
                    <a:pt x="34416" y="882684"/>
                  </a:lnTo>
                  <a:lnTo>
                    <a:pt x="51624" y="871571"/>
                  </a:lnTo>
                  <a:lnTo>
                    <a:pt x="68832" y="860458"/>
                  </a:lnTo>
                  <a:lnTo>
                    <a:pt x="86040" y="849344"/>
                  </a:lnTo>
                  <a:lnTo>
                    <a:pt x="103249" y="838231"/>
                  </a:lnTo>
                  <a:lnTo>
                    <a:pt x="120457" y="827118"/>
                  </a:lnTo>
                  <a:lnTo>
                    <a:pt x="137665" y="816004"/>
                  </a:lnTo>
                  <a:lnTo>
                    <a:pt x="154873" y="804891"/>
                  </a:lnTo>
                  <a:lnTo>
                    <a:pt x="172081" y="793778"/>
                  </a:lnTo>
                  <a:lnTo>
                    <a:pt x="189289" y="782665"/>
                  </a:lnTo>
                  <a:lnTo>
                    <a:pt x="206498" y="771551"/>
                  </a:lnTo>
                  <a:lnTo>
                    <a:pt x="223706" y="760438"/>
                  </a:lnTo>
                  <a:lnTo>
                    <a:pt x="240914" y="749325"/>
                  </a:lnTo>
                  <a:lnTo>
                    <a:pt x="258122" y="738211"/>
                  </a:lnTo>
                  <a:lnTo>
                    <a:pt x="275330" y="727098"/>
                  </a:lnTo>
                  <a:lnTo>
                    <a:pt x="292538" y="715985"/>
                  </a:lnTo>
                  <a:lnTo>
                    <a:pt x="309747" y="704871"/>
                  </a:lnTo>
                  <a:lnTo>
                    <a:pt x="326955" y="693758"/>
                  </a:lnTo>
                  <a:lnTo>
                    <a:pt x="344163" y="682645"/>
                  </a:lnTo>
                  <a:lnTo>
                    <a:pt x="361371" y="671532"/>
                  </a:lnTo>
                  <a:lnTo>
                    <a:pt x="378579" y="660418"/>
                  </a:lnTo>
                  <a:lnTo>
                    <a:pt x="395787" y="649305"/>
                  </a:lnTo>
                  <a:lnTo>
                    <a:pt x="412996" y="638192"/>
                  </a:lnTo>
                  <a:lnTo>
                    <a:pt x="430204" y="627078"/>
                  </a:lnTo>
                  <a:lnTo>
                    <a:pt x="447412" y="615965"/>
                  </a:lnTo>
                  <a:lnTo>
                    <a:pt x="464620" y="604852"/>
                  </a:lnTo>
                  <a:lnTo>
                    <a:pt x="481828" y="593738"/>
                  </a:lnTo>
                  <a:lnTo>
                    <a:pt x="499037" y="582625"/>
                  </a:lnTo>
                  <a:lnTo>
                    <a:pt x="516245" y="571512"/>
                  </a:lnTo>
                  <a:lnTo>
                    <a:pt x="533453" y="560399"/>
                  </a:lnTo>
                  <a:lnTo>
                    <a:pt x="550661" y="549285"/>
                  </a:lnTo>
                  <a:lnTo>
                    <a:pt x="567869" y="538172"/>
                  </a:lnTo>
                  <a:lnTo>
                    <a:pt x="585077" y="527059"/>
                  </a:lnTo>
                  <a:lnTo>
                    <a:pt x="602286" y="515945"/>
                  </a:lnTo>
                  <a:lnTo>
                    <a:pt x="619494" y="504832"/>
                  </a:lnTo>
                  <a:lnTo>
                    <a:pt x="636702" y="493719"/>
                  </a:lnTo>
                  <a:lnTo>
                    <a:pt x="653910" y="482605"/>
                  </a:lnTo>
                  <a:lnTo>
                    <a:pt x="671118" y="471492"/>
                  </a:lnTo>
                  <a:lnTo>
                    <a:pt x="688326" y="460379"/>
                  </a:lnTo>
                  <a:lnTo>
                    <a:pt x="705535" y="449266"/>
                  </a:lnTo>
                  <a:lnTo>
                    <a:pt x="722743" y="438152"/>
                  </a:lnTo>
                  <a:lnTo>
                    <a:pt x="739951" y="427039"/>
                  </a:lnTo>
                  <a:lnTo>
                    <a:pt x="757159" y="415926"/>
                  </a:lnTo>
                  <a:lnTo>
                    <a:pt x="774367" y="404812"/>
                  </a:lnTo>
                  <a:lnTo>
                    <a:pt x="791575" y="393699"/>
                  </a:lnTo>
                  <a:lnTo>
                    <a:pt x="808784" y="382586"/>
                  </a:lnTo>
                  <a:lnTo>
                    <a:pt x="825992" y="371472"/>
                  </a:lnTo>
                  <a:lnTo>
                    <a:pt x="843200" y="360359"/>
                  </a:lnTo>
                  <a:lnTo>
                    <a:pt x="860408" y="349246"/>
                  </a:lnTo>
                  <a:lnTo>
                    <a:pt x="877616" y="338133"/>
                  </a:lnTo>
                  <a:lnTo>
                    <a:pt x="894824" y="327019"/>
                  </a:lnTo>
                  <a:lnTo>
                    <a:pt x="912033" y="315906"/>
                  </a:lnTo>
                  <a:lnTo>
                    <a:pt x="929241" y="304793"/>
                  </a:lnTo>
                  <a:lnTo>
                    <a:pt x="946449" y="293679"/>
                  </a:lnTo>
                  <a:lnTo>
                    <a:pt x="963657" y="282566"/>
                  </a:lnTo>
                  <a:lnTo>
                    <a:pt x="980865" y="271453"/>
                  </a:lnTo>
                  <a:lnTo>
                    <a:pt x="998074" y="260339"/>
                  </a:lnTo>
                  <a:lnTo>
                    <a:pt x="1015282" y="249226"/>
                  </a:lnTo>
                  <a:lnTo>
                    <a:pt x="1032490" y="238113"/>
                  </a:lnTo>
                  <a:lnTo>
                    <a:pt x="1049698" y="227000"/>
                  </a:lnTo>
                  <a:lnTo>
                    <a:pt x="1066906" y="215886"/>
                  </a:lnTo>
                  <a:lnTo>
                    <a:pt x="1084114" y="204773"/>
                  </a:lnTo>
                  <a:lnTo>
                    <a:pt x="1101323" y="193660"/>
                  </a:lnTo>
                  <a:lnTo>
                    <a:pt x="1118531" y="182546"/>
                  </a:lnTo>
                  <a:lnTo>
                    <a:pt x="1135739" y="171433"/>
                  </a:lnTo>
                  <a:lnTo>
                    <a:pt x="1152947" y="160320"/>
                  </a:lnTo>
                  <a:lnTo>
                    <a:pt x="1170155" y="149206"/>
                  </a:lnTo>
                  <a:lnTo>
                    <a:pt x="1187363" y="138093"/>
                  </a:lnTo>
                  <a:lnTo>
                    <a:pt x="1204572" y="126980"/>
                  </a:lnTo>
                  <a:lnTo>
                    <a:pt x="1221780" y="115867"/>
                  </a:lnTo>
                  <a:lnTo>
                    <a:pt x="1238988" y="104753"/>
                  </a:lnTo>
                  <a:lnTo>
                    <a:pt x="1256196" y="93640"/>
                  </a:lnTo>
                  <a:lnTo>
                    <a:pt x="1273404" y="82527"/>
                  </a:lnTo>
                  <a:lnTo>
                    <a:pt x="1290612" y="71413"/>
                  </a:lnTo>
                  <a:lnTo>
                    <a:pt x="1307821" y="60300"/>
                  </a:lnTo>
                  <a:lnTo>
                    <a:pt x="1325029" y="49187"/>
                  </a:lnTo>
                  <a:lnTo>
                    <a:pt x="1342237" y="38074"/>
                  </a:lnTo>
                  <a:lnTo>
                    <a:pt x="1359445" y="26960"/>
                  </a:lnTo>
                  <a:lnTo>
                    <a:pt x="1376653" y="15847"/>
                  </a:lnTo>
                  <a:lnTo>
                    <a:pt x="1393861" y="4734"/>
                  </a:lnTo>
                  <a:lnTo>
                    <a:pt x="14011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278941" y="5892169"/>
              <a:ext cx="71910" cy="64069"/>
            </a:xfrm>
            <a:custGeom>
              <a:avLst/>
              <a:pathLst>
                <a:path w="71910" h="64069">
                  <a:moveTo>
                    <a:pt x="39061" y="64069"/>
                  </a:moveTo>
                  <a:lnTo>
                    <a:pt x="71910" y="0"/>
                  </a:lnTo>
                  <a:lnTo>
                    <a:pt x="0" y="35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949659" y="4141626"/>
              <a:ext cx="865128" cy="2655454"/>
            </a:xfrm>
            <a:custGeom>
              <a:avLst/>
              <a:pathLst>
                <a:path w="865128" h="2655454">
                  <a:moveTo>
                    <a:pt x="0" y="2655454"/>
                  </a:moveTo>
                  <a:lnTo>
                    <a:pt x="9865" y="2625174"/>
                  </a:lnTo>
                  <a:lnTo>
                    <a:pt x="19730" y="2594894"/>
                  </a:lnTo>
                  <a:lnTo>
                    <a:pt x="29595" y="2564614"/>
                  </a:lnTo>
                  <a:lnTo>
                    <a:pt x="39460" y="2534333"/>
                  </a:lnTo>
                  <a:lnTo>
                    <a:pt x="49325" y="2504053"/>
                  </a:lnTo>
                  <a:lnTo>
                    <a:pt x="59190" y="2473773"/>
                  </a:lnTo>
                  <a:lnTo>
                    <a:pt x="69055" y="2443492"/>
                  </a:lnTo>
                  <a:lnTo>
                    <a:pt x="78920" y="2413212"/>
                  </a:lnTo>
                  <a:lnTo>
                    <a:pt x="88785" y="2382932"/>
                  </a:lnTo>
                  <a:lnTo>
                    <a:pt x="98651" y="2352652"/>
                  </a:lnTo>
                  <a:lnTo>
                    <a:pt x="108516" y="2322371"/>
                  </a:lnTo>
                  <a:lnTo>
                    <a:pt x="118381" y="2292091"/>
                  </a:lnTo>
                  <a:lnTo>
                    <a:pt x="128246" y="2261811"/>
                  </a:lnTo>
                  <a:lnTo>
                    <a:pt x="138111" y="2231530"/>
                  </a:lnTo>
                  <a:lnTo>
                    <a:pt x="147976" y="2201250"/>
                  </a:lnTo>
                  <a:lnTo>
                    <a:pt x="157841" y="2170970"/>
                  </a:lnTo>
                  <a:lnTo>
                    <a:pt x="167706" y="2140690"/>
                  </a:lnTo>
                  <a:lnTo>
                    <a:pt x="177571" y="2110409"/>
                  </a:lnTo>
                  <a:lnTo>
                    <a:pt x="187437" y="2080129"/>
                  </a:lnTo>
                  <a:lnTo>
                    <a:pt x="197302" y="2049849"/>
                  </a:lnTo>
                  <a:lnTo>
                    <a:pt x="207167" y="2019569"/>
                  </a:lnTo>
                  <a:lnTo>
                    <a:pt x="217032" y="1989288"/>
                  </a:lnTo>
                  <a:lnTo>
                    <a:pt x="226897" y="1959008"/>
                  </a:lnTo>
                  <a:lnTo>
                    <a:pt x="236762" y="1928728"/>
                  </a:lnTo>
                  <a:lnTo>
                    <a:pt x="246627" y="1898447"/>
                  </a:lnTo>
                  <a:lnTo>
                    <a:pt x="256492" y="1868167"/>
                  </a:lnTo>
                  <a:lnTo>
                    <a:pt x="266357" y="1837887"/>
                  </a:lnTo>
                  <a:lnTo>
                    <a:pt x="276222" y="1807607"/>
                  </a:lnTo>
                  <a:lnTo>
                    <a:pt x="286088" y="1777326"/>
                  </a:lnTo>
                  <a:lnTo>
                    <a:pt x="295953" y="1747046"/>
                  </a:lnTo>
                  <a:lnTo>
                    <a:pt x="305818" y="1716766"/>
                  </a:lnTo>
                  <a:lnTo>
                    <a:pt x="315683" y="1686486"/>
                  </a:lnTo>
                  <a:lnTo>
                    <a:pt x="325548" y="1656205"/>
                  </a:lnTo>
                  <a:lnTo>
                    <a:pt x="335413" y="1625925"/>
                  </a:lnTo>
                  <a:lnTo>
                    <a:pt x="345278" y="1595645"/>
                  </a:lnTo>
                  <a:lnTo>
                    <a:pt x="355143" y="1565364"/>
                  </a:lnTo>
                  <a:lnTo>
                    <a:pt x="365008" y="1535084"/>
                  </a:lnTo>
                  <a:lnTo>
                    <a:pt x="374874" y="1504804"/>
                  </a:lnTo>
                  <a:lnTo>
                    <a:pt x="384739" y="1474524"/>
                  </a:lnTo>
                  <a:lnTo>
                    <a:pt x="394604" y="1444243"/>
                  </a:lnTo>
                  <a:lnTo>
                    <a:pt x="404469" y="1413963"/>
                  </a:lnTo>
                  <a:lnTo>
                    <a:pt x="414334" y="1383683"/>
                  </a:lnTo>
                  <a:lnTo>
                    <a:pt x="424199" y="1353403"/>
                  </a:lnTo>
                  <a:lnTo>
                    <a:pt x="434064" y="1323122"/>
                  </a:lnTo>
                  <a:lnTo>
                    <a:pt x="443929" y="1292842"/>
                  </a:lnTo>
                  <a:lnTo>
                    <a:pt x="453794" y="1262562"/>
                  </a:lnTo>
                  <a:lnTo>
                    <a:pt x="463659" y="1232281"/>
                  </a:lnTo>
                  <a:lnTo>
                    <a:pt x="473525" y="1202001"/>
                  </a:lnTo>
                  <a:lnTo>
                    <a:pt x="483390" y="1171721"/>
                  </a:lnTo>
                  <a:lnTo>
                    <a:pt x="493255" y="1141441"/>
                  </a:lnTo>
                  <a:lnTo>
                    <a:pt x="503120" y="1111160"/>
                  </a:lnTo>
                  <a:lnTo>
                    <a:pt x="512985" y="1080880"/>
                  </a:lnTo>
                  <a:lnTo>
                    <a:pt x="522850" y="1050600"/>
                  </a:lnTo>
                  <a:lnTo>
                    <a:pt x="532715" y="1020320"/>
                  </a:lnTo>
                  <a:lnTo>
                    <a:pt x="542580" y="990039"/>
                  </a:lnTo>
                  <a:lnTo>
                    <a:pt x="552445" y="959759"/>
                  </a:lnTo>
                  <a:lnTo>
                    <a:pt x="562311" y="929479"/>
                  </a:lnTo>
                  <a:lnTo>
                    <a:pt x="572176" y="899198"/>
                  </a:lnTo>
                  <a:lnTo>
                    <a:pt x="582041" y="868918"/>
                  </a:lnTo>
                  <a:lnTo>
                    <a:pt x="591906" y="838638"/>
                  </a:lnTo>
                  <a:lnTo>
                    <a:pt x="601771" y="808358"/>
                  </a:lnTo>
                  <a:lnTo>
                    <a:pt x="611636" y="778077"/>
                  </a:lnTo>
                  <a:lnTo>
                    <a:pt x="621501" y="747797"/>
                  </a:lnTo>
                  <a:lnTo>
                    <a:pt x="631366" y="717517"/>
                  </a:lnTo>
                  <a:lnTo>
                    <a:pt x="641231" y="687236"/>
                  </a:lnTo>
                  <a:lnTo>
                    <a:pt x="651096" y="656956"/>
                  </a:lnTo>
                  <a:lnTo>
                    <a:pt x="660962" y="626676"/>
                  </a:lnTo>
                  <a:lnTo>
                    <a:pt x="670827" y="596396"/>
                  </a:lnTo>
                  <a:lnTo>
                    <a:pt x="680692" y="566115"/>
                  </a:lnTo>
                  <a:lnTo>
                    <a:pt x="690557" y="535835"/>
                  </a:lnTo>
                  <a:lnTo>
                    <a:pt x="700422" y="505555"/>
                  </a:lnTo>
                  <a:lnTo>
                    <a:pt x="710287" y="475275"/>
                  </a:lnTo>
                  <a:lnTo>
                    <a:pt x="720152" y="444994"/>
                  </a:lnTo>
                  <a:lnTo>
                    <a:pt x="730017" y="414714"/>
                  </a:lnTo>
                  <a:lnTo>
                    <a:pt x="739882" y="384434"/>
                  </a:lnTo>
                  <a:lnTo>
                    <a:pt x="749748" y="354153"/>
                  </a:lnTo>
                  <a:lnTo>
                    <a:pt x="759613" y="323873"/>
                  </a:lnTo>
                  <a:lnTo>
                    <a:pt x="769478" y="293593"/>
                  </a:lnTo>
                  <a:lnTo>
                    <a:pt x="779343" y="263313"/>
                  </a:lnTo>
                  <a:lnTo>
                    <a:pt x="789208" y="233032"/>
                  </a:lnTo>
                  <a:lnTo>
                    <a:pt x="799073" y="202752"/>
                  </a:lnTo>
                  <a:lnTo>
                    <a:pt x="808938" y="172472"/>
                  </a:lnTo>
                  <a:lnTo>
                    <a:pt x="818803" y="142192"/>
                  </a:lnTo>
                  <a:lnTo>
                    <a:pt x="828668" y="111911"/>
                  </a:lnTo>
                  <a:lnTo>
                    <a:pt x="838533" y="81631"/>
                  </a:lnTo>
                  <a:lnTo>
                    <a:pt x="848399" y="51351"/>
                  </a:lnTo>
                  <a:lnTo>
                    <a:pt x="858264" y="21070"/>
                  </a:lnTo>
                  <a:lnTo>
                    <a:pt x="8651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761243" y="4141626"/>
              <a:ext cx="68458" cy="70438"/>
            </a:xfrm>
            <a:custGeom>
              <a:avLst/>
              <a:pathLst>
                <a:path w="68458" h="70438">
                  <a:moveTo>
                    <a:pt x="68458" y="70438"/>
                  </a:moveTo>
                  <a:lnTo>
                    <a:pt x="53544" y="0"/>
                  </a:lnTo>
                  <a:lnTo>
                    <a:pt x="0" y="481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089832" y="5128835"/>
              <a:ext cx="309912" cy="312439"/>
            </a:xfrm>
            <a:custGeom>
              <a:avLst/>
              <a:pathLst>
                <a:path w="309912" h="312439">
                  <a:moveTo>
                    <a:pt x="0" y="0"/>
                  </a:moveTo>
                  <a:lnTo>
                    <a:pt x="5691" y="5737"/>
                  </a:lnTo>
                  <a:lnTo>
                    <a:pt x="11382" y="11475"/>
                  </a:lnTo>
                  <a:lnTo>
                    <a:pt x="17073" y="17212"/>
                  </a:lnTo>
                  <a:lnTo>
                    <a:pt x="22765" y="22950"/>
                  </a:lnTo>
                  <a:lnTo>
                    <a:pt x="28456" y="28688"/>
                  </a:lnTo>
                  <a:lnTo>
                    <a:pt x="34147" y="34425"/>
                  </a:lnTo>
                  <a:lnTo>
                    <a:pt x="39838" y="40163"/>
                  </a:lnTo>
                  <a:lnTo>
                    <a:pt x="45530" y="45901"/>
                  </a:lnTo>
                  <a:lnTo>
                    <a:pt x="51221" y="51638"/>
                  </a:lnTo>
                  <a:lnTo>
                    <a:pt x="56912" y="57376"/>
                  </a:lnTo>
                  <a:lnTo>
                    <a:pt x="62603" y="63114"/>
                  </a:lnTo>
                  <a:lnTo>
                    <a:pt x="68295" y="68851"/>
                  </a:lnTo>
                  <a:lnTo>
                    <a:pt x="73986" y="74589"/>
                  </a:lnTo>
                  <a:lnTo>
                    <a:pt x="79677" y="80327"/>
                  </a:lnTo>
                  <a:lnTo>
                    <a:pt x="85369" y="86064"/>
                  </a:lnTo>
                  <a:lnTo>
                    <a:pt x="91060" y="91802"/>
                  </a:lnTo>
                  <a:lnTo>
                    <a:pt x="96751" y="97540"/>
                  </a:lnTo>
                  <a:lnTo>
                    <a:pt x="102442" y="103277"/>
                  </a:lnTo>
                  <a:lnTo>
                    <a:pt x="108134" y="109015"/>
                  </a:lnTo>
                  <a:lnTo>
                    <a:pt x="113825" y="114753"/>
                  </a:lnTo>
                  <a:lnTo>
                    <a:pt x="119516" y="120490"/>
                  </a:lnTo>
                  <a:lnTo>
                    <a:pt x="125207" y="126228"/>
                  </a:lnTo>
                  <a:lnTo>
                    <a:pt x="130899" y="131966"/>
                  </a:lnTo>
                  <a:lnTo>
                    <a:pt x="136590" y="137703"/>
                  </a:lnTo>
                  <a:lnTo>
                    <a:pt x="142281" y="143441"/>
                  </a:lnTo>
                  <a:lnTo>
                    <a:pt x="147973" y="149179"/>
                  </a:lnTo>
                  <a:lnTo>
                    <a:pt x="153664" y="154916"/>
                  </a:lnTo>
                  <a:lnTo>
                    <a:pt x="159355" y="160654"/>
                  </a:lnTo>
                  <a:lnTo>
                    <a:pt x="165046" y="166392"/>
                  </a:lnTo>
                  <a:lnTo>
                    <a:pt x="170738" y="172129"/>
                  </a:lnTo>
                  <a:lnTo>
                    <a:pt x="176429" y="177867"/>
                  </a:lnTo>
                  <a:lnTo>
                    <a:pt x="182120" y="183605"/>
                  </a:lnTo>
                  <a:lnTo>
                    <a:pt x="187811" y="189342"/>
                  </a:lnTo>
                  <a:lnTo>
                    <a:pt x="193503" y="195080"/>
                  </a:lnTo>
                  <a:lnTo>
                    <a:pt x="199194" y="200818"/>
                  </a:lnTo>
                  <a:lnTo>
                    <a:pt x="204885" y="206555"/>
                  </a:lnTo>
                  <a:lnTo>
                    <a:pt x="210577" y="212293"/>
                  </a:lnTo>
                  <a:lnTo>
                    <a:pt x="216268" y="218031"/>
                  </a:lnTo>
                  <a:lnTo>
                    <a:pt x="221959" y="223768"/>
                  </a:lnTo>
                  <a:lnTo>
                    <a:pt x="227650" y="229506"/>
                  </a:lnTo>
                  <a:lnTo>
                    <a:pt x="233342" y="235244"/>
                  </a:lnTo>
                  <a:lnTo>
                    <a:pt x="239033" y="240981"/>
                  </a:lnTo>
                  <a:lnTo>
                    <a:pt x="244724" y="246719"/>
                  </a:lnTo>
                  <a:lnTo>
                    <a:pt x="250415" y="252457"/>
                  </a:lnTo>
                  <a:lnTo>
                    <a:pt x="256107" y="258194"/>
                  </a:lnTo>
                  <a:lnTo>
                    <a:pt x="261798" y="263932"/>
                  </a:lnTo>
                  <a:lnTo>
                    <a:pt x="267489" y="269670"/>
                  </a:lnTo>
                  <a:lnTo>
                    <a:pt x="273180" y="275407"/>
                  </a:lnTo>
                  <a:lnTo>
                    <a:pt x="278872" y="281145"/>
                  </a:lnTo>
                  <a:lnTo>
                    <a:pt x="284563" y="286883"/>
                  </a:lnTo>
                  <a:lnTo>
                    <a:pt x="290254" y="292620"/>
                  </a:lnTo>
                  <a:lnTo>
                    <a:pt x="295946" y="298358"/>
                  </a:lnTo>
                  <a:lnTo>
                    <a:pt x="301637" y="304096"/>
                  </a:lnTo>
                  <a:lnTo>
                    <a:pt x="307328" y="309833"/>
                  </a:lnTo>
                  <a:lnTo>
                    <a:pt x="309912" y="3124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330274" y="5371652"/>
              <a:ext cx="69470" cy="69621"/>
            </a:xfrm>
            <a:custGeom>
              <a:avLst/>
              <a:pathLst>
                <a:path w="69470" h="69621">
                  <a:moveTo>
                    <a:pt x="0" y="50704"/>
                  </a:moveTo>
                  <a:lnTo>
                    <a:pt x="69470" y="69621"/>
                  </a:lnTo>
                  <a:lnTo>
                    <a:pt x="511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970253" y="4156641"/>
              <a:ext cx="119579" cy="972194"/>
            </a:xfrm>
            <a:custGeom>
              <a:avLst/>
              <a:pathLst>
                <a:path w="119579" h="972194">
                  <a:moveTo>
                    <a:pt x="119579" y="972194"/>
                  </a:moveTo>
                  <a:lnTo>
                    <a:pt x="117927" y="958765"/>
                  </a:lnTo>
                  <a:lnTo>
                    <a:pt x="116275" y="945335"/>
                  </a:lnTo>
                  <a:lnTo>
                    <a:pt x="114623" y="931906"/>
                  </a:lnTo>
                  <a:lnTo>
                    <a:pt x="112972" y="918477"/>
                  </a:lnTo>
                  <a:lnTo>
                    <a:pt x="111320" y="905047"/>
                  </a:lnTo>
                  <a:lnTo>
                    <a:pt x="109668" y="891618"/>
                  </a:lnTo>
                  <a:lnTo>
                    <a:pt x="108016" y="878189"/>
                  </a:lnTo>
                  <a:lnTo>
                    <a:pt x="106364" y="864759"/>
                  </a:lnTo>
                  <a:lnTo>
                    <a:pt x="104713" y="851330"/>
                  </a:lnTo>
                  <a:lnTo>
                    <a:pt x="103061" y="837901"/>
                  </a:lnTo>
                  <a:lnTo>
                    <a:pt x="101409" y="824471"/>
                  </a:lnTo>
                  <a:lnTo>
                    <a:pt x="99757" y="811042"/>
                  </a:lnTo>
                  <a:lnTo>
                    <a:pt x="98105" y="797613"/>
                  </a:lnTo>
                  <a:lnTo>
                    <a:pt x="96454" y="784184"/>
                  </a:lnTo>
                  <a:lnTo>
                    <a:pt x="94802" y="770754"/>
                  </a:lnTo>
                  <a:lnTo>
                    <a:pt x="93150" y="757325"/>
                  </a:lnTo>
                  <a:lnTo>
                    <a:pt x="91498" y="743896"/>
                  </a:lnTo>
                  <a:lnTo>
                    <a:pt x="89846" y="730466"/>
                  </a:lnTo>
                  <a:lnTo>
                    <a:pt x="88195" y="717037"/>
                  </a:lnTo>
                  <a:lnTo>
                    <a:pt x="86543" y="703608"/>
                  </a:lnTo>
                  <a:lnTo>
                    <a:pt x="84891" y="690178"/>
                  </a:lnTo>
                  <a:lnTo>
                    <a:pt x="83239" y="676749"/>
                  </a:lnTo>
                  <a:lnTo>
                    <a:pt x="81587" y="663320"/>
                  </a:lnTo>
                  <a:lnTo>
                    <a:pt x="79936" y="649890"/>
                  </a:lnTo>
                  <a:lnTo>
                    <a:pt x="78284" y="636461"/>
                  </a:lnTo>
                  <a:lnTo>
                    <a:pt x="76632" y="623032"/>
                  </a:lnTo>
                  <a:lnTo>
                    <a:pt x="74980" y="609603"/>
                  </a:lnTo>
                  <a:lnTo>
                    <a:pt x="73328" y="596173"/>
                  </a:lnTo>
                  <a:lnTo>
                    <a:pt x="71677" y="582744"/>
                  </a:lnTo>
                  <a:lnTo>
                    <a:pt x="70025" y="569315"/>
                  </a:lnTo>
                  <a:lnTo>
                    <a:pt x="68373" y="555885"/>
                  </a:lnTo>
                  <a:lnTo>
                    <a:pt x="66721" y="542456"/>
                  </a:lnTo>
                  <a:lnTo>
                    <a:pt x="65070" y="529027"/>
                  </a:lnTo>
                  <a:lnTo>
                    <a:pt x="63418" y="515597"/>
                  </a:lnTo>
                  <a:lnTo>
                    <a:pt x="61766" y="502168"/>
                  </a:lnTo>
                  <a:lnTo>
                    <a:pt x="60114" y="488739"/>
                  </a:lnTo>
                  <a:lnTo>
                    <a:pt x="58462" y="475309"/>
                  </a:lnTo>
                  <a:lnTo>
                    <a:pt x="56811" y="461880"/>
                  </a:lnTo>
                  <a:lnTo>
                    <a:pt x="55159" y="448451"/>
                  </a:lnTo>
                  <a:lnTo>
                    <a:pt x="53507" y="435021"/>
                  </a:lnTo>
                  <a:lnTo>
                    <a:pt x="51855" y="421592"/>
                  </a:lnTo>
                  <a:lnTo>
                    <a:pt x="50203" y="408163"/>
                  </a:lnTo>
                  <a:lnTo>
                    <a:pt x="48552" y="394734"/>
                  </a:lnTo>
                  <a:lnTo>
                    <a:pt x="46900" y="381304"/>
                  </a:lnTo>
                  <a:lnTo>
                    <a:pt x="45248" y="367875"/>
                  </a:lnTo>
                  <a:lnTo>
                    <a:pt x="43596" y="354446"/>
                  </a:lnTo>
                  <a:lnTo>
                    <a:pt x="41944" y="341016"/>
                  </a:lnTo>
                  <a:lnTo>
                    <a:pt x="40293" y="327587"/>
                  </a:lnTo>
                  <a:lnTo>
                    <a:pt x="38641" y="314158"/>
                  </a:lnTo>
                  <a:lnTo>
                    <a:pt x="36989" y="300728"/>
                  </a:lnTo>
                  <a:lnTo>
                    <a:pt x="35337" y="287299"/>
                  </a:lnTo>
                  <a:lnTo>
                    <a:pt x="33685" y="273870"/>
                  </a:lnTo>
                  <a:lnTo>
                    <a:pt x="32034" y="260440"/>
                  </a:lnTo>
                  <a:lnTo>
                    <a:pt x="30382" y="247011"/>
                  </a:lnTo>
                  <a:lnTo>
                    <a:pt x="28730" y="233582"/>
                  </a:lnTo>
                  <a:lnTo>
                    <a:pt x="27078" y="220153"/>
                  </a:lnTo>
                  <a:lnTo>
                    <a:pt x="25426" y="206723"/>
                  </a:lnTo>
                  <a:lnTo>
                    <a:pt x="23775" y="193294"/>
                  </a:lnTo>
                  <a:lnTo>
                    <a:pt x="22123" y="179865"/>
                  </a:lnTo>
                  <a:lnTo>
                    <a:pt x="20471" y="166435"/>
                  </a:lnTo>
                  <a:lnTo>
                    <a:pt x="18819" y="153006"/>
                  </a:lnTo>
                  <a:lnTo>
                    <a:pt x="17167" y="139577"/>
                  </a:lnTo>
                  <a:lnTo>
                    <a:pt x="15516" y="126147"/>
                  </a:lnTo>
                  <a:lnTo>
                    <a:pt x="13864" y="112718"/>
                  </a:lnTo>
                  <a:lnTo>
                    <a:pt x="12212" y="99289"/>
                  </a:lnTo>
                  <a:lnTo>
                    <a:pt x="10560" y="85859"/>
                  </a:lnTo>
                  <a:lnTo>
                    <a:pt x="8908" y="72430"/>
                  </a:lnTo>
                  <a:lnTo>
                    <a:pt x="7257" y="59001"/>
                  </a:lnTo>
                  <a:lnTo>
                    <a:pt x="5605" y="45571"/>
                  </a:lnTo>
                  <a:lnTo>
                    <a:pt x="3953" y="32142"/>
                  </a:lnTo>
                  <a:lnTo>
                    <a:pt x="2301" y="18713"/>
                  </a:lnTo>
                  <a:lnTo>
                    <a:pt x="649" y="52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42134" y="4156641"/>
              <a:ext cx="71461" cy="66282"/>
            </a:xfrm>
            <a:custGeom>
              <a:avLst/>
              <a:pathLst>
                <a:path w="71461" h="66282">
                  <a:moveTo>
                    <a:pt x="71461" y="57492"/>
                  </a:moveTo>
                  <a:lnTo>
                    <a:pt x="28118" y="0"/>
                  </a:lnTo>
                  <a:lnTo>
                    <a:pt x="0" y="662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204584" y="4027720"/>
              <a:ext cx="3423275" cy="2809517"/>
            </a:xfrm>
            <a:custGeom>
              <a:avLst/>
              <a:pathLst>
                <a:path w="3423275" h="2809517">
                  <a:moveTo>
                    <a:pt x="3423275" y="2809517"/>
                  </a:moveTo>
                  <a:lnTo>
                    <a:pt x="3385886" y="2778831"/>
                  </a:lnTo>
                  <a:lnTo>
                    <a:pt x="3348497" y="2748145"/>
                  </a:lnTo>
                  <a:lnTo>
                    <a:pt x="3311107" y="2717460"/>
                  </a:lnTo>
                  <a:lnTo>
                    <a:pt x="3273718" y="2686774"/>
                  </a:lnTo>
                  <a:lnTo>
                    <a:pt x="3236328" y="2656088"/>
                  </a:lnTo>
                  <a:lnTo>
                    <a:pt x="3198939" y="2625402"/>
                  </a:lnTo>
                  <a:lnTo>
                    <a:pt x="3161549" y="2594716"/>
                  </a:lnTo>
                  <a:lnTo>
                    <a:pt x="3124160" y="2564030"/>
                  </a:lnTo>
                  <a:lnTo>
                    <a:pt x="3086770" y="2533344"/>
                  </a:lnTo>
                  <a:lnTo>
                    <a:pt x="3049381" y="2502658"/>
                  </a:lnTo>
                  <a:lnTo>
                    <a:pt x="3011992" y="2471972"/>
                  </a:lnTo>
                  <a:lnTo>
                    <a:pt x="2974602" y="2441286"/>
                  </a:lnTo>
                  <a:lnTo>
                    <a:pt x="2937213" y="2410600"/>
                  </a:lnTo>
                  <a:lnTo>
                    <a:pt x="2899823" y="2379915"/>
                  </a:lnTo>
                  <a:lnTo>
                    <a:pt x="2862434" y="2349229"/>
                  </a:lnTo>
                  <a:lnTo>
                    <a:pt x="2825044" y="2318543"/>
                  </a:lnTo>
                  <a:lnTo>
                    <a:pt x="2787655" y="2287857"/>
                  </a:lnTo>
                  <a:lnTo>
                    <a:pt x="2750265" y="2257171"/>
                  </a:lnTo>
                  <a:lnTo>
                    <a:pt x="2712876" y="2226485"/>
                  </a:lnTo>
                  <a:lnTo>
                    <a:pt x="2675486" y="2195799"/>
                  </a:lnTo>
                  <a:lnTo>
                    <a:pt x="2638097" y="2165113"/>
                  </a:lnTo>
                  <a:lnTo>
                    <a:pt x="2600708" y="2134427"/>
                  </a:lnTo>
                  <a:lnTo>
                    <a:pt x="2563318" y="2103741"/>
                  </a:lnTo>
                  <a:lnTo>
                    <a:pt x="2525929" y="2073056"/>
                  </a:lnTo>
                  <a:lnTo>
                    <a:pt x="2488539" y="2042370"/>
                  </a:lnTo>
                  <a:lnTo>
                    <a:pt x="2451150" y="2011684"/>
                  </a:lnTo>
                  <a:lnTo>
                    <a:pt x="2413760" y="1980998"/>
                  </a:lnTo>
                  <a:lnTo>
                    <a:pt x="2376371" y="1950312"/>
                  </a:lnTo>
                  <a:lnTo>
                    <a:pt x="2338981" y="1919626"/>
                  </a:lnTo>
                  <a:lnTo>
                    <a:pt x="2301592" y="1888940"/>
                  </a:lnTo>
                  <a:lnTo>
                    <a:pt x="2264203" y="1858254"/>
                  </a:lnTo>
                  <a:lnTo>
                    <a:pt x="2226813" y="1827568"/>
                  </a:lnTo>
                  <a:lnTo>
                    <a:pt x="2189424" y="1796882"/>
                  </a:lnTo>
                  <a:lnTo>
                    <a:pt x="2152034" y="1766196"/>
                  </a:lnTo>
                  <a:lnTo>
                    <a:pt x="2114645" y="1735511"/>
                  </a:lnTo>
                  <a:lnTo>
                    <a:pt x="2077255" y="1704825"/>
                  </a:lnTo>
                  <a:lnTo>
                    <a:pt x="2039866" y="1674139"/>
                  </a:lnTo>
                  <a:lnTo>
                    <a:pt x="2002476" y="1643453"/>
                  </a:lnTo>
                  <a:lnTo>
                    <a:pt x="1965087" y="1612767"/>
                  </a:lnTo>
                  <a:lnTo>
                    <a:pt x="1927698" y="1582081"/>
                  </a:lnTo>
                  <a:lnTo>
                    <a:pt x="1890308" y="1551395"/>
                  </a:lnTo>
                  <a:lnTo>
                    <a:pt x="1852919" y="1520709"/>
                  </a:lnTo>
                  <a:lnTo>
                    <a:pt x="1815529" y="1490023"/>
                  </a:lnTo>
                  <a:lnTo>
                    <a:pt x="1778140" y="1459337"/>
                  </a:lnTo>
                  <a:lnTo>
                    <a:pt x="1740750" y="1428652"/>
                  </a:lnTo>
                  <a:lnTo>
                    <a:pt x="1703361" y="1397966"/>
                  </a:lnTo>
                  <a:lnTo>
                    <a:pt x="1665971" y="1367280"/>
                  </a:lnTo>
                  <a:lnTo>
                    <a:pt x="1628582" y="1336594"/>
                  </a:lnTo>
                  <a:lnTo>
                    <a:pt x="1591192" y="1305908"/>
                  </a:lnTo>
                  <a:lnTo>
                    <a:pt x="1553803" y="1275222"/>
                  </a:lnTo>
                  <a:lnTo>
                    <a:pt x="1516414" y="1244536"/>
                  </a:lnTo>
                  <a:lnTo>
                    <a:pt x="1479024" y="1213850"/>
                  </a:lnTo>
                  <a:lnTo>
                    <a:pt x="1441635" y="1183164"/>
                  </a:lnTo>
                  <a:lnTo>
                    <a:pt x="1404245" y="1152478"/>
                  </a:lnTo>
                  <a:lnTo>
                    <a:pt x="1366856" y="1121792"/>
                  </a:lnTo>
                  <a:lnTo>
                    <a:pt x="1329466" y="1091107"/>
                  </a:lnTo>
                  <a:lnTo>
                    <a:pt x="1292077" y="1060421"/>
                  </a:lnTo>
                  <a:lnTo>
                    <a:pt x="1254687" y="1029735"/>
                  </a:lnTo>
                  <a:lnTo>
                    <a:pt x="1217298" y="999049"/>
                  </a:lnTo>
                  <a:lnTo>
                    <a:pt x="1179909" y="968363"/>
                  </a:lnTo>
                  <a:lnTo>
                    <a:pt x="1142519" y="937677"/>
                  </a:lnTo>
                  <a:lnTo>
                    <a:pt x="1105130" y="906991"/>
                  </a:lnTo>
                  <a:lnTo>
                    <a:pt x="1067740" y="876305"/>
                  </a:lnTo>
                  <a:lnTo>
                    <a:pt x="1030351" y="845619"/>
                  </a:lnTo>
                  <a:lnTo>
                    <a:pt x="992961" y="814933"/>
                  </a:lnTo>
                  <a:lnTo>
                    <a:pt x="955572" y="784248"/>
                  </a:lnTo>
                  <a:lnTo>
                    <a:pt x="918182" y="753562"/>
                  </a:lnTo>
                  <a:lnTo>
                    <a:pt x="880793" y="722876"/>
                  </a:lnTo>
                  <a:lnTo>
                    <a:pt x="843403" y="692190"/>
                  </a:lnTo>
                  <a:lnTo>
                    <a:pt x="806014" y="661504"/>
                  </a:lnTo>
                  <a:lnTo>
                    <a:pt x="768625" y="630818"/>
                  </a:lnTo>
                  <a:lnTo>
                    <a:pt x="731235" y="600132"/>
                  </a:lnTo>
                  <a:lnTo>
                    <a:pt x="693846" y="569446"/>
                  </a:lnTo>
                  <a:lnTo>
                    <a:pt x="656456" y="538760"/>
                  </a:lnTo>
                  <a:lnTo>
                    <a:pt x="619067" y="508074"/>
                  </a:lnTo>
                  <a:lnTo>
                    <a:pt x="581677" y="477388"/>
                  </a:lnTo>
                  <a:lnTo>
                    <a:pt x="544288" y="446703"/>
                  </a:lnTo>
                  <a:lnTo>
                    <a:pt x="506898" y="416017"/>
                  </a:lnTo>
                  <a:lnTo>
                    <a:pt x="469509" y="385331"/>
                  </a:lnTo>
                  <a:lnTo>
                    <a:pt x="432120" y="354645"/>
                  </a:lnTo>
                  <a:lnTo>
                    <a:pt x="394730" y="323959"/>
                  </a:lnTo>
                  <a:lnTo>
                    <a:pt x="357341" y="293273"/>
                  </a:lnTo>
                  <a:lnTo>
                    <a:pt x="319951" y="262587"/>
                  </a:lnTo>
                  <a:lnTo>
                    <a:pt x="282562" y="231901"/>
                  </a:lnTo>
                  <a:lnTo>
                    <a:pt x="245172" y="201215"/>
                  </a:lnTo>
                  <a:lnTo>
                    <a:pt x="207783" y="170529"/>
                  </a:lnTo>
                  <a:lnTo>
                    <a:pt x="170393" y="139844"/>
                  </a:lnTo>
                  <a:lnTo>
                    <a:pt x="133004" y="109158"/>
                  </a:lnTo>
                  <a:lnTo>
                    <a:pt x="95615" y="78472"/>
                  </a:lnTo>
                  <a:lnTo>
                    <a:pt x="58225" y="47786"/>
                  </a:lnTo>
                  <a:lnTo>
                    <a:pt x="20836" y="171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204584" y="4027720"/>
              <a:ext cx="71038" cy="67385"/>
            </a:xfrm>
            <a:custGeom>
              <a:avLst/>
              <a:pathLst>
                <a:path w="71038" h="67385">
                  <a:moveTo>
                    <a:pt x="71038" y="11729"/>
                  </a:moveTo>
                  <a:lnTo>
                    <a:pt x="0" y="0"/>
                  </a:lnTo>
                  <a:lnTo>
                    <a:pt x="25360" y="673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196730" y="5979520"/>
              <a:ext cx="233590" cy="296149"/>
            </a:xfrm>
            <a:custGeom>
              <a:avLst/>
              <a:pathLst>
                <a:path w="233590" h="296149">
                  <a:moveTo>
                    <a:pt x="0" y="296149"/>
                  </a:moveTo>
                  <a:lnTo>
                    <a:pt x="4611" y="290302"/>
                  </a:lnTo>
                  <a:lnTo>
                    <a:pt x="9222" y="284456"/>
                  </a:lnTo>
                  <a:lnTo>
                    <a:pt x="13834" y="278609"/>
                  </a:lnTo>
                  <a:lnTo>
                    <a:pt x="18445" y="272762"/>
                  </a:lnTo>
                  <a:lnTo>
                    <a:pt x="23057" y="266916"/>
                  </a:lnTo>
                  <a:lnTo>
                    <a:pt x="27668" y="261069"/>
                  </a:lnTo>
                  <a:lnTo>
                    <a:pt x="32280" y="255223"/>
                  </a:lnTo>
                  <a:lnTo>
                    <a:pt x="36891" y="249376"/>
                  </a:lnTo>
                  <a:lnTo>
                    <a:pt x="41503" y="243530"/>
                  </a:lnTo>
                  <a:lnTo>
                    <a:pt x="46114" y="237683"/>
                  </a:lnTo>
                  <a:lnTo>
                    <a:pt x="50726" y="231837"/>
                  </a:lnTo>
                  <a:lnTo>
                    <a:pt x="55337" y="225990"/>
                  </a:lnTo>
                  <a:lnTo>
                    <a:pt x="59949" y="220144"/>
                  </a:lnTo>
                  <a:lnTo>
                    <a:pt x="64560" y="214297"/>
                  </a:lnTo>
                  <a:lnTo>
                    <a:pt x="69172" y="208451"/>
                  </a:lnTo>
                  <a:lnTo>
                    <a:pt x="73783" y="202604"/>
                  </a:lnTo>
                  <a:lnTo>
                    <a:pt x="78395" y="196758"/>
                  </a:lnTo>
                  <a:lnTo>
                    <a:pt x="83006" y="190911"/>
                  </a:lnTo>
                  <a:lnTo>
                    <a:pt x="87618" y="185065"/>
                  </a:lnTo>
                  <a:lnTo>
                    <a:pt x="92229" y="179218"/>
                  </a:lnTo>
                  <a:lnTo>
                    <a:pt x="96841" y="173372"/>
                  </a:lnTo>
                  <a:lnTo>
                    <a:pt x="101452" y="167525"/>
                  </a:lnTo>
                  <a:lnTo>
                    <a:pt x="106064" y="161679"/>
                  </a:lnTo>
                  <a:lnTo>
                    <a:pt x="110675" y="155832"/>
                  </a:lnTo>
                  <a:lnTo>
                    <a:pt x="115287" y="149986"/>
                  </a:lnTo>
                  <a:lnTo>
                    <a:pt x="119898" y="144139"/>
                  </a:lnTo>
                  <a:lnTo>
                    <a:pt x="124510" y="138293"/>
                  </a:lnTo>
                  <a:lnTo>
                    <a:pt x="129121" y="132446"/>
                  </a:lnTo>
                  <a:lnTo>
                    <a:pt x="133733" y="126600"/>
                  </a:lnTo>
                  <a:lnTo>
                    <a:pt x="138344" y="120753"/>
                  </a:lnTo>
                  <a:lnTo>
                    <a:pt x="142956" y="114907"/>
                  </a:lnTo>
                  <a:lnTo>
                    <a:pt x="147567" y="109060"/>
                  </a:lnTo>
                  <a:lnTo>
                    <a:pt x="152179" y="103213"/>
                  </a:lnTo>
                  <a:lnTo>
                    <a:pt x="156790" y="97367"/>
                  </a:lnTo>
                  <a:lnTo>
                    <a:pt x="161402" y="91520"/>
                  </a:lnTo>
                  <a:lnTo>
                    <a:pt x="166013" y="85674"/>
                  </a:lnTo>
                  <a:lnTo>
                    <a:pt x="170625" y="79827"/>
                  </a:lnTo>
                  <a:lnTo>
                    <a:pt x="175236" y="73981"/>
                  </a:lnTo>
                  <a:lnTo>
                    <a:pt x="179848" y="68134"/>
                  </a:lnTo>
                  <a:lnTo>
                    <a:pt x="184459" y="62288"/>
                  </a:lnTo>
                  <a:lnTo>
                    <a:pt x="189071" y="56441"/>
                  </a:lnTo>
                  <a:lnTo>
                    <a:pt x="193682" y="50595"/>
                  </a:lnTo>
                  <a:lnTo>
                    <a:pt x="198293" y="44748"/>
                  </a:lnTo>
                  <a:lnTo>
                    <a:pt x="202905" y="38902"/>
                  </a:lnTo>
                  <a:lnTo>
                    <a:pt x="207516" y="33055"/>
                  </a:lnTo>
                  <a:lnTo>
                    <a:pt x="212128" y="27209"/>
                  </a:lnTo>
                  <a:lnTo>
                    <a:pt x="216739" y="21362"/>
                  </a:lnTo>
                  <a:lnTo>
                    <a:pt x="221351" y="15516"/>
                  </a:lnTo>
                  <a:lnTo>
                    <a:pt x="225962" y="9669"/>
                  </a:lnTo>
                  <a:lnTo>
                    <a:pt x="230574" y="3823"/>
                  </a:lnTo>
                  <a:lnTo>
                    <a:pt x="2335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363439" y="5979520"/>
              <a:ext cx="66881" cy="71252"/>
            </a:xfrm>
            <a:custGeom>
              <a:avLst/>
              <a:pathLst>
                <a:path w="66881" h="71252">
                  <a:moveTo>
                    <a:pt x="56531" y="71252"/>
                  </a:moveTo>
                  <a:lnTo>
                    <a:pt x="66881" y="0"/>
                  </a:lnTo>
                  <a:lnTo>
                    <a:pt x="0" y="266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3965385" y="4157206"/>
              <a:ext cx="231345" cy="2118463"/>
            </a:xfrm>
            <a:custGeom>
              <a:avLst/>
              <a:pathLst>
                <a:path w="231345" h="2118463">
                  <a:moveTo>
                    <a:pt x="231345" y="2118463"/>
                  </a:moveTo>
                  <a:lnTo>
                    <a:pt x="228613" y="2093449"/>
                  </a:lnTo>
                  <a:lnTo>
                    <a:pt x="225881" y="2068436"/>
                  </a:lnTo>
                  <a:lnTo>
                    <a:pt x="223150" y="2043422"/>
                  </a:lnTo>
                  <a:lnTo>
                    <a:pt x="220418" y="2018409"/>
                  </a:lnTo>
                  <a:lnTo>
                    <a:pt x="217687" y="1993395"/>
                  </a:lnTo>
                  <a:lnTo>
                    <a:pt x="214955" y="1968382"/>
                  </a:lnTo>
                  <a:lnTo>
                    <a:pt x="212224" y="1943368"/>
                  </a:lnTo>
                  <a:lnTo>
                    <a:pt x="209492" y="1918355"/>
                  </a:lnTo>
                  <a:lnTo>
                    <a:pt x="206760" y="1893341"/>
                  </a:lnTo>
                  <a:lnTo>
                    <a:pt x="204029" y="1868328"/>
                  </a:lnTo>
                  <a:lnTo>
                    <a:pt x="201297" y="1843314"/>
                  </a:lnTo>
                  <a:lnTo>
                    <a:pt x="198566" y="1818301"/>
                  </a:lnTo>
                  <a:lnTo>
                    <a:pt x="195834" y="1793287"/>
                  </a:lnTo>
                  <a:lnTo>
                    <a:pt x="193103" y="1768274"/>
                  </a:lnTo>
                  <a:lnTo>
                    <a:pt x="190371" y="1743260"/>
                  </a:lnTo>
                  <a:lnTo>
                    <a:pt x="187639" y="1718247"/>
                  </a:lnTo>
                  <a:lnTo>
                    <a:pt x="184908" y="1693233"/>
                  </a:lnTo>
                  <a:lnTo>
                    <a:pt x="182176" y="1668220"/>
                  </a:lnTo>
                  <a:lnTo>
                    <a:pt x="179445" y="1643206"/>
                  </a:lnTo>
                  <a:lnTo>
                    <a:pt x="176713" y="1618193"/>
                  </a:lnTo>
                  <a:lnTo>
                    <a:pt x="173981" y="1593179"/>
                  </a:lnTo>
                  <a:lnTo>
                    <a:pt x="171250" y="1568166"/>
                  </a:lnTo>
                  <a:lnTo>
                    <a:pt x="168518" y="1543152"/>
                  </a:lnTo>
                  <a:lnTo>
                    <a:pt x="165787" y="1518139"/>
                  </a:lnTo>
                  <a:lnTo>
                    <a:pt x="163055" y="1493126"/>
                  </a:lnTo>
                  <a:lnTo>
                    <a:pt x="160324" y="1468112"/>
                  </a:lnTo>
                  <a:lnTo>
                    <a:pt x="157592" y="1443099"/>
                  </a:lnTo>
                  <a:lnTo>
                    <a:pt x="154860" y="1418085"/>
                  </a:lnTo>
                  <a:lnTo>
                    <a:pt x="152129" y="1393072"/>
                  </a:lnTo>
                  <a:lnTo>
                    <a:pt x="149397" y="1368058"/>
                  </a:lnTo>
                  <a:lnTo>
                    <a:pt x="146666" y="1343045"/>
                  </a:lnTo>
                  <a:lnTo>
                    <a:pt x="143934" y="1318031"/>
                  </a:lnTo>
                  <a:lnTo>
                    <a:pt x="141203" y="1293018"/>
                  </a:lnTo>
                  <a:lnTo>
                    <a:pt x="138471" y="1268004"/>
                  </a:lnTo>
                  <a:lnTo>
                    <a:pt x="135739" y="1242991"/>
                  </a:lnTo>
                  <a:lnTo>
                    <a:pt x="133008" y="1217977"/>
                  </a:lnTo>
                  <a:lnTo>
                    <a:pt x="130276" y="1192964"/>
                  </a:lnTo>
                  <a:lnTo>
                    <a:pt x="127545" y="1167950"/>
                  </a:lnTo>
                  <a:lnTo>
                    <a:pt x="124813" y="1142937"/>
                  </a:lnTo>
                  <a:lnTo>
                    <a:pt x="122081" y="1117923"/>
                  </a:lnTo>
                  <a:lnTo>
                    <a:pt x="119350" y="1092910"/>
                  </a:lnTo>
                  <a:lnTo>
                    <a:pt x="116618" y="1067896"/>
                  </a:lnTo>
                  <a:lnTo>
                    <a:pt x="113887" y="1042883"/>
                  </a:lnTo>
                  <a:lnTo>
                    <a:pt x="111155" y="1017869"/>
                  </a:lnTo>
                  <a:lnTo>
                    <a:pt x="108424" y="992856"/>
                  </a:lnTo>
                  <a:lnTo>
                    <a:pt x="105692" y="967842"/>
                  </a:lnTo>
                  <a:lnTo>
                    <a:pt x="102960" y="942829"/>
                  </a:lnTo>
                  <a:lnTo>
                    <a:pt x="100229" y="917815"/>
                  </a:lnTo>
                  <a:lnTo>
                    <a:pt x="97497" y="892802"/>
                  </a:lnTo>
                  <a:lnTo>
                    <a:pt x="94766" y="867788"/>
                  </a:lnTo>
                  <a:lnTo>
                    <a:pt x="92034" y="842775"/>
                  </a:lnTo>
                  <a:lnTo>
                    <a:pt x="89303" y="817761"/>
                  </a:lnTo>
                  <a:lnTo>
                    <a:pt x="86571" y="792748"/>
                  </a:lnTo>
                  <a:lnTo>
                    <a:pt x="83839" y="767734"/>
                  </a:lnTo>
                  <a:lnTo>
                    <a:pt x="81108" y="742721"/>
                  </a:lnTo>
                  <a:lnTo>
                    <a:pt x="78376" y="717707"/>
                  </a:lnTo>
                  <a:lnTo>
                    <a:pt x="75645" y="692694"/>
                  </a:lnTo>
                  <a:lnTo>
                    <a:pt x="72913" y="667680"/>
                  </a:lnTo>
                  <a:lnTo>
                    <a:pt x="70181" y="642667"/>
                  </a:lnTo>
                  <a:lnTo>
                    <a:pt x="67450" y="617653"/>
                  </a:lnTo>
                  <a:lnTo>
                    <a:pt x="64718" y="592640"/>
                  </a:lnTo>
                  <a:lnTo>
                    <a:pt x="61987" y="567626"/>
                  </a:lnTo>
                  <a:lnTo>
                    <a:pt x="59255" y="542613"/>
                  </a:lnTo>
                  <a:lnTo>
                    <a:pt x="56524" y="517599"/>
                  </a:lnTo>
                  <a:lnTo>
                    <a:pt x="53792" y="492586"/>
                  </a:lnTo>
                  <a:lnTo>
                    <a:pt x="51060" y="467572"/>
                  </a:lnTo>
                  <a:lnTo>
                    <a:pt x="48329" y="442559"/>
                  </a:lnTo>
                  <a:lnTo>
                    <a:pt x="45597" y="417545"/>
                  </a:lnTo>
                  <a:lnTo>
                    <a:pt x="42866" y="392532"/>
                  </a:lnTo>
                  <a:lnTo>
                    <a:pt x="40134" y="367518"/>
                  </a:lnTo>
                  <a:lnTo>
                    <a:pt x="37403" y="342505"/>
                  </a:lnTo>
                  <a:lnTo>
                    <a:pt x="34671" y="317491"/>
                  </a:lnTo>
                  <a:lnTo>
                    <a:pt x="31939" y="292478"/>
                  </a:lnTo>
                  <a:lnTo>
                    <a:pt x="29208" y="267464"/>
                  </a:lnTo>
                  <a:lnTo>
                    <a:pt x="26476" y="242451"/>
                  </a:lnTo>
                  <a:lnTo>
                    <a:pt x="23745" y="217437"/>
                  </a:lnTo>
                  <a:lnTo>
                    <a:pt x="21013" y="192424"/>
                  </a:lnTo>
                  <a:lnTo>
                    <a:pt x="18281" y="167410"/>
                  </a:lnTo>
                  <a:lnTo>
                    <a:pt x="15550" y="142397"/>
                  </a:lnTo>
                  <a:lnTo>
                    <a:pt x="12818" y="117383"/>
                  </a:lnTo>
                  <a:lnTo>
                    <a:pt x="10087" y="92370"/>
                  </a:lnTo>
                  <a:lnTo>
                    <a:pt x="7355" y="67356"/>
                  </a:lnTo>
                  <a:lnTo>
                    <a:pt x="4624" y="42343"/>
                  </a:lnTo>
                  <a:lnTo>
                    <a:pt x="1892" y="173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936367" y="4157206"/>
              <a:ext cx="71574" cy="65893"/>
            </a:xfrm>
            <a:custGeom>
              <a:avLst/>
              <a:pathLst>
                <a:path w="71574" h="65893">
                  <a:moveTo>
                    <a:pt x="71574" y="58077"/>
                  </a:moveTo>
                  <a:lnTo>
                    <a:pt x="29018" y="0"/>
                  </a:lnTo>
                  <a:lnTo>
                    <a:pt x="0" y="658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722656" y="5441772"/>
              <a:ext cx="583419" cy="159922"/>
            </a:xfrm>
            <a:custGeom>
              <a:avLst/>
              <a:pathLst>
                <a:path w="583419" h="159922">
                  <a:moveTo>
                    <a:pt x="0" y="0"/>
                  </a:moveTo>
                  <a:lnTo>
                    <a:pt x="9400" y="2576"/>
                  </a:lnTo>
                  <a:lnTo>
                    <a:pt x="18800" y="5153"/>
                  </a:lnTo>
                  <a:lnTo>
                    <a:pt x="28200" y="7730"/>
                  </a:lnTo>
                  <a:lnTo>
                    <a:pt x="37600" y="10306"/>
                  </a:lnTo>
                  <a:lnTo>
                    <a:pt x="47000" y="12883"/>
                  </a:lnTo>
                  <a:lnTo>
                    <a:pt x="56400" y="15460"/>
                  </a:lnTo>
                  <a:lnTo>
                    <a:pt x="65800" y="18036"/>
                  </a:lnTo>
                  <a:lnTo>
                    <a:pt x="75200" y="20613"/>
                  </a:lnTo>
                  <a:lnTo>
                    <a:pt x="84601" y="23190"/>
                  </a:lnTo>
                  <a:lnTo>
                    <a:pt x="94001" y="25766"/>
                  </a:lnTo>
                  <a:lnTo>
                    <a:pt x="103401" y="28343"/>
                  </a:lnTo>
                  <a:lnTo>
                    <a:pt x="112801" y="30920"/>
                  </a:lnTo>
                  <a:lnTo>
                    <a:pt x="122201" y="33496"/>
                  </a:lnTo>
                  <a:lnTo>
                    <a:pt x="131601" y="36073"/>
                  </a:lnTo>
                  <a:lnTo>
                    <a:pt x="141001" y="38650"/>
                  </a:lnTo>
                  <a:lnTo>
                    <a:pt x="150401" y="41226"/>
                  </a:lnTo>
                  <a:lnTo>
                    <a:pt x="159802" y="43803"/>
                  </a:lnTo>
                  <a:lnTo>
                    <a:pt x="169202" y="46380"/>
                  </a:lnTo>
                  <a:lnTo>
                    <a:pt x="178602" y="48957"/>
                  </a:lnTo>
                  <a:lnTo>
                    <a:pt x="188002" y="51533"/>
                  </a:lnTo>
                  <a:lnTo>
                    <a:pt x="197402" y="54110"/>
                  </a:lnTo>
                  <a:lnTo>
                    <a:pt x="206802" y="56687"/>
                  </a:lnTo>
                  <a:lnTo>
                    <a:pt x="216202" y="59263"/>
                  </a:lnTo>
                  <a:lnTo>
                    <a:pt x="225602" y="61840"/>
                  </a:lnTo>
                  <a:lnTo>
                    <a:pt x="235003" y="64417"/>
                  </a:lnTo>
                  <a:lnTo>
                    <a:pt x="244403" y="66993"/>
                  </a:lnTo>
                  <a:lnTo>
                    <a:pt x="253803" y="69570"/>
                  </a:lnTo>
                  <a:lnTo>
                    <a:pt x="263203" y="72147"/>
                  </a:lnTo>
                  <a:lnTo>
                    <a:pt x="272603" y="74723"/>
                  </a:lnTo>
                  <a:lnTo>
                    <a:pt x="282003" y="77300"/>
                  </a:lnTo>
                  <a:lnTo>
                    <a:pt x="291403" y="79877"/>
                  </a:lnTo>
                  <a:lnTo>
                    <a:pt x="300803" y="82453"/>
                  </a:lnTo>
                  <a:lnTo>
                    <a:pt x="310204" y="85030"/>
                  </a:lnTo>
                  <a:lnTo>
                    <a:pt x="319604" y="87607"/>
                  </a:lnTo>
                  <a:lnTo>
                    <a:pt x="329004" y="90183"/>
                  </a:lnTo>
                  <a:lnTo>
                    <a:pt x="338404" y="92760"/>
                  </a:lnTo>
                  <a:lnTo>
                    <a:pt x="347804" y="95337"/>
                  </a:lnTo>
                  <a:lnTo>
                    <a:pt x="357204" y="97914"/>
                  </a:lnTo>
                  <a:lnTo>
                    <a:pt x="366604" y="100490"/>
                  </a:lnTo>
                  <a:lnTo>
                    <a:pt x="376004" y="103067"/>
                  </a:lnTo>
                  <a:lnTo>
                    <a:pt x="385405" y="105644"/>
                  </a:lnTo>
                  <a:lnTo>
                    <a:pt x="394805" y="108220"/>
                  </a:lnTo>
                  <a:lnTo>
                    <a:pt x="404205" y="110797"/>
                  </a:lnTo>
                  <a:lnTo>
                    <a:pt x="413605" y="113374"/>
                  </a:lnTo>
                  <a:lnTo>
                    <a:pt x="423005" y="115950"/>
                  </a:lnTo>
                  <a:lnTo>
                    <a:pt x="432405" y="118527"/>
                  </a:lnTo>
                  <a:lnTo>
                    <a:pt x="441805" y="121104"/>
                  </a:lnTo>
                  <a:lnTo>
                    <a:pt x="451205" y="123680"/>
                  </a:lnTo>
                  <a:lnTo>
                    <a:pt x="460605" y="126257"/>
                  </a:lnTo>
                  <a:lnTo>
                    <a:pt x="470006" y="128834"/>
                  </a:lnTo>
                  <a:lnTo>
                    <a:pt x="479406" y="131410"/>
                  </a:lnTo>
                  <a:lnTo>
                    <a:pt x="488806" y="133987"/>
                  </a:lnTo>
                  <a:lnTo>
                    <a:pt x="498206" y="136564"/>
                  </a:lnTo>
                  <a:lnTo>
                    <a:pt x="507606" y="139140"/>
                  </a:lnTo>
                  <a:lnTo>
                    <a:pt x="517006" y="141717"/>
                  </a:lnTo>
                  <a:lnTo>
                    <a:pt x="526406" y="144294"/>
                  </a:lnTo>
                  <a:lnTo>
                    <a:pt x="535806" y="146871"/>
                  </a:lnTo>
                  <a:lnTo>
                    <a:pt x="545207" y="149447"/>
                  </a:lnTo>
                  <a:lnTo>
                    <a:pt x="554607" y="152024"/>
                  </a:lnTo>
                  <a:lnTo>
                    <a:pt x="564007" y="154601"/>
                  </a:lnTo>
                  <a:lnTo>
                    <a:pt x="573407" y="157177"/>
                  </a:lnTo>
                  <a:lnTo>
                    <a:pt x="582807" y="159754"/>
                  </a:lnTo>
                  <a:lnTo>
                    <a:pt x="583419" y="1599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236423" y="5550491"/>
              <a:ext cx="69652" cy="69438"/>
            </a:xfrm>
            <a:custGeom>
              <a:avLst/>
              <a:pathLst>
                <a:path w="69652" h="69438">
                  <a:moveTo>
                    <a:pt x="0" y="69438"/>
                  </a:moveTo>
                  <a:lnTo>
                    <a:pt x="69652" y="51203"/>
                  </a:lnTo>
                  <a:lnTo>
                    <a:pt x="190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722656" y="4156597"/>
              <a:ext cx="159350" cy="1285174"/>
            </a:xfrm>
            <a:custGeom>
              <a:avLst/>
              <a:pathLst>
                <a:path w="159350" h="1285174">
                  <a:moveTo>
                    <a:pt x="0" y="1285174"/>
                  </a:moveTo>
                  <a:lnTo>
                    <a:pt x="2057" y="1268584"/>
                  </a:lnTo>
                  <a:lnTo>
                    <a:pt x="4114" y="1251993"/>
                  </a:lnTo>
                  <a:lnTo>
                    <a:pt x="6171" y="1235403"/>
                  </a:lnTo>
                  <a:lnTo>
                    <a:pt x="8228" y="1218813"/>
                  </a:lnTo>
                  <a:lnTo>
                    <a:pt x="10285" y="1202223"/>
                  </a:lnTo>
                  <a:lnTo>
                    <a:pt x="12342" y="1185632"/>
                  </a:lnTo>
                  <a:lnTo>
                    <a:pt x="14399" y="1169042"/>
                  </a:lnTo>
                  <a:lnTo>
                    <a:pt x="16456" y="1152452"/>
                  </a:lnTo>
                  <a:lnTo>
                    <a:pt x="18513" y="1135861"/>
                  </a:lnTo>
                  <a:lnTo>
                    <a:pt x="20570" y="1119271"/>
                  </a:lnTo>
                  <a:lnTo>
                    <a:pt x="22627" y="1102681"/>
                  </a:lnTo>
                  <a:lnTo>
                    <a:pt x="24684" y="1086091"/>
                  </a:lnTo>
                  <a:lnTo>
                    <a:pt x="26741" y="1069500"/>
                  </a:lnTo>
                  <a:lnTo>
                    <a:pt x="28798" y="1052910"/>
                  </a:lnTo>
                  <a:lnTo>
                    <a:pt x="30855" y="1036320"/>
                  </a:lnTo>
                  <a:lnTo>
                    <a:pt x="32912" y="1019729"/>
                  </a:lnTo>
                  <a:lnTo>
                    <a:pt x="34969" y="1003139"/>
                  </a:lnTo>
                  <a:lnTo>
                    <a:pt x="37026" y="986549"/>
                  </a:lnTo>
                  <a:lnTo>
                    <a:pt x="39084" y="969959"/>
                  </a:lnTo>
                  <a:lnTo>
                    <a:pt x="41141" y="953368"/>
                  </a:lnTo>
                  <a:lnTo>
                    <a:pt x="43198" y="936778"/>
                  </a:lnTo>
                  <a:lnTo>
                    <a:pt x="45255" y="920188"/>
                  </a:lnTo>
                  <a:lnTo>
                    <a:pt x="47312" y="903597"/>
                  </a:lnTo>
                  <a:lnTo>
                    <a:pt x="49369" y="887007"/>
                  </a:lnTo>
                  <a:lnTo>
                    <a:pt x="51426" y="870417"/>
                  </a:lnTo>
                  <a:lnTo>
                    <a:pt x="53483" y="853827"/>
                  </a:lnTo>
                  <a:lnTo>
                    <a:pt x="55540" y="837236"/>
                  </a:lnTo>
                  <a:lnTo>
                    <a:pt x="57597" y="820646"/>
                  </a:lnTo>
                  <a:lnTo>
                    <a:pt x="59654" y="804056"/>
                  </a:lnTo>
                  <a:lnTo>
                    <a:pt x="61711" y="787465"/>
                  </a:lnTo>
                  <a:lnTo>
                    <a:pt x="63768" y="770875"/>
                  </a:lnTo>
                  <a:lnTo>
                    <a:pt x="65825" y="754285"/>
                  </a:lnTo>
                  <a:lnTo>
                    <a:pt x="67882" y="737694"/>
                  </a:lnTo>
                  <a:lnTo>
                    <a:pt x="69939" y="721104"/>
                  </a:lnTo>
                  <a:lnTo>
                    <a:pt x="71996" y="704514"/>
                  </a:lnTo>
                  <a:lnTo>
                    <a:pt x="74053" y="687924"/>
                  </a:lnTo>
                  <a:lnTo>
                    <a:pt x="76111" y="671333"/>
                  </a:lnTo>
                  <a:lnTo>
                    <a:pt x="78168" y="654743"/>
                  </a:lnTo>
                  <a:lnTo>
                    <a:pt x="80225" y="638153"/>
                  </a:lnTo>
                  <a:lnTo>
                    <a:pt x="82282" y="621562"/>
                  </a:lnTo>
                  <a:lnTo>
                    <a:pt x="84339" y="604972"/>
                  </a:lnTo>
                  <a:lnTo>
                    <a:pt x="86396" y="588382"/>
                  </a:lnTo>
                  <a:lnTo>
                    <a:pt x="88453" y="571792"/>
                  </a:lnTo>
                  <a:lnTo>
                    <a:pt x="90510" y="555201"/>
                  </a:lnTo>
                  <a:lnTo>
                    <a:pt x="92567" y="538611"/>
                  </a:lnTo>
                  <a:lnTo>
                    <a:pt x="94624" y="522021"/>
                  </a:lnTo>
                  <a:lnTo>
                    <a:pt x="96681" y="505430"/>
                  </a:lnTo>
                  <a:lnTo>
                    <a:pt x="98738" y="488840"/>
                  </a:lnTo>
                  <a:lnTo>
                    <a:pt x="100795" y="472250"/>
                  </a:lnTo>
                  <a:lnTo>
                    <a:pt x="102852" y="455660"/>
                  </a:lnTo>
                  <a:lnTo>
                    <a:pt x="104909" y="439069"/>
                  </a:lnTo>
                  <a:lnTo>
                    <a:pt x="106966" y="422479"/>
                  </a:lnTo>
                  <a:lnTo>
                    <a:pt x="109023" y="405889"/>
                  </a:lnTo>
                  <a:lnTo>
                    <a:pt x="111080" y="389298"/>
                  </a:lnTo>
                  <a:lnTo>
                    <a:pt x="113138" y="372708"/>
                  </a:lnTo>
                  <a:lnTo>
                    <a:pt x="115195" y="356118"/>
                  </a:lnTo>
                  <a:lnTo>
                    <a:pt x="117252" y="339527"/>
                  </a:lnTo>
                  <a:lnTo>
                    <a:pt x="119309" y="322937"/>
                  </a:lnTo>
                  <a:lnTo>
                    <a:pt x="121366" y="306347"/>
                  </a:lnTo>
                  <a:lnTo>
                    <a:pt x="123423" y="289757"/>
                  </a:lnTo>
                  <a:lnTo>
                    <a:pt x="125480" y="273166"/>
                  </a:lnTo>
                  <a:lnTo>
                    <a:pt x="127537" y="256576"/>
                  </a:lnTo>
                  <a:lnTo>
                    <a:pt x="129594" y="239986"/>
                  </a:lnTo>
                  <a:lnTo>
                    <a:pt x="131651" y="223395"/>
                  </a:lnTo>
                  <a:lnTo>
                    <a:pt x="133708" y="206805"/>
                  </a:lnTo>
                  <a:lnTo>
                    <a:pt x="135765" y="190215"/>
                  </a:lnTo>
                  <a:lnTo>
                    <a:pt x="137822" y="173625"/>
                  </a:lnTo>
                  <a:lnTo>
                    <a:pt x="139879" y="157034"/>
                  </a:lnTo>
                  <a:lnTo>
                    <a:pt x="141936" y="140444"/>
                  </a:lnTo>
                  <a:lnTo>
                    <a:pt x="143993" y="123854"/>
                  </a:lnTo>
                  <a:lnTo>
                    <a:pt x="146050" y="107263"/>
                  </a:lnTo>
                  <a:lnTo>
                    <a:pt x="148107" y="90673"/>
                  </a:lnTo>
                  <a:lnTo>
                    <a:pt x="150164" y="74083"/>
                  </a:lnTo>
                  <a:lnTo>
                    <a:pt x="152222" y="57493"/>
                  </a:lnTo>
                  <a:lnTo>
                    <a:pt x="154279" y="40902"/>
                  </a:lnTo>
                  <a:lnTo>
                    <a:pt x="156336" y="24312"/>
                  </a:lnTo>
                  <a:lnTo>
                    <a:pt x="158393" y="7722"/>
                  </a:lnTo>
                  <a:lnTo>
                    <a:pt x="1593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3838607" y="4156597"/>
              <a:ext cx="71452" cy="66309"/>
            </a:xfrm>
            <a:custGeom>
              <a:avLst/>
              <a:pathLst>
                <a:path w="71452" h="66309">
                  <a:moveTo>
                    <a:pt x="71452" y="66309"/>
                  </a:moveTo>
                  <a:lnTo>
                    <a:pt x="43399" y="0"/>
                  </a:lnTo>
                  <a:lnTo>
                    <a:pt x="0" y="574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278654" y="3873154"/>
              <a:ext cx="3539933" cy="741655"/>
            </a:xfrm>
            <a:custGeom>
              <a:avLst/>
              <a:pathLst>
                <a:path w="3539933" h="741655">
                  <a:moveTo>
                    <a:pt x="3539933" y="741655"/>
                  </a:moveTo>
                  <a:lnTo>
                    <a:pt x="3500617" y="733418"/>
                  </a:lnTo>
                  <a:lnTo>
                    <a:pt x="3461301" y="725180"/>
                  </a:lnTo>
                  <a:lnTo>
                    <a:pt x="3421985" y="716943"/>
                  </a:lnTo>
                  <a:lnTo>
                    <a:pt x="3382669" y="708706"/>
                  </a:lnTo>
                  <a:lnTo>
                    <a:pt x="3343353" y="700469"/>
                  </a:lnTo>
                  <a:lnTo>
                    <a:pt x="3304037" y="692232"/>
                  </a:lnTo>
                  <a:lnTo>
                    <a:pt x="3264721" y="683995"/>
                  </a:lnTo>
                  <a:lnTo>
                    <a:pt x="3225405" y="675758"/>
                  </a:lnTo>
                  <a:lnTo>
                    <a:pt x="3186089" y="667521"/>
                  </a:lnTo>
                  <a:lnTo>
                    <a:pt x="3146773" y="659283"/>
                  </a:lnTo>
                  <a:lnTo>
                    <a:pt x="3107457" y="651046"/>
                  </a:lnTo>
                  <a:lnTo>
                    <a:pt x="3068141" y="642809"/>
                  </a:lnTo>
                  <a:lnTo>
                    <a:pt x="3028825" y="634572"/>
                  </a:lnTo>
                  <a:lnTo>
                    <a:pt x="2989509" y="626335"/>
                  </a:lnTo>
                  <a:lnTo>
                    <a:pt x="2950193" y="618098"/>
                  </a:lnTo>
                  <a:lnTo>
                    <a:pt x="2910877" y="609861"/>
                  </a:lnTo>
                  <a:lnTo>
                    <a:pt x="2871561" y="601623"/>
                  </a:lnTo>
                  <a:lnTo>
                    <a:pt x="2832245" y="593386"/>
                  </a:lnTo>
                  <a:lnTo>
                    <a:pt x="2792929" y="585149"/>
                  </a:lnTo>
                  <a:lnTo>
                    <a:pt x="2753613" y="576912"/>
                  </a:lnTo>
                  <a:lnTo>
                    <a:pt x="2714297" y="568675"/>
                  </a:lnTo>
                  <a:lnTo>
                    <a:pt x="2674981" y="560438"/>
                  </a:lnTo>
                  <a:lnTo>
                    <a:pt x="2635665" y="552201"/>
                  </a:lnTo>
                  <a:lnTo>
                    <a:pt x="2596349" y="543964"/>
                  </a:lnTo>
                  <a:lnTo>
                    <a:pt x="2557033" y="535726"/>
                  </a:lnTo>
                  <a:lnTo>
                    <a:pt x="2517717" y="527489"/>
                  </a:lnTo>
                  <a:lnTo>
                    <a:pt x="2478401" y="519252"/>
                  </a:lnTo>
                  <a:lnTo>
                    <a:pt x="2439085" y="511015"/>
                  </a:lnTo>
                  <a:lnTo>
                    <a:pt x="2399769" y="502778"/>
                  </a:lnTo>
                  <a:lnTo>
                    <a:pt x="2360453" y="494541"/>
                  </a:lnTo>
                  <a:lnTo>
                    <a:pt x="2321137" y="486304"/>
                  </a:lnTo>
                  <a:lnTo>
                    <a:pt x="2281821" y="478066"/>
                  </a:lnTo>
                  <a:lnTo>
                    <a:pt x="2242505" y="469829"/>
                  </a:lnTo>
                  <a:lnTo>
                    <a:pt x="2203189" y="461592"/>
                  </a:lnTo>
                  <a:lnTo>
                    <a:pt x="2163873" y="453355"/>
                  </a:lnTo>
                  <a:lnTo>
                    <a:pt x="2124557" y="445118"/>
                  </a:lnTo>
                  <a:lnTo>
                    <a:pt x="2085241" y="436881"/>
                  </a:lnTo>
                  <a:lnTo>
                    <a:pt x="2045925" y="428644"/>
                  </a:lnTo>
                  <a:lnTo>
                    <a:pt x="2006609" y="420406"/>
                  </a:lnTo>
                  <a:lnTo>
                    <a:pt x="1967293" y="412169"/>
                  </a:lnTo>
                  <a:lnTo>
                    <a:pt x="1927977" y="403932"/>
                  </a:lnTo>
                  <a:lnTo>
                    <a:pt x="1888661" y="395695"/>
                  </a:lnTo>
                  <a:lnTo>
                    <a:pt x="1849345" y="387458"/>
                  </a:lnTo>
                  <a:lnTo>
                    <a:pt x="1810029" y="379221"/>
                  </a:lnTo>
                  <a:lnTo>
                    <a:pt x="1770713" y="370984"/>
                  </a:lnTo>
                  <a:lnTo>
                    <a:pt x="1731397" y="362747"/>
                  </a:lnTo>
                  <a:lnTo>
                    <a:pt x="1692081" y="354509"/>
                  </a:lnTo>
                  <a:lnTo>
                    <a:pt x="1652765" y="346272"/>
                  </a:lnTo>
                  <a:lnTo>
                    <a:pt x="1613449" y="338035"/>
                  </a:lnTo>
                  <a:lnTo>
                    <a:pt x="1574133" y="329798"/>
                  </a:lnTo>
                  <a:lnTo>
                    <a:pt x="1534817" y="321561"/>
                  </a:lnTo>
                  <a:lnTo>
                    <a:pt x="1495501" y="313324"/>
                  </a:lnTo>
                  <a:lnTo>
                    <a:pt x="1456185" y="305087"/>
                  </a:lnTo>
                  <a:lnTo>
                    <a:pt x="1416869" y="296849"/>
                  </a:lnTo>
                  <a:lnTo>
                    <a:pt x="1377553" y="288612"/>
                  </a:lnTo>
                  <a:lnTo>
                    <a:pt x="1338237" y="280375"/>
                  </a:lnTo>
                  <a:lnTo>
                    <a:pt x="1298921" y="272138"/>
                  </a:lnTo>
                  <a:lnTo>
                    <a:pt x="1259605" y="263901"/>
                  </a:lnTo>
                  <a:lnTo>
                    <a:pt x="1220289" y="255664"/>
                  </a:lnTo>
                  <a:lnTo>
                    <a:pt x="1180973" y="247427"/>
                  </a:lnTo>
                  <a:lnTo>
                    <a:pt x="1141657" y="239189"/>
                  </a:lnTo>
                  <a:lnTo>
                    <a:pt x="1102341" y="230952"/>
                  </a:lnTo>
                  <a:lnTo>
                    <a:pt x="1063025" y="222715"/>
                  </a:lnTo>
                  <a:lnTo>
                    <a:pt x="1023709" y="214478"/>
                  </a:lnTo>
                  <a:lnTo>
                    <a:pt x="984393" y="206241"/>
                  </a:lnTo>
                  <a:lnTo>
                    <a:pt x="945077" y="198004"/>
                  </a:lnTo>
                  <a:lnTo>
                    <a:pt x="905761" y="189767"/>
                  </a:lnTo>
                  <a:lnTo>
                    <a:pt x="866445" y="181530"/>
                  </a:lnTo>
                  <a:lnTo>
                    <a:pt x="827129" y="173292"/>
                  </a:lnTo>
                  <a:lnTo>
                    <a:pt x="787813" y="165055"/>
                  </a:lnTo>
                  <a:lnTo>
                    <a:pt x="748497" y="156818"/>
                  </a:lnTo>
                  <a:lnTo>
                    <a:pt x="709181" y="148581"/>
                  </a:lnTo>
                  <a:lnTo>
                    <a:pt x="669865" y="140344"/>
                  </a:lnTo>
                  <a:lnTo>
                    <a:pt x="630549" y="132107"/>
                  </a:lnTo>
                  <a:lnTo>
                    <a:pt x="591233" y="123870"/>
                  </a:lnTo>
                  <a:lnTo>
                    <a:pt x="551917" y="115632"/>
                  </a:lnTo>
                  <a:lnTo>
                    <a:pt x="512601" y="107395"/>
                  </a:lnTo>
                  <a:lnTo>
                    <a:pt x="473285" y="99158"/>
                  </a:lnTo>
                  <a:lnTo>
                    <a:pt x="433969" y="90921"/>
                  </a:lnTo>
                  <a:lnTo>
                    <a:pt x="394653" y="82684"/>
                  </a:lnTo>
                  <a:lnTo>
                    <a:pt x="355337" y="74447"/>
                  </a:lnTo>
                  <a:lnTo>
                    <a:pt x="316021" y="66210"/>
                  </a:lnTo>
                  <a:lnTo>
                    <a:pt x="276705" y="57972"/>
                  </a:lnTo>
                  <a:lnTo>
                    <a:pt x="237389" y="49735"/>
                  </a:lnTo>
                  <a:lnTo>
                    <a:pt x="198073" y="41498"/>
                  </a:lnTo>
                  <a:lnTo>
                    <a:pt x="158757" y="33261"/>
                  </a:lnTo>
                  <a:lnTo>
                    <a:pt x="119441" y="25024"/>
                  </a:lnTo>
                  <a:lnTo>
                    <a:pt x="80126" y="16787"/>
                  </a:lnTo>
                  <a:lnTo>
                    <a:pt x="40810" y="8550"/>
                  </a:lnTo>
                  <a:lnTo>
                    <a:pt x="1494" y="3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278654" y="3850706"/>
              <a:ext cx="68410" cy="70469"/>
            </a:xfrm>
            <a:custGeom>
              <a:avLst/>
              <a:pathLst>
                <a:path w="68410" h="70469">
                  <a:moveTo>
                    <a:pt x="68410" y="0"/>
                  </a:moveTo>
                  <a:lnTo>
                    <a:pt x="0" y="22448"/>
                  </a:lnTo>
                  <a:lnTo>
                    <a:pt x="53646" y="704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811960" y="1002967"/>
              <a:ext cx="781092" cy="1845185"/>
            </a:xfrm>
            <a:custGeom>
              <a:avLst/>
              <a:pathLst>
                <a:path w="781092" h="1845185">
                  <a:moveTo>
                    <a:pt x="0" y="1845185"/>
                  </a:moveTo>
                  <a:lnTo>
                    <a:pt x="9846" y="1821923"/>
                  </a:lnTo>
                  <a:lnTo>
                    <a:pt x="19693" y="1798662"/>
                  </a:lnTo>
                  <a:lnTo>
                    <a:pt x="29540" y="1775401"/>
                  </a:lnTo>
                  <a:lnTo>
                    <a:pt x="39387" y="1752140"/>
                  </a:lnTo>
                  <a:lnTo>
                    <a:pt x="49234" y="1728878"/>
                  </a:lnTo>
                  <a:lnTo>
                    <a:pt x="59080" y="1705617"/>
                  </a:lnTo>
                  <a:lnTo>
                    <a:pt x="68927" y="1682356"/>
                  </a:lnTo>
                  <a:lnTo>
                    <a:pt x="78774" y="1659095"/>
                  </a:lnTo>
                  <a:lnTo>
                    <a:pt x="88621" y="1635833"/>
                  </a:lnTo>
                  <a:lnTo>
                    <a:pt x="98468" y="1612572"/>
                  </a:lnTo>
                  <a:lnTo>
                    <a:pt x="108315" y="1589311"/>
                  </a:lnTo>
                  <a:lnTo>
                    <a:pt x="118161" y="1566050"/>
                  </a:lnTo>
                  <a:lnTo>
                    <a:pt x="128008" y="1542788"/>
                  </a:lnTo>
                  <a:lnTo>
                    <a:pt x="137855" y="1519527"/>
                  </a:lnTo>
                  <a:lnTo>
                    <a:pt x="147702" y="1496266"/>
                  </a:lnTo>
                  <a:lnTo>
                    <a:pt x="157549" y="1473004"/>
                  </a:lnTo>
                  <a:lnTo>
                    <a:pt x="167395" y="1449743"/>
                  </a:lnTo>
                  <a:lnTo>
                    <a:pt x="177242" y="1426482"/>
                  </a:lnTo>
                  <a:lnTo>
                    <a:pt x="187089" y="1403221"/>
                  </a:lnTo>
                  <a:lnTo>
                    <a:pt x="196936" y="1379959"/>
                  </a:lnTo>
                  <a:lnTo>
                    <a:pt x="206783" y="1356698"/>
                  </a:lnTo>
                  <a:lnTo>
                    <a:pt x="216630" y="1333437"/>
                  </a:lnTo>
                  <a:lnTo>
                    <a:pt x="226476" y="1310176"/>
                  </a:lnTo>
                  <a:lnTo>
                    <a:pt x="236323" y="1286914"/>
                  </a:lnTo>
                  <a:lnTo>
                    <a:pt x="246170" y="1263653"/>
                  </a:lnTo>
                  <a:lnTo>
                    <a:pt x="256017" y="1240392"/>
                  </a:lnTo>
                  <a:lnTo>
                    <a:pt x="265864" y="1217131"/>
                  </a:lnTo>
                  <a:lnTo>
                    <a:pt x="275710" y="1193869"/>
                  </a:lnTo>
                  <a:lnTo>
                    <a:pt x="285557" y="1170608"/>
                  </a:lnTo>
                  <a:lnTo>
                    <a:pt x="295404" y="1147347"/>
                  </a:lnTo>
                  <a:lnTo>
                    <a:pt x="305251" y="1124085"/>
                  </a:lnTo>
                  <a:lnTo>
                    <a:pt x="315098" y="1100824"/>
                  </a:lnTo>
                  <a:lnTo>
                    <a:pt x="324945" y="1077563"/>
                  </a:lnTo>
                  <a:lnTo>
                    <a:pt x="334791" y="1054302"/>
                  </a:lnTo>
                  <a:lnTo>
                    <a:pt x="344638" y="1031040"/>
                  </a:lnTo>
                  <a:lnTo>
                    <a:pt x="354485" y="1007779"/>
                  </a:lnTo>
                  <a:lnTo>
                    <a:pt x="364332" y="984518"/>
                  </a:lnTo>
                  <a:lnTo>
                    <a:pt x="374179" y="961257"/>
                  </a:lnTo>
                  <a:lnTo>
                    <a:pt x="384025" y="937995"/>
                  </a:lnTo>
                  <a:lnTo>
                    <a:pt x="393872" y="914734"/>
                  </a:lnTo>
                  <a:lnTo>
                    <a:pt x="403719" y="891473"/>
                  </a:lnTo>
                  <a:lnTo>
                    <a:pt x="413566" y="868212"/>
                  </a:lnTo>
                  <a:lnTo>
                    <a:pt x="423413" y="844950"/>
                  </a:lnTo>
                  <a:lnTo>
                    <a:pt x="433260" y="821689"/>
                  </a:lnTo>
                  <a:lnTo>
                    <a:pt x="443106" y="798428"/>
                  </a:lnTo>
                  <a:lnTo>
                    <a:pt x="452953" y="775167"/>
                  </a:lnTo>
                  <a:lnTo>
                    <a:pt x="462800" y="751905"/>
                  </a:lnTo>
                  <a:lnTo>
                    <a:pt x="472647" y="728644"/>
                  </a:lnTo>
                  <a:lnTo>
                    <a:pt x="482494" y="705383"/>
                  </a:lnTo>
                  <a:lnTo>
                    <a:pt x="492341" y="682121"/>
                  </a:lnTo>
                  <a:lnTo>
                    <a:pt x="502187" y="658860"/>
                  </a:lnTo>
                  <a:lnTo>
                    <a:pt x="512034" y="635599"/>
                  </a:lnTo>
                  <a:lnTo>
                    <a:pt x="521881" y="612338"/>
                  </a:lnTo>
                  <a:lnTo>
                    <a:pt x="531728" y="589076"/>
                  </a:lnTo>
                  <a:lnTo>
                    <a:pt x="541575" y="565815"/>
                  </a:lnTo>
                  <a:lnTo>
                    <a:pt x="551421" y="542554"/>
                  </a:lnTo>
                  <a:lnTo>
                    <a:pt x="561268" y="519293"/>
                  </a:lnTo>
                  <a:lnTo>
                    <a:pt x="571115" y="496031"/>
                  </a:lnTo>
                  <a:lnTo>
                    <a:pt x="580962" y="472770"/>
                  </a:lnTo>
                  <a:lnTo>
                    <a:pt x="590809" y="449509"/>
                  </a:lnTo>
                  <a:lnTo>
                    <a:pt x="600656" y="426248"/>
                  </a:lnTo>
                  <a:lnTo>
                    <a:pt x="610502" y="402986"/>
                  </a:lnTo>
                  <a:lnTo>
                    <a:pt x="620349" y="379725"/>
                  </a:lnTo>
                  <a:lnTo>
                    <a:pt x="630196" y="356464"/>
                  </a:lnTo>
                  <a:lnTo>
                    <a:pt x="640043" y="333202"/>
                  </a:lnTo>
                  <a:lnTo>
                    <a:pt x="649890" y="309941"/>
                  </a:lnTo>
                  <a:lnTo>
                    <a:pt x="659736" y="286680"/>
                  </a:lnTo>
                  <a:lnTo>
                    <a:pt x="669583" y="263419"/>
                  </a:lnTo>
                  <a:lnTo>
                    <a:pt x="679430" y="240157"/>
                  </a:lnTo>
                  <a:lnTo>
                    <a:pt x="689277" y="216896"/>
                  </a:lnTo>
                  <a:lnTo>
                    <a:pt x="699124" y="193635"/>
                  </a:lnTo>
                  <a:lnTo>
                    <a:pt x="708971" y="170374"/>
                  </a:lnTo>
                  <a:lnTo>
                    <a:pt x="718817" y="147112"/>
                  </a:lnTo>
                  <a:lnTo>
                    <a:pt x="728664" y="123851"/>
                  </a:lnTo>
                  <a:lnTo>
                    <a:pt x="738511" y="100590"/>
                  </a:lnTo>
                  <a:lnTo>
                    <a:pt x="748358" y="77329"/>
                  </a:lnTo>
                  <a:lnTo>
                    <a:pt x="758205" y="54067"/>
                  </a:lnTo>
                  <a:lnTo>
                    <a:pt x="768051" y="30806"/>
                  </a:lnTo>
                  <a:lnTo>
                    <a:pt x="777898" y="7545"/>
                  </a:lnTo>
                  <a:lnTo>
                    <a:pt x="7810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047251" y="2182740"/>
              <a:ext cx="764708" cy="665413"/>
            </a:xfrm>
            <a:custGeom>
              <a:avLst/>
              <a:pathLst>
                <a:path w="764708" h="665413">
                  <a:moveTo>
                    <a:pt x="764708" y="665413"/>
                  </a:moveTo>
                  <a:lnTo>
                    <a:pt x="732286" y="637201"/>
                  </a:lnTo>
                  <a:lnTo>
                    <a:pt x="699865" y="608990"/>
                  </a:lnTo>
                  <a:lnTo>
                    <a:pt x="667444" y="580778"/>
                  </a:lnTo>
                  <a:lnTo>
                    <a:pt x="635023" y="552567"/>
                  </a:lnTo>
                  <a:lnTo>
                    <a:pt x="602602" y="524355"/>
                  </a:lnTo>
                  <a:lnTo>
                    <a:pt x="570180" y="496144"/>
                  </a:lnTo>
                  <a:lnTo>
                    <a:pt x="537759" y="467932"/>
                  </a:lnTo>
                  <a:lnTo>
                    <a:pt x="505338" y="439721"/>
                  </a:lnTo>
                  <a:lnTo>
                    <a:pt x="472917" y="411510"/>
                  </a:lnTo>
                  <a:lnTo>
                    <a:pt x="440495" y="383298"/>
                  </a:lnTo>
                  <a:lnTo>
                    <a:pt x="408074" y="355087"/>
                  </a:lnTo>
                  <a:lnTo>
                    <a:pt x="375653" y="326875"/>
                  </a:lnTo>
                  <a:lnTo>
                    <a:pt x="343232" y="298664"/>
                  </a:lnTo>
                  <a:lnTo>
                    <a:pt x="310810" y="270452"/>
                  </a:lnTo>
                  <a:lnTo>
                    <a:pt x="278389" y="242241"/>
                  </a:lnTo>
                  <a:lnTo>
                    <a:pt x="245968" y="214030"/>
                  </a:lnTo>
                  <a:lnTo>
                    <a:pt x="213547" y="185818"/>
                  </a:lnTo>
                  <a:lnTo>
                    <a:pt x="181125" y="157607"/>
                  </a:lnTo>
                  <a:lnTo>
                    <a:pt x="148704" y="129395"/>
                  </a:lnTo>
                  <a:lnTo>
                    <a:pt x="116283" y="101184"/>
                  </a:lnTo>
                  <a:lnTo>
                    <a:pt x="83862" y="72972"/>
                  </a:lnTo>
                  <a:lnTo>
                    <a:pt x="51440" y="44761"/>
                  </a:lnTo>
                  <a:lnTo>
                    <a:pt x="19019" y="1654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966085" y="3097894"/>
              <a:ext cx="1687182" cy="2598969"/>
            </a:xfrm>
            <a:custGeom>
              <a:avLst/>
              <a:pathLst>
                <a:path w="1687182" h="2598969">
                  <a:moveTo>
                    <a:pt x="1687182" y="2598969"/>
                  </a:moveTo>
                  <a:lnTo>
                    <a:pt x="1668160" y="2569667"/>
                  </a:lnTo>
                  <a:lnTo>
                    <a:pt x="1649138" y="2540365"/>
                  </a:lnTo>
                  <a:lnTo>
                    <a:pt x="1630116" y="2511062"/>
                  </a:lnTo>
                  <a:lnTo>
                    <a:pt x="1611093" y="2481760"/>
                  </a:lnTo>
                  <a:lnTo>
                    <a:pt x="1592071" y="2452458"/>
                  </a:lnTo>
                  <a:lnTo>
                    <a:pt x="1573049" y="2423156"/>
                  </a:lnTo>
                  <a:lnTo>
                    <a:pt x="1554027" y="2393853"/>
                  </a:lnTo>
                  <a:lnTo>
                    <a:pt x="1535004" y="2364551"/>
                  </a:lnTo>
                  <a:lnTo>
                    <a:pt x="1515982" y="2335249"/>
                  </a:lnTo>
                  <a:lnTo>
                    <a:pt x="1496960" y="2305947"/>
                  </a:lnTo>
                  <a:lnTo>
                    <a:pt x="1477938" y="2276644"/>
                  </a:lnTo>
                  <a:lnTo>
                    <a:pt x="1458915" y="2247342"/>
                  </a:lnTo>
                  <a:lnTo>
                    <a:pt x="1439893" y="2218040"/>
                  </a:lnTo>
                  <a:lnTo>
                    <a:pt x="1420871" y="2188738"/>
                  </a:lnTo>
                  <a:lnTo>
                    <a:pt x="1401849" y="2159435"/>
                  </a:lnTo>
                  <a:lnTo>
                    <a:pt x="1382826" y="2130133"/>
                  </a:lnTo>
                  <a:lnTo>
                    <a:pt x="1363804" y="2100831"/>
                  </a:lnTo>
                  <a:lnTo>
                    <a:pt x="1344782" y="2071529"/>
                  </a:lnTo>
                  <a:lnTo>
                    <a:pt x="1325760" y="2042226"/>
                  </a:lnTo>
                  <a:lnTo>
                    <a:pt x="1306737" y="2012924"/>
                  </a:lnTo>
                  <a:lnTo>
                    <a:pt x="1287715" y="1983622"/>
                  </a:lnTo>
                  <a:lnTo>
                    <a:pt x="1268693" y="1954320"/>
                  </a:lnTo>
                  <a:lnTo>
                    <a:pt x="1249670" y="1925017"/>
                  </a:lnTo>
                  <a:lnTo>
                    <a:pt x="1230648" y="1895715"/>
                  </a:lnTo>
                  <a:lnTo>
                    <a:pt x="1211626" y="1866413"/>
                  </a:lnTo>
                  <a:lnTo>
                    <a:pt x="1192604" y="1837111"/>
                  </a:lnTo>
                  <a:lnTo>
                    <a:pt x="1173581" y="1807808"/>
                  </a:lnTo>
                  <a:lnTo>
                    <a:pt x="1154559" y="1778506"/>
                  </a:lnTo>
                  <a:lnTo>
                    <a:pt x="1135537" y="1749204"/>
                  </a:lnTo>
                  <a:lnTo>
                    <a:pt x="1116515" y="1719901"/>
                  </a:lnTo>
                  <a:lnTo>
                    <a:pt x="1097492" y="1690599"/>
                  </a:lnTo>
                  <a:lnTo>
                    <a:pt x="1078470" y="1661297"/>
                  </a:lnTo>
                  <a:lnTo>
                    <a:pt x="1059448" y="1631995"/>
                  </a:lnTo>
                  <a:lnTo>
                    <a:pt x="1040426" y="1602692"/>
                  </a:lnTo>
                  <a:lnTo>
                    <a:pt x="1021403" y="1573390"/>
                  </a:lnTo>
                  <a:lnTo>
                    <a:pt x="1002381" y="1544088"/>
                  </a:lnTo>
                  <a:lnTo>
                    <a:pt x="983359" y="1514786"/>
                  </a:lnTo>
                  <a:lnTo>
                    <a:pt x="964337" y="1485483"/>
                  </a:lnTo>
                  <a:lnTo>
                    <a:pt x="945314" y="1456181"/>
                  </a:lnTo>
                  <a:lnTo>
                    <a:pt x="926292" y="1426879"/>
                  </a:lnTo>
                  <a:lnTo>
                    <a:pt x="907270" y="1397577"/>
                  </a:lnTo>
                  <a:lnTo>
                    <a:pt x="888248" y="1368274"/>
                  </a:lnTo>
                  <a:lnTo>
                    <a:pt x="869225" y="1338972"/>
                  </a:lnTo>
                  <a:lnTo>
                    <a:pt x="850203" y="1309670"/>
                  </a:lnTo>
                  <a:lnTo>
                    <a:pt x="831181" y="1280368"/>
                  </a:lnTo>
                  <a:lnTo>
                    <a:pt x="812159" y="1251065"/>
                  </a:lnTo>
                  <a:lnTo>
                    <a:pt x="793136" y="1221763"/>
                  </a:lnTo>
                  <a:lnTo>
                    <a:pt x="774114" y="1192461"/>
                  </a:lnTo>
                  <a:lnTo>
                    <a:pt x="755092" y="1163159"/>
                  </a:lnTo>
                  <a:lnTo>
                    <a:pt x="736070" y="1133856"/>
                  </a:lnTo>
                  <a:lnTo>
                    <a:pt x="717047" y="1104554"/>
                  </a:lnTo>
                  <a:lnTo>
                    <a:pt x="698025" y="1075252"/>
                  </a:lnTo>
                  <a:lnTo>
                    <a:pt x="679003" y="1045950"/>
                  </a:lnTo>
                  <a:lnTo>
                    <a:pt x="659981" y="1016647"/>
                  </a:lnTo>
                  <a:lnTo>
                    <a:pt x="640958" y="987345"/>
                  </a:lnTo>
                  <a:lnTo>
                    <a:pt x="621936" y="958043"/>
                  </a:lnTo>
                  <a:lnTo>
                    <a:pt x="602914" y="928741"/>
                  </a:lnTo>
                  <a:lnTo>
                    <a:pt x="583892" y="899438"/>
                  </a:lnTo>
                  <a:lnTo>
                    <a:pt x="564869" y="870136"/>
                  </a:lnTo>
                  <a:lnTo>
                    <a:pt x="545847" y="840834"/>
                  </a:lnTo>
                  <a:lnTo>
                    <a:pt x="526825" y="811532"/>
                  </a:lnTo>
                  <a:lnTo>
                    <a:pt x="507803" y="782229"/>
                  </a:lnTo>
                  <a:lnTo>
                    <a:pt x="488780" y="752927"/>
                  </a:lnTo>
                  <a:lnTo>
                    <a:pt x="469758" y="723625"/>
                  </a:lnTo>
                  <a:lnTo>
                    <a:pt x="450736" y="694323"/>
                  </a:lnTo>
                  <a:lnTo>
                    <a:pt x="431714" y="665020"/>
                  </a:lnTo>
                  <a:lnTo>
                    <a:pt x="412691" y="635718"/>
                  </a:lnTo>
                  <a:lnTo>
                    <a:pt x="393669" y="606416"/>
                  </a:lnTo>
                  <a:lnTo>
                    <a:pt x="374647" y="577114"/>
                  </a:lnTo>
                  <a:lnTo>
                    <a:pt x="355625" y="547811"/>
                  </a:lnTo>
                  <a:lnTo>
                    <a:pt x="336602" y="518509"/>
                  </a:lnTo>
                  <a:lnTo>
                    <a:pt x="317580" y="489207"/>
                  </a:lnTo>
                  <a:lnTo>
                    <a:pt x="298558" y="459904"/>
                  </a:lnTo>
                  <a:lnTo>
                    <a:pt x="279535" y="430602"/>
                  </a:lnTo>
                  <a:lnTo>
                    <a:pt x="260513" y="401300"/>
                  </a:lnTo>
                  <a:lnTo>
                    <a:pt x="241491" y="371998"/>
                  </a:lnTo>
                  <a:lnTo>
                    <a:pt x="222469" y="342695"/>
                  </a:lnTo>
                  <a:lnTo>
                    <a:pt x="203446" y="313393"/>
                  </a:lnTo>
                  <a:lnTo>
                    <a:pt x="184424" y="284091"/>
                  </a:lnTo>
                  <a:lnTo>
                    <a:pt x="165402" y="254789"/>
                  </a:lnTo>
                  <a:lnTo>
                    <a:pt x="146380" y="225486"/>
                  </a:lnTo>
                  <a:lnTo>
                    <a:pt x="127357" y="196184"/>
                  </a:lnTo>
                  <a:lnTo>
                    <a:pt x="108335" y="166882"/>
                  </a:lnTo>
                  <a:lnTo>
                    <a:pt x="89313" y="137580"/>
                  </a:lnTo>
                  <a:lnTo>
                    <a:pt x="70291" y="108277"/>
                  </a:lnTo>
                  <a:lnTo>
                    <a:pt x="51268" y="78975"/>
                  </a:lnTo>
                  <a:lnTo>
                    <a:pt x="32246" y="49673"/>
                  </a:lnTo>
                  <a:lnTo>
                    <a:pt x="13224" y="203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966085" y="3097894"/>
              <a:ext cx="64147" cy="71901"/>
            </a:xfrm>
            <a:custGeom>
              <a:avLst/>
              <a:pathLst>
                <a:path w="64147" h="71901">
                  <a:moveTo>
                    <a:pt x="64147" y="32697"/>
                  </a:moveTo>
                  <a:lnTo>
                    <a:pt x="0" y="0"/>
                  </a:lnTo>
                  <a:lnTo>
                    <a:pt x="3756" y="719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53268" y="5588523"/>
              <a:ext cx="3487763" cy="108340"/>
            </a:xfrm>
            <a:custGeom>
              <a:avLst/>
              <a:pathLst>
                <a:path w="3487763" h="108340">
                  <a:moveTo>
                    <a:pt x="0" y="108340"/>
                  </a:moveTo>
                  <a:lnTo>
                    <a:pt x="61028" y="106444"/>
                  </a:lnTo>
                  <a:lnTo>
                    <a:pt x="122057" y="104549"/>
                  </a:lnTo>
                  <a:lnTo>
                    <a:pt x="183085" y="102653"/>
                  </a:lnTo>
                  <a:lnTo>
                    <a:pt x="244114" y="100757"/>
                  </a:lnTo>
                  <a:lnTo>
                    <a:pt x="305142" y="98861"/>
                  </a:lnTo>
                  <a:lnTo>
                    <a:pt x="366171" y="96966"/>
                  </a:lnTo>
                  <a:lnTo>
                    <a:pt x="427199" y="95070"/>
                  </a:lnTo>
                  <a:lnTo>
                    <a:pt x="488228" y="93174"/>
                  </a:lnTo>
                  <a:lnTo>
                    <a:pt x="549256" y="91279"/>
                  </a:lnTo>
                  <a:lnTo>
                    <a:pt x="610285" y="89383"/>
                  </a:lnTo>
                  <a:lnTo>
                    <a:pt x="671313" y="87487"/>
                  </a:lnTo>
                  <a:lnTo>
                    <a:pt x="732342" y="85591"/>
                  </a:lnTo>
                  <a:lnTo>
                    <a:pt x="793370" y="83696"/>
                  </a:lnTo>
                  <a:lnTo>
                    <a:pt x="854399" y="81800"/>
                  </a:lnTo>
                  <a:lnTo>
                    <a:pt x="915427" y="79904"/>
                  </a:lnTo>
                  <a:lnTo>
                    <a:pt x="976456" y="78008"/>
                  </a:lnTo>
                  <a:lnTo>
                    <a:pt x="1037484" y="76113"/>
                  </a:lnTo>
                  <a:lnTo>
                    <a:pt x="1098513" y="74217"/>
                  </a:lnTo>
                  <a:lnTo>
                    <a:pt x="1159541" y="72321"/>
                  </a:lnTo>
                  <a:lnTo>
                    <a:pt x="1220570" y="70425"/>
                  </a:lnTo>
                  <a:lnTo>
                    <a:pt x="1281598" y="68530"/>
                  </a:lnTo>
                  <a:lnTo>
                    <a:pt x="1342627" y="66634"/>
                  </a:lnTo>
                  <a:lnTo>
                    <a:pt x="1403655" y="64738"/>
                  </a:lnTo>
                  <a:lnTo>
                    <a:pt x="1464684" y="62843"/>
                  </a:lnTo>
                  <a:lnTo>
                    <a:pt x="1525712" y="60947"/>
                  </a:lnTo>
                  <a:lnTo>
                    <a:pt x="1586741" y="59051"/>
                  </a:lnTo>
                  <a:lnTo>
                    <a:pt x="1647769" y="57155"/>
                  </a:lnTo>
                  <a:lnTo>
                    <a:pt x="1708798" y="55260"/>
                  </a:lnTo>
                  <a:lnTo>
                    <a:pt x="1769826" y="53364"/>
                  </a:lnTo>
                  <a:lnTo>
                    <a:pt x="1830855" y="51468"/>
                  </a:lnTo>
                  <a:lnTo>
                    <a:pt x="1891883" y="49572"/>
                  </a:lnTo>
                  <a:lnTo>
                    <a:pt x="1952912" y="47677"/>
                  </a:lnTo>
                  <a:lnTo>
                    <a:pt x="2013940" y="45781"/>
                  </a:lnTo>
                  <a:lnTo>
                    <a:pt x="2074969" y="43885"/>
                  </a:lnTo>
                  <a:lnTo>
                    <a:pt x="2135997" y="41990"/>
                  </a:lnTo>
                  <a:lnTo>
                    <a:pt x="2197026" y="40094"/>
                  </a:lnTo>
                  <a:lnTo>
                    <a:pt x="2258054" y="38198"/>
                  </a:lnTo>
                  <a:lnTo>
                    <a:pt x="2319083" y="36302"/>
                  </a:lnTo>
                  <a:lnTo>
                    <a:pt x="2380111" y="34407"/>
                  </a:lnTo>
                  <a:lnTo>
                    <a:pt x="2441140" y="32511"/>
                  </a:lnTo>
                  <a:lnTo>
                    <a:pt x="2502168" y="30615"/>
                  </a:lnTo>
                  <a:lnTo>
                    <a:pt x="2563197" y="28719"/>
                  </a:lnTo>
                  <a:lnTo>
                    <a:pt x="2624225" y="26824"/>
                  </a:lnTo>
                  <a:lnTo>
                    <a:pt x="2685254" y="24928"/>
                  </a:lnTo>
                  <a:lnTo>
                    <a:pt x="2746282" y="23032"/>
                  </a:lnTo>
                  <a:lnTo>
                    <a:pt x="2807311" y="21136"/>
                  </a:lnTo>
                  <a:lnTo>
                    <a:pt x="2868339" y="19241"/>
                  </a:lnTo>
                  <a:lnTo>
                    <a:pt x="2929368" y="17345"/>
                  </a:lnTo>
                  <a:lnTo>
                    <a:pt x="2990396" y="15449"/>
                  </a:lnTo>
                  <a:lnTo>
                    <a:pt x="3051425" y="13554"/>
                  </a:lnTo>
                  <a:lnTo>
                    <a:pt x="3112453" y="11658"/>
                  </a:lnTo>
                  <a:lnTo>
                    <a:pt x="3173482" y="9762"/>
                  </a:lnTo>
                  <a:lnTo>
                    <a:pt x="3234510" y="7866"/>
                  </a:lnTo>
                  <a:lnTo>
                    <a:pt x="3295539" y="5971"/>
                  </a:lnTo>
                  <a:lnTo>
                    <a:pt x="3356567" y="4075"/>
                  </a:lnTo>
                  <a:lnTo>
                    <a:pt x="3417596" y="2179"/>
                  </a:lnTo>
                  <a:lnTo>
                    <a:pt x="3478624" y="283"/>
                  </a:lnTo>
                  <a:lnTo>
                    <a:pt x="34877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002163" y="5450557"/>
              <a:ext cx="619672" cy="157582"/>
            </a:xfrm>
            <a:custGeom>
              <a:avLst/>
              <a:pathLst>
                <a:path w="619672" h="157582">
                  <a:moveTo>
                    <a:pt x="619672" y="0"/>
                  </a:moveTo>
                  <a:lnTo>
                    <a:pt x="609889" y="2487"/>
                  </a:lnTo>
                  <a:lnTo>
                    <a:pt x="600105" y="4975"/>
                  </a:lnTo>
                  <a:lnTo>
                    <a:pt x="590322" y="7463"/>
                  </a:lnTo>
                  <a:lnTo>
                    <a:pt x="580538" y="9951"/>
                  </a:lnTo>
                  <a:lnTo>
                    <a:pt x="570755" y="12439"/>
                  </a:lnTo>
                  <a:lnTo>
                    <a:pt x="560971" y="14927"/>
                  </a:lnTo>
                  <a:lnTo>
                    <a:pt x="551187" y="17415"/>
                  </a:lnTo>
                  <a:lnTo>
                    <a:pt x="541404" y="19903"/>
                  </a:lnTo>
                  <a:lnTo>
                    <a:pt x="531620" y="22391"/>
                  </a:lnTo>
                  <a:lnTo>
                    <a:pt x="521837" y="24879"/>
                  </a:lnTo>
                  <a:lnTo>
                    <a:pt x="512053" y="27367"/>
                  </a:lnTo>
                  <a:lnTo>
                    <a:pt x="502270" y="29855"/>
                  </a:lnTo>
                  <a:lnTo>
                    <a:pt x="492486" y="32343"/>
                  </a:lnTo>
                  <a:lnTo>
                    <a:pt x="482703" y="34831"/>
                  </a:lnTo>
                  <a:lnTo>
                    <a:pt x="472919" y="37319"/>
                  </a:lnTo>
                  <a:lnTo>
                    <a:pt x="463136" y="39807"/>
                  </a:lnTo>
                  <a:lnTo>
                    <a:pt x="453352" y="42295"/>
                  </a:lnTo>
                  <a:lnTo>
                    <a:pt x="443569" y="44782"/>
                  </a:lnTo>
                  <a:lnTo>
                    <a:pt x="433785" y="47270"/>
                  </a:lnTo>
                  <a:lnTo>
                    <a:pt x="424002" y="49758"/>
                  </a:lnTo>
                  <a:lnTo>
                    <a:pt x="414218" y="52246"/>
                  </a:lnTo>
                  <a:lnTo>
                    <a:pt x="404435" y="54734"/>
                  </a:lnTo>
                  <a:lnTo>
                    <a:pt x="394651" y="57222"/>
                  </a:lnTo>
                  <a:lnTo>
                    <a:pt x="384868" y="59710"/>
                  </a:lnTo>
                  <a:lnTo>
                    <a:pt x="375084" y="62198"/>
                  </a:lnTo>
                  <a:lnTo>
                    <a:pt x="365301" y="64686"/>
                  </a:lnTo>
                  <a:lnTo>
                    <a:pt x="355517" y="67174"/>
                  </a:lnTo>
                  <a:lnTo>
                    <a:pt x="345734" y="69662"/>
                  </a:lnTo>
                  <a:lnTo>
                    <a:pt x="335950" y="72150"/>
                  </a:lnTo>
                  <a:lnTo>
                    <a:pt x="326167" y="74638"/>
                  </a:lnTo>
                  <a:lnTo>
                    <a:pt x="316383" y="77126"/>
                  </a:lnTo>
                  <a:lnTo>
                    <a:pt x="306600" y="79614"/>
                  </a:lnTo>
                  <a:lnTo>
                    <a:pt x="296816" y="82102"/>
                  </a:lnTo>
                  <a:lnTo>
                    <a:pt x="287033" y="84590"/>
                  </a:lnTo>
                  <a:lnTo>
                    <a:pt x="277249" y="87078"/>
                  </a:lnTo>
                  <a:lnTo>
                    <a:pt x="267466" y="89565"/>
                  </a:lnTo>
                  <a:lnTo>
                    <a:pt x="257682" y="92053"/>
                  </a:lnTo>
                  <a:lnTo>
                    <a:pt x="247898" y="94541"/>
                  </a:lnTo>
                  <a:lnTo>
                    <a:pt x="238115" y="97029"/>
                  </a:lnTo>
                  <a:lnTo>
                    <a:pt x="228331" y="99517"/>
                  </a:lnTo>
                  <a:lnTo>
                    <a:pt x="218548" y="102005"/>
                  </a:lnTo>
                  <a:lnTo>
                    <a:pt x="208764" y="104493"/>
                  </a:lnTo>
                  <a:lnTo>
                    <a:pt x="198981" y="106981"/>
                  </a:lnTo>
                  <a:lnTo>
                    <a:pt x="189197" y="109469"/>
                  </a:lnTo>
                  <a:lnTo>
                    <a:pt x="179414" y="111957"/>
                  </a:lnTo>
                  <a:lnTo>
                    <a:pt x="169630" y="114445"/>
                  </a:lnTo>
                  <a:lnTo>
                    <a:pt x="159847" y="116933"/>
                  </a:lnTo>
                  <a:lnTo>
                    <a:pt x="150063" y="119421"/>
                  </a:lnTo>
                  <a:lnTo>
                    <a:pt x="140280" y="121909"/>
                  </a:lnTo>
                  <a:lnTo>
                    <a:pt x="130496" y="124397"/>
                  </a:lnTo>
                  <a:lnTo>
                    <a:pt x="120713" y="126885"/>
                  </a:lnTo>
                  <a:lnTo>
                    <a:pt x="110929" y="129373"/>
                  </a:lnTo>
                  <a:lnTo>
                    <a:pt x="101146" y="131861"/>
                  </a:lnTo>
                  <a:lnTo>
                    <a:pt x="91362" y="134348"/>
                  </a:lnTo>
                  <a:lnTo>
                    <a:pt x="81579" y="136836"/>
                  </a:lnTo>
                  <a:lnTo>
                    <a:pt x="71795" y="139324"/>
                  </a:lnTo>
                  <a:lnTo>
                    <a:pt x="62012" y="141812"/>
                  </a:lnTo>
                  <a:lnTo>
                    <a:pt x="52228" y="144300"/>
                  </a:lnTo>
                  <a:lnTo>
                    <a:pt x="42445" y="146788"/>
                  </a:lnTo>
                  <a:lnTo>
                    <a:pt x="32661" y="149276"/>
                  </a:lnTo>
                  <a:lnTo>
                    <a:pt x="22878" y="151764"/>
                  </a:lnTo>
                  <a:lnTo>
                    <a:pt x="13094" y="154252"/>
                  </a:lnTo>
                  <a:lnTo>
                    <a:pt x="3311" y="156740"/>
                  </a:lnTo>
                  <a:lnTo>
                    <a:pt x="0" y="157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002163" y="5557883"/>
              <a:ext cx="69302" cy="69779"/>
            </a:xfrm>
            <a:custGeom>
              <a:avLst/>
              <a:pathLst>
                <a:path w="69302" h="69779">
                  <a:moveTo>
                    <a:pt x="51558" y="0"/>
                  </a:moveTo>
                  <a:lnTo>
                    <a:pt x="0" y="50256"/>
                  </a:lnTo>
                  <a:lnTo>
                    <a:pt x="69302" y="697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794847" y="5520013"/>
              <a:ext cx="1473752" cy="289779"/>
            </a:xfrm>
            <a:custGeom>
              <a:avLst/>
              <a:pathLst>
                <a:path w="1473752" h="289779">
                  <a:moveTo>
                    <a:pt x="0" y="289779"/>
                  </a:moveTo>
                  <a:lnTo>
                    <a:pt x="18454" y="286150"/>
                  </a:lnTo>
                  <a:lnTo>
                    <a:pt x="36908" y="282521"/>
                  </a:lnTo>
                  <a:lnTo>
                    <a:pt x="55363" y="278893"/>
                  </a:lnTo>
                  <a:lnTo>
                    <a:pt x="73817" y="275264"/>
                  </a:lnTo>
                  <a:lnTo>
                    <a:pt x="92272" y="271635"/>
                  </a:lnTo>
                  <a:lnTo>
                    <a:pt x="110726" y="268007"/>
                  </a:lnTo>
                  <a:lnTo>
                    <a:pt x="129181" y="264378"/>
                  </a:lnTo>
                  <a:lnTo>
                    <a:pt x="147635" y="260750"/>
                  </a:lnTo>
                  <a:lnTo>
                    <a:pt x="166089" y="257121"/>
                  </a:lnTo>
                  <a:lnTo>
                    <a:pt x="184544" y="253492"/>
                  </a:lnTo>
                  <a:lnTo>
                    <a:pt x="202998" y="249864"/>
                  </a:lnTo>
                  <a:lnTo>
                    <a:pt x="221453" y="246235"/>
                  </a:lnTo>
                  <a:lnTo>
                    <a:pt x="239907" y="242606"/>
                  </a:lnTo>
                  <a:lnTo>
                    <a:pt x="258362" y="238978"/>
                  </a:lnTo>
                  <a:lnTo>
                    <a:pt x="276816" y="235349"/>
                  </a:lnTo>
                  <a:lnTo>
                    <a:pt x="295270" y="231720"/>
                  </a:lnTo>
                  <a:lnTo>
                    <a:pt x="313725" y="228092"/>
                  </a:lnTo>
                  <a:lnTo>
                    <a:pt x="332179" y="224463"/>
                  </a:lnTo>
                  <a:lnTo>
                    <a:pt x="350634" y="220835"/>
                  </a:lnTo>
                  <a:lnTo>
                    <a:pt x="369088" y="217206"/>
                  </a:lnTo>
                  <a:lnTo>
                    <a:pt x="387543" y="213577"/>
                  </a:lnTo>
                  <a:lnTo>
                    <a:pt x="405997" y="209949"/>
                  </a:lnTo>
                  <a:lnTo>
                    <a:pt x="424451" y="206320"/>
                  </a:lnTo>
                  <a:lnTo>
                    <a:pt x="442906" y="202691"/>
                  </a:lnTo>
                  <a:lnTo>
                    <a:pt x="461360" y="199063"/>
                  </a:lnTo>
                  <a:lnTo>
                    <a:pt x="479815" y="195434"/>
                  </a:lnTo>
                  <a:lnTo>
                    <a:pt x="498269" y="191805"/>
                  </a:lnTo>
                  <a:lnTo>
                    <a:pt x="516724" y="188177"/>
                  </a:lnTo>
                  <a:lnTo>
                    <a:pt x="535178" y="184548"/>
                  </a:lnTo>
                  <a:lnTo>
                    <a:pt x="553632" y="180920"/>
                  </a:lnTo>
                  <a:lnTo>
                    <a:pt x="572087" y="177291"/>
                  </a:lnTo>
                  <a:lnTo>
                    <a:pt x="590541" y="173662"/>
                  </a:lnTo>
                  <a:lnTo>
                    <a:pt x="608996" y="170034"/>
                  </a:lnTo>
                  <a:lnTo>
                    <a:pt x="627450" y="166405"/>
                  </a:lnTo>
                  <a:lnTo>
                    <a:pt x="645905" y="162776"/>
                  </a:lnTo>
                  <a:lnTo>
                    <a:pt x="664359" y="159148"/>
                  </a:lnTo>
                  <a:lnTo>
                    <a:pt x="682813" y="155519"/>
                  </a:lnTo>
                  <a:lnTo>
                    <a:pt x="701268" y="151890"/>
                  </a:lnTo>
                  <a:lnTo>
                    <a:pt x="719722" y="148262"/>
                  </a:lnTo>
                  <a:lnTo>
                    <a:pt x="738177" y="144633"/>
                  </a:lnTo>
                  <a:lnTo>
                    <a:pt x="756631" y="141005"/>
                  </a:lnTo>
                  <a:lnTo>
                    <a:pt x="775086" y="137376"/>
                  </a:lnTo>
                  <a:lnTo>
                    <a:pt x="793540" y="133747"/>
                  </a:lnTo>
                  <a:lnTo>
                    <a:pt x="811994" y="130119"/>
                  </a:lnTo>
                  <a:lnTo>
                    <a:pt x="830449" y="126490"/>
                  </a:lnTo>
                  <a:lnTo>
                    <a:pt x="848903" y="122861"/>
                  </a:lnTo>
                  <a:lnTo>
                    <a:pt x="867358" y="119233"/>
                  </a:lnTo>
                  <a:lnTo>
                    <a:pt x="885812" y="115604"/>
                  </a:lnTo>
                  <a:lnTo>
                    <a:pt x="904267" y="111976"/>
                  </a:lnTo>
                  <a:lnTo>
                    <a:pt x="922721" y="108347"/>
                  </a:lnTo>
                  <a:lnTo>
                    <a:pt x="941175" y="104718"/>
                  </a:lnTo>
                  <a:lnTo>
                    <a:pt x="959630" y="101090"/>
                  </a:lnTo>
                  <a:lnTo>
                    <a:pt x="978084" y="97461"/>
                  </a:lnTo>
                  <a:lnTo>
                    <a:pt x="996539" y="93832"/>
                  </a:lnTo>
                  <a:lnTo>
                    <a:pt x="1014993" y="90204"/>
                  </a:lnTo>
                  <a:lnTo>
                    <a:pt x="1033448" y="86575"/>
                  </a:lnTo>
                  <a:lnTo>
                    <a:pt x="1051902" y="82946"/>
                  </a:lnTo>
                  <a:lnTo>
                    <a:pt x="1070356" y="79318"/>
                  </a:lnTo>
                  <a:lnTo>
                    <a:pt x="1088811" y="75689"/>
                  </a:lnTo>
                  <a:lnTo>
                    <a:pt x="1107265" y="72061"/>
                  </a:lnTo>
                  <a:lnTo>
                    <a:pt x="1125720" y="68432"/>
                  </a:lnTo>
                  <a:lnTo>
                    <a:pt x="1144174" y="64803"/>
                  </a:lnTo>
                  <a:lnTo>
                    <a:pt x="1162629" y="61175"/>
                  </a:lnTo>
                  <a:lnTo>
                    <a:pt x="1181083" y="57546"/>
                  </a:lnTo>
                  <a:lnTo>
                    <a:pt x="1199538" y="53917"/>
                  </a:lnTo>
                  <a:lnTo>
                    <a:pt x="1217992" y="50289"/>
                  </a:lnTo>
                  <a:lnTo>
                    <a:pt x="1236446" y="46660"/>
                  </a:lnTo>
                  <a:lnTo>
                    <a:pt x="1254901" y="43031"/>
                  </a:lnTo>
                  <a:lnTo>
                    <a:pt x="1273355" y="39403"/>
                  </a:lnTo>
                  <a:lnTo>
                    <a:pt x="1291810" y="35774"/>
                  </a:lnTo>
                  <a:lnTo>
                    <a:pt x="1310264" y="32146"/>
                  </a:lnTo>
                  <a:lnTo>
                    <a:pt x="1328719" y="28517"/>
                  </a:lnTo>
                  <a:lnTo>
                    <a:pt x="1347173" y="24888"/>
                  </a:lnTo>
                  <a:lnTo>
                    <a:pt x="1365627" y="21260"/>
                  </a:lnTo>
                  <a:lnTo>
                    <a:pt x="1384082" y="17631"/>
                  </a:lnTo>
                  <a:lnTo>
                    <a:pt x="1402536" y="14002"/>
                  </a:lnTo>
                  <a:lnTo>
                    <a:pt x="1420991" y="10374"/>
                  </a:lnTo>
                  <a:lnTo>
                    <a:pt x="1439445" y="6745"/>
                  </a:lnTo>
                  <a:lnTo>
                    <a:pt x="1457900" y="3116"/>
                  </a:lnTo>
                  <a:lnTo>
                    <a:pt x="14737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200472" y="5496720"/>
              <a:ext cx="68127" cy="70647"/>
            </a:xfrm>
            <a:custGeom>
              <a:avLst/>
              <a:pathLst>
                <a:path w="68127" h="70647">
                  <a:moveTo>
                    <a:pt x="13891" y="70647"/>
                  </a:moveTo>
                  <a:lnTo>
                    <a:pt x="68127" y="232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407984" y="4652349"/>
              <a:ext cx="1875192" cy="676104"/>
            </a:xfrm>
            <a:custGeom>
              <a:avLst/>
              <a:pathLst>
                <a:path w="1875192" h="676104">
                  <a:moveTo>
                    <a:pt x="0" y="0"/>
                  </a:moveTo>
                  <a:lnTo>
                    <a:pt x="22362" y="8062"/>
                  </a:lnTo>
                  <a:lnTo>
                    <a:pt x="44724" y="16125"/>
                  </a:lnTo>
                  <a:lnTo>
                    <a:pt x="67086" y="24188"/>
                  </a:lnTo>
                  <a:lnTo>
                    <a:pt x="89448" y="32250"/>
                  </a:lnTo>
                  <a:lnTo>
                    <a:pt x="111810" y="40313"/>
                  </a:lnTo>
                  <a:lnTo>
                    <a:pt x="134172" y="48376"/>
                  </a:lnTo>
                  <a:lnTo>
                    <a:pt x="156534" y="56439"/>
                  </a:lnTo>
                  <a:lnTo>
                    <a:pt x="178897" y="64501"/>
                  </a:lnTo>
                  <a:lnTo>
                    <a:pt x="201259" y="72564"/>
                  </a:lnTo>
                  <a:lnTo>
                    <a:pt x="223621" y="80627"/>
                  </a:lnTo>
                  <a:lnTo>
                    <a:pt x="245983" y="88689"/>
                  </a:lnTo>
                  <a:lnTo>
                    <a:pt x="268345" y="96752"/>
                  </a:lnTo>
                  <a:lnTo>
                    <a:pt x="290707" y="104815"/>
                  </a:lnTo>
                  <a:lnTo>
                    <a:pt x="313069" y="112878"/>
                  </a:lnTo>
                  <a:lnTo>
                    <a:pt x="335432" y="120940"/>
                  </a:lnTo>
                  <a:lnTo>
                    <a:pt x="357794" y="129003"/>
                  </a:lnTo>
                  <a:lnTo>
                    <a:pt x="380156" y="137066"/>
                  </a:lnTo>
                  <a:lnTo>
                    <a:pt x="402518" y="145128"/>
                  </a:lnTo>
                  <a:lnTo>
                    <a:pt x="424880" y="153191"/>
                  </a:lnTo>
                  <a:lnTo>
                    <a:pt x="447242" y="161254"/>
                  </a:lnTo>
                  <a:lnTo>
                    <a:pt x="469604" y="169317"/>
                  </a:lnTo>
                  <a:lnTo>
                    <a:pt x="491967" y="177379"/>
                  </a:lnTo>
                  <a:lnTo>
                    <a:pt x="514329" y="185442"/>
                  </a:lnTo>
                  <a:lnTo>
                    <a:pt x="536691" y="193505"/>
                  </a:lnTo>
                  <a:lnTo>
                    <a:pt x="559053" y="201567"/>
                  </a:lnTo>
                  <a:lnTo>
                    <a:pt x="581415" y="209630"/>
                  </a:lnTo>
                  <a:lnTo>
                    <a:pt x="603777" y="217693"/>
                  </a:lnTo>
                  <a:lnTo>
                    <a:pt x="626139" y="225756"/>
                  </a:lnTo>
                  <a:lnTo>
                    <a:pt x="648502" y="233818"/>
                  </a:lnTo>
                  <a:lnTo>
                    <a:pt x="670864" y="241881"/>
                  </a:lnTo>
                  <a:lnTo>
                    <a:pt x="693226" y="249944"/>
                  </a:lnTo>
                  <a:lnTo>
                    <a:pt x="715588" y="258006"/>
                  </a:lnTo>
                  <a:lnTo>
                    <a:pt x="737950" y="266069"/>
                  </a:lnTo>
                  <a:lnTo>
                    <a:pt x="760312" y="274132"/>
                  </a:lnTo>
                  <a:lnTo>
                    <a:pt x="782674" y="282195"/>
                  </a:lnTo>
                  <a:lnTo>
                    <a:pt x="805037" y="290257"/>
                  </a:lnTo>
                  <a:lnTo>
                    <a:pt x="827399" y="298320"/>
                  </a:lnTo>
                  <a:lnTo>
                    <a:pt x="849761" y="306383"/>
                  </a:lnTo>
                  <a:lnTo>
                    <a:pt x="872123" y="314445"/>
                  </a:lnTo>
                  <a:lnTo>
                    <a:pt x="894485" y="322508"/>
                  </a:lnTo>
                  <a:lnTo>
                    <a:pt x="916847" y="330571"/>
                  </a:lnTo>
                  <a:lnTo>
                    <a:pt x="939209" y="338634"/>
                  </a:lnTo>
                  <a:lnTo>
                    <a:pt x="961572" y="346696"/>
                  </a:lnTo>
                  <a:lnTo>
                    <a:pt x="983934" y="354759"/>
                  </a:lnTo>
                  <a:lnTo>
                    <a:pt x="1006296" y="362822"/>
                  </a:lnTo>
                  <a:lnTo>
                    <a:pt x="1028658" y="370884"/>
                  </a:lnTo>
                  <a:lnTo>
                    <a:pt x="1051020" y="378947"/>
                  </a:lnTo>
                  <a:lnTo>
                    <a:pt x="1073382" y="387010"/>
                  </a:lnTo>
                  <a:lnTo>
                    <a:pt x="1095744" y="395073"/>
                  </a:lnTo>
                  <a:lnTo>
                    <a:pt x="1118107" y="403135"/>
                  </a:lnTo>
                  <a:lnTo>
                    <a:pt x="1140469" y="411198"/>
                  </a:lnTo>
                  <a:lnTo>
                    <a:pt x="1162831" y="419261"/>
                  </a:lnTo>
                  <a:lnTo>
                    <a:pt x="1185193" y="427323"/>
                  </a:lnTo>
                  <a:lnTo>
                    <a:pt x="1207555" y="435386"/>
                  </a:lnTo>
                  <a:lnTo>
                    <a:pt x="1229917" y="443449"/>
                  </a:lnTo>
                  <a:lnTo>
                    <a:pt x="1252279" y="451512"/>
                  </a:lnTo>
                  <a:lnTo>
                    <a:pt x="1274641" y="459574"/>
                  </a:lnTo>
                  <a:lnTo>
                    <a:pt x="1297004" y="467637"/>
                  </a:lnTo>
                  <a:lnTo>
                    <a:pt x="1319366" y="475700"/>
                  </a:lnTo>
                  <a:lnTo>
                    <a:pt x="1341728" y="483762"/>
                  </a:lnTo>
                  <a:lnTo>
                    <a:pt x="1364090" y="491825"/>
                  </a:lnTo>
                  <a:lnTo>
                    <a:pt x="1386452" y="499888"/>
                  </a:lnTo>
                  <a:lnTo>
                    <a:pt x="1408814" y="507951"/>
                  </a:lnTo>
                  <a:lnTo>
                    <a:pt x="1431176" y="516013"/>
                  </a:lnTo>
                  <a:lnTo>
                    <a:pt x="1453539" y="524076"/>
                  </a:lnTo>
                  <a:lnTo>
                    <a:pt x="1475901" y="532139"/>
                  </a:lnTo>
                  <a:lnTo>
                    <a:pt x="1498263" y="540201"/>
                  </a:lnTo>
                  <a:lnTo>
                    <a:pt x="1520625" y="548264"/>
                  </a:lnTo>
                  <a:lnTo>
                    <a:pt x="1542987" y="556327"/>
                  </a:lnTo>
                  <a:lnTo>
                    <a:pt x="1565349" y="564390"/>
                  </a:lnTo>
                  <a:lnTo>
                    <a:pt x="1587711" y="572452"/>
                  </a:lnTo>
                  <a:lnTo>
                    <a:pt x="1610074" y="580515"/>
                  </a:lnTo>
                  <a:lnTo>
                    <a:pt x="1632436" y="588578"/>
                  </a:lnTo>
                  <a:lnTo>
                    <a:pt x="1654798" y="596640"/>
                  </a:lnTo>
                  <a:lnTo>
                    <a:pt x="1677160" y="604703"/>
                  </a:lnTo>
                  <a:lnTo>
                    <a:pt x="1699522" y="612766"/>
                  </a:lnTo>
                  <a:lnTo>
                    <a:pt x="1721884" y="620829"/>
                  </a:lnTo>
                  <a:lnTo>
                    <a:pt x="1744246" y="628891"/>
                  </a:lnTo>
                  <a:lnTo>
                    <a:pt x="1766609" y="636954"/>
                  </a:lnTo>
                  <a:lnTo>
                    <a:pt x="1788971" y="645017"/>
                  </a:lnTo>
                  <a:lnTo>
                    <a:pt x="1811333" y="653079"/>
                  </a:lnTo>
                  <a:lnTo>
                    <a:pt x="1833695" y="661142"/>
                  </a:lnTo>
                  <a:lnTo>
                    <a:pt x="1856057" y="669205"/>
                  </a:lnTo>
                  <a:lnTo>
                    <a:pt x="1875192" y="6761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212308" y="5273438"/>
              <a:ext cx="70868" cy="67731"/>
            </a:xfrm>
            <a:custGeom>
              <a:avLst/>
              <a:pathLst>
                <a:path w="70868" h="67731">
                  <a:moveTo>
                    <a:pt x="0" y="67731"/>
                  </a:moveTo>
                  <a:lnTo>
                    <a:pt x="70868" y="55015"/>
                  </a:lnTo>
                  <a:lnTo>
                    <a:pt x="244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2694581" y="5501550"/>
              <a:ext cx="2570884" cy="367864"/>
            </a:xfrm>
            <a:custGeom>
              <a:avLst/>
              <a:pathLst>
                <a:path w="2570884" h="367864">
                  <a:moveTo>
                    <a:pt x="0" y="367864"/>
                  </a:moveTo>
                  <a:lnTo>
                    <a:pt x="29568" y="363633"/>
                  </a:lnTo>
                  <a:lnTo>
                    <a:pt x="59136" y="359402"/>
                  </a:lnTo>
                  <a:lnTo>
                    <a:pt x="88704" y="355171"/>
                  </a:lnTo>
                  <a:lnTo>
                    <a:pt x="118272" y="350941"/>
                  </a:lnTo>
                  <a:lnTo>
                    <a:pt x="147841" y="346710"/>
                  </a:lnTo>
                  <a:lnTo>
                    <a:pt x="177409" y="342479"/>
                  </a:lnTo>
                  <a:lnTo>
                    <a:pt x="206977" y="338248"/>
                  </a:lnTo>
                  <a:lnTo>
                    <a:pt x="236545" y="334017"/>
                  </a:lnTo>
                  <a:lnTo>
                    <a:pt x="266114" y="329786"/>
                  </a:lnTo>
                  <a:lnTo>
                    <a:pt x="295682" y="325555"/>
                  </a:lnTo>
                  <a:lnTo>
                    <a:pt x="325250" y="321324"/>
                  </a:lnTo>
                  <a:lnTo>
                    <a:pt x="354818" y="317094"/>
                  </a:lnTo>
                  <a:lnTo>
                    <a:pt x="384387" y="312863"/>
                  </a:lnTo>
                  <a:lnTo>
                    <a:pt x="413955" y="308632"/>
                  </a:lnTo>
                  <a:lnTo>
                    <a:pt x="443523" y="304401"/>
                  </a:lnTo>
                  <a:lnTo>
                    <a:pt x="473091" y="300170"/>
                  </a:lnTo>
                  <a:lnTo>
                    <a:pt x="502659" y="295939"/>
                  </a:lnTo>
                  <a:lnTo>
                    <a:pt x="532228" y="291708"/>
                  </a:lnTo>
                  <a:lnTo>
                    <a:pt x="561796" y="287477"/>
                  </a:lnTo>
                  <a:lnTo>
                    <a:pt x="591364" y="283247"/>
                  </a:lnTo>
                  <a:lnTo>
                    <a:pt x="620932" y="279016"/>
                  </a:lnTo>
                  <a:lnTo>
                    <a:pt x="650501" y="274785"/>
                  </a:lnTo>
                  <a:lnTo>
                    <a:pt x="680069" y="270554"/>
                  </a:lnTo>
                  <a:lnTo>
                    <a:pt x="709637" y="266323"/>
                  </a:lnTo>
                  <a:lnTo>
                    <a:pt x="739205" y="262092"/>
                  </a:lnTo>
                  <a:lnTo>
                    <a:pt x="768774" y="257861"/>
                  </a:lnTo>
                  <a:lnTo>
                    <a:pt x="798342" y="253630"/>
                  </a:lnTo>
                  <a:lnTo>
                    <a:pt x="827910" y="249399"/>
                  </a:lnTo>
                  <a:lnTo>
                    <a:pt x="857478" y="245169"/>
                  </a:lnTo>
                  <a:lnTo>
                    <a:pt x="887047" y="240938"/>
                  </a:lnTo>
                  <a:lnTo>
                    <a:pt x="916615" y="236707"/>
                  </a:lnTo>
                  <a:lnTo>
                    <a:pt x="946183" y="232476"/>
                  </a:lnTo>
                  <a:lnTo>
                    <a:pt x="975751" y="228245"/>
                  </a:lnTo>
                  <a:lnTo>
                    <a:pt x="1005319" y="224014"/>
                  </a:lnTo>
                  <a:lnTo>
                    <a:pt x="1034888" y="219783"/>
                  </a:lnTo>
                  <a:lnTo>
                    <a:pt x="1064456" y="215552"/>
                  </a:lnTo>
                  <a:lnTo>
                    <a:pt x="1094024" y="211322"/>
                  </a:lnTo>
                  <a:lnTo>
                    <a:pt x="1123592" y="207091"/>
                  </a:lnTo>
                  <a:lnTo>
                    <a:pt x="1153161" y="202860"/>
                  </a:lnTo>
                  <a:lnTo>
                    <a:pt x="1182729" y="198629"/>
                  </a:lnTo>
                  <a:lnTo>
                    <a:pt x="1212297" y="194398"/>
                  </a:lnTo>
                  <a:lnTo>
                    <a:pt x="1241865" y="190167"/>
                  </a:lnTo>
                  <a:lnTo>
                    <a:pt x="1271434" y="185936"/>
                  </a:lnTo>
                  <a:lnTo>
                    <a:pt x="1301002" y="181705"/>
                  </a:lnTo>
                  <a:lnTo>
                    <a:pt x="1330570" y="177474"/>
                  </a:lnTo>
                  <a:lnTo>
                    <a:pt x="1360138" y="173244"/>
                  </a:lnTo>
                  <a:lnTo>
                    <a:pt x="1389707" y="169013"/>
                  </a:lnTo>
                  <a:lnTo>
                    <a:pt x="1419275" y="164782"/>
                  </a:lnTo>
                  <a:lnTo>
                    <a:pt x="1448843" y="160551"/>
                  </a:lnTo>
                  <a:lnTo>
                    <a:pt x="1478411" y="156320"/>
                  </a:lnTo>
                  <a:lnTo>
                    <a:pt x="1507979" y="152089"/>
                  </a:lnTo>
                  <a:lnTo>
                    <a:pt x="1537548" y="147858"/>
                  </a:lnTo>
                  <a:lnTo>
                    <a:pt x="1567116" y="143627"/>
                  </a:lnTo>
                  <a:lnTo>
                    <a:pt x="1596684" y="139397"/>
                  </a:lnTo>
                  <a:lnTo>
                    <a:pt x="1626252" y="135166"/>
                  </a:lnTo>
                  <a:lnTo>
                    <a:pt x="1655821" y="130935"/>
                  </a:lnTo>
                  <a:lnTo>
                    <a:pt x="1685389" y="126704"/>
                  </a:lnTo>
                  <a:lnTo>
                    <a:pt x="1714957" y="122473"/>
                  </a:lnTo>
                  <a:lnTo>
                    <a:pt x="1744525" y="118242"/>
                  </a:lnTo>
                  <a:lnTo>
                    <a:pt x="1774094" y="114011"/>
                  </a:lnTo>
                  <a:lnTo>
                    <a:pt x="1803662" y="109780"/>
                  </a:lnTo>
                  <a:lnTo>
                    <a:pt x="1833230" y="105550"/>
                  </a:lnTo>
                  <a:lnTo>
                    <a:pt x="1862798" y="101319"/>
                  </a:lnTo>
                  <a:lnTo>
                    <a:pt x="1892366" y="97088"/>
                  </a:lnTo>
                  <a:lnTo>
                    <a:pt x="1921935" y="92857"/>
                  </a:lnTo>
                  <a:lnTo>
                    <a:pt x="1951503" y="88626"/>
                  </a:lnTo>
                  <a:lnTo>
                    <a:pt x="1981071" y="84395"/>
                  </a:lnTo>
                  <a:lnTo>
                    <a:pt x="2010639" y="80164"/>
                  </a:lnTo>
                  <a:lnTo>
                    <a:pt x="2040208" y="75933"/>
                  </a:lnTo>
                  <a:lnTo>
                    <a:pt x="2069776" y="71702"/>
                  </a:lnTo>
                  <a:lnTo>
                    <a:pt x="2099344" y="67472"/>
                  </a:lnTo>
                  <a:lnTo>
                    <a:pt x="2128912" y="63241"/>
                  </a:lnTo>
                  <a:lnTo>
                    <a:pt x="2158481" y="59010"/>
                  </a:lnTo>
                  <a:lnTo>
                    <a:pt x="2188049" y="54779"/>
                  </a:lnTo>
                  <a:lnTo>
                    <a:pt x="2217617" y="50548"/>
                  </a:lnTo>
                  <a:lnTo>
                    <a:pt x="2247185" y="46317"/>
                  </a:lnTo>
                  <a:lnTo>
                    <a:pt x="2276754" y="42086"/>
                  </a:lnTo>
                  <a:lnTo>
                    <a:pt x="2306322" y="37855"/>
                  </a:lnTo>
                  <a:lnTo>
                    <a:pt x="2335890" y="33625"/>
                  </a:lnTo>
                  <a:lnTo>
                    <a:pt x="2365458" y="29394"/>
                  </a:lnTo>
                  <a:lnTo>
                    <a:pt x="2395026" y="25163"/>
                  </a:lnTo>
                  <a:lnTo>
                    <a:pt x="2424595" y="20932"/>
                  </a:lnTo>
                  <a:lnTo>
                    <a:pt x="2454163" y="16701"/>
                  </a:lnTo>
                  <a:lnTo>
                    <a:pt x="2483731" y="12470"/>
                  </a:lnTo>
                  <a:lnTo>
                    <a:pt x="2513299" y="8239"/>
                  </a:lnTo>
                  <a:lnTo>
                    <a:pt x="2542868" y="4008"/>
                  </a:lnTo>
                  <a:lnTo>
                    <a:pt x="2570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198641" y="5474745"/>
              <a:ext cx="66824" cy="71274"/>
            </a:xfrm>
            <a:custGeom>
              <a:avLst/>
              <a:pathLst>
                <a:path w="66824" h="71274">
                  <a:moveTo>
                    <a:pt x="10198" y="71274"/>
                  </a:moveTo>
                  <a:lnTo>
                    <a:pt x="66824" y="268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2958053" y="5458206"/>
              <a:ext cx="2303863" cy="48956"/>
            </a:xfrm>
            <a:custGeom>
              <a:avLst/>
              <a:pathLst>
                <a:path w="2303863" h="48956">
                  <a:moveTo>
                    <a:pt x="0" y="48956"/>
                  </a:moveTo>
                  <a:lnTo>
                    <a:pt x="26906" y="48385"/>
                  </a:lnTo>
                  <a:lnTo>
                    <a:pt x="53813" y="47813"/>
                  </a:lnTo>
                  <a:lnTo>
                    <a:pt x="80720" y="47241"/>
                  </a:lnTo>
                  <a:lnTo>
                    <a:pt x="107627" y="46669"/>
                  </a:lnTo>
                  <a:lnTo>
                    <a:pt x="134534" y="46098"/>
                  </a:lnTo>
                  <a:lnTo>
                    <a:pt x="161441" y="45526"/>
                  </a:lnTo>
                  <a:lnTo>
                    <a:pt x="188348" y="44954"/>
                  </a:lnTo>
                  <a:lnTo>
                    <a:pt x="215255" y="44382"/>
                  </a:lnTo>
                  <a:lnTo>
                    <a:pt x="242162" y="43810"/>
                  </a:lnTo>
                  <a:lnTo>
                    <a:pt x="269068" y="43239"/>
                  </a:lnTo>
                  <a:lnTo>
                    <a:pt x="295975" y="42667"/>
                  </a:lnTo>
                  <a:lnTo>
                    <a:pt x="322882" y="42095"/>
                  </a:lnTo>
                  <a:lnTo>
                    <a:pt x="349789" y="41523"/>
                  </a:lnTo>
                  <a:lnTo>
                    <a:pt x="376696" y="40952"/>
                  </a:lnTo>
                  <a:lnTo>
                    <a:pt x="403603" y="40380"/>
                  </a:lnTo>
                  <a:lnTo>
                    <a:pt x="430510" y="39808"/>
                  </a:lnTo>
                  <a:lnTo>
                    <a:pt x="457417" y="39236"/>
                  </a:lnTo>
                  <a:lnTo>
                    <a:pt x="484324" y="38665"/>
                  </a:lnTo>
                  <a:lnTo>
                    <a:pt x="511231" y="38093"/>
                  </a:lnTo>
                  <a:lnTo>
                    <a:pt x="538137" y="37521"/>
                  </a:lnTo>
                  <a:lnTo>
                    <a:pt x="565044" y="36949"/>
                  </a:lnTo>
                  <a:lnTo>
                    <a:pt x="591951" y="36377"/>
                  </a:lnTo>
                  <a:lnTo>
                    <a:pt x="618858" y="35806"/>
                  </a:lnTo>
                  <a:lnTo>
                    <a:pt x="645765" y="35234"/>
                  </a:lnTo>
                  <a:lnTo>
                    <a:pt x="672672" y="34662"/>
                  </a:lnTo>
                  <a:lnTo>
                    <a:pt x="699579" y="34090"/>
                  </a:lnTo>
                  <a:lnTo>
                    <a:pt x="726486" y="33519"/>
                  </a:lnTo>
                  <a:lnTo>
                    <a:pt x="753393" y="32947"/>
                  </a:lnTo>
                  <a:lnTo>
                    <a:pt x="780299" y="32375"/>
                  </a:lnTo>
                  <a:lnTo>
                    <a:pt x="807206" y="31803"/>
                  </a:lnTo>
                  <a:lnTo>
                    <a:pt x="834113" y="31232"/>
                  </a:lnTo>
                  <a:lnTo>
                    <a:pt x="861020" y="30660"/>
                  </a:lnTo>
                  <a:lnTo>
                    <a:pt x="887927" y="30088"/>
                  </a:lnTo>
                  <a:lnTo>
                    <a:pt x="914834" y="29516"/>
                  </a:lnTo>
                  <a:lnTo>
                    <a:pt x="941741" y="28944"/>
                  </a:lnTo>
                  <a:lnTo>
                    <a:pt x="968648" y="28373"/>
                  </a:lnTo>
                  <a:lnTo>
                    <a:pt x="995555" y="27801"/>
                  </a:lnTo>
                  <a:lnTo>
                    <a:pt x="1022462" y="27229"/>
                  </a:lnTo>
                  <a:lnTo>
                    <a:pt x="1049368" y="26657"/>
                  </a:lnTo>
                  <a:lnTo>
                    <a:pt x="1076275" y="26086"/>
                  </a:lnTo>
                  <a:lnTo>
                    <a:pt x="1103182" y="25514"/>
                  </a:lnTo>
                  <a:lnTo>
                    <a:pt x="1130089" y="24942"/>
                  </a:lnTo>
                  <a:lnTo>
                    <a:pt x="1156996" y="24370"/>
                  </a:lnTo>
                  <a:lnTo>
                    <a:pt x="1183903" y="23799"/>
                  </a:lnTo>
                  <a:lnTo>
                    <a:pt x="1210810" y="23227"/>
                  </a:lnTo>
                  <a:lnTo>
                    <a:pt x="1237717" y="22655"/>
                  </a:lnTo>
                  <a:lnTo>
                    <a:pt x="1264624" y="22083"/>
                  </a:lnTo>
                  <a:lnTo>
                    <a:pt x="1291530" y="21511"/>
                  </a:lnTo>
                  <a:lnTo>
                    <a:pt x="1318437" y="20940"/>
                  </a:lnTo>
                  <a:lnTo>
                    <a:pt x="1345344" y="20368"/>
                  </a:lnTo>
                  <a:lnTo>
                    <a:pt x="1372251" y="19796"/>
                  </a:lnTo>
                  <a:lnTo>
                    <a:pt x="1399158" y="19224"/>
                  </a:lnTo>
                  <a:lnTo>
                    <a:pt x="1426065" y="18653"/>
                  </a:lnTo>
                  <a:lnTo>
                    <a:pt x="1452972" y="18081"/>
                  </a:lnTo>
                  <a:lnTo>
                    <a:pt x="1479879" y="17509"/>
                  </a:lnTo>
                  <a:lnTo>
                    <a:pt x="1506786" y="16937"/>
                  </a:lnTo>
                  <a:lnTo>
                    <a:pt x="1533693" y="16366"/>
                  </a:lnTo>
                  <a:lnTo>
                    <a:pt x="1560599" y="15794"/>
                  </a:lnTo>
                  <a:lnTo>
                    <a:pt x="1587506" y="15222"/>
                  </a:lnTo>
                  <a:lnTo>
                    <a:pt x="1614413" y="14650"/>
                  </a:lnTo>
                  <a:lnTo>
                    <a:pt x="1641320" y="14078"/>
                  </a:lnTo>
                  <a:lnTo>
                    <a:pt x="1668227" y="13507"/>
                  </a:lnTo>
                  <a:lnTo>
                    <a:pt x="1695134" y="12935"/>
                  </a:lnTo>
                  <a:lnTo>
                    <a:pt x="1722041" y="12363"/>
                  </a:lnTo>
                  <a:lnTo>
                    <a:pt x="1748948" y="11791"/>
                  </a:lnTo>
                  <a:lnTo>
                    <a:pt x="1775855" y="11220"/>
                  </a:lnTo>
                  <a:lnTo>
                    <a:pt x="1802761" y="10648"/>
                  </a:lnTo>
                  <a:lnTo>
                    <a:pt x="1829668" y="10076"/>
                  </a:lnTo>
                  <a:lnTo>
                    <a:pt x="1856575" y="9504"/>
                  </a:lnTo>
                  <a:lnTo>
                    <a:pt x="1883482" y="8933"/>
                  </a:lnTo>
                  <a:lnTo>
                    <a:pt x="1910389" y="8361"/>
                  </a:lnTo>
                  <a:lnTo>
                    <a:pt x="1937296" y="7789"/>
                  </a:lnTo>
                  <a:lnTo>
                    <a:pt x="1964203" y="7217"/>
                  </a:lnTo>
                  <a:lnTo>
                    <a:pt x="1991110" y="6645"/>
                  </a:lnTo>
                  <a:lnTo>
                    <a:pt x="2018017" y="6074"/>
                  </a:lnTo>
                  <a:lnTo>
                    <a:pt x="2044924" y="5502"/>
                  </a:lnTo>
                  <a:lnTo>
                    <a:pt x="2071830" y="4930"/>
                  </a:lnTo>
                  <a:lnTo>
                    <a:pt x="2098737" y="4358"/>
                  </a:lnTo>
                  <a:lnTo>
                    <a:pt x="2125644" y="3787"/>
                  </a:lnTo>
                  <a:lnTo>
                    <a:pt x="2152551" y="3215"/>
                  </a:lnTo>
                  <a:lnTo>
                    <a:pt x="2179458" y="2643"/>
                  </a:lnTo>
                  <a:lnTo>
                    <a:pt x="2206365" y="2071"/>
                  </a:lnTo>
                  <a:lnTo>
                    <a:pt x="2233272" y="1500"/>
                  </a:lnTo>
                  <a:lnTo>
                    <a:pt x="2260179" y="928"/>
                  </a:lnTo>
                  <a:lnTo>
                    <a:pt x="2287086" y="356"/>
                  </a:lnTo>
                  <a:lnTo>
                    <a:pt x="2303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198813" y="5423538"/>
              <a:ext cx="63104" cy="71983"/>
            </a:xfrm>
            <a:custGeom>
              <a:avLst/>
              <a:pathLst>
                <a:path w="63104" h="71983">
                  <a:moveTo>
                    <a:pt x="1529" y="71983"/>
                  </a:moveTo>
                  <a:lnTo>
                    <a:pt x="63104" y="346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625899" y="5636298"/>
              <a:ext cx="1687553" cy="1016423"/>
            </a:xfrm>
            <a:custGeom>
              <a:avLst/>
              <a:pathLst>
                <a:path w="1687553" h="1016423">
                  <a:moveTo>
                    <a:pt x="0" y="1016423"/>
                  </a:moveTo>
                  <a:lnTo>
                    <a:pt x="20160" y="1004280"/>
                  </a:lnTo>
                  <a:lnTo>
                    <a:pt x="40321" y="992137"/>
                  </a:lnTo>
                  <a:lnTo>
                    <a:pt x="60482" y="979994"/>
                  </a:lnTo>
                  <a:lnTo>
                    <a:pt x="80643" y="967851"/>
                  </a:lnTo>
                  <a:lnTo>
                    <a:pt x="100804" y="955708"/>
                  </a:lnTo>
                  <a:lnTo>
                    <a:pt x="120965" y="943565"/>
                  </a:lnTo>
                  <a:lnTo>
                    <a:pt x="141126" y="931422"/>
                  </a:lnTo>
                  <a:lnTo>
                    <a:pt x="161287" y="919279"/>
                  </a:lnTo>
                  <a:lnTo>
                    <a:pt x="181448" y="907136"/>
                  </a:lnTo>
                  <a:lnTo>
                    <a:pt x="201609" y="894992"/>
                  </a:lnTo>
                  <a:lnTo>
                    <a:pt x="221770" y="882849"/>
                  </a:lnTo>
                  <a:lnTo>
                    <a:pt x="241931" y="870706"/>
                  </a:lnTo>
                  <a:lnTo>
                    <a:pt x="262092" y="858563"/>
                  </a:lnTo>
                  <a:lnTo>
                    <a:pt x="282253" y="846420"/>
                  </a:lnTo>
                  <a:lnTo>
                    <a:pt x="302414" y="834277"/>
                  </a:lnTo>
                  <a:lnTo>
                    <a:pt x="322575" y="822134"/>
                  </a:lnTo>
                  <a:lnTo>
                    <a:pt x="342736" y="809991"/>
                  </a:lnTo>
                  <a:lnTo>
                    <a:pt x="362897" y="797848"/>
                  </a:lnTo>
                  <a:lnTo>
                    <a:pt x="383058" y="785705"/>
                  </a:lnTo>
                  <a:lnTo>
                    <a:pt x="403219" y="773562"/>
                  </a:lnTo>
                  <a:lnTo>
                    <a:pt x="423380" y="761419"/>
                  </a:lnTo>
                  <a:lnTo>
                    <a:pt x="443541" y="749275"/>
                  </a:lnTo>
                  <a:lnTo>
                    <a:pt x="463702" y="737132"/>
                  </a:lnTo>
                  <a:lnTo>
                    <a:pt x="483863" y="724989"/>
                  </a:lnTo>
                  <a:lnTo>
                    <a:pt x="504024" y="712846"/>
                  </a:lnTo>
                  <a:lnTo>
                    <a:pt x="524185" y="700703"/>
                  </a:lnTo>
                  <a:lnTo>
                    <a:pt x="544346" y="688560"/>
                  </a:lnTo>
                  <a:lnTo>
                    <a:pt x="564507" y="676417"/>
                  </a:lnTo>
                  <a:lnTo>
                    <a:pt x="584668" y="664274"/>
                  </a:lnTo>
                  <a:lnTo>
                    <a:pt x="604829" y="652131"/>
                  </a:lnTo>
                  <a:lnTo>
                    <a:pt x="624990" y="639988"/>
                  </a:lnTo>
                  <a:lnTo>
                    <a:pt x="645151" y="627845"/>
                  </a:lnTo>
                  <a:lnTo>
                    <a:pt x="665312" y="615702"/>
                  </a:lnTo>
                  <a:lnTo>
                    <a:pt x="685473" y="603559"/>
                  </a:lnTo>
                  <a:lnTo>
                    <a:pt x="705634" y="591415"/>
                  </a:lnTo>
                  <a:lnTo>
                    <a:pt x="725795" y="579272"/>
                  </a:lnTo>
                  <a:lnTo>
                    <a:pt x="745956" y="567129"/>
                  </a:lnTo>
                  <a:lnTo>
                    <a:pt x="766117" y="554986"/>
                  </a:lnTo>
                  <a:lnTo>
                    <a:pt x="786278" y="542843"/>
                  </a:lnTo>
                  <a:lnTo>
                    <a:pt x="806439" y="530700"/>
                  </a:lnTo>
                  <a:lnTo>
                    <a:pt x="826600" y="518557"/>
                  </a:lnTo>
                  <a:lnTo>
                    <a:pt x="846761" y="506414"/>
                  </a:lnTo>
                  <a:lnTo>
                    <a:pt x="866922" y="494271"/>
                  </a:lnTo>
                  <a:lnTo>
                    <a:pt x="887083" y="482128"/>
                  </a:lnTo>
                  <a:lnTo>
                    <a:pt x="907244" y="469985"/>
                  </a:lnTo>
                  <a:lnTo>
                    <a:pt x="927405" y="457842"/>
                  </a:lnTo>
                  <a:lnTo>
                    <a:pt x="947566" y="445699"/>
                  </a:lnTo>
                  <a:lnTo>
                    <a:pt x="967727" y="433555"/>
                  </a:lnTo>
                  <a:lnTo>
                    <a:pt x="987888" y="421412"/>
                  </a:lnTo>
                  <a:lnTo>
                    <a:pt x="1008048" y="409269"/>
                  </a:lnTo>
                  <a:lnTo>
                    <a:pt x="1028209" y="397126"/>
                  </a:lnTo>
                  <a:lnTo>
                    <a:pt x="1048370" y="384983"/>
                  </a:lnTo>
                  <a:lnTo>
                    <a:pt x="1068531" y="372840"/>
                  </a:lnTo>
                  <a:lnTo>
                    <a:pt x="1088692" y="360697"/>
                  </a:lnTo>
                  <a:lnTo>
                    <a:pt x="1108853" y="348554"/>
                  </a:lnTo>
                  <a:lnTo>
                    <a:pt x="1129014" y="336411"/>
                  </a:lnTo>
                  <a:lnTo>
                    <a:pt x="1149175" y="324268"/>
                  </a:lnTo>
                  <a:lnTo>
                    <a:pt x="1169336" y="312125"/>
                  </a:lnTo>
                  <a:lnTo>
                    <a:pt x="1189497" y="299982"/>
                  </a:lnTo>
                  <a:lnTo>
                    <a:pt x="1209658" y="287838"/>
                  </a:lnTo>
                  <a:lnTo>
                    <a:pt x="1229819" y="275695"/>
                  </a:lnTo>
                  <a:lnTo>
                    <a:pt x="1249980" y="263552"/>
                  </a:lnTo>
                  <a:lnTo>
                    <a:pt x="1270141" y="251409"/>
                  </a:lnTo>
                  <a:lnTo>
                    <a:pt x="1290302" y="239266"/>
                  </a:lnTo>
                  <a:lnTo>
                    <a:pt x="1310463" y="227123"/>
                  </a:lnTo>
                  <a:lnTo>
                    <a:pt x="1330624" y="214980"/>
                  </a:lnTo>
                  <a:lnTo>
                    <a:pt x="1350785" y="202837"/>
                  </a:lnTo>
                  <a:lnTo>
                    <a:pt x="1370946" y="190694"/>
                  </a:lnTo>
                  <a:lnTo>
                    <a:pt x="1391107" y="178551"/>
                  </a:lnTo>
                  <a:lnTo>
                    <a:pt x="1411268" y="166408"/>
                  </a:lnTo>
                  <a:lnTo>
                    <a:pt x="1431429" y="154265"/>
                  </a:lnTo>
                  <a:lnTo>
                    <a:pt x="1451590" y="142122"/>
                  </a:lnTo>
                  <a:lnTo>
                    <a:pt x="1471751" y="129978"/>
                  </a:lnTo>
                  <a:lnTo>
                    <a:pt x="1491912" y="117835"/>
                  </a:lnTo>
                  <a:lnTo>
                    <a:pt x="1512073" y="105692"/>
                  </a:lnTo>
                  <a:lnTo>
                    <a:pt x="1532234" y="93549"/>
                  </a:lnTo>
                  <a:lnTo>
                    <a:pt x="1552395" y="81406"/>
                  </a:lnTo>
                  <a:lnTo>
                    <a:pt x="1572556" y="69263"/>
                  </a:lnTo>
                  <a:lnTo>
                    <a:pt x="1592717" y="57120"/>
                  </a:lnTo>
                  <a:lnTo>
                    <a:pt x="1612878" y="44977"/>
                  </a:lnTo>
                  <a:lnTo>
                    <a:pt x="1633039" y="32834"/>
                  </a:lnTo>
                  <a:lnTo>
                    <a:pt x="1653200" y="20691"/>
                  </a:lnTo>
                  <a:lnTo>
                    <a:pt x="1673361" y="8548"/>
                  </a:lnTo>
                  <a:lnTo>
                    <a:pt x="16875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241465" y="5636298"/>
              <a:ext cx="71987" cy="63009"/>
            </a:xfrm>
            <a:custGeom>
              <a:avLst/>
              <a:pathLst>
                <a:path w="71987" h="63009">
                  <a:moveTo>
                    <a:pt x="37148" y="63009"/>
                  </a:moveTo>
                  <a:lnTo>
                    <a:pt x="71987" y="0"/>
                  </a:lnTo>
                  <a:lnTo>
                    <a:pt x="0" y="13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824410" y="1766954"/>
              <a:ext cx="1639554" cy="3360065"/>
            </a:xfrm>
            <a:custGeom>
              <a:avLst/>
              <a:pathLst>
                <a:path w="1639554" h="3360065">
                  <a:moveTo>
                    <a:pt x="0" y="0"/>
                  </a:moveTo>
                  <a:lnTo>
                    <a:pt x="18155" y="37208"/>
                  </a:lnTo>
                  <a:lnTo>
                    <a:pt x="36311" y="74416"/>
                  </a:lnTo>
                  <a:lnTo>
                    <a:pt x="54467" y="111624"/>
                  </a:lnTo>
                  <a:lnTo>
                    <a:pt x="72623" y="148832"/>
                  </a:lnTo>
                  <a:lnTo>
                    <a:pt x="90779" y="186040"/>
                  </a:lnTo>
                  <a:lnTo>
                    <a:pt x="108934" y="223248"/>
                  </a:lnTo>
                  <a:lnTo>
                    <a:pt x="127090" y="260456"/>
                  </a:lnTo>
                  <a:lnTo>
                    <a:pt x="145246" y="297664"/>
                  </a:lnTo>
                  <a:lnTo>
                    <a:pt x="163402" y="334872"/>
                  </a:lnTo>
                  <a:lnTo>
                    <a:pt x="181558" y="372081"/>
                  </a:lnTo>
                  <a:lnTo>
                    <a:pt x="199713" y="409289"/>
                  </a:lnTo>
                  <a:lnTo>
                    <a:pt x="217869" y="446497"/>
                  </a:lnTo>
                  <a:lnTo>
                    <a:pt x="236025" y="483705"/>
                  </a:lnTo>
                  <a:lnTo>
                    <a:pt x="254181" y="520913"/>
                  </a:lnTo>
                  <a:lnTo>
                    <a:pt x="272337" y="558121"/>
                  </a:lnTo>
                  <a:lnTo>
                    <a:pt x="290493" y="595329"/>
                  </a:lnTo>
                  <a:lnTo>
                    <a:pt x="308648" y="632537"/>
                  </a:lnTo>
                  <a:lnTo>
                    <a:pt x="326804" y="669745"/>
                  </a:lnTo>
                  <a:lnTo>
                    <a:pt x="344960" y="706954"/>
                  </a:lnTo>
                  <a:lnTo>
                    <a:pt x="363116" y="744162"/>
                  </a:lnTo>
                  <a:lnTo>
                    <a:pt x="381272" y="781370"/>
                  </a:lnTo>
                  <a:lnTo>
                    <a:pt x="399427" y="818578"/>
                  </a:lnTo>
                  <a:lnTo>
                    <a:pt x="417583" y="855786"/>
                  </a:lnTo>
                  <a:lnTo>
                    <a:pt x="435739" y="892994"/>
                  </a:lnTo>
                  <a:lnTo>
                    <a:pt x="453895" y="930202"/>
                  </a:lnTo>
                  <a:lnTo>
                    <a:pt x="472051" y="967410"/>
                  </a:lnTo>
                  <a:lnTo>
                    <a:pt x="490206" y="1004618"/>
                  </a:lnTo>
                  <a:lnTo>
                    <a:pt x="508362" y="1041827"/>
                  </a:lnTo>
                  <a:lnTo>
                    <a:pt x="526518" y="1079035"/>
                  </a:lnTo>
                  <a:lnTo>
                    <a:pt x="544674" y="1116243"/>
                  </a:lnTo>
                  <a:lnTo>
                    <a:pt x="562830" y="1153451"/>
                  </a:lnTo>
                  <a:lnTo>
                    <a:pt x="580986" y="1190659"/>
                  </a:lnTo>
                  <a:lnTo>
                    <a:pt x="599141" y="1227867"/>
                  </a:lnTo>
                  <a:lnTo>
                    <a:pt x="617297" y="1265075"/>
                  </a:lnTo>
                  <a:lnTo>
                    <a:pt x="635453" y="1302283"/>
                  </a:lnTo>
                  <a:lnTo>
                    <a:pt x="653609" y="1339491"/>
                  </a:lnTo>
                  <a:lnTo>
                    <a:pt x="671765" y="1376700"/>
                  </a:lnTo>
                  <a:lnTo>
                    <a:pt x="689920" y="1413908"/>
                  </a:lnTo>
                  <a:lnTo>
                    <a:pt x="708076" y="1451116"/>
                  </a:lnTo>
                  <a:lnTo>
                    <a:pt x="726232" y="1488324"/>
                  </a:lnTo>
                  <a:lnTo>
                    <a:pt x="744388" y="1525532"/>
                  </a:lnTo>
                  <a:lnTo>
                    <a:pt x="762544" y="1562740"/>
                  </a:lnTo>
                  <a:lnTo>
                    <a:pt x="780699" y="1599948"/>
                  </a:lnTo>
                  <a:lnTo>
                    <a:pt x="798855" y="1637156"/>
                  </a:lnTo>
                  <a:lnTo>
                    <a:pt x="817011" y="1674364"/>
                  </a:lnTo>
                  <a:lnTo>
                    <a:pt x="835167" y="1711573"/>
                  </a:lnTo>
                  <a:lnTo>
                    <a:pt x="853323" y="1748781"/>
                  </a:lnTo>
                  <a:lnTo>
                    <a:pt x="871479" y="1785989"/>
                  </a:lnTo>
                  <a:lnTo>
                    <a:pt x="889634" y="1823197"/>
                  </a:lnTo>
                  <a:lnTo>
                    <a:pt x="907790" y="1860405"/>
                  </a:lnTo>
                  <a:lnTo>
                    <a:pt x="925946" y="1897613"/>
                  </a:lnTo>
                  <a:lnTo>
                    <a:pt x="944102" y="1934821"/>
                  </a:lnTo>
                  <a:lnTo>
                    <a:pt x="962258" y="1972029"/>
                  </a:lnTo>
                  <a:lnTo>
                    <a:pt x="980413" y="2009237"/>
                  </a:lnTo>
                  <a:lnTo>
                    <a:pt x="998569" y="2046446"/>
                  </a:lnTo>
                  <a:lnTo>
                    <a:pt x="1016725" y="2083654"/>
                  </a:lnTo>
                  <a:lnTo>
                    <a:pt x="1034881" y="2120862"/>
                  </a:lnTo>
                  <a:lnTo>
                    <a:pt x="1053037" y="2158070"/>
                  </a:lnTo>
                  <a:lnTo>
                    <a:pt x="1071193" y="2195278"/>
                  </a:lnTo>
                  <a:lnTo>
                    <a:pt x="1089348" y="2232486"/>
                  </a:lnTo>
                  <a:lnTo>
                    <a:pt x="1107504" y="2269694"/>
                  </a:lnTo>
                  <a:lnTo>
                    <a:pt x="1125660" y="2306902"/>
                  </a:lnTo>
                  <a:lnTo>
                    <a:pt x="1143816" y="2344110"/>
                  </a:lnTo>
                  <a:lnTo>
                    <a:pt x="1161972" y="2381319"/>
                  </a:lnTo>
                  <a:lnTo>
                    <a:pt x="1180127" y="2418527"/>
                  </a:lnTo>
                  <a:lnTo>
                    <a:pt x="1198283" y="2455735"/>
                  </a:lnTo>
                  <a:lnTo>
                    <a:pt x="1216439" y="2492943"/>
                  </a:lnTo>
                  <a:lnTo>
                    <a:pt x="1234595" y="2530151"/>
                  </a:lnTo>
                  <a:lnTo>
                    <a:pt x="1252751" y="2567359"/>
                  </a:lnTo>
                  <a:lnTo>
                    <a:pt x="1270906" y="2604567"/>
                  </a:lnTo>
                  <a:lnTo>
                    <a:pt x="1289062" y="2641775"/>
                  </a:lnTo>
                  <a:lnTo>
                    <a:pt x="1307218" y="2678983"/>
                  </a:lnTo>
                  <a:lnTo>
                    <a:pt x="1325374" y="2716192"/>
                  </a:lnTo>
                  <a:lnTo>
                    <a:pt x="1343530" y="2753400"/>
                  </a:lnTo>
                  <a:lnTo>
                    <a:pt x="1361686" y="2790608"/>
                  </a:lnTo>
                  <a:lnTo>
                    <a:pt x="1379841" y="2827816"/>
                  </a:lnTo>
                  <a:lnTo>
                    <a:pt x="1397997" y="2865024"/>
                  </a:lnTo>
                  <a:lnTo>
                    <a:pt x="1416153" y="2902232"/>
                  </a:lnTo>
                  <a:lnTo>
                    <a:pt x="1434309" y="2939440"/>
                  </a:lnTo>
                  <a:lnTo>
                    <a:pt x="1452465" y="2976648"/>
                  </a:lnTo>
                  <a:lnTo>
                    <a:pt x="1470620" y="3013856"/>
                  </a:lnTo>
                  <a:lnTo>
                    <a:pt x="1488776" y="3051065"/>
                  </a:lnTo>
                  <a:lnTo>
                    <a:pt x="1506932" y="3088273"/>
                  </a:lnTo>
                  <a:lnTo>
                    <a:pt x="1525088" y="3125481"/>
                  </a:lnTo>
                  <a:lnTo>
                    <a:pt x="1543244" y="3162689"/>
                  </a:lnTo>
                  <a:lnTo>
                    <a:pt x="1561399" y="3199897"/>
                  </a:lnTo>
                  <a:lnTo>
                    <a:pt x="1579555" y="3237105"/>
                  </a:lnTo>
                  <a:lnTo>
                    <a:pt x="1597711" y="3274313"/>
                  </a:lnTo>
                  <a:lnTo>
                    <a:pt x="1615867" y="3311521"/>
                  </a:lnTo>
                  <a:lnTo>
                    <a:pt x="1634023" y="3348729"/>
                  </a:lnTo>
                  <a:lnTo>
                    <a:pt x="1639554" y="33600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404267" y="5055194"/>
              <a:ext cx="64707" cy="71825"/>
            </a:xfrm>
            <a:custGeom>
              <a:avLst/>
              <a:pathLst>
                <a:path w="64707" h="71825">
                  <a:moveTo>
                    <a:pt x="0" y="31574"/>
                  </a:moveTo>
                  <a:lnTo>
                    <a:pt x="59697" y="71825"/>
                  </a:lnTo>
                  <a:lnTo>
                    <a:pt x="64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538036" y="5565367"/>
              <a:ext cx="1742598" cy="586361"/>
            </a:xfrm>
            <a:custGeom>
              <a:avLst/>
              <a:pathLst>
                <a:path w="1742598" h="586361">
                  <a:moveTo>
                    <a:pt x="0" y="586361"/>
                  </a:moveTo>
                  <a:lnTo>
                    <a:pt x="21048" y="579279"/>
                  </a:lnTo>
                  <a:lnTo>
                    <a:pt x="42096" y="572196"/>
                  </a:lnTo>
                  <a:lnTo>
                    <a:pt x="63145" y="565114"/>
                  </a:lnTo>
                  <a:lnTo>
                    <a:pt x="84193" y="558031"/>
                  </a:lnTo>
                  <a:lnTo>
                    <a:pt x="105242" y="550948"/>
                  </a:lnTo>
                  <a:lnTo>
                    <a:pt x="126290" y="543866"/>
                  </a:lnTo>
                  <a:lnTo>
                    <a:pt x="147339" y="536783"/>
                  </a:lnTo>
                  <a:lnTo>
                    <a:pt x="168387" y="529701"/>
                  </a:lnTo>
                  <a:lnTo>
                    <a:pt x="189436" y="522618"/>
                  </a:lnTo>
                  <a:lnTo>
                    <a:pt x="210484" y="515536"/>
                  </a:lnTo>
                  <a:lnTo>
                    <a:pt x="231533" y="508453"/>
                  </a:lnTo>
                  <a:lnTo>
                    <a:pt x="252581" y="501371"/>
                  </a:lnTo>
                  <a:lnTo>
                    <a:pt x="273630" y="494288"/>
                  </a:lnTo>
                  <a:lnTo>
                    <a:pt x="294678" y="487206"/>
                  </a:lnTo>
                  <a:lnTo>
                    <a:pt x="315727" y="480123"/>
                  </a:lnTo>
                  <a:lnTo>
                    <a:pt x="336775" y="473041"/>
                  </a:lnTo>
                  <a:lnTo>
                    <a:pt x="357824" y="465958"/>
                  </a:lnTo>
                  <a:lnTo>
                    <a:pt x="378872" y="458875"/>
                  </a:lnTo>
                  <a:lnTo>
                    <a:pt x="399921" y="451793"/>
                  </a:lnTo>
                  <a:lnTo>
                    <a:pt x="420969" y="444710"/>
                  </a:lnTo>
                  <a:lnTo>
                    <a:pt x="442018" y="437628"/>
                  </a:lnTo>
                  <a:lnTo>
                    <a:pt x="463066" y="430545"/>
                  </a:lnTo>
                  <a:lnTo>
                    <a:pt x="484115" y="423463"/>
                  </a:lnTo>
                  <a:lnTo>
                    <a:pt x="505163" y="416380"/>
                  </a:lnTo>
                  <a:lnTo>
                    <a:pt x="526212" y="409298"/>
                  </a:lnTo>
                  <a:lnTo>
                    <a:pt x="547260" y="402215"/>
                  </a:lnTo>
                  <a:lnTo>
                    <a:pt x="568309" y="395133"/>
                  </a:lnTo>
                  <a:lnTo>
                    <a:pt x="589357" y="388050"/>
                  </a:lnTo>
                  <a:lnTo>
                    <a:pt x="610406" y="380967"/>
                  </a:lnTo>
                  <a:lnTo>
                    <a:pt x="631454" y="373885"/>
                  </a:lnTo>
                  <a:lnTo>
                    <a:pt x="652503" y="366802"/>
                  </a:lnTo>
                  <a:lnTo>
                    <a:pt x="673551" y="359720"/>
                  </a:lnTo>
                  <a:lnTo>
                    <a:pt x="694600" y="352637"/>
                  </a:lnTo>
                  <a:lnTo>
                    <a:pt x="715648" y="345555"/>
                  </a:lnTo>
                  <a:lnTo>
                    <a:pt x="736697" y="338472"/>
                  </a:lnTo>
                  <a:lnTo>
                    <a:pt x="757745" y="331390"/>
                  </a:lnTo>
                  <a:lnTo>
                    <a:pt x="778794" y="324307"/>
                  </a:lnTo>
                  <a:lnTo>
                    <a:pt x="799842" y="317225"/>
                  </a:lnTo>
                  <a:lnTo>
                    <a:pt x="820891" y="310142"/>
                  </a:lnTo>
                  <a:lnTo>
                    <a:pt x="841939" y="303060"/>
                  </a:lnTo>
                  <a:lnTo>
                    <a:pt x="862988" y="295977"/>
                  </a:lnTo>
                  <a:lnTo>
                    <a:pt x="884036" y="288894"/>
                  </a:lnTo>
                  <a:lnTo>
                    <a:pt x="905085" y="281812"/>
                  </a:lnTo>
                  <a:lnTo>
                    <a:pt x="926133" y="274729"/>
                  </a:lnTo>
                  <a:lnTo>
                    <a:pt x="947181" y="267647"/>
                  </a:lnTo>
                  <a:lnTo>
                    <a:pt x="968230" y="260564"/>
                  </a:lnTo>
                  <a:lnTo>
                    <a:pt x="989278" y="253482"/>
                  </a:lnTo>
                  <a:lnTo>
                    <a:pt x="1010327" y="246399"/>
                  </a:lnTo>
                  <a:lnTo>
                    <a:pt x="1031375" y="239317"/>
                  </a:lnTo>
                  <a:lnTo>
                    <a:pt x="1052424" y="232234"/>
                  </a:lnTo>
                  <a:lnTo>
                    <a:pt x="1073472" y="225152"/>
                  </a:lnTo>
                  <a:lnTo>
                    <a:pt x="1094521" y="218069"/>
                  </a:lnTo>
                  <a:lnTo>
                    <a:pt x="1115569" y="210986"/>
                  </a:lnTo>
                  <a:lnTo>
                    <a:pt x="1136618" y="203904"/>
                  </a:lnTo>
                  <a:lnTo>
                    <a:pt x="1157666" y="196821"/>
                  </a:lnTo>
                  <a:lnTo>
                    <a:pt x="1178715" y="189739"/>
                  </a:lnTo>
                  <a:lnTo>
                    <a:pt x="1199763" y="182656"/>
                  </a:lnTo>
                  <a:lnTo>
                    <a:pt x="1220812" y="175574"/>
                  </a:lnTo>
                  <a:lnTo>
                    <a:pt x="1241860" y="168491"/>
                  </a:lnTo>
                  <a:lnTo>
                    <a:pt x="1262909" y="161409"/>
                  </a:lnTo>
                  <a:lnTo>
                    <a:pt x="1283957" y="154326"/>
                  </a:lnTo>
                  <a:lnTo>
                    <a:pt x="1305006" y="147244"/>
                  </a:lnTo>
                  <a:lnTo>
                    <a:pt x="1326054" y="140161"/>
                  </a:lnTo>
                  <a:lnTo>
                    <a:pt x="1347103" y="133079"/>
                  </a:lnTo>
                  <a:lnTo>
                    <a:pt x="1368151" y="125996"/>
                  </a:lnTo>
                  <a:lnTo>
                    <a:pt x="1389200" y="118913"/>
                  </a:lnTo>
                  <a:lnTo>
                    <a:pt x="1410248" y="111831"/>
                  </a:lnTo>
                  <a:lnTo>
                    <a:pt x="1431297" y="104748"/>
                  </a:lnTo>
                  <a:lnTo>
                    <a:pt x="1452345" y="97666"/>
                  </a:lnTo>
                  <a:lnTo>
                    <a:pt x="1473394" y="90583"/>
                  </a:lnTo>
                  <a:lnTo>
                    <a:pt x="1494442" y="83501"/>
                  </a:lnTo>
                  <a:lnTo>
                    <a:pt x="1515491" y="76418"/>
                  </a:lnTo>
                  <a:lnTo>
                    <a:pt x="1536539" y="69336"/>
                  </a:lnTo>
                  <a:lnTo>
                    <a:pt x="1557588" y="62253"/>
                  </a:lnTo>
                  <a:lnTo>
                    <a:pt x="1578636" y="55171"/>
                  </a:lnTo>
                  <a:lnTo>
                    <a:pt x="1599685" y="48088"/>
                  </a:lnTo>
                  <a:lnTo>
                    <a:pt x="1620733" y="41005"/>
                  </a:lnTo>
                  <a:lnTo>
                    <a:pt x="1641782" y="33923"/>
                  </a:lnTo>
                  <a:lnTo>
                    <a:pt x="1662830" y="26840"/>
                  </a:lnTo>
                  <a:lnTo>
                    <a:pt x="1683879" y="19758"/>
                  </a:lnTo>
                  <a:lnTo>
                    <a:pt x="1704927" y="12675"/>
                  </a:lnTo>
                  <a:lnTo>
                    <a:pt x="1725976" y="5593"/>
                  </a:lnTo>
                  <a:lnTo>
                    <a:pt x="1742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210055" y="5551133"/>
              <a:ext cx="70578" cy="68240"/>
            </a:xfrm>
            <a:custGeom>
              <a:avLst/>
              <a:pathLst>
                <a:path w="70578" h="68240">
                  <a:moveTo>
                    <a:pt x="22961" y="68240"/>
                  </a:moveTo>
                  <a:lnTo>
                    <a:pt x="70578" y="142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891479" y="5018566"/>
              <a:ext cx="2374779" cy="375732"/>
            </a:xfrm>
            <a:custGeom>
              <a:avLst/>
              <a:pathLst>
                <a:path w="2374779" h="375732">
                  <a:moveTo>
                    <a:pt x="0" y="0"/>
                  </a:moveTo>
                  <a:lnTo>
                    <a:pt x="27579" y="4363"/>
                  </a:lnTo>
                  <a:lnTo>
                    <a:pt x="55158" y="8727"/>
                  </a:lnTo>
                  <a:lnTo>
                    <a:pt x="82738" y="13090"/>
                  </a:lnTo>
                  <a:lnTo>
                    <a:pt x="110317" y="17454"/>
                  </a:lnTo>
                  <a:lnTo>
                    <a:pt x="137896" y="21817"/>
                  </a:lnTo>
                  <a:lnTo>
                    <a:pt x="165476" y="26181"/>
                  </a:lnTo>
                  <a:lnTo>
                    <a:pt x="193055" y="30544"/>
                  </a:lnTo>
                  <a:lnTo>
                    <a:pt x="220634" y="34908"/>
                  </a:lnTo>
                  <a:lnTo>
                    <a:pt x="248214" y="39271"/>
                  </a:lnTo>
                  <a:lnTo>
                    <a:pt x="275793" y="43635"/>
                  </a:lnTo>
                  <a:lnTo>
                    <a:pt x="303372" y="47999"/>
                  </a:lnTo>
                  <a:lnTo>
                    <a:pt x="330952" y="52362"/>
                  </a:lnTo>
                  <a:lnTo>
                    <a:pt x="358531" y="56726"/>
                  </a:lnTo>
                  <a:lnTo>
                    <a:pt x="386111" y="61089"/>
                  </a:lnTo>
                  <a:lnTo>
                    <a:pt x="413690" y="65453"/>
                  </a:lnTo>
                  <a:lnTo>
                    <a:pt x="441269" y="69816"/>
                  </a:lnTo>
                  <a:lnTo>
                    <a:pt x="468849" y="74180"/>
                  </a:lnTo>
                  <a:lnTo>
                    <a:pt x="496428" y="78543"/>
                  </a:lnTo>
                  <a:lnTo>
                    <a:pt x="524007" y="82907"/>
                  </a:lnTo>
                  <a:lnTo>
                    <a:pt x="551587" y="87270"/>
                  </a:lnTo>
                  <a:lnTo>
                    <a:pt x="579166" y="91634"/>
                  </a:lnTo>
                  <a:lnTo>
                    <a:pt x="606745" y="95998"/>
                  </a:lnTo>
                  <a:lnTo>
                    <a:pt x="634325" y="100361"/>
                  </a:lnTo>
                  <a:lnTo>
                    <a:pt x="661904" y="104725"/>
                  </a:lnTo>
                  <a:lnTo>
                    <a:pt x="689484" y="109088"/>
                  </a:lnTo>
                  <a:lnTo>
                    <a:pt x="717063" y="113452"/>
                  </a:lnTo>
                  <a:lnTo>
                    <a:pt x="744642" y="117815"/>
                  </a:lnTo>
                  <a:lnTo>
                    <a:pt x="772222" y="122179"/>
                  </a:lnTo>
                  <a:lnTo>
                    <a:pt x="799801" y="126542"/>
                  </a:lnTo>
                  <a:lnTo>
                    <a:pt x="827380" y="130906"/>
                  </a:lnTo>
                  <a:lnTo>
                    <a:pt x="854960" y="135270"/>
                  </a:lnTo>
                  <a:lnTo>
                    <a:pt x="882539" y="139633"/>
                  </a:lnTo>
                  <a:lnTo>
                    <a:pt x="910118" y="143997"/>
                  </a:lnTo>
                  <a:lnTo>
                    <a:pt x="937698" y="148360"/>
                  </a:lnTo>
                  <a:lnTo>
                    <a:pt x="965277" y="152724"/>
                  </a:lnTo>
                  <a:lnTo>
                    <a:pt x="992857" y="157087"/>
                  </a:lnTo>
                  <a:lnTo>
                    <a:pt x="1020436" y="161451"/>
                  </a:lnTo>
                  <a:lnTo>
                    <a:pt x="1048015" y="165814"/>
                  </a:lnTo>
                  <a:lnTo>
                    <a:pt x="1075595" y="170178"/>
                  </a:lnTo>
                  <a:lnTo>
                    <a:pt x="1103174" y="174541"/>
                  </a:lnTo>
                  <a:lnTo>
                    <a:pt x="1130753" y="178905"/>
                  </a:lnTo>
                  <a:lnTo>
                    <a:pt x="1158333" y="183269"/>
                  </a:lnTo>
                  <a:lnTo>
                    <a:pt x="1185912" y="187632"/>
                  </a:lnTo>
                  <a:lnTo>
                    <a:pt x="1213491" y="191996"/>
                  </a:lnTo>
                  <a:lnTo>
                    <a:pt x="1241071" y="196359"/>
                  </a:lnTo>
                  <a:lnTo>
                    <a:pt x="1268650" y="200723"/>
                  </a:lnTo>
                  <a:lnTo>
                    <a:pt x="1296230" y="205086"/>
                  </a:lnTo>
                  <a:lnTo>
                    <a:pt x="1323809" y="209450"/>
                  </a:lnTo>
                  <a:lnTo>
                    <a:pt x="1351388" y="213813"/>
                  </a:lnTo>
                  <a:lnTo>
                    <a:pt x="1378968" y="218177"/>
                  </a:lnTo>
                  <a:lnTo>
                    <a:pt x="1406547" y="222540"/>
                  </a:lnTo>
                  <a:lnTo>
                    <a:pt x="1434126" y="226904"/>
                  </a:lnTo>
                  <a:lnTo>
                    <a:pt x="1461706" y="231268"/>
                  </a:lnTo>
                  <a:lnTo>
                    <a:pt x="1489285" y="235631"/>
                  </a:lnTo>
                  <a:lnTo>
                    <a:pt x="1516864" y="239995"/>
                  </a:lnTo>
                  <a:lnTo>
                    <a:pt x="1544444" y="244358"/>
                  </a:lnTo>
                  <a:lnTo>
                    <a:pt x="1572023" y="248722"/>
                  </a:lnTo>
                  <a:lnTo>
                    <a:pt x="1599603" y="253085"/>
                  </a:lnTo>
                  <a:lnTo>
                    <a:pt x="1627182" y="257449"/>
                  </a:lnTo>
                  <a:lnTo>
                    <a:pt x="1654761" y="261812"/>
                  </a:lnTo>
                  <a:lnTo>
                    <a:pt x="1682341" y="266176"/>
                  </a:lnTo>
                  <a:lnTo>
                    <a:pt x="1709920" y="270540"/>
                  </a:lnTo>
                  <a:lnTo>
                    <a:pt x="1737499" y="274903"/>
                  </a:lnTo>
                  <a:lnTo>
                    <a:pt x="1765079" y="279267"/>
                  </a:lnTo>
                  <a:lnTo>
                    <a:pt x="1792658" y="283630"/>
                  </a:lnTo>
                  <a:lnTo>
                    <a:pt x="1820237" y="287994"/>
                  </a:lnTo>
                  <a:lnTo>
                    <a:pt x="1847817" y="292357"/>
                  </a:lnTo>
                  <a:lnTo>
                    <a:pt x="1875396" y="296721"/>
                  </a:lnTo>
                  <a:lnTo>
                    <a:pt x="1902976" y="301084"/>
                  </a:lnTo>
                  <a:lnTo>
                    <a:pt x="1930555" y="305448"/>
                  </a:lnTo>
                  <a:lnTo>
                    <a:pt x="1958134" y="309811"/>
                  </a:lnTo>
                  <a:lnTo>
                    <a:pt x="1985714" y="314175"/>
                  </a:lnTo>
                  <a:lnTo>
                    <a:pt x="2013293" y="318539"/>
                  </a:lnTo>
                  <a:lnTo>
                    <a:pt x="2040872" y="322902"/>
                  </a:lnTo>
                  <a:lnTo>
                    <a:pt x="2068452" y="327266"/>
                  </a:lnTo>
                  <a:lnTo>
                    <a:pt x="2096031" y="331629"/>
                  </a:lnTo>
                  <a:lnTo>
                    <a:pt x="2123610" y="335993"/>
                  </a:lnTo>
                  <a:lnTo>
                    <a:pt x="2151190" y="340356"/>
                  </a:lnTo>
                  <a:lnTo>
                    <a:pt x="2178769" y="344720"/>
                  </a:lnTo>
                  <a:lnTo>
                    <a:pt x="2206349" y="349083"/>
                  </a:lnTo>
                  <a:lnTo>
                    <a:pt x="2233928" y="353447"/>
                  </a:lnTo>
                  <a:lnTo>
                    <a:pt x="2261507" y="357810"/>
                  </a:lnTo>
                  <a:lnTo>
                    <a:pt x="2289087" y="362174"/>
                  </a:lnTo>
                  <a:lnTo>
                    <a:pt x="2316666" y="366538"/>
                  </a:lnTo>
                  <a:lnTo>
                    <a:pt x="2344245" y="370901"/>
                  </a:lnTo>
                  <a:lnTo>
                    <a:pt x="2371825" y="375265"/>
                  </a:lnTo>
                  <a:lnTo>
                    <a:pt x="2374779" y="3757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199045" y="5348997"/>
              <a:ext cx="67213" cy="71115"/>
            </a:xfrm>
            <a:custGeom>
              <a:avLst/>
              <a:pathLst>
                <a:path w="67213" h="71115">
                  <a:moveTo>
                    <a:pt x="0" y="71115"/>
                  </a:moveTo>
                  <a:lnTo>
                    <a:pt x="67213" y="45301"/>
                  </a:lnTo>
                  <a:lnTo>
                    <a:pt x="112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949659" y="5612558"/>
              <a:ext cx="2350687" cy="1184522"/>
            </a:xfrm>
            <a:custGeom>
              <a:avLst/>
              <a:pathLst>
                <a:path w="2350687" h="1184522">
                  <a:moveTo>
                    <a:pt x="0" y="1184522"/>
                  </a:moveTo>
                  <a:lnTo>
                    <a:pt x="26991" y="1170921"/>
                  </a:lnTo>
                  <a:lnTo>
                    <a:pt x="53983" y="1157320"/>
                  </a:lnTo>
                  <a:lnTo>
                    <a:pt x="80975" y="1143718"/>
                  </a:lnTo>
                  <a:lnTo>
                    <a:pt x="107966" y="1130117"/>
                  </a:lnTo>
                  <a:lnTo>
                    <a:pt x="134958" y="1116516"/>
                  </a:lnTo>
                  <a:lnTo>
                    <a:pt x="161950" y="1102915"/>
                  </a:lnTo>
                  <a:lnTo>
                    <a:pt x="188941" y="1089313"/>
                  </a:lnTo>
                  <a:lnTo>
                    <a:pt x="215933" y="1075712"/>
                  </a:lnTo>
                  <a:lnTo>
                    <a:pt x="242925" y="1062111"/>
                  </a:lnTo>
                  <a:lnTo>
                    <a:pt x="269916" y="1048510"/>
                  </a:lnTo>
                  <a:lnTo>
                    <a:pt x="296908" y="1034909"/>
                  </a:lnTo>
                  <a:lnTo>
                    <a:pt x="323900" y="1021307"/>
                  </a:lnTo>
                  <a:lnTo>
                    <a:pt x="350891" y="1007706"/>
                  </a:lnTo>
                  <a:lnTo>
                    <a:pt x="377883" y="994105"/>
                  </a:lnTo>
                  <a:lnTo>
                    <a:pt x="404875" y="980504"/>
                  </a:lnTo>
                  <a:lnTo>
                    <a:pt x="431867" y="966902"/>
                  </a:lnTo>
                  <a:lnTo>
                    <a:pt x="458858" y="953301"/>
                  </a:lnTo>
                  <a:lnTo>
                    <a:pt x="485850" y="939700"/>
                  </a:lnTo>
                  <a:lnTo>
                    <a:pt x="512842" y="926099"/>
                  </a:lnTo>
                  <a:lnTo>
                    <a:pt x="539833" y="912497"/>
                  </a:lnTo>
                  <a:lnTo>
                    <a:pt x="566825" y="898896"/>
                  </a:lnTo>
                  <a:lnTo>
                    <a:pt x="593817" y="885295"/>
                  </a:lnTo>
                  <a:lnTo>
                    <a:pt x="620808" y="871694"/>
                  </a:lnTo>
                  <a:lnTo>
                    <a:pt x="647800" y="858092"/>
                  </a:lnTo>
                  <a:lnTo>
                    <a:pt x="674792" y="844491"/>
                  </a:lnTo>
                  <a:lnTo>
                    <a:pt x="701783" y="830890"/>
                  </a:lnTo>
                  <a:lnTo>
                    <a:pt x="728775" y="817289"/>
                  </a:lnTo>
                  <a:lnTo>
                    <a:pt x="755767" y="803687"/>
                  </a:lnTo>
                  <a:lnTo>
                    <a:pt x="782758" y="790086"/>
                  </a:lnTo>
                  <a:lnTo>
                    <a:pt x="809750" y="776485"/>
                  </a:lnTo>
                  <a:lnTo>
                    <a:pt x="836742" y="762884"/>
                  </a:lnTo>
                  <a:lnTo>
                    <a:pt x="863734" y="749282"/>
                  </a:lnTo>
                  <a:lnTo>
                    <a:pt x="890725" y="735681"/>
                  </a:lnTo>
                  <a:lnTo>
                    <a:pt x="917717" y="722080"/>
                  </a:lnTo>
                  <a:lnTo>
                    <a:pt x="944709" y="708479"/>
                  </a:lnTo>
                  <a:lnTo>
                    <a:pt x="971700" y="694877"/>
                  </a:lnTo>
                  <a:lnTo>
                    <a:pt x="998692" y="681276"/>
                  </a:lnTo>
                  <a:lnTo>
                    <a:pt x="1025684" y="667675"/>
                  </a:lnTo>
                  <a:lnTo>
                    <a:pt x="1052675" y="654074"/>
                  </a:lnTo>
                  <a:lnTo>
                    <a:pt x="1079667" y="640472"/>
                  </a:lnTo>
                  <a:lnTo>
                    <a:pt x="1106659" y="626871"/>
                  </a:lnTo>
                  <a:lnTo>
                    <a:pt x="1133650" y="613270"/>
                  </a:lnTo>
                  <a:lnTo>
                    <a:pt x="1160642" y="599669"/>
                  </a:lnTo>
                  <a:lnTo>
                    <a:pt x="1187634" y="586067"/>
                  </a:lnTo>
                  <a:lnTo>
                    <a:pt x="1214625" y="572466"/>
                  </a:lnTo>
                  <a:lnTo>
                    <a:pt x="1241617" y="558865"/>
                  </a:lnTo>
                  <a:lnTo>
                    <a:pt x="1268609" y="545264"/>
                  </a:lnTo>
                  <a:lnTo>
                    <a:pt x="1295601" y="531663"/>
                  </a:lnTo>
                  <a:lnTo>
                    <a:pt x="1322592" y="518061"/>
                  </a:lnTo>
                  <a:lnTo>
                    <a:pt x="1349584" y="504460"/>
                  </a:lnTo>
                  <a:lnTo>
                    <a:pt x="1376576" y="490859"/>
                  </a:lnTo>
                  <a:lnTo>
                    <a:pt x="1403567" y="477258"/>
                  </a:lnTo>
                  <a:lnTo>
                    <a:pt x="1430559" y="463656"/>
                  </a:lnTo>
                  <a:lnTo>
                    <a:pt x="1457551" y="450055"/>
                  </a:lnTo>
                  <a:lnTo>
                    <a:pt x="1484542" y="436454"/>
                  </a:lnTo>
                  <a:lnTo>
                    <a:pt x="1511534" y="422853"/>
                  </a:lnTo>
                  <a:lnTo>
                    <a:pt x="1538526" y="409251"/>
                  </a:lnTo>
                  <a:lnTo>
                    <a:pt x="1565517" y="395650"/>
                  </a:lnTo>
                  <a:lnTo>
                    <a:pt x="1592509" y="382049"/>
                  </a:lnTo>
                  <a:lnTo>
                    <a:pt x="1619501" y="368448"/>
                  </a:lnTo>
                  <a:lnTo>
                    <a:pt x="1646493" y="354846"/>
                  </a:lnTo>
                  <a:lnTo>
                    <a:pt x="1673484" y="341245"/>
                  </a:lnTo>
                  <a:lnTo>
                    <a:pt x="1700476" y="327644"/>
                  </a:lnTo>
                  <a:lnTo>
                    <a:pt x="1727468" y="314043"/>
                  </a:lnTo>
                  <a:lnTo>
                    <a:pt x="1754459" y="300441"/>
                  </a:lnTo>
                  <a:lnTo>
                    <a:pt x="1781451" y="286840"/>
                  </a:lnTo>
                  <a:lnTo>
                    <a:pt x="1808443" y="273239"/>
                  </a:lnTo>
                  <a:lnTo>
                    <a:pt x="1835434" y="259638"/>
                  </a:lnTo>
                  <a:lnTo>
                    <a:pt x="1862426" y="246036"/>
                  </a:lnTo>
                  <a:lnTo>
                    <a:pt x="1889418" y="232435"/>
                  </a:lnTo>
                  <a:lnTo>
                    <a:pt x="1916409" y="218834"/>
                  </a:lnTo>
                  <a:lnTo>
                    <a:pt x="1943401" y="205233"/>
                  </a:lnTo>
                  <a:lnTo>
                    <a:pt x="1970393" y="191631"/>
                  </a:lnTo>
                  <a:lnTo>
                    <a:pt x="1997384" y="178030"/>
                  </a:lnTo>
                  <a:lnTo>
                    <a:pt x="2024376" y="164429"/>
                  </a:lnTo>
                  <a:lnTo>
                    <a:pt x="2051368" y="150828"/>
                  </a:lnTo>
                  <a:lnTo>
                    <a:pt x="2078360" y="137226"/>
                  </a:lnTo>
                  <a:lnTo>
                    <a:pt x="2105351" y="123625"/>
                  </a:lnTo>
                  <a:lnTo>
                    <a:pt x="2132343" y="110024"/>
                  </a:lnTo>
                  <a:lnTo>
                    <a:pt x="2159335" y="96423"/>
                  </a:lnTo>
                  <a:lnTo>
                    <a:pt x="2186326" y="82821"/>
                  </a:lnTo>
                  <a:lnTo>
                    <a:pt x="2213318" y="69220"/>
                  </a:lnTo>
                  <a:lnTo>
                    <a:pt x="2240310" y="55619"/>
                  </a:lnTo>
                  <a:lnTo>
                    <a:pt x="2267301" y="42018"/>
                  </a:lnTo>
                  <a:lnTo>
                    <a:pt x="2294293" y="28416"/>
                  </a:lnTo>
                  <a:lnTo>
                    <a:pt x="2321285" y="14815"/>
                  </a:lnTo>
                  <a:lnTo>
                    <a:pt x="2348276" y="1214"/>
                  </a:lnTo>
                  <a:lnTo>
                    <a:pt x="2350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228462" y="5608468"/>
              <a:ext cx="71883" cy="64298"/>
            </a:xfrm>
            <a:custGeom>
              <a:avLst/>
              <a:pathLst>
                <a:path w="71883" h="64298">
                  <a:moveTo>
                    <a:pt x="32400" y="64298"/>
                  </a:moveTo>
                  <a:lnTo>
                    <a:pt x="71883" y="40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089832" y="5128835"/>
              <a:ext cx="1179688" cy="247735"/>
            </a:xfrm>
            <a:custGeom>
              <a:avLst/>
              <a:pathLst>
                <a:path w="1179688" h="247735">
                  <a:moveTo>
                    <a:pt x="0" y="0"/>
                  </a:moveTo>
                  <a:lnTo>
                    <a:pt x="15474" y="3249"/>
                  </a:lnTo>
                  <a:lnTo>
                    <a:pt x="30949" y="6499"/>
                  </a:lnTo>
                  <a:lnTo>
                    <a:pt x="46424" y="9749"/>
                  </a:lnTo>
                  <a:lnTo>
                    <a:pt x="61899" y="12998"/>
                  </a:lnTo>
                  <a:lnTo>
                    <a:pt x="77373" y="16248"/>
                  </a:lnTo>
                  <a:lnTo>
                    <a:pt x="92848" y="19498"/>
                  </a:lnTo>
                  <a:lnTo>
                    <a:pt x="108323" y="22748"/>
                  </a:lnTo>
                  <a:lnTo>
                    <a:pt x="123798" y="25997"/>
                  </a:lnTo>
                  <a:lnTo>
                    <a:pt x="139273" y="29247"/>
                  </a:lnTo>
                  <a:lnTo>
                    <a:pt x="154747" y="32497"/>
                  </a:lnTo>
                  <a:lnTo>
                    <a:pt x="170222" y="35746"/>
                  </a:lnTo>
                  <a:lnTo>
                    <a:pt x="185697" y="38996"/>
                  </a:lnTo>
                  <a:lnTo>
                    <a:pt x="201172" y="42246"/>
                  </a:lnTo>
                  <a:lnTo>
                    <a:pt x="216647" y="45496"/>
                  </a:lnTo>
                  <a:lnTo>
                    <a:pt x="232121" y="48745"/>
                  </a:lnTo>
                  <a:lnTo>
                    <a:pt x="247596" y="51995"/>
                  </a:lnTo>
                  <a:lnTo>
                    <a:pt x="263071" y="55245"/>
                  </a:lnTo>
                  <a:lnTo>
                    <a:pt x="278546" y="58494"/>
                  </a:lnTo>
                  <a:lnTo>
                    <a:pt x="294020" y="61744"/>
                  </a:lnTo>
                  <a:lnTo>
                    <a:pt x="309495" y="64994"/>
                  </a:lnTo>
                  <a:lnTo>
                    <a:pt x="324970" y="68244"/>
                  </a:lnTo>
                  <a:lnTo>
                    <a:pt x="340445" y="71493"/>
                  </a:lnTo>
                  <a:lnTo>
                    <a:pt x="355920" y="74743"/>
                  </a:lnTo>
                  <a:lnTo>
                    <a:pt x="371394" y="77993"/>
                  </a:lnTo>
                  <a:lnTo>
                    <a:pt x="386869" y="81243"/>
                  </a:lnTo>
                  <a:lnTo>
                    <a:pt x="402344" y="84492"/>
                  </a:lnTo>
                  <a:lnTo>
                    <a:pt x="417819" y="87742"/>
                  </a:lnTo>
                  <a:lnTo>
                    <a:pt x="433294" y="90992"/>
                  </a:lnTo>
                  <a:lnTo>
                    <a:pt x="448768" y="94241"/>
                  </a:lnTo>
                  <a:lnTo>
                    <a:pt x="464243" y="97491"/>
                  </a:lnTo>
                  <a:lnTo>
                    <a:pt x="479718" y="100741"/>
                  </a:lnTo>
                  <a:lnTo>
                    <a:pt x="495193" y="103991"/>
                  </a:lnTo>
                  <a:lnTo>
                    <a:pt x="510667" y="107240"/>
                  </a:lnTo>
                  <a:lnTo>
                    <a:pt x="526142" y="110490"/>
                  </a:lnTo>
                  <a:lnTo>
                    <a:pt x="541617" y="113740"/>
                  </a:lnTo>
                  <a:lnTo>
                    <a:pt x="557092" y="116989"/>
                  </a:lnTo>
                  <a:lnTo>
                    <a:pt x="572567" y="120239"/>
                  </a:lnTo>
                  <a:lnTo>
                    <a:pt x="588041" y="123489"/>
                  </a:lnTo>
                  <a:lnTo>
                    <a:pt x="603516" y="126739"/>
                  </a:lnTo>
                  <a:lnTo>
                    <a:pt x="618991" y="129988"/>
                  </a:lnTo>
                  <a:lnTo>
                    <a:pt x="634466" y="133238"/>
                  </a:lnTo>
                  <a:lnTo>
                    <a:pt x="649941" y="136488"/>
                  </a:lnTo>
                  <a:lnTo>
                    <a:pt x="665415" y="139737"/>
                  </a:lnTo>
                  <a:lnTo>
                    <a:pt x="680890" y="142987"/>
                  </a:lnTo>
                  <a:lnTo>
                    <a:pt x="696365" y="146237"/>
                  </a:lnTo>
                  <a:lnTo>
                    <a:pt x="711840" y="149487"/>
                  </a:lnTo>
                  <a:lnTo>
                    <a:pt x="727314" y="152736"/>
                  </a:lnTo>
                  <a:lnTo>
                    <a:pt x="742789" y="155986"/>
                  </a:lnTo>
                  <a:lnTo>
                    <a:pt x="758264" y="159236"/>
                  </a:lnTo>
                  <a:lnTo>
                    <a:pt x="773739" y="162486"/>
                  </a:lnTo>
                  <a:lnTo>
                    <a:pt x="789214" y="165735"/>
                  </a:lnTo>
                  <a:lnTo>
                    <a:pt x="804688" y="168985"/>
                  </a:lnTo>
                  <a:lnTo>
                    <a:pt x="820163" y="172235"/>
                  </a:lnTo>
                  <a:lnTo>
                    <a:pt x="835638" y="175484"/>
                  </a:lnTo>
                  <a:lnTo>
                    <a:pt x="851113" y="178734"/>
                  </a:lnTo>
                  <a:lnTo>
                    <a:pt x="866588" y="181984"/>
                  </a:lnTo>
                  <a:lnTo>
                    <a:pt x="882062" y="185234"/>
                  </a:lnTo>
                  <a:lnTo>
                    <a:pt x="897537" y="188483"/>
                  </a:lnTo>
                  <a:lnTo>
                    <a:pt x="913012" y="191733"/>
                  </a:lnTo>
                  <a:lnTo>
                    <a:pt x="928487" y="194983"/>
                  </a:lnTo>
                  <a:lnTo>
                    <a:pt x="943961" y="198232"/>
                  </a:lnTo>
                  <a:lnTo>
                    <a:pt x="959436" y="201482"/>
                  </a:lnTo>
                  <a:lnTo>
                    <a:pt x="974911" y="204732"/>
                  </a:lnTo>
                  <a:lnTo>
                    <a:pt x="990386" y="207982"/>
                  </a:lnTo>
                  <a:lnTo>
                    <a:pt x="1005861" y="211231"/>
                  </a:lnTo>
                  <a:lnTo>
                    <a:pt x="1021335" y="214481"/>
                  </a:lnTo>
                  <a:lnTo>
                    <a:pt x="1036810" y="217731"/>
                  </a:lnTo>
                  <a:lnTo>
                    <a:pt x="1052285" y="220981"/>
                  </a:lnTo>
                  <a:lnTo>
                    <a:pt x="1067760" y="224230"/>
                  </a:lnTo>
                  <a:lnTo>
                    <a:pt x="1083235" y="227480"/>
                  </a:lnTo>
                  <a:lnTo>
                    <a:pt x="1098709" y="230730"/>
                  </a:lnTo>
                  <a:lnTo>
                    <a:pt x="1114184" y="233979"/>
                  </a:lnTo>
                  <a:lnTo>
                    <a:pt x="1129659" y="237229"/>
                  </a:lnTo>
                  <a:lnTo>
                    <a:pt x="1145134" y="240479"/>
                  </a:lnTo>
                  <a:lnTo>
                    <a:pt x="1160609" y="243729"/>
                  </a:lnTo>
                  <a:lnTo>
                    <a:pt x="1176083" y="246978"/>
                  </a:lnTo>
                  <a:lnTo>
                    <a:pt x="1179688" y="2477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5201099" y="5328524"/>
              <a:ext cx="68421" cy="70463"/>
            </a:xfrm>
            <a:custGeom>
              <a:avLst/>
              <a:pathLst>
                <a:path w="68421" h="70463">
                  <a:moveTo>
                    <a:pt x="0" y="70463"/>
                  </a:moveTo>
                  <a:lnTo>
                    <a:pt x="68421" y="48046"/>
                  </a:lnTo>
                  <a:lnTo>
                    <a:pt x="147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917970" y="5655263"/>
              <a:ext cx="1709889" cy="1181975"/>
            </a:xfrm>
            <a:custGeom>
              <a:avLst/>
              <a:pathLst>
                <a:path w="1709889" h="1181975">
                  <a:moveTo>
                    <a:pt x="1709889" y="1181975"/>
                  </a:moveTo>
                  <a:lnTo>
                    <a:pt x="1689626" y="1167968"/>
                  </a:lnTo>
                  <a:lnTo>
                    <a:pt x="1669363" y="1153961"/>
                  </a:lnTo>
                  <a:lnTo>
                    <a:pt x="1649100" y="1139954"/>
                  </a:lnTo>
                  <a:lnTo>
                    <a:pt x="1628837" y="1125947"/>
                  </a:lnTo>
                  <a:lnTo>
                    <a:pt x="1608574" y="1111940"/>
                  </a:lnTo>
                  <a:lnTo>
                    <a:pt x="1588311" y="1097933"/>
                  </a:lnTo>
                  <a:lnTo>
                    <a:pt x="1568049" y="1083926"/>
                  </a:lnTo>
                  <a:lnTo>
                    <a:pt x="1547786" y="1069920"/>
                  </a:lnTo>
                  <a:lnTo>
                    <a:pt x="1527523" y="1055913"/>
                  </a:lnTo>
                  <a:lnTo>
                    <a:pt x="1507260" y="1041906"/>
                  </a:lnTo>
                  <a:lnTo>
                    <a:pt x="1486997" y="1027899"/>
                  </a:lnTo>
                  <a:lnTo>
                    <a:pt x="1466734" y="1013892"/>
                  </a:lnTo>
                  <a:lnTo>
                    <a:pt x="1446471" y="999885"/>
                  </a:lnTo>
                  <a:lnTo>
                    <a:pt x="1426209" y="985878"/>
                  </a:lnTo>
                  <a:lnTo>
                    <a:pt x="1405946" y="971871"/>
                  </a:lnTo>
                  <a:lnTo>
                    <a:pt x="1385683" y="957865"/>
                  </a:lnTo>
                  <a:lnTo>
                    <a:pt x="1365420" y="943858"/>
                  </a:lnTo>
                  <a:lnTo>
                    <a:pt x="1345157" y="929851"/>
                  </a:lnTo>
                  <a:lnTo>
                    <a:pt x="1324894" y="915844"/>
                  </a:lnTo>
                  <a:lnTo>
                    <a:pt x="1304631" y="901837"/>
                  </a:lnTo>
                  <a:lnTo>
                    <a:pt x="1284368" y="887830"/>
                  </a:lnTo>
                  <a:lnTo>
                    <a:pt x="1264106" y="873823"/>
                  </a:lnTo>
                  <a:lnTo>
                    <a:pt x="1243843" y="859816"/>
                  </a:lnTo>
                  <a:lnTo>
                    <a:pt x="1223580" y="845810"/>
                  </a:lnTo>
                  <a:lnTo>
                    <a:pt x="1203317" y="831803"/>
                  </a:lnTo>
                  <a:lnTo>
                    <a:pt x="1183054" y="817796"/>
                  </a:lnTo>
                  <a:lnTo>
                    <a:pt x="1162791" y="803789"/>
                  </a:lnTo>
                  <a:lnTo>
                    <a:pt x="1142528" y="789782"/>
                  </a:lnTo>
                  <a:lnTo>
                    <a:pt x="1122266" y="775775"/>
                  </a:lnTo>
                  <a:lnTo>
                    <a:pt x="1102003" y="761768"/>
                  </a:lnTo>
                  <a:lnTo>
                    <a:pt x="1081740" y="747761"/>
                  </a:lnTo>
                  <a:lnTo>
                    <a:pt x="1061477" y="733755"/>
                  </a:lnTo>
                  <a:lnTo>
                    <a:pt x="1041214" y="719748"/>
                  </a:lnTo>
                  <a:lnTo>
                    <a:pt x="1020951" y="705741"/>
                  </a:lnTo>
                  <a:lnTo>
                    <a:pt x="1000688" y="691734"/>
                  </a:lnTo>
                  <a:lnTo>
                    <a:pt x="980425" y="677727"/>
                  </a:lnTo>
                  <a:lnTo>
                    <a:pt x="960163" y="663720"/>
                  </a:lnTo>
                  <a:lnTo>
                    <a:pt x="939900" y="649713"/>
                  </a:lnTo>
                  <a:lnTo>
                    <a:pt x="919637" y="635706"/>
                  </a:lnTo>
                  <a:lnTo>
                    <a:pt x="899374" y="621700"/>
                  </a:lnTo>
                  <a:lnTo>
                    <a:pt x="879111" y="607693"/>
                  </a:lnTo>
                  <a:lnTo>
                    <a:pt x="858848" y="593686"/>
                  </a:lnTo>
                  <a:lnTo>
                    <a:pt x="838585" y="579679"/>
                  </a:lnTo>
                  <a:lnTo>
                    <a:pt x="818323" y="565672"/>
                  </a:lnTo>
                  <a:lnTo>
                    <a:pt x="798060" y="551665"/>
                  </a:lnTo>
                  <a:lnTo>
                    <a:pt x="777797" y="537658"/>
                  </a:lnTo>
                  <a:lnTo>
                    <a:pt x="757534" y="523651"/>
                  </a:lnTo>
                  <a:lnTo>
                    <a:pt x="737271" y="509645"/>
                  </a:lnTo>
                  <a:lnTo>
                    <a:pt x="717008" y="495638"/>
                  </a:lnTo>
                  <a:lnTo>
                    <a:pt x="696745" y="481631"/>
                  </a:lnTo>
                  <a:lnTo>
                    <a:pt x="676482" y="467624"/>
                  </a:lnTo>
                  <a:lnTo>
                    <a:pt x="656220" y="453617"/>
                  </a:lnTo>
                  <a:lnTo>
                    <a:pt x="635957" y="439610"/>
                  </a:lnTo>
                  <a:lnTo>
                    <a:pt x="615694" y="425603"/>
                  </a:lnTo>
                  <a:lnTo>
                    <a:pt x="595431" y="411596"/>
                  </a:lnTo>
                  <a:lnTo>
                    <a:pt x="575168" y="397590"/>
                  </a:lnTo>
                  <a:lnTo>
                    <a:pt x="554905" y="383583"/>
                  </a:lnTo>
                  <a:lnTo>
                    <a:pt x="534642" y="369576"/>
                  </a:lnTo>
                  <a:lnTo>
                    <a:pt x="514380" y="355569"/>
                  </a:lnTo>
                  <a:lnTo>
                    <a:pt x="494117" y="341562"/>
                  </a:lnTo>
                  <a:lnTo>
                    <a:pt x="473854" y="327555"/>
                  </a:lnTo>
                  <a:lnTo>
                    <a:pt x="453591" y="313548"/>
                  </a:lnTo>
                  <a:lnTo>
                    <a:pt x="433328" y="299541"/>
                  </a:lnTo>
                  <a:lnTo>
                    <a:pt x="413065" y="285535"/>
                  </a:lnTo>
                  <a:lnTo>
                    <a:pt x="392802" y="271528"/>
                  </a:lnTo>
                  <a:lnTo>
                    <a:pt x="372540" y="257521"/>
                  </a:lnTo>
                  <a:lnTo>
                    <a:pt x="352277" y="243514"/>
                  </a:lnTo>
                  <a:lnTo>
                    <a:pt x="332014" y="229507"/>
                  </a:lnTo>
                  <a:lnTo>
                    <a:pt x="311751" y="215500"/>
                  </a:lnTo>
                  <a:lnTo>
                    <a:pt x="291488" y="201493"/>
                  </a:lnTo>
                  <a:lnTo>
                    <a:pt x="271225" y="187486"/>
                  </a:lnTo>
                  <a:lnTo>
                    <a:pt x="250962" y="173480"/>
                  </a:lnTo>
                  <a:lnTo>
                    <a:pt x="230699" y="159473"/>
                  </a:lnTo>
                  <a:lnTo>
                    <a:pt x="210437" y="145466"/>
                  </a:lnTo>
                  <a:lnTo>
                    <a:pt x="190174" y="131459"/>
                  </a:lnTo>
                  <a:lnTo>
                    <a:pt x="169911" y="117452"/>
                  </a:lnTo>
                  <a:lnTo>
                    <a:pt x="149648" y="103445"/>
                  </a:lnTo>
                  <a:lnTo>
                    <a:pt x="129385" y="89438"/>
                  </a:lnTo>
                  <a:lnTo>
                    <a:pt x="109122" y="75432"/>
                  </a:lnTo>
                  <a:lnTo>
                    <a:pt x="88859" y="61425"/>
                  </a:lnTo>
                  <a:lnTo>
                    <a:pt x="68597" y="47418"/>
                  </a:lnTo>
                  <a:lnTo>
                    <a:pt x="48334" y="33411"/>
                  </a:lnTo>
                  <a:lnTo>
                    <a:pt x="28071" y="19404"/>
                  </a:lnTo>
                  <a:lnTo>
                    <a:pt x="7808" y="539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917970" y="5655263"/>
              <a:ext cx="71762" cy="65069"/>
            </a:xfrm>
            <a:custGeom>
              <a:avLst/>
              <a:pathLst>
                <a:path w="71762" h="65069">
                  <a:moveTo>
                    <a:pt x="71762" y="5842"/>
                  </a:moveTo>
                  <a:lnTo>
                    <a:pt x="0" y="0"/>
                  </a:lnTo>
                  <a:lnTo>
                    <a:pt x="30821" y="650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96730" y="5630939"/>
              <a:ext cx="1113556" cy="644730"/>
            </a:xfrm>
            <a:custGeom>
              <a:avLst/>
              <a:pathLst>
                <a:path w="1113556" h="644730">
                  <a:moveTo>
                    <a:pt x="0" y="644730"/>
                  </a:moveTo>
                  <a:lnTo>
                    <a:pt x="14395" y="636395"/>
                  </a:lnTo>
                  <a:lnTo>
                    <a:pt x="28790" y="628061"/>
                  </a:lnTo>
                  <a:lnTo>
                    <a:pt x="43185" y="619726"/>
                  </a:lnTo>
                  <a:lnTo>
                    <a:pt x="57580" y="611392"/>
                  </a:lnTo>
                  <a:lnTo>
                    <a:pt x="71975" y="603057"/>
                  </a:lnTo>
                  <a:lnTo>
                    <a:pt x="86370" y="594723"/>
                  </a:lnTo>
                  <a:lnTo>
                    <a:pt x="100765" y="586389"/>
                  </a:lnTo>
                  <a:lnTo>
                    <a:pt x="115160" y="578054"/>
                  </a:lnTo>
                  <a:lnTo>
                    <a:pt x="129555" y="569720"/>
                  </a:lnTo>
                  <a:lnTo>
                    <a:pt x="143950" y="561385"/>
                  </a:lnTo>
                  <a:lnTo>
                    <a:pt x="158345" y="553051"/>
                  </a:lnTo>
                  <a:lnTo>
                    <a:pt x="172740" y="544716"/>
                  </a:lnTo>
                  <a:lnTo>
                    <a:pt x="187135" y="536382"/>
                  </a:lnTo>
                  <a:lnTo>
                    <a:pt x="201530" y="528047"/>
                  </a:lnTo>
                  <a:lnTo>
                    <a:pt x="215925" y="519713"/>
                  </a:lnTo>
                  <a:lnTo>
                    <a:pt x="230320" y="511378"/>
                  </a:lnTo>
                  <a:lnTo>
                    <a:pt x="244715" y="503044"/>
                  </a:lnTo>
                  <a:lnTo>
                    <a:pt x="259110" y="494710"/>
                  </a:lnTo>
                  <a:lnTo>
                    <a:pt x="273505" y="486375"/>
                  </a:lnTo>
                  <a:lnTo>
                    <a:pt x="287900" y="478041"/>
                  </a:lnTo>
                  <a:lnTo>
                    <a:pt x="302295" y="469706"/>
                  </a:lnTo>
                  <a:lnTo>
                    <a:pt x="316690" y="461372"/>
                  </a:lnTo>
                  <a:lnTo>
                    <a:pt x="331085" y="453037"/>
                  </a:lnTo>
                  <a:lnTo>
                    <a:pt x="345480" y="444703"/>
                  </a:lnTo>
                  <a:lnTo>
                    <a:pt x="359875" y="436368"/>
                  </a:lnTo>
                  <a:lnTo>
                    <a:pt x="374270" y="428034"/>
                  </a:lnTo>
                  <a:lnTo>
                    <a:pt x="388665" y="419699"/>
                  </a:lnTo>
                  <a:lnTo>
                    <a:pt x="403060" y="411365"/>
                  </a:lnTo>
                  <a:lnTo>
                    <a:pt x="417455" y="403030"/>
                  </a:lnTo>
                  <a:lnTo>
                    <a:pt x="431850" y="394696"/>
                  </a:lnTo>
                  <a:lnTo>
                    <a:pt x="446245" y="386362"/>
                  </a:lnTo>
                  <a:lnTo>
                    <a:pt x="460640" y="378027"/>
                  </a:lnTo>
                  <a:lnTo>
                    <a:pt x="475035" y="369693"/>
                  </a:lnTo>
                  <a:lnTo>
                    <a:pt x="489430" y="361358"/>
                  </a:lnTo>
                  <a:lnTo>
                    <a:pt x="503825" y="353024"/>
                  </a:lnTo>
                  <a:lnTo>
                    <a:pt x="518220" y="344689"/>
                  </a:lnTo>
                  <a:lnTo>
                    <a:pt x="532615" y="336355"/>
                  </a:lnTo>
                  <a:lnTo>
                    <a:pt x="547010" y="328020"/>
                  </a:lnTo>
                  <a:lnTo>
                    <a:pt x="561405" y="319686"/>
                  </a:lnTo>
                  <a:lnTo>
                    <a:pt x="575800" y="311351"/>
                  </a:lnTo>
                  <a:lnTo>
                    <a:pt x="590195" y="303017"/>
                  </a:lnTo>
                  <a:lnTo>
                    <a:pt x="604590" y="294682"/>
                  </a:lnTo>
                  <a:lnTo>
                    <a:pt x="618985" y="286348"/>
                  </a:lnTo>
                  <a:lnTo>
                    <a:pt x="633380" y="278014"/>
                  </a:lnTo>
                  <a:lnTo>
                    <a:pt x="647775" y="269679"/>
                  </a:lnTo>
                  <a:lnTo>
                    <a:pt x="662170" y="261345"/>
                  </a:lnTo>
                  <a:lnTo>
                    <a:pt x="676565" y="253010"/>
                  </a:lnTo>
                  <a:lnTo>
                    <a:pt x="690960" y="244676"/>
                  </a:lnTo>
                  <a:lnTo>
                    <a:pt x="705355" y="236341"/>
                  </a:lnTo>
                  <a:lnTo>
                    <a:pt x="719750" y="228007"/>
                  </a:lnTo>
                  <a:lnTo>
                    <a:pt x="734145" y="219672"/>
                  </a:lnTo>
                  <a:lnTo>
                    <a:pt x="748540" y="211338"/>
                  </a:lnTo>
                  <a:lnTo>
                    <a:pt x="762935" y="203003"/>
                  </a:lnTo>
                  <a:lnTo>
                    <a:pt x="777330" y="194669"/>
                  </a:lnTo>
                  <a:lnTo>
                    <a:pt x="791725" y="186334"/>
                  </a:lnTo>
                  <a:lnTo>
                    <a:pt x="806120" y="178000"/>
                  </a:lnTo>
                  <a:lnTo>
                    <a:pt x="820515" y="169666"/>
                  </a:lnTo>
                  <a:lnTo>
                    <a:pt x="834910" y="161331"/>
                  </a:lnTo>
                  <a:lnTo>
                    <a:pt x="849305" y="152997"/>
                  </a:lnTo>
                  <a:lnTo>
                    <a:pt x="863700" y="144662"/>
                  </a:lnTo>
                  <a:lnTo>
                    <a:pt x="878095" y="136328"/>
                  </a:lnTo>
                  <a:lnTo>
                    <a:pt x="892490" y="127993"/>
                  </a:lnTo>
                  <a:lnTo>
                    <a:pt x="906885" y="119659"/>
                  </a:lnTo>
                  <a:lnTo>
                    <a:pt x="921280" y="111324"/>
                  </a:lnTo>
                  <a:lnTo>
                    <a:pt x="935675" y="102990"/>
                  </a:lnTo>
                  <a:lnTo>
                    <a:pt x="950070" y="94655"/>
                  </a:lnTo>
                  <a:lnTo>
                    <a:pt x="964465" y="86321"/>
                  </a:lnTo>
                  <a:lnTo>
                    <a:pt x="978860" y="77986"/>
                  </a:lnTo>
                  <a:lnTo>
                    <a:pt x="993255" y="69652"/>
                  </a:lnTo>
                  <a:lnTo>
                    <a:pt x="1007650" y="61318"/>
                  </a:lnTo>
                  <a:lnTo>
                    <a:pt x="1022045" y="52983"/>
                  </a:lnTo>
                  <a:lnTo>
                    <a:pt x="1036440" y="44649"/>
                  </a:lnTo>
                  <a:lnTo>
                    <a:pt x="1050835" y="36314"/>
                  </a:lnTo>
                  <a:lnTo>
                    <a:pt x="1065230" y="27980"/>
                  </a:lnTo>
                  <a:lnTo>
                    <a:pt x="1079625" y="19645"/>
                  </a:lnTo>
                  <a:lnTo>
                    <a:pt x="1094020" y="11311"/>
                  </a:lnTo>
                  <a:lnTo>
                    <a:pt x="1108415" y="2976"/>
                  </a:lnTo>
                  <a:lnTo>
                    <a:pt x="11135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238287" y="5630939"/>
              <a:ext cx="71999" cy="62397"/>
            </a:xfrm>
            <a:custGeom>
              <a:avLst/>
              <a:pathLst>
                <a:path w="71999" h="62397">
                  <a:moveTo>
                    <a:pt x="36076" y="62397"/>
                  </a:moveTo>
                  <a:lnTo>
                    <a:pt x="71999" y="0"/>
                  </a:lnTo>
                  <a:lnTo>
                    <a:pt x="0" y="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722656" y="5441772"/>
              <a:ext cx="1539184" cy="7120"/>
            </a:xfrm>
            <a:custGeom>
              <a:avLst/>
              <a:pathLst>
                <a:path w="1539184" h="7120">
                  <a:moveTo>
                    <a:pt x="0" y="0"/>
                  </a:moveTo>
                  <a:lnTo>
                    <a:pt x="19183" y="88"/>
                  </a:lnTo>
                  <a:lnTo>
                    <a:pt x="38367" y="177"/>
                  </a:lnTo>
                  <a:lnTo>
                    <a:pt x="57550" y="266"/>
                  </a:lnTo>
                  <a:lnTo>
                    <a:pt x="76734" y="354"/>
                  </a:lnTo>
                  <a:lnTo>
                    <a:pt x="95918" y="443"/>
                  </a:lnTo>
                  <a:lnTo>
                    <a:pt x="115101" y="532"/>
                  </a:lnTo>
                  <a:lnTo>
                    <a:pt x="134285" y="621"/>
                  </a:lnTo>
                  <a:lnTo>
                    <a:pt x="153469" y="709"/>
                  </a:lnTo>
                  <a:lnTo>
                    <a:pt x="172652" y="798"/>
                  </a:lnTo>
                  <a:lnTo>
                    <a:pt x="191836" y="887"/>
                  </a:lnTo>
                  <a:lnTo>
                    <a:pt x="211020" y="976"/>
                  </a:lnTo>
                  <a:lnTo>
                    <a:pt x="230203" y="1064"/>
                  </a:lnTo>
                  <a:lnTo>
                    <a:pt x="249387" y="1153"/>
                  </a:lnTo>
                  <a:lnTo>
                    <a:pt x="268570" y="1242"/>
                  </a:lnTo>
                  <a:lnTo>
                    <a:pt x="287754" y="1331"/>
                  </a:lnTo>
                  <a:lnTo>
                    <a:pt x="306938" y="1419"/>
                  </a:lnTo>
                  <a:lnTo>
                    <a:pt x="326121" y="1508"/>
                  </a:lnTo>
                  <a:lnTo>
                    <a:pt x="345305" y="1597"/>
                  </a:lnTo>
                  <a:lnTo>
                    <a:pt x="364489" y="1686"/>
                  </a:lnTo>
                  <a:lnTo>
                    <a:pt x="383672" y="1774"/>
                  </a:lnTo>
                  <a:lnTo>
                    <a:pt x="402856" y="1863"/>
                  </a:lnTo>
                  <a:lnTo>
                    <a:pt x="422040" y="1952"/>
                  </a:lnTo>
                  <a:lnTo>
                    <a:pt x="441223" y="2041"/>
                  </a:lnTo>
                  <a:lnTo>
                    <a:pt x="460407" y="2129"/>
                  </a:lnTo>
                  <a:lnTo>
                    <a:pt x="479590" y="2218"/>
                  </a:lnTo>
                  <a:lnTo>
                    <a:pt x="498774" y="2307"/>
                  </a:lnTo>
                  <a:lnTo>
                    <a:pt x="517958" y="2395"/>
                  </a:lnTo>
                  <a:lnTo>
                    <a:pt x="537141" y="2484"/>
                  </a:lnTo>
                  <a:lnTo>
                    <a:pt x="556325" y="2573"/>
                  </a:lnTo>
                  <a:lnTo>
                    <a:pt x="575509" y="2662"/>
                  </a:lnTo>
                  <a:lnTo>
                    <a:pt x="594692" y="2750"/>
                  </a:lnTo>
                  <a:lnTo>
                    <a:pt x="613876" y="2839"/>
                  </a:lnTo>
                  <a:lnTo>
                    <a:pt x="633060" y="2928"/>
                  </a:lnTo>
                  <a:lnTo>
                    <a:pt x="652243" y="3017"/>
                  </a:lnTo>
                  <a:lnTo>
                    <a:pt x="671427" y="3105"/>
                  </a:lnTo>
                  <a:lnTo>
                    <a:pt x="690610" y="3194"/>
                  </a:lnTo>
                  <a:lnTo>
                    <a:pt x="709794" y="3283"/>
                  </a:lnTo>
                  <a:lnTo>
                    <a:pt x="728978" y="3372"/>
                  </a:lnTo>
                  <a:lnTo>
                    <a:pt x="748161" y="3460"/>
                  </a:lnTo>
                  <a:lnTo>
                    <a:pt x="767345" y="3549"/>
                  </a:lnTo>
                  <a:lnTo>
                    <a:pt x="786529" y="3638"/>
                  </a:lnTo>
                  <a:lnTo>
                    <a:pt x="805712" y="3727"/>
                  </a:lnTo>
                  <a:lnTo>
                    <a:pt x="824896" y="3815"/>
                  </a:lnTo>
                  <a:lnTo>
                    <a:pt x="844080" y="3904"/>
                  </a:lnTo>
                  <a:lnTo>
                    <a:pt x="863263" y="3993"/>
                  </a:lnTo>
                  <a:lnTo>
                    <a:pt x="882447" y="4082"/>
                  </a:lnTo>
                  <a:lnTo>
                    <a:pt x="901630" y="4170"/>
                  </a:lnTo>
                  <a:lnTo>
                    <a:pt x="920814" y="4259"/>
                  </a:lnTo>
                  <a:lnTo>
                    <a:pt x="939998" y="4348"/>
                  </a:lnTo>
                  <a:lnTo>
                    <a:pt x="959181" y="4437"/>
                  </a:lnTo>
                  <a:lnTo>
                    <a:pt x="978365" y="4525"/>
                  </a:lnTo>
                  <a:lnTo>
                    <a:pt x="997549" y="4614"/>
                  </a:lnTo>
                  <a:lnTo>
                    <a:pt x="1016732" y="4703"/>
                  </a:lnTo>
                  <a:lnTo>
                    <a:pt x="1035916" y="4791"/>
                  </a:lnTo>
                  <a:lnTo>
                    <a:pt x="1055100" y="4880"/>
                  </a:lnTo>
                  <a:lnTo>
                    <a:pt x="1074283" y="4969"/>
                  </a:lnTo>
                  <a:lnTo>
                    <a:pt x="1093467" y="5058"/>
                  </a:lnTo>
                  <a:lnTo>
                    <a:pt x="1112651" y="5146"/>
                  </a:lnTo>
                  <a:lnTo>
                    <a:pt x="1131834" y="5235"/>
                  </a:lnTo>
                  <a:lnTo>
                    <a:pt x="1151018" y="5324"/>
                  </a:lnTo>
                  <a:lnTo>
                    <a:pt x="1170201" y="5413"/>
                  </a:lnTo>
                  <a:lnTo>
                    <a:pt x="1189385" y="5501"/>
                  </a:lnTo>
                  <a:lnTo>
                    <a:pt x="1208569" y="5590"/>
                  </a:lnTo>
                  <a:lnTo>
                    <a:pt x="1227752" y="5679"/>
                  </a:lnTo>
                  <a:lnTo>
                    <a:pt x="1246936" y="5768"/>
                  </a:lnTo>
                  <a:lnTo>
                    <a:pt x="1266120" y="5856"/>
                  </a:lnTo>
                  <a:lnTo>
                    <a:pt x="1285303" y="5945"/>
                  </a:lnTo>
                  <a:lnTo>
                    <a:pt x="1304487" y="6034"/>
                  </a:lnTo>
                  <a:lnTo>
                    <a:pt x="1323671" y="6123"/>
                  </a:lnTo>
                  <a:lnTo>
                    <a:pt x="1342854" y="6211"/>
                  </a:lnTo>
                  <a:lnTo>
                    <a:pt x="1362038" y="6300"/>
                  </a:lnTo>
                  <a:lnTo>
                    <a:pt x="1381221" y="6389"/>
                  </a:lnTo>
                  <a:lnTo>
                    <a:pt x="1400405" y="6478"/>
                  </a:lnTo>
                  <a:lnTo>
                    <a:pt x="1419589" y="6566"/>
                  </a:lnTo>
                  <a:lnTo>
                    <a:pt x="1438772" y="6655"/>
                  </a:lnTo>
                  <a:lnTo>
                    <a:pt x="1457956" y="6744"/>
                  </a:lnTo>
                  <a:lnTo>
                    <a:pt x="1477140" y="6833"/>
                  </a:lnTo>
                  <a:lnTo>
                    <a:pt x="1496323" y="6921"/>
                  </a:lnTo>
                  <a:lnTo>
                    <a:pt x="1515507" y="7010"/>
                  </a:lnTo>
                  <a:lnTo>
                    <a:pt x="1534691" y="7099"/>
                  </a:lnTo>
                  <a:lnTo>
                    <a:pt x="1539184" y="71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199320" y="5412604"/>
              <a:ext cx="62519" cy="71999"/>
            </a:xfrm>
            <a:custGeom>
              <a:avLst/>
              <a:pathLst>
                <a:path w="62519" h="71999">
                  <a:moveTo>
                    <a:pt x="0" y="71999"/>
                  </a:moveTo>
                  <a:lnTo>
                    <a:pt x="62519" y="36288"/>
                  </a:lnTo>
                  <a:lnTo>
                    <a:pt x="3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958308" y="4614810"/>
              <a:ext cx="1860279" cy="707737"/>
            </a:xfrm>
            <a:custGeom>
              <a:avLst/>
              <a:pathLst>
                <a:path w="1860279" h="707737">
                  <a:moveTo>
                    <a:pt x="1860279" y="0"/>
                  </a:moveTo>
                  <a:lnTo>
                    <a:pt x="1838089" y="8441"/>
                  </a:lnTo>
                  <a:lnTo>
                    <a:pt x="1815900" y="16883"/>
                  </a:lnTo>
                  <a:lnTo>
                    <a:pt x="1793710" y="25325"/>
                  </a:lnTo>
                  <a:lnTo>
                    <a:pt x="1771521" y="33767"/>
                  </a:lnTo>
                  <a:lnTo>
                    <a:pt x="1749332" y="42209"/>
                  </a:lnTo>
                  <a:lnTo>
                    <a:pt x="1727142" y="50651"/>
                  </a:lnTo>
                  <a:lnTo>
                    <a:pt x="1704953" y="59093"/>
                  </a:lnTo>
                  <a:lnTo>
                    <a:pt x="1682763" y="67535"/>
                  </a:lnTo>
                  <a:lnTo>
                    <a:pt x="1660574" y="75977"/>
                  </a:lnTo>
                  <a:lnTo>
                    <a:pt x="1638384" y="84418"/>
                  </a:lnTo>
                  <a:lnTo>
                    <a:pt x="1616195" y="92860"/>
                  </a:lnTo>
                  <a:lnTo>
                    <a:pt x="1594006" y="101302"/>
                  </a:lnTo>
                  <a:lnTo>
                    <a:pt x="1571816" y="109744"/>
                  </a:lnTo>
                  <a:lnTo>
                    <a:pt x="1549627" y="118186"/>
                  </a:lnTo>
                  <a:lnTo>
                    <a:pt x="1527437" y="126628"/>
                  </a:lnTo>
                  <a:lnTo>
                    <a:pt x="1505248" y="135070"/>
                  </a:lnTo>
                  <a:lnTo>
                    <a:pt x="1483059" y="143512"/>
                  </a:lnTo>
                  <a:lnTo>
                    <a:pt x="1460869" y="151954"/>
                  </a:lnTo>
                  <a:lnTo>
                    <a:pt x="1438680" y="160396"/>
                  </a:lnTo>
                  <a:lnTo>
                    <a:pt x="1416490" y="168837"/>
                  </a:lnTo>
                  <a:lnTo>
                    <a:pt x="1394301" y="177279"/>
                  </a:lnTo>
                  <a:lnTo>
                    <a:pt x="1372112" y="185721"/>
                  </a:lnTo>
                  <a:lnTo>
                    <a:pt x="1349922" y="194163"/>
                  </a:lnTo>
                  <a:lnTo>
                    <a:pt x="1327733" y="202605"/>
                  </a:lnTo>
                  <a:lnTo>
                    <a:pt x="1305543" y="211047"/>
                  </a:lnTo>
                  <a:lnTo>
                    <a:pt x="1283354" y="219489"/>
                  </a:lnTo>
                  <a:lnTo>
                    <a:pt x="1261165" y="227931"/>
                  </a:lnTo>
                  <a:lnTo>
                    <a:pt x="1238975" y="236373"/>
                  </a:lnTo>
                  <a:lnTo>
                    <a:pt x="1216786" y="244814"/>
                  </a:lnTo>
                  <a:lnTo>
                    <a:pt x="1194596" y="253256"/>
                  </a:lnTo>
                  <a:lnTo>
                    <a:pt x="1172407" y="261698"/>
                  </a:lnTo>
                  <a:lnTo>
                    <a:pt x="1150218" y="270140"/>
                  </a:lnTo>
                  <a:lnTo>
                    <a:pt x="1128028" y="278582"/>
                  </a:lnTo>
                  <a:lnTo>
                    <a:pt x="1105839" y="287024"/>
                  </a:lnTo>
                  <a:lnTo>
                    <a:pt x="1083649" y="295466"/>
                  </a:lnTo>
                  <a:lnTo>
                    <a:pt x="1061460" y="303908"/>
                  </a:lnTo>
                  <a:lnTo>
                    <a:pt x="1039271" y="312350"/>
                  </a:lnTo>
                  <a:lnTo>
                    <a:pt x="1017081" y="320792"/>
                  </a:lnTo>
                  <a:lnTo>
                    <a:pt x="994892" y="329233"/>
                  </a:lnTo>
                  <a:lnTo>
                    <a:pt x="972702" y="337675"/>
                  </a:lnTo>
                  <a:lnTo>
                    <a:pt x="950513" y="346117"/>
                  </a:lnTo>
                  <a:lnTo>
                    <a:pt x="928324" y="354559"/>
                  </a:lnTo>
                  <a:lnTo>
                    <a:pt x="906134" y="363001"/>
                  </a:lnTo>
                  <a:lnTo>
                    <a:pt x="883945" y="371443"/>
                  </a:lnTo>
                  <a:lnTo>
                    <a:pt x="861755" y="379885"/>
                  </a:lnTo>
                  <a:lnTo>
                    <a:pt x="839566" y="388327"/>
                  </a:lnTo>
                  <a:lnTo>
                    <a:pt x="817376" y="396769"/>
                  </a:lnTo>
                  <a:lnTo>
                    <a:pt x="795187" y="405210"/>
                  </a:lnTo>
                  <a:lnTo>
                    <a:pt x="772998" y="413652"/>
                  </a:lnTo>
                  <a:lnTo>
                    <a:pt x="750808" y="422094"/>
                  </a:lnTo>
                  <a:lnTo>
                    <a:pt x="728619" y="430536"/>
                  </a:lnTo>
                  <a:lnTo>
                    <a:pt x="706429" y="438978"/>
                  </a:lnTo>
                  <a:lnTo>
                    <a:pt x="684240" y="447420"/>
                  </a:lnTo>
                  <a:lnTo>
                    <a:pt x="662051" y="455862"/>
                  </a:lnTo>
                  <a:lnTo>
                    <a:pt x="639861" y="464304"/>
                  </a:lnTo>
                  <a:lnTo>
                    <a:pt x="617672" y="472746"/>
                  </a:lnTo>
                  <a:lnTo>
                    <a:pt x="595482" y="481188"/>
                  </a:lnTo>
                  <a:lnTo>
                    <a:pt x="573293" y="489629"/>
                  </a:lnTo>
                  <a:lnTo>
                    <a:pt x="551104" y="498071"/>
                  </a:lnTo>
                  <a:lnTo>
                    <a:pt x="528914" y="506513"/>
                  </a:lnTo>
                  <a:lnTo>
                    <a:pt x="506725" y="514955"/>
                  </a:lnTo>
                  <a:lnTo>
                    <a:pt x="484535" y="523397"/>
                  </a:lnTo>
                  <a:lnTo>
                    <a:pt x="462346" y="531839"/>
                  </a:lnTo>
                  <a:lnTo>
                    <a:pt x="440157" y="540281"/>
                  </a:lnTo>
                  <a:lnTo>
                    <a:pt x="417967" y="548723"/>
                  </a:lnTo>
                  <a:lnTo>
                    <a:pt x="395778" y="557165"/>
                  </a:lnTo>
                  <a:lnTo>
                    <a:pt x="373588" y="565606"/>
                  </a:lnTo>
                  <a:lnTo>
                    <a:pt x="351399" y="574048"/>
                  </a:lnTo>
                  <a:lnTo>
                    <a:pt x="329210" y="582490"/>
                  </a:lnTo>
                  <a:lnTo>
                    <a:pt x="307020" y="590932"/>
                  </a:lnTo>
                  <a:lnTo>
                    <a:pt x="284831" y="599374"/>
                  </a:lnTo>
                  <a:lnTo>
                    <a:pt x="262641" y="607816"/>
                  </a:lnTo>
                  <a:lnTo>
                    <a:pt x="240452" y="616258"/>
                  </a:lnTo>
                  <a:lnTo>
                    <a:pt x="218263" y="624700"/>
                  </a:lnTo>
                  <a:lnTo>
                    <a:pt x="196073" y="633142"/>
                  </a:lnTo>
                  <a:lnTo>
                    <a:pt x="173884" y="641584"/>
                  </a:lnTo>
                  <a:lnTo>
                    <a:pt x="151694" y="650025"/>
                  </a:lnTo>
                  <a:lnTo>
                    <a:pt x="129505" y="658467"/>
                  </a:lnTo>
                  <a:lnTo>
                    <a:pt x="107316" y="666909"/>
                  </a:lnTo>
                  <a:lnTo>
                    <a:pt x="85126" y="675351"/>
                  </a:lnTo>
                  <a:lnTo>
                    <a:pt x="62937" y="683793"/>
                  </a:lnTo>
                  <a:lnTo>
                    <a:pt x="40747" y="692235"/>
                  </a:lnTo>
                  <a:lnTo>
                    <a:pt x="18558" y="700677"/>
                  </a:lnTo>
                  <a:lnTo>
                    <a:pt x="0" y="707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958308" y="5266728"/>
              <a:ext cx="71079" cy="67294"/>
            </a:xfrm>
            <a:custGeom>
              <a:avLst/>
              <a:pathLst>
                <a:path w="71079" h="67294">
                  <a:moveTo>
                    <a:pt x="45477" y="0"/>
                  </a:moveTo>
                  <a:lnTo>
                    <a:pt x="0" y="55819"/>
                  </a:lnTo>
                  <a:lnTo>
                    <a:pt x="71079" y="672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076076" y="3092780"/>
              <a:ext cx="1606138" cy="1487621"/>
            </a:xfrm>
            <a:custGeom>
              <a:avLst/>
              <a:pathLst>
                <a:path w="1606138" h="1487621">
                  <a:moveTo>
                    <a:pt x="1606138" y="1487621"/>
                  </a:moveTo>
                  <a:lnTo>
                    <a:pt x="1587246" y="1470123"/>
                  </a:lnTo>
                  <a:lnTo>
                    <a:pt x="1568355" y="1452626"/>
                  </a:lnTo>
                  <a:lnTo>
                    <a:pt x="1549464" y="1435128"/>
                  </a:lnTo>
                  <a:lnTo>
                    <a:pt x="1530572" y="1417631"/>
                  </a:lnTo>
                  <a:lnTo>
                    <a:pt x="1511681" y="1400133"/>
                  </a:lnTo>
                  <a:lnTo>
                    <a:pt x="1492789" y="1382636"/>
                  </a:lnTo>
                  <a:lnTo>
                    <a:pt x="1473898" y="1365138"/>
                  </a:lnTo>
                  <a:lnTo>
                    <a:pt x="1455006" y="1347641"/>
                  </a:lnTo>
                  <a:lnTo>
                    <a:pt x="1436115" y="1330144"/>
                  </a:lnTo>
                  <a:lnTo>
                    <a:pt x="1417223" y="1312646"/>
                  </a:lnTo>
                  <a:lnTo>
                    <a:pt x="1398332" y="1295149"/>
                  </a:lnTo>
                  <a:lnTo>
                    <a:pt x="1379440" y="1277651"/>
                  </a:lnTo>
                  <a:lnTo>
                    <a:pt x="1360549" y="1260154"/>
                  </a:lnTo>
                  <a:lnTo>
                    <a:pt x="1341657" y="1242656"/>
                  </a:lnTo>
                  <a:lnTo>
                    <a:pt x="1322766" y="1225159"/>
                  </a:lnTo>
                  <a:lnTo>
                    <a:pt x="1303875" y="1207661"/>
                  </a:lnTo>
                  <a:lnTo>
                    <a:pt x="1284983" y="1190164"/>
                  </a:lnTo>
                  <a:lnTo>
                    <a:pt x="1266092" y="1172666"/>
                  </a:lnTo>
                  <a:lnTo>
                    <a:pt x="1247200" y="1155169"/>
                  </a:lnTo>
                  <a:lnTo>
                    <a:pt x="1228309" y="1137671"/>
                  </a:lnTo>
                  <a:lnTo>
                    <a:pt x="1209417" y="1120174"/>
                  </a:lnTo>
                  <a:lnTo>
                    <a:pt x="1190526" y="1102677"/>
                  </a:lnTo>
                  <a:lnTo>
                    <a:pt x="1171634" y="1085179"/>
                  </a:lnTo>
                  <a:lnTo>
                    <a:pt x="1152743" y="1067682"/>
                  </a:lnTo>
                  <a:lnTo>
                    <a:pt x="1133851" y="1050184"/>
                  </a:lnTo>
                  <a:lnTo>
                    <a:pt x="1114960" y="1032687"/>
                  </a:lnTo>
                  <a:lnTo>
                    <a:pt x="1096068" y="1015189"/>
                  </a:lnTo>
                  <a:lnTo>
                    <a:pt x="1077177" y="997692"/>
                  </a:lnTo>
                  <a:lnTo>
                    <a:pt x="1058286" y="980194"/>
                  </a:lnTo>
                  <a:lnTo>
                    <a:pt x="1039394" y="962697"/>
                  </a:lnTo>
                  <a:lnTo>
                    <a:pt x="1020503" y="945199"/>
                  </a:lnTo>
                  <a:lnTo>
                    <a:pt x="1001611" y="927702"/>
                  </a:lnTo>
                  <a:lnTo>
                    <a:pt x="982720" y="910205"/>
                  </a:lnTo>
                  <a:lnTo>
                    <a:pt x="963828" y="892707"/>
                  </a:lnTo>
                  <a:lnTo>
                    <a:pt x="944937" y="875210"/>
                  </a:lnTo>
                  <a:lnTo>
                    <a:pt x="926045" y="857712"/>
                  </a:lnTo>
                  <a:lnTo>
                    <a:pt x="907154" y="840215"/>
                  </a:lnTo>
                  <a:lnTo>
                    <a:pt x="888262" y="822717"/>
                  </a:lnTo>
                  <a:lnTo>
                    <a:pt x="869371" y="805220"/>
                  </a:lnTo>
                  <a:lnTo>
                    <a:pt x="850479" y="787722"/>
                  </a:lnTo>
                  <a:lnTo>
                    <a:pt x="831588" y="770225"/>
                  </a:lnTo>
                  <a:lnTo>
                    <a:pt x="812696" y="752727"/>
                  </a:lnTo>
                  <a:lnTo>
                    <a:pt x="793805" y="735230"/>
                  </a:lnTo>
                  <a:lnTo>
                    <a:pt x="774914" y="717732"/>
                  </a:lnTo>
                  <a:lnTo>
                    <a:pt x="756022" y="700235"/>
                  </a:lnTo>
                  <a:lnTo>
                    <a:pt x="737131" y="682738"/>
                  </a:lnTo>
                  <a:lnTo>
                    <a:pt x="718239" y="665240"/>
                  </a:lnTo>
                  <a:lnTo>
                    <a:pt x="699348" y="647743"/>
                  </a:lnTo>
                  <a:lnTo>
                    <a:pt x="680456" y="630245"/>
                  </a:lnTo>
                  <a:lnTo>
                    <a:pt x="661565" y="612748"/>
                  </a:lnTo>
                  <a:lnTo>
                    <a:pt x="642673" y="595250"/>
                  </a:lnTo>
                  <a:lnTo>
                    <a:pt x="623782" y="577753"/>
                  </a:lnTo>
                  <a:lnTo>
                    <a:pt x="604890" y="560255"/>
                  </a:lnTo>
                  <a:lnTo>
                    <a:pt x="585999" y="542758"/>
                  </a:lnTo>
                  <a:lnTo>
                    <a:pt x="567107" y="525260"/>
                  </a:lnTo>
                  <a:lnTo>
                    <a:pt x="548216" y="507763"/>
                  </a:lnTo>
                  <a:lnTo>
                    <a:pt x="529325" y="490266"/>
                  </a:lnTo>
                  <a:lnTo>
                    <a:pt x="510433" y="472768"/>
                  </a:lnTo>
                  <a:lnTo>
                    <a:pt x="491542" y="455271"/>
                  </a:lnTo>
                  <a:lnTo>
                    <a:pt x="472650" y="437773"/>
                  </a:lnTo>
                  <a:lnTo>
                    <a:pt x="453759" y="420276"/>
                  </a:lnTo>
                  <a:lnTo>
                    <a:pt x="434867" y="402778"/>
                  </a:lnTo>
                  <a:lnTo>
                    <a:pt x="415976" y="385281"/>
                  </a:lnTo>
                  <a:lnTo>
                    <a:pt x="397084" y="367783"/>
                  </a:lnTo>
                  <a:lnTo>
                    <a:pt x="378193" y="350286"/>
                  </a:lnTo>
                  <a:lnTo>
                    <a:pt x="359301" y="332788"/>
                  </a:lnTo>
                  <a:lnTo>
                    <a:pt x="340410" y="315291"/>
                  </a:lnTo>
                  <a:lnTo>
                    <a:pt x="321518" y="297793"/>
                  </a:lnTo>
                  <a:lnTo>
                    <a:pt x="302627" y="280296"/>
                  </a:lnTo>
                  <a:lnTo>
                    <a:pt x="283735" y="262799"/>
                  </a:lnTo>
                  <a:lnTo>
                    <a:pt x="264844" y="245301"/>
                  </a:lnTo>
                  <a:lnTo>
                    <a:pt x="245953" y="227804"/>
                  </a:lnTo>
                  <a:lnTo>
                    <a:pt x="227061" y="210306"/>
                  </a:lnTo>
                  <a:lnTo>
                    <a:pt x="208170" y="192809"/>
                  </a:lnTo>
                  <a:lnTo>
                    <a:pt x="189278" y="175311"/>
                  </a:lnTo>
                  <a:lnTo>
                    <a:pt x="170387" y="157814"/>
                  </a:lnTo>
                  <a:lnTo>
                    <a:pt x="151495" y="140316"/>
                  </a:lnTo>
                  <a:lnTo>
                    <a:pt x="132604" y="122819"/>
                  </a:lnTo>
                  <a:lnTo>
                    <a:pt x="113712" y="105321"/>
                  </a:lnTo>
                  <a:lnTo>
                    <a:pt x="94821" y="87824"/>
                  </a:lnTo>
                  <a:lnTo>
                    <a:pt x="75929" y="70327"/>
                  </a:lnTo>
                  <a:lnTo>
                    <a:pt x="57038" y="52829"/>
                  </a:lnTo>
                  <a:lnTo>
                    <a:pt x="38146" y="35332"/>
                  </a:lnTo>
                  <a:lnTo>
                    <a:pt x="19255" y="17834"/>
                  </a:lnTo>
                  <a:lnTo>
                    <a:pt x="364" y="3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076076" y="3092780"/>
              <a:ext cx="70209" cy="68782"/>
            </a:xfrm>
            <a:custGeom>
              <a:avLst/>
              <a:pathLst>
                <a:path w="70209" h="68782">
                  <a:moveTo>
                    <a:pt x="70209" y="15959"/>
                  </a:moveTo>
                  <a:lnTo>
                    <a:pt x="0" y="0"/>
                  </a:lnTo>
                  <a:lnTo>
                    <a:pt x="21283" y="687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682214" y="3602032"/>
              <a:ext cx="1265898" cy="978368"/>
            </a:xfrm>
            <a:custGeom>
              <a:avLst/>
              <a:pathLst>
                <a:path w="1265898" h="978368">
                  <a:moveTo>
                    <a:pt x="0" y="978368"/>
                  </a:moveTo>
                  <a:lnTo>
                    <a:pt x="15664" y="966262"/>
                  </a:lnTo>
                  <a:lnTo>
                    <a:pt x="31328" y="954156"/>
                  </a:lnTo>
                  <a:lnTo>
                    <a:pt x="46992" y="942050"/>
                  </a:lnTo>
                  <a:lnTo>
                    <a:pt x="62656" y="929944"/>
                  </a:lnTo>
                  <a:lnTo>
                    <a:pt x="78320" y="917837"/>
                  </a:lnTo>
                  <a:lnTo>
                    <a:pt x="93984" y="905731"/>
                  </a:lnTo>
                  <a:lnTo>
                    <a:pt x="109648" y="893625"/>
                  </a:lnTo>
                  <a:lnTo>
                    <a:pt x="125312" y="881519"/>
                  </a:lnTo>
                  <a:lnTo>
                    <a:pt x="140976" y="869413"/>
                  </a:lnTo>
                  <a:lnTo>
                    <a:pt x="156640" y="857306"/>
                  </a:lnTo>
                  <a:lnTo>
                    <a:pt x="172304" y="845200"/>
                  </a:lnTo>
                  <a:lnTo>
                    <a:pt x="187968" y="833094"/>
                  </a:lnTo>
                  <a:lnTo>
                    <a:pt x="203632" y="820988"/>
                  </a:lnTo>
                  <a:lnTo>
                    <a:pt x="219296" y="808881"/>
                  </a:lnTo>
                  <a:lnTo>
                    <a:pt x="234960" y="796775"/>
                  </a:lnTo>
                  <a:lnTo>
                    <a:pt x="250625" y="784669"/>
                  </a:lnTo>
                  <a:lnTo>
                    <a:pt x="266289" y="772563"/>
                  </a:lnTo>
                  <a:lnTo>
                    <a:pt x="281953" y="760457"/>
                  </a:lnTo>
                  <a:lnTo>
                    <a:pt x="297617" y="748350"/>
                  </a:lnTo>
                  <a:lnTo>
                    <a:pt x="313281" y="736244"/>
                  </a:lnTo>
                  <a:lnTo>
                    <a:pt x="328945" y="724138"/>
                  </a:lnTo>
                  <a:lnTo>
                    <a:pt x="344609" y="712032"/>
                  </a:lnTo>
                  <a:lnTo>
                    <a:pt x="360273" y="699926"/>
                  </a:lnTo>
                  <a:lnTo>
                    <a:pt x="375937" y="687819"/>
                  </a:lnTo>
                  <a:lnTo>
                    <a:pt x="391601" y="675713"/>
                  </a:lnTo>
                  <a:lnTo>
                    <a:pt x="407265" y="663607"/>
                  </a:lnTo>
                  <a:lnTo>
                    <a:pt x="422929" y="651501"/>
                  </a:lnTo>
                  <a:lnTo>
                    <a:pt x="438593" y="639395"/>
                  </a:lnTo>
                  <a:lnTo>
                    <a:pt x="454257" y="627288"/>
                  </a:lnTo>
                  <a:lnTo>
                    <a:pt x="469921" y="615182"/>
                  </a:lnTo>
                  <a:lnTo>
                    <a:pt x="485586" y="603076"/>
                  </a:lnTo>
                  <a:lnTo>
                    <a:pt x="501250" y="590970"/>
                  </a:lnTo>
                  <a:lnTo>
                    <a:pt x="516914" y="578864"/>
                  </a:lnTo>
                  <a:lnTo>
                    <a:pt x="532578" y="566757"/>
                  </a:lnTo>
                  <a:lnTo>
                    <a:pt x="548242" y="554651"/>
                  </a:lnTo>
                  <a:lnTo>
                    <a:pt x="563906" y="542545"/>
                  </a:lnTo>
                  <a:lnTo>
                    <a:pt x="579570" y="530439"/>
                  </a:lnTo>
                  <a:lnTo>
                    <a:pt x="595234" y="518333"/>
                  </a:lnTo>
                  <a:lnTo>
                    <a:pt x="610898" y="506226"/>
                  </a:lnTo>
                  <a:lnTo>
                    <a:pt x="626562" y="494120"/>
                  </a:lnTo>
                  <a:lnTo>
                    <a:pt x="642226" y="482014"/>
                  </a:lnTo>
                  <a:lnTo>
                    <a:pt x="657890" y="469908"/>
                  </a:lnTo>
                  <a:lnTo>
                    <a:pt x="673554" y="457801"/>
                  </a:lnTo>
                  <a:lnTo>
                    <a:pt x="689218" y="445695"/>
                  </a:lnTo>
                  <a:lnTo>
                    <a:pt x="704882" y="433589"/>
                  </a:lnTo>
                  <a:lnTo>
                    <a:pt x="720547" y="421483"/>
                  </a:lnTo>
                  <a:lnTo>
                    <a:pt x="736211" y="409377"/>
                  </a:lnTo>
                  <a:lnTo>
                    <a:pt x="751875" y="397270"/>
                  </a:lnTo>
                  <a:lnTo>
                    <a:pt x="767539" y="385164"/>
                  </a:lnTo>
                  <a:lnTo>
                    <a:pt x="783203" y="373058"/>
                  </a:lnTo>
                  <a:lnTo>
                    <a:pt x="798867" y="360952"/>
                  </a:lnTo>
                  <a:lnTo>
                    <a:pt x="814531" y="348846"/>
                  </a:lnTo>
                  <a:lnTo>
                    <a:pt x="830195" y="336739"/>
                  </a:lnTo>
                  <a:lnTo>
                    <a:pt x="845859" y="324633"/>
                  </a:lnTo>
                  <a:lnTo>
                    <a:pt x="861523" y="312527"/>
                  </a:lnTo>
                  <a:lnTo>
                    <a:pt x="877187" y="300421"/>
                  </a:lnTo>
                  <a:lnTo>
                    <a:pt x="892851" y="288315"/>
                  </a:lnTo>
                  <a:lnTo>
                    <a:pt x="908515" y="276208"/>
                  </a:lnTo>
                  <a:lnTo>
                    <a:pt x="924179" y="264102"/>
                  </a:lnTo>
                  <a:lnTo>
                    <a:pt x="939843" y="251996"/>
                  </a:lnTo>
                  <a:lnTo>
                    <a:pt x="955508" y="239890"/>
                  </a:lnTo>
                  <a:lnTo>
                    <a:pt x="971172" y="227784"/>
                  </a:lnTo>
                  <a:lnTo>
                    <a:pt x="986836" y="215677"/>
                  </a:lnTo>
                  <a:lnTo>
                    <a:pt x="1002500" y="203571"/>
                  </a:lnTo>
                  <a:lnTo>
                    <a:pt x="1018164" y="191465"/>
                  </a:lnTo>
                  <a:lnTo>
                    <a:pt x="1033828" y="179359"/>
                  </a:lnTo>
                  <a:lnTo>
                    <a:pt x="1049492" y="167252"/>
                  </a:lnTo>
                  <a:lnTo>
                    <a:pt x="1065156" y="155146"/>
                  </a:lnTo>
                  <a:lnTo>
                    <a:pt x="1080820" y="143040"/>
                  </a:lnTo>
                  <a:lnTo>
                    <a:pt x="1096484" y="130934"/>
                  </a:lnTo>
                  <a:lnTo>
                    <a:pt x="1112148" y="118828"/>
                  </a:lnTo>
                  <a:lnTo>
                    <a:pt x="1127812" y="106721"/>
                  </a:lnTo>
                  <a:lnTo>
                    <a:pt x="1143476" y="94615"/>
                  </a:lnTo>
                  <a:lnTo>
                    <a:pt x="1159140" y="82509"/>
                  </a:lnTo>
                  <a:lnTo>
                    <a:pt x="1174804" y="70403"/>
                  </a:lnTo>
                  <a:lnTo>
                    <a:pt x="1190469" y="58297"/>
                  </a:lnTo>
                  <a:lnTo>
                    <a:pt x="1206133" y="46190"/>
                  </a:lnTo>
                  <a:lnTo>
                    <a:pt x="1221797" y="34084"/>
                  </a:lnTo>
                  <a:lnTo>
                    <a:pt x="1237461" y="21978"/>
                  </a:lnTo>
                  <a:lnTo>
                    <a:pt x="1253125" y="9872"/>
                  </a:lnTo>
                  <a:lnTo>
                    <a:pt x="12658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876762" y="3602032"/>
              <a:ext cx="71350" cy="66614"/>
            </a:xfrm>
            <a:custGeom>
              <a:avLst/>
              <a:pathLst>
                <a:path w="71350" h="66614">
                  <a:moveTo>
                    <a:pt x="44029" y="66614"/>
                  </a:moveTo>
                  <a:lnTo>
                    <a:pt x="71350" y="0"/>
                  </a:lnTo>
                  <a:lnTo>
                    <a:pt x="0" y="96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2933918" y="3116490"/>
              <a:ext cx="748296" cy="1463910"/>
            </a:xfrm>
            <a:custGeom>
              <a:avLst/>
              <a:pathLst>
                <a:path w="748296" h="1463910">
                  <a:moveTo>
                    <a:pt x="748296" y="1463910"/>
                  </a:moveTo>
                  <a:lnTo>
                    <a:pt x="739083" y="1445885"/>
                  </a:lnTo>
                  <a:lnTo>
                    <a:pt x="729869" y="1427860"/>
                  </a:lnTo>
                  <a:lnTo>
                    <a:pt x="720655" y="1409836"/>
                  </a:lnTo>
                  <a:lnTo>
                    <a:pt x="711442" y="1391811"/>
                  </a:lnTo>
                  <a:lnTo>
                    <a:pt x="702228" y="1373786"/>
                  </a:lnTo>
                  <a:lnTo>
                    <a:pt x="693014" y="1355761"/>
                  </a:lnTo>
                  <a:lnTo>
                    <a:pt x="683801" y="1337736"/>
                  </a:lnTo>
                  <a:lnTo>
                    <a:pt x="674587" y="1319711"/>
                  </a:lnTo>
                  <a:lnTo>
                    <a:pt x="665374" y="1301686"/>
                  </a:lnTo>
                  <a:lnTo>
                    <a:pt x="656160" y="1283662"/>
                  </a:lnTo>
                  <a:lnTo>
                    <a:pt x="646946" y="1265637"/>
                  </a:lnTo>
                  <a:lnTo>
                    <a:pt x="637733" y="1247612"/>
                  </a:lnTo>
                  <a:lnTo>
                    <a:pt x="628519" y="1229587"/>
                  </a:lnTo>
                  <a:lnTo>
                    <a:pt x="619305" y="1211562"/>
                  </a:lnTo>
                  <a:lnTo>
                    <a:pt x="610092" y="1193537"/>
                  </a:lnTo>
                  <a:lnTo>
                    <a:pt x="600878" y="1175512"/>
                  </a:lnTo>
                  <a:lnTo>
                    <a:pt x="591664" y="1157488"/>
                  </a:lnTo>
                  <a:lnTo>
                    <a:pt x="582451" y="1139463"/>
                  </a:lnTo>
                  <a:lnTo>
                    <a:pt x="573237" y="1121438"/>
                  </a:lnTo>
                  <a:lnTo>
                    <a:pt x="564024" y="1103413"/>
                  </a:lnTo>
                  <a:lnTo>
                    <a:pt x="554810" y="1085388"/>
                  </a:lnTo>
                  <a:lnTo>
                    <a:pt x="545596" y="1067363"/>
                  </a:lnTo>
                  <a:lnTo>
                    <a:pt x="536383" y="1049339"/>
                  </a:lnTo>
                  <a:lnTo>
                    <a:pt x="527169" y="1031314"/>
                  </a:lnTo>
                  <a:lnTo>
                    <a:pt x="517955" y="1013289"/>
                  </a:lnTo>
                  <a:lnTo>
                    <a:pt x="508742" y="995264"/>
                  </a:lnTo>
                  <a:lnTo>
                    <a:pt x="499528" y="977239"/>
                  </a:lnTo>
                  <a:lnTo>
                    <a:pt x="490314" y="959214"/>
                  </a:lnTo>
                  <a:lnTo>
                    <a:pt x="481101" y="941189"/>
                  </a:lnTo>
                  <a:lnTo>
                    <a:pt x="471887" y="923165"/>
                  </a:lnTo>
                  <a:lnTo>
                    <a:pt x="462674" y="905140"/>
                  </a:lnTo>
                  <a:lnTo>
                    <a:pt x="453460" y="887115"/>
                  </a:lnTo>
                  <a:lnTo>
                    <a:pt x="444246" y="869090"/>
                  </a:lnTo>
                  <a:lnTo>
                    <a:pt x="435033" y="851065"/>
                  </a:lnTo>
                  <a:lnTo>
                    <a:pt x="425819" y="833040"/>
                  </a:lnTo>
                  <a:lnTo>
                    <a:pt x="416605" y="815015"/>
                  </a:lnTo>
                  <a:lnTo>
                    <a:pt x="407392" y="796991"/>
                  </a:lnTo>
                  <a:lnTo>
                    <a:pt x="398178" y="778966"/>
                  </a:lnTo>
                  <a:lnTo>
                    <a:pt x="388964" y="760941"/>
                  </a:lnTo>
                  <a:lnTo>
                    <a:pt x="379751" y="742916"/>
                  </a:lnTo>
                  <a:lnTo>
                    <a:pt x="370537" y="724891"/>
                  </a:lnTo>
                  <a:lnTo>
                    <a:pt x="361324" y="706866"/>
                  </a:lnTo>
                  <a:lnTo>
                    <a:pt x="352110" y="688841"/>
                  </a:lnTo>
                  <a:lnTo>
                    <a:pt x="342896" y="670817"/>
                  </a:lnTo>
                  <a:lnTo>
                    <a:pt x="333683" y="652792"/>
                  </a:lnTo>
                  <a:lnTo>
                    <a:pt x="324469" y="634767"/>
                  </a:lnTo>
                  <a:lnTo>
                    <a:pt x="315255" y="616742"/>
                  </a:lnTo>
                  <a:lnTo>
                    <a:pt x="306042" y="598717"/>
                  </a:lnTo>
                  <a:lnTo>
                    <a:pt x="296828" y="580692"/>
                  </a:lnTo>
                  <a:lnTo>
                    <a:pt x="287614" y="562668"/>
                  </a:lnTo>
                  <a:lnTo>
                    <a:pt x="278401" y="544643"/>
                  </a:lnTo>
                  <a:lnTo>
                    <a:pt x="269187" y="526618"/>
                  </a:lnTo>
                  <a:lnTo>
                    <a:pt x="259974" y="508593"/>
                  </a:lnTo>
                  <a:lnTo>
                    <a:pt x="250760" y="490568"/>
                  </a:lnTo>
                  <a:lnTo>
                    <a:pt x="241546" y="472543"/>
                  </a:lnTo>
                  <a:lnTo>
                    <a:pt x="232333" y="454518"/>
                  </a:lnTo>
                  <a:lnTo>
                    <a:pt x="223119" y="436494"/>
                  </a:lnTo>
                  <a:lnTo>
                    <a:pt x="213905" y="418469"/>
                  </a:lnTo>
                  <a:lnTo>
                    <a:pt x="204692" y="400444"/>
                  </a:lnTo>
                  <a:lnTo>
                    <a:pt x="195478" y="382419"/>
                  </a:lnTo>
                  <a:lnTo>
                    <a:pt x="186264" y="364394"/>
                  </a:lnTo>
                  <a:lnTo>
                    <a:pt x="177051" y="346369"/>
                  </a:lnTo>
                  <a:lnTo>
                    <a:pt x="167837" y="328344"/>
                  </a:lnTo>
                  <a:lnTo>
                    <a:pt x="158624" y="310320"/>
                  </a:lnTo>
                  <a:lnTo>
                    <a:pt x="149410" y="292295"/>
                  </a:lnTo>
                  <a:lnTo>
                    <a:pt x="140196" y="274270"/>
                  </a:lnTo>
                  <a:lnTo>
                    <a:pt x="130983" y="256245"/>
                  </a:lnTo>
                  <a:lnTo>
                    <a:pt x="121769" y="238220"/>
                  </a:lnTo>
                  <a:lnTo>
                    <a:pt x="112555" y="220195"/>
                  </a:lnTo>
                  <a:lnTo>
                    <a:pt x="103342" y="202170"/>
                  </a:lnTo>
                  <a:lnTo>
                    <a:pt x="94128" y="184146"/>
                  </a:lnTo>
                  <a:lnTo>
                    <a:pt x="84915" y="166121"/>
                  </a:lnTo>
                  <a:lnTo>
                    <a:pt x="75701" y="148096"/>
                  </a:lnTo>
                  <a:lnTo>
                    <a:pt x="66487" y="130071"/>
                  </a:lnTo>
                  <a:lnTo>
                    <a:pt x="57274" y="112046"/>
                  </a:lnTo>
                  <a:lnTo>
                    <a:pt x="48060" y="94021"/>
                  </a:lnTo>
                  <a:lnTo>
                    <a:pt x="38846" y="75996"/>
                  </a:lnTo>
                  <a:lnTo>
                    <a:pt x="29633" y="57972"/>
                  </a:lnTo>
                  <a:lnTo>
                    <a:pt x="20419" y="39947"/>
                  </a:lnTo>
                  <a:lnTo>
                    <a:pt x="11205" y="21922"/>
                  </a:lnTo>
                  <a:lnTo>
                    <a:pt x="1992" y="389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2930243" y="3116490"/>
              <a:ext cx="64109" cy="71906"/>
            </a:xfrm>
            <a:custGeom>
              <a:avLst/>
              <a:pathLst>
                <a:path w="64109" h="71906">
                  <a:moveTo>
                    <a:pt x="64109" y="39135"/>
                  </a:moveTo>
                  <a:lnTo>
                    <a:pt x="3674" y="0"/>
                  </a:lnTo>
                  <a:lnTo>
                    <a:pt x="0" y="719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682214" y="3227217"/>
              <a:ext cx="277843" cy="1353183"/>
            </a:xfrm>
            <a:custGeom>
              <a:avLst/>
              <a:pathLst>
                <a:path w="277843" h="1353183">
                  <a:moveTo>
                    <a:pt x="0" y="1353183"/>
                  </a:moveTo>
                  <a:lnTo>
                    <a:pt x="3537" y="1335953"/>
                  </a:lnTo>
                  <a:lnTo>
                    <a:pt x="7075" y="1318722"/>
                  </a:lnTo>
                  <a:lnTo>
                    <a:pt x="10613" y="1301491"/>
                  </a:lnTo>
                  <a:lnTo>
                    <a:pt x="14151" y="1284261"/>
                  </a:lnTo>
                  <a:lnTo>
                    <a:pt x="17689" y="1267030"/>
                  </a:lnTo>
                  <a:lnTo>
                    <a:pt x="21227" y="1249800"/>
                  </a:lnTo>
                  <a:lnTo>
                    <a:pt x="24765" y="1232569"/>
                  </a:lnTo>
                  <a:lnTo>
                    <a:pt x="28303" y="1215338"/>
                  </a:lnTo>
                  <a:lnTo>
                    <a:pt x="31840" y="1198108"/>
                  </a:lnTo>
                  <a:lnTo>
                    <a:pt x="35378" y="1180877"/>
                  </a:lnTo>
                  <a:lnTo>
                    <a:pt x="38916" y="1163647"/>
                  </a:lnTo>
                  <a:lnTo>
                    <a:pt x="42454" y="1146416"/>
                  </a:lnTo>
                  <a:lnTo>
                    <a:pt x="45992" y="1129186"/>
                  </a:lnTo>
                  <a:lnTo>
                    <a:pt x="49530" y="1111955"/>
                  </a:lnTo>
                  <a:lnTo>
                    <a:pt x="53068" y="1094724"/>
                  </a:lnTo>
                  <a:lnTo>
                    <a:pt x="56606" y="1077494"/>
                  </a:lnTo>
                  <a:lnTo>
                    <a:pt x="60144" y="1060263"/>
                  </a:lnTo>
                  <a:lnTo>
                    <a:pt x="63681" y="1043033"/>
                  </a:lnTo>
                  <a:lnTo>
                    <a:pt x="67219" y="1025802"/>
                  </a:lnTo>
                  <a:lnTo>
                    <a:pt x="70757" y="1008572"/>
                  </a:lnTo>
                  <a:lnTo>
                    <a:pt x="74295" y="991341"/>
                  </a:lnTo>
                  <a:lnTo>
                    <a:pt x="77833" y="974110"/>
                  </a:lnTo>
                  <a:lnTo>
                    <a:pt x="81371" y="956880"/>
                  </a:lnTo>
                  <a:lnTo>
                    <a:pt x="84909" y="939649"/>
                  </a:lnTo>
                  <a:lnTo>
                    <a:pt x="88447" y="922419"/>
                  </a:lnTo>
                  <a:lnTo>
                    <a:pt x="91984" y="905188"/>
                  </a:lnTo>
                  <a:lnTo>
                    <a:pt x="95522" y="887958"/>
                  </a:lnTo>
                  <a:lnTo>
                    <a:pt x="99060" y="870727"/>
                  </a:lnTo>
                  <a:lnTo>
                    <a:pt x="102598" y="853496"/>
                  </a:lnTo>
                  <a:lnTo>
                    <a:pt x="106136" y="836266"/>
                  </a:lnTo>
                  <a:lnTo>
                    <a:pt x="109674" y="819035"/>
                  </a:lnTo>
                  <a:lnTo>
                    <a:pt x="113212" y="801805"/>
                  </a:lnTo>
                  <a:lnTo>
                    <a:pt x="116750" y="784574"/>
                  </a:lnTo>
                  <a:lnTo>
                    <a:pt x="120288" y="767344"/>
                  </a:lnTo>
                  <a:lnTo>
                    <a:pt x="123825" y="750113"/>
                  </a:lnTo>
                  <a:lnTo>
                    <a:pt x="127363" y="732882"/>
                  </a:lnTo>
                  <a:lnTo>
                    <a:pt x="130901" y="715652"/>
                  </a:lnTo>
                  <a:lnTo>
                    <a:pt x="134439" y="698421"/>
                  </a:lnTo>
                  <a:lnTo>
                    <a:pt x="137977" y="681191"/>
                  </a:lnTo>
                  <a:lnTo>
                    <a:pt x="141515" y="663960"/>
                  </a:lnTo>
                  <a:lnTo>
                    <a:pt x="145053" y="646730"/>
                  </a:lnTo>
                  <a:lnTo>
                    <a:pt x="148591" y="629499"/>
                  </a:lnTo>
                  <a:lnTo>
                    <a:pt x="152129" y="612268"/>
                  </a:lnTo>
                  <a:lnTo>
                    <a:pt x="155666" y="595038"/>
                  </a:lnTo>
                  <a:lnTo>
                    <a:pt x="159204" y="577807"/>
                  </a:lnTo>
                  <a:lnTo>
                    <a:pt x="162742" y="560577"/>
                  </a:lnTo>
                  <a:lnTo>
                    <a:pt x="166280" y="543346"/>
                  </a:lnTo>
                  <a:lnTo>
                    <a:pt x="169818" y="526116"/>
                  </a:lnTo>
                  <a:lnTo>
                    <a:pt x="173356" y="508885"/>
                  </a:lnTo>
                  <a:lnTo>
                    <a:pt x="176894" y="491654"/>
                  </a:lnTo>
                  <a:lnTo>
                    <a:pt x="180432" y="474424"/>
                  </a:lnTo>
                  <a:lnTo>
                    <a:pt x="183969" y="457193"/>
                  </a:lnTo>
                  <a:lnTo>
                    <a:pt x="187507" y="439963"/>
                  </a:lnTo>
                  <a:lnTo>
                    <a:pt x="191045" y="422732"/>
                  </a:lnTo>
                  <a:lnTo>
                    <a:pt x="194583" y="405502"/>
                  </a:lnTo>
                  <a:lnTo>
                    <a:pt x="198121" y="388271"/>
                  </a:lnTo>
                  <a:lnTo>
                    <a:pt x="201659" y="371040"/>
                  </a:lnTo>
                  <a:lnTo>
                    <a:pt x="205197" y="353810"/>
                  </a:lnTo>
                  <a:lnTo>
                    <a:pt x="208735" y="336579"/>
                  </a:lnTo>
                  <a:lnTo>
                    <a:pt x="212273" y="319349"/>
                  </a:lnTo>
                  <a:lnTo>
                    <a:pt x="215810" y="302118"/>
                  </a:lnTo>
                  <a:lnTo>
                    <a:pt x="219348" y="284887"/>
                  </a:lnTo>
                  <a:lnTo>
                    <a:pt x="222886" y="267657"/>
                  </a:lnTo>
                  <a:lnTo>
                    <a:pt x="226424" y="250426"/>
                  </a:lnTo>
                  <a:lnTo>
                    <a:pt x="229962" y="233196"/>
                  </a:lnTo>
                  <a:lnTo>
                    <a:pt x="233500" y="215965"/>
                  </a:lnTo>
                  <a:lnTo>
                    <a:pt x="237038" y="198735"/>
                  </a:lnTo>
                  <a:lnTo>
                    <a:pt x="240576" y="181504"/>
                  </a:lnTo>
                  <a:lnTo>
                    <a:pt x="244113" y="164273"/>
                  </a:lnTo>
                  <a:lnTo>
                    <a:pt x="247651" y="147043"/>
                  </a:lnTo>
                  <a:lnTo>
                    <a:pt x="251189" y="129812"/>
                  </a:lnTo>
                  <a:lnTo>
                    <a:pt x="254727" y="112582"/>
                  </a:lnTo>
                  <a:lnTo>
                    <a:pt x="258265" y="95351"/>
                  </a:lnTo>
                  <a:lnTo>
                    <a:pt x="261803" y="78121"/>
                  </a:lnTo>
                  <a:lnTo>
                    <a:pt x="265341" y="60890"/>
                  </a:lnTo>
                  <a:lnTo>
                    <a:pt x="268879" y="43659"/>
                  </a:lnTo>
                  <a:lnTo>
                    <a:pt x="272417" y="26429"/>
                  </a:lnTo>
                  <a:lnTo>
                    <a:pt x="275954" y="9198"/>
                  </a:lnTo>
                  <a:lnTo>
                    <a:pt x="2778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912253" y="3227217"/>
              <a:ext cx="70528" cy="68320"/>
            </a:xfrm>
            <a:custGeom>
              <a:avLst/>
              <a:pathLst>
                <a:path w="70528" h="68320">
                  <a:moveTo>
                    <a:pt x="70528" y="68320"/>
                  </a:moveTo>
                  <a:lnTo>
                    <a:pt x="47805" y="0"/>
                  </a:lnTo>
                  <a:lnTo>
                    <a:pt x="0" y="538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682214" y="4580401"/>
              <a:ext cx="1611160" cy="722801"/>
            </a:xfrm>
            <a:custGeom>
              <a:avLst/>
              <a:pathLst>
                <a:path w="1611160" h="722801">
                  <a:moveTo>
                    <a:pt x="0" y="0"/>
                  </a:moveTo>
                  <a:lnTo>
                    <a:pt x="19592" y="8789"/>
                  </a:lnTo>
                  <a:lnTo>
                    <a:pt x="39184" y="17578"/>
                  </a:lnTo>
                  <a:lnTo>
                    <a:pt x="58776" y="26368"/>
                  </a:lnTo>
                  <a:lnTo>
                    <a:pt x="78368" y="35157"/>
                  </a:lnTo>
                  <a:lnTo>
                    <a:pt x="97960" y="43947"/>
                  </a:lnTo>
                  <a:lnTo>
                    <a:pt x="117552" y="52736"/>
                  </a:lnTo>
                  <a:lnTo>
                    <a:pt x="137144" y="61526"/>
                  </a:lnTo>
                  <a:lnTo>
                    <a:pt x="156737" y="70315"/>
                  </a:lnTo>
                  <a:lnTo>
                    <a:pt x="176329" y="79105"/>
                  </a:lnTo>
                  <a:lnTo>
                    <a:pt x="195921" y="87894"/>
                  </a:lnTo>
                  <a:lnTo>
                    <a:pt x="215513" y="96684"/>
                  </a:lnTo>
                  <a:lnTo>
                    <a:pt x="235105" y="105473"/>
                  </a:lnTo>
                  <a:lnTo>
                    <a:pt x="254697" y="114262"/>
                  </a:lnTo>
                  <a:lnTo>
                    <a:pt x="274289" y="123052"/>
                  </a:lnTo>
                  <a:lnTo>
                    <a:pt x="293882" y="131841"/>
                  </a:lnTo>
                  <a:lnTo>
                    <a:pt x="313474" y="140631"/>
                  </a:lnTo>
                  <a:lnTo>
                    <a:pt x="333066" y="149420"/>
                  </a:lnTo>
                  <a:lnTo>
                    <a:pt x="352658" y="158210"/>
                  </a:lnTo>
                  <a:lnTo>
                    <a:pt x="372250" y="166999"/>
                  </a:lnTo>
                  <a:lnTo>
                    <a:pt x="391842" y="175789"/>
                  </a:lnTo>
                  <a:lnTo>
                    <a:pt x="411434" y="184578"/>
                  </a:lnTo>
                  <a:lnTo>
                    <a:pt x="431026" y="193368"/>
                  </a:lnTo>
                  <a:lnTo>
                    <a:pt x="450619" y="202157"/>
                  </a:lnTo>
                  <a:lnTo>
                    <a:pt x="470211" y="210947"/>
                  </a:lnTo>
                  <a:lnTo>
                    <a:pt x="489803" y="219736"/>
                  </a:lnTo>
                  <a:lnTo>
                    <a:pt x="509395" y="228525"/>
                  </a:lnTo>
                  <a:lnTo>
                    <a:pt x="528987" y="237315"/>
                  </a:lnTo>
                  <a:lnTo>
                    <a:pt x="548579" y="246104"/>
                  </a:lnTo>
                  <a:lnTo>
                    <a:pt x="568171" y="254894"/>
                  </a:lnTo>
                  <a:lnTo>
                    <a:pt x="587764" y="263683"/>
                  </a:lnTo>
                  <a:lnTo>
                    <a:pt x="607356" y="272473"/>
                  </a:lnTo>
                  <a:lnTo>
                    <a:pt x="626948" y="281262"/>
                  </a:lnTo>
                  <a:lnTo>
                    <a:pt x="646540" y="290052"/>
                  </a:lnTo>
                  <a:lnTo>
                    <a:pt x="666132" y="298841"/>
                  </a:lnTo>
                  <a:lnTo>
                    <a:pt x="685724" y="307631"/>
                  </a:lnTo>
                  <a:lnTo>
                    <a:pt x="705316" y="316420"/>
                  </a:lnTo>
                  <a:lnTo>
                    <a:pt x="724909" y="325209"/>
                  </a:lnTo>
                  <a:lnTo>
                    <a:pt x="744501" y="333999"/>
                  </a:lnTo>
                  <a:lnTo>
                    <a:pt x="764093" y="342788"/>
                  </a:lnTo>
                  <a:lnTo>
                    <a:pt x="783685" y="351578"/>
                  </a:lnTo>
                  <a:lnTo>
                    <a:pt x="803277" y="360367"/>
                  </a:lnTo>
                  <a:lnTo>
                    <a:pt x="822869" y="369157"/>
                  </a:lnTo>
                  <a:lnTo>
                    <a:pt x="842461" y="377946"/>
                  </a:lnTo>
                  <a:lnTo>
                    <a:pt x="862053" y="386736"/>
                  </a:lnTo>
                  <a:lnTo>
                    <a:pt x="881646" y="395525"/>
                  </a:lnTo>
                  <a:lnTo>
                    <a:pt x="901238" y="404315"/>
                  </a:lnTo>
                  <a:lnTo>
                    <a:pt x="920830" y="413104"/>
                  </a:lnTo>
                  <a:lnTo>
                    <a:pt x="940422" y="421894"/>
                  </a:lnTo>
                  <a:lnTo>
                    <a:pt x="960014" y="430683"/>
                  </a:lnTo>
                  <a:lnTo>
                    <a:pt x="979606" y="439472"/>
                  </a:lnTo>
                  <a:lnTo>
                    <a:pt x="999198" y="448262"/>
                  </a:lnTo>
                  <a:lnTo>
                    <a:pt x="1018791" y="457051"/>
                  </a:lnTo>
                  <a:lnTo>
                    <a:pt x="1038383" y="465841"/>
                  </a:lnTo>
                  <a:lnTo>
                    <a:pt x="1057975" y="474630"/>
                  </a:lnTo>
                  <a:lnTo>
                    <a:pt x="1077567" y="483420"/>
                  </a:lnTo>
                  <a:lnTo>
                    <a:pt x="1097159" y="492209"/>
                  </a:lnTo>
                  <a:lnTo>
                    <a:pt x="1116751" y="500999"/>
                  </a:lnTo>
                  <a:lnTo>
                    <a:pt x="1136343" y="509788"/>
                  </a:lnTo>
                  <a:lnTo>
                    <a:pt x="1155936" y="518578"/>
                  </a:lnTo>
                  <a:lnTo>
                    <a:pt x="1175528" y="527367"/>
                  </a:lnTo>
                  <a:lnTo>
                    <a:pt x="1195120" y="536156"/>
                  </a:lnTo>
                  <a:lnTo>
                    <a:pt x="1214712" y="544946"/>
                  </a:lnTo>
                  <a:lnTo>
                    <a:pt x="1234304" y="553735"/>
                  </a:lnTo>
                  <a:lnTo>
                    <a:pt x="1253896" y="562525"/>
                  </a:lnTo>
                  <a:lnTo>
                    <a:pt x="1273488" y="571314"/>
                  </a:lnTo>
                  <a:lnTo>
                    <a:pt x="1293080" y="580104"/>
                  </a:lnTo>
                  <a:lnTo>
                    <a:pt x="1312673" y="588893"/>
                  </a:lnTo>
                  <a:lnTo>
                    <a:pt x="1332265" y="597683"/>
                  </a:lnTo>
                  <a:lnTo>
                    <a:pt x="1351857" y="606472"/>
                  </a:lnTo>
                  <a:lnTo>
                    <a:pt x="1371449" y="615262"/>
                  </a:lnTo>
                  <a:lnTo>
                    <a:pt x="1391041" y="624051"/>
                  </a:lnTo>
                  <a:lnTo>
                    <a:pt x="1410633" y="632841"/>
                  </a:lnTo>
                  <a:lnTo>
                    <a:pt x="1430225" y="641630"/>
                  </a:lnTo>
                  <a:lnTo>
                    <a:pt x="1449818" y="650419"/>
                  </a:lnTo>
                  <a:lnTo>
                    <a:pt x="1469410" y="659209"/>
                  </a:lnTo>
                  <a:lnTo>
                    <a:pt x="1489002" y="667998"/>
                  </a:lnTo>
                  <a:lnTo>
                    <a:pt x="1508594" y="676788"/>
                  </a:lnTo>
                  <a:lnTo>
                    <a:pt x="1528186" y="685577"/>
                  </a:lnTo>
                  <a:lnTo>
                    <a:pt x="1547778" y="694367"/>
                  </a:lnTo>
                  <a:lnTo>
                    <a:pt x="1567370" y="703156"/>
                  </a:lnTo>
                  <a:lnTo>
                    <a:pt x="1586963" y="711946"/>
                  </a:lnTo>
                  <a:lnTo>
                    <a:pt x="1606555" y="720735"/>
                  </a:lnTo>
                  <a:lnTo>
                    <a:pt x="1611160" y="722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221748" y="5244834"/>
              <a:ext cx="71626" cy="65692"/>
            </a:xfrm>
            <a:custGeom>
              <a:avLst/>
              <a:pathLst>
                <a:path w="71626" h="65692">
                  <a:moveTo>
                    <a:pt x="0" y="65692"/>
                  </a:moveTo>
                  <a:lnTo>
                    <a:pt x="71626" y="58368"/>
                  </a:lnTo>
                  <a:lnTo>
                    <a:pt x="294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050487" y="3117791"/>
              <a:ext cx="1357497" cy="1534557"/>
            </a:xfrm>
            <a:custGeom>
              <a:avLst/>
              <a:pathLst>
                <a:path w="1357497" h="1534557">
                  <a:moveTo>
                    <a:pt x="1357497" y="1534557"/>
                  </a:moveTo>
                  <a:lnTo>
                    <a:pt x="1341376" y="1516333"/>
                  </a:lnTo>
                  <a:lnTo>
                    <a:pt x="1325254" y="1498109"/>
                  </a:lnTo>
                  <a:lnTo>
                    <a:pt x="1309133" y="1479885"/>
                  </a:lnTo>
                  <a:lnTo>
                    <a:pt x="1293011" y="1461660"/>
                  </a:lnTo>
                  <a:lnTo>
                    <a:pt x="1276890" y="1443436"/>
                  </a:lnTo>
                  <a:lnTo>
                    <a:pt x="1260768" y="1425212"/>
                  </a:lnTo>
                  <a:lnTo>
                    <a:pt x="1244647" y="1406988"/>
                  </a:lnTo>
                  <a:lnTo>
                    <a:pt x="1228525" y="1388764"/>
                  </a:lnTo>
                  <a:lnTo>
                    <a:pt x="1212404" y="1370539"/>
                  </a:lnTo>
                  <a:lnTo>
                    <a:pt x="1196282" y="1352315"/>
                  </a:lnTo>
                  <a:lnTo>
                    <a:pt x="1180161" y="1334091"/>
                  </a:lnTo>
                  <a:lnTo>
                    <a:pt x="1164039" y="1315867"/>
                  </a:lnTo>
                  <a:lnTo>
                    <a:pt x="1147918" y="1297643"/>
                  </a:lnTo>
                  <a:lnTo>
                    <a:pt x="1131797" y="1279418"/>
                  </a:lnTo>
                  <a:lnTo>
                    <a:pt x="1115675" y="1261194"/>
                  </a:lnTo>
                  <a:lnTo>
                    <a:pt x="1099554" y="1242970"/>
                  </a:lnTo>
                  <a:lnTo>
                    <a:pt x="1083432" y="1224746"/>
                  </a:lnTo>
                  <a:lnTo>
                    <a:pt x="1067311" y="1206522"/>
                  </a:lnTo>
                  <a:lnTo>
                    <a:pt x="1051189" y="1188297"/>
                  </a:lnTo>
                  <a:lnTo>
                    <a:pt x="1035068" y="1170073"/>
                  </a:lnTo>
                  <a:lnTo>
                    <a:pt x="1018946" y="1151849"/>
                  </a:lnTo>
                  <a:lnTo>
                    <a:pt x="1002825" y="1133625"/>
                  </a:lnTo>
                  <a:lnTo>
                    <a:pt x="986703" y="1115401"/>
                  </a:lnTo>
                  <a:lnTo>
                    <a:pt x="970582" y="1097176"/>
                  </a:lnTo>
                  <a:lnTo>
                    <a:pt x="954461" y="1078952"/>
                  </a:lnTo>
                  <a:lnTo>
                    <a:pt x="938339" y="1060728"/>
                  </a:lnTo>
                  <a:lnTo>
                    <a:pt x="922218" y="1042504"/>
                  </a:lnTo>
                  <a:lnTo>
                    <a:pt x="906096" y="1024280"/>
                  </a:lnTo>
                  <a:lnTo>
                    <a:pt x="889975" y="1006055"/>
                  </a:lnTo>
                  <a:lnTo>
                    <a:pt x="873853" y="987831"/>
                  </a:lnTo>
                  <a:lnTo>
                    <a:pt x="857732" y="969607"/>
                  </a:lnTo>
                  <a:lnTo>
                    <a:pt x="841610" y="951383"/>
                  </a:lnTo>
                  <a:lnTo>
                    <a:pt x="825489" y="933158"/>
                  </a:lnTo>
                  <a:lnTo>
                    <a:pt x="809367" y="914934"/>
                  </a:lnTo>
                  <a:lnTo>
                    <a:pt x="793246" y="896710"/>
                  </a:lnTo>
                  <a:lnTo>
                    <a:pt x="777124" y="878486"/>
                  </a:lnTo>
                  <a:lnTo>
                    <a:pt x="761003" y="860262"/>
                  </a:lnTo>
                  <a:lnTo>
                    <a:pt x="744882" y="842037"/>
                  </a:lnTo>
                  <a:lnTo>
                    <a:pt x="728760" y="823813"/>
                  </a:lnTo>
                  <a:lnTo>
                    <a:pt x="712639" y="805589"/>
                  </a:lnTo>
                  <a:lnTo>
                    <a:pt x="696517" y="787365"/>
                  </a:lnTo>
                  <a:lnTo>
                    <a:pt x="680396" y="769141"/>
                  </a:lnTo>
                  <a:lnTo>
                    <a:pt x="664274" y="750916"/>
                  </a:lnTo>
                  <a:lnTo>
                    <a:pt x="648153" y="732692"/>
                  </a:lnTo>
                  <a:lnTo>
                    <a:pt x="632031" y="714468"/>
                  </a:lnTo>
                  <a:lnTo>
                    <a:pt x="615910" y="696244"/>
                  </a:lnTo>
                  <a:lnTo>
                    <a:pt x="599788" y="678020"/>
                  </a:lnTo>
                  <a:lnTo>
                    <a:pt x="583667" y="659795"/>
                  </a:lnTo>
                  <a:lnTo>
                    <a:pt x="567545" y="641571"/>
                  </a:lnTo>
                  <a:lnTo>
                    <a:pt x="551424" y="623347"/>
                  </a:lnTo>
                  <a:lnTo>
                    <a:pt x="535303" y="605123"/>
                  </a:lnTo>
                  <a:lnTo>
                    <a:pt x="519181" y="586899"/>
                  </a:lnTo>
                  <a:lnTo>
                    <a:pt x="503060" y="568674"/>
                  </a:lnTo>
                  <a:lnTo>
                    <a:pt x="486938" y="550450"/>
                  </a:lnTo>
                  <a:lnTo>
                    <a:pt x="470817" y="532226"/>
                  </a:lnTo>
                  <a:lnTo>
                    <a:pt x="454695" y="514002"/>
                  </a:lnTo>
                  <a:lnTo>
                    <a:pt x="438574" y="495778"/>
                  </a:lnTo>
                  <a:lnTo>
                    <a:pt x="422452" y="477553"/>
                  </a:lnTo>
                  <a:lnTo>
                    <a:pt x="406331" y="459329"/>
                  </a:lnTo>
                  <a:lnTo>
                    <a:pt x="390209" y="441105"/>
                  </a:lnTo>
                  <a:lnTo>
                    <a:pt x="374088" y="422881"/>
                  </a:lnTo>
                  <a:lnTo>
                    <a:pt x="357967" y="404657"/>
                  </a:lnTo>
                  <a:lnTo>
                    <a:pt x="341845" y="386432"/>
                  </a:lnTo>
                  <a:lnTo>
                    <a:pt x="325724" y="368208"/>
                  </a:lnTo>
                  <a:lnTo>
                    <a:pt x="309602" y="349984"/>
                  </a:lnTo>
                  <a:lnTo>
                    <a:pt x="293481" y="331760"/>
                  </a:lnTo>
                  <a:lnTo>
                    <a:pt x="277359" y="313536"/>
                  </a:lnTo>
                  <a:lnTo>
                    <a:pt x="261238" y="295311"/>
                  </a:lnTo>
                  <a:lnTo>
                    <a:pt x="245116" y="277087"/>
                  </a:lnTo>
                  <a:lnTo>
                    <a:pt x="228995" y="258863"/>
                  </a:lnTo>
                  <a:lnTo>
                    <a:pt x="212873" y="240639"/>
                  </a:lnTo>
                  <a:lnTo>
                    <a:pt x="196752" y="222415"/>
                  </a:lnTo>
                  <a:lnTo>
                    <a:pt x="180630" y="204190"/>
                  </a:lnTo>
                  <a:lnTo>
                    <a:pt x="164509" y="185966"/>
                  </a:lnTo>
                  <a:lnTo>
                    <a:pt x="148388" y="167742"/>
                  </a:lnTo>
                  <a:lnTo>
                    <a:pt x="132266" y="149518"/>
                  </a:lnTo>
                  <a:lnTo>
                    <a:pt x="116145" y="131294"/>
                  </a:lnTo>
                  <a:lnTo>
                    <a:pt x="100023" y="113069"/>
                  </a:lnTo>
                  <a:lnTo>
                    <a:pt x="83902" y="94845"/>
                  </a:lnTo>
                  <a:lnTo>
                    <a:pt x="67780" y="76621"/>
                  </a:lnTo>
                  <a:lnTo>
                    <a:pt x="51659" y="58397"/>
                  </a:lnTo>
                  <a:lnTo>
                    <a:pt x="35537" y="40173"/>
                  </a:lnTo>
                  <a:lnTo>
                    <a:pt x="19416" y="21948"/>
                  </a:lnTo>
                  <a:lnTo>
                    <a:pt x="3294" y="37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2050487" y="3117791"/>
              <a:ext cx="68277" cy="70555"/>
            </a:xfrm>
            <a:custGeom>
              <a:avLst/>
              <a:pathLst>
                <a:path w="68277" h="70555">
                  <a:moveTo>
                    <a:pt x="68277" y="22850"/>
                  </a:moveTo>
                  <a:lnTo>
                    <a:pt x="0" y="0"/>
                  </a:lnTo>
                  <a:lnTo>
                    <a:pt x="14350" y="705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407984" y="3587570"/>
              <a:ext cx="1529516" cy="1064779"/>
            </a:xfrm>
            <a:custGeom>
              <a:avLst/>
              <a:pathLst>
                <a:path w="1529516" h="1064779">
                  <a:moveTo>
                    <a:pt x="0" y="1064779"/>
                  </a:moveTo>
                  <a:lnTo>
                    <a:pt x="18434" y="1051946"/>
                  </a:lnTo>
                  <a:lnTo>
                    <a:pt x="36868" y="1039113"/>
                  </a:lnTo>
                  <a:lnTo>
                    <a:pt x="55302" y="1026280"/>
                  </a:lnTo>
                  <a:lnTo>
                    <a:pt x="73736" y="1013447"/>
                  </a:lnTo>
                  <a:lnTo>
                    <a:pt x="92170" y="1000614"/>
                  </a:lnTo>
                  <a:lnTo>
                    <a:pt x="110604" y="987781"/>
                  </a:lnTo>
                  <a:lnTo>
                    <a:pt x="129038" y="974948"/>
                  </a:lnTo>
                  <a:lnTo>
                    <a:pt x="147472" y="962115"/>
                  </a:lnTo>
                  <a:lnTo>
                    <a:pt x="165906" y="949282"/>
                  </a:lnTo>
                  <a:lnTo>
                    <a:pt x="184340" y="936449"/>
                  </a:lnTo>
                  <a:lnTo>
                    <a:pt x="202774" y="923616"/>
                  </a:lnTo>
                  <a:lnTo>
                    <a:pt x="221208" y="910783"/>
                  </a:lnTo>
                  <a:lnTo>
                    <a:pt x="239642" y="897950"/>
                  </a:lnTo>
                  <a:lnTo>
                    <a:pt x="258076" y="885117"/>
                  </a:lnTo>
                  <a:lnTo>
                    <a:pt x="276511" y="872284"/>
                  </a:lnTo>
                  <a:lnTo>
                    <a:pt x="294945" y="859451"/>
                  </a:lnTo>
                  <a:lnTo>
                    <a:pt x="313379" y="846618"/>
                  </a:lnTo>
                  <a:lnTo>
                    <a:pt x="331813" y="833785"/>
                  </a:lnTo>
                  <a:lnTo>
                    <a:pt x="350247" y="820953"/>
                  </a:lnTo>
                  <a:lnTo>
                    <a:pt x="368681" y="808120"/>
                  </a:lnTo>
                  <a:lnTo>
                    <a:pt x="387115" y="795287"/>
                  </a:lnTo>
                  <a:lnTo>
                    <a:pt x="405549" y="782454"/>
                  </a:lnTo>
                  <a:lnTo>
                    <a:pt x="423983" y="769621"/>
                  </a:lnTo>
                  <a:lnTo>
                    <a:pt x="442417" y="756788"/>
                  </a:lnTo>
                  <a:lnTo>
                    <a:pt x="460851" y="743955"/>
                  </a:lnTo>
                  <a:lnTo>
                    <a:pt x="479285" y="731122"/>
                  </a:lnTo>
                  <a:lnTo>
                    <a:pt x="497719" y="718289"/>
                  </a:lnTo>
                  <a:lnTo>
                    <a:pt x="516153" y="705456"/>
                  </a:lnTo>
                  <a:lnTo>
                    <a:pt x="534588" y="692623"/>
                  </a:lnTo>
                  <a:lnTo>
                    <a:pt x="553022" y="679790"/>
                  </a:lnTo>
                  <a:lnTo>
                    <a:pt x="571456" y="666957"/>
                  </a:lnTo>
                  <a:lnTo>
                    <a:pt x="589890" y="654124"/>
                  </a:lnTo>
                  <a:lnTo>
                    <a:pt x="608324" y="641291"/>
                  </a:lnTo>
                  <a:lnTo>
                    <a:pt x="626758" y="628458"/>
                  </a:lnTo>
                  <a:lnTo>
                    <a:pt x="645192" y="615625"/>
                  </a:lnTo>
                  <a:lnTo>
                    <a:pt x="663626" y="602792"/>
                  </a:lnTo>
                  <a:lnTo>
                    <a:pt x="682060" y="589959"/>
                  </a:lnTo>
                  <a:lnTo>
                    <a:pt x="700494" y="577126"/>
                  </a:lnTo>
                  <a:lnTo>
                    <a:pt x="718928" y="564293"/>
                  </a:lnTo>
                  <a:lnTo>
                    <a:pt x="737362" y="551461"/>
                  </a:lnTo>
                  <a:lnTo>
                    <a:pt x="755796" y="538628"/>
                  </a:lnTo>
                  <a:lnTo>
                    <a:pt x="774230" y="525795"/>
                  </a:lnTo>
                  <a:lnTo>
                    <a:pt x="792665" y="512962"/>
                  </a:lnTo>
                  <a:lnTo>
                    <a:pt x="811099" y="500129"/>
                  </a:lnTo>
                  <a:lnTo>
                    <a:pt x="829533" y="487296"/>
                  </a:lnTo>
                  <a:lnTo>
                    <a:pt x="847967" y="474463"/>
                  </a:lnTo>
                  <a:lnTo>
                    <a:pt x="866401" y="461630"/>
                  </a:lnTo>
                  <a:lnTo>
                    <a:pt x="884835" y="448797"/>
                  </a:lnTo>
                  <a:lnTo>
                    <a:pt x="903269" y="435964"/>
                  </a:lnTo>
                  <a:lnTo>
                    <a:pt x="921703" y="423131"/>
                  </a:lnTo>
                  <a:lnTo>
                    <a:pt x="940137" y="410298"/>
                  </a:lnTo>
                  <a:lnTo>
                    <a:pt x="958571" y="397465"/>
                  </a:lnTo>
                  <a:lnTo>
                    <a:pt x="977005" y="384632"/>
                  </a:lnTo>
                  <a:lnTo>
                    <a:pt x="995439" y="371799"/>
                  </a:lnTo>
                  <a:lnTo>
                    <a:pt x="1013873" y="358966"/>
                  </a:lnTo>
                  <a:lnTo>
                    <a:pt x="1032307" y="346133"/>
                  </a:lnTo>
                  <a:lnTo>
                    <a:pt x="1050741" y="333300"/>
                  </a:lnTo>
                  <a:lnTo>
                    <a:pt x="1069176" y="320467"/>
                  </a:lnTo>
                  <a:lnTo>
                    <a:pt x="1087610" y="307634"/>
                  </a:lnTo>
                  <a:lnTo>
                    <a:pt x="1106044" y="294801"/>
                  </a:lnTo>
                  <a:lnTo>
                    <a:pt x="1124478" y="281969"/>
                  </a:lnTo>
                  <a:lnTo>
                    <a:pt x="1142912" y="269136"/>
                  </a:lnTo>
                  <a:lnTo>
                    <a:pt x="1161346" y="256303"/>
                  </a:lnTo>
                  <a:lnTo>
                    <a:pt x="1179780" y="243470"/>
                  </a:lnTo>
                  <a:lnTo>
                    <a:pt x="1198214" y="230637"/>
                  </a:lnTo>
                  <a:lnTo>
                    <a:pt x="1216648" y="217804"/>
                  </a:lnTo>
                  <a:lnTo>
                    <a:pt x="1235082" y="204971"/>
                  </a:lnTo>
                  <a:lnTo>
                    <a:pt x="1253516" y="192138"/>
                  </a:lnTo>
                  <a:lnTo>
                    <a:pt x="1271950" y="179305"/>
                  </a:lnTo>
                  <a:lnTo>
                    <a:pt x="1290384" y="166472"/>
                  </a:lnTo>
                  <a:lnTo>
                    <a:pt x="1308818" y="153639"/>
                  </a:lnTo>
                  <a:lnTo>
                    <a:pt x="1327253" y="140806"/>
                  </a:lnTo>
                  <a:lnTo>
                    <a:pt x="1345687" y="127973"/>
                  </a:lnTo>
                  <a:lnTo>
                    <a:pt x="1364121" y="115140"/>
                  </a:lnTo>
                  <a:lnTo>
                    <a:pt x="1382555" y="102307"/>
                  </a:lnTo>
                  <a:lnTo>
                    <a:pt x="1400989" y="89474"/>
                  </a:lnTo>
                  <a:lnTo>
                    <a:pt x="1419423" y="76641"/>
                  </a:lnTo>
                  <a:lnTo>
                    <a:pt x="1437857" y="63808"/>
                  </a:lnTo>
                  <a:lnTo>
                    <a:pt x="1456291" y="50975"/>
                  </a:lnTo>
                  <a:lnTo>
                    <a:pt x="1474725" y="38142"/>
                  </a:lnTo>
                  <a:lnTo>
                    <a:pt x="1493159" y="25310"/>
                  </a:lnTo>
                  <a:lnTo>
                    <a:pt x="1511593" y="12477"/>
                  </a:lnTo>
                  <a:lnTo>
                    <a:pt x="15295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865758" y="3587570"/>
              <a:ext cx="71742" cy="65170"/>
            </a:xfrm>
            <a:custGeom>
              <a:avLst/>
              <a:pathLst>
                <a:path w="71742" h="65170">
                  <a:moveTo>
                    <a:pt x="41136" y="65170"/>
                  </a:moveTo>
                  <a:lnTo>
                    <a:pt x="71742" y="0"/>
                  </a:lnTo>
                  <a:lnTo>
                    <a:pt x="0" y="60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887057" y="3136400"/>
              <a:ext cx="520926" cy="1515948"/>
            </a:xfrm>
            <a:custGeom>
              <a:avLst/>
              <a:pathLst>
                <a:path w="520926" h="1515948">
                  <a:moveTo>
                    <a:pt x="520926" y="1515948"/>
                  </a:moveTo>
                  <a:lnTo>
                    <a:pt x="514483" y="1497196"/>
                  </a:lnTo>
                  <a:lnTo>
                    <a:pt x="508039" y="1478445"/>
                  </a:lnTo>
                  <a:lnTo>
                    <a:pt x="501596" y="1459693"/>
                  </a:lnTo>
                  <a:lnTo>
                    <a:pt x="495152" y="1440942"/>
                  </a:lnTo>
                  <a:lnTo>
                    <a:pt x="488708" y="1422190"/>
                  </a:lnTo>
                  <a:lnTo>
                    <a:pt x="482265" y="1403438"/>
                  </a:lnTo>
                  <a:lnTo>
                    <a:pt x="475821" y="1384687"/>
                  </a:lnTo>
                  <a:lnTo>
                    <a:pt x="469377" y="1365935"/>
                  </a:lnTo>
                  <a:lnTo>
                    <a:pt x="462934" y="1347184"/>
                  </a:lnTo>
                  <a:lnTo>
                    <a:pt x="456490" y="1328432"/>
                  </a:lnTo>
                  <a:lnTo>
                    <a:pt x="450047" y="1309680"/>
                  </a:lnTo>
                  <a:lnTo>
                    <a:pt x="443603" y="1290929"/>
                  </a:lnTo>
                  <a:lnTo>
                    <a:pt x="437159" y="1272177"/>
                  </a:lnTo>
                  <a:lnTo>
                    <a:pt x="430716" y="1253426"/>
                  </a:lnTo>
                  <a:lnTo>
                    <a:pt x="424272" y="1234674"/>
                  </a:lnTo>
                  <a:lnTo>
                    <a:pt x="417828" y="1215922"/>
                  </a:lnTo>
                  <a:lnTo>
                    <a:pt x="411385" y="1197171"/>
                  </a:lnTo>
                  <a:lnTo>
                    <a:pt x="404941" y="1178419"/>
                  </a:lnTo>
                  <a:lnTo>
                    <a:pt x="398497" y="1159668"/>
                  </a:lnTo>
                  <a:lnTo>
                    <a:pt x="392054" y="1140916"/>
                  </a:lnTo>
                  <a:lnTo>
                    <a:pt x="385610" y="1122164"/>
                  </a:lnTo>
                  <a:lnTo>
                    <a:pt x="379167" y="1103413"/>
                  </a:lnTo>
                  <a:lnTo>
                    <a:pt x="372723" y="1084661"/>
                  </a:lnTo>
                  <a:lnTo>
                    <a:pt x="366279" y="1065910"/>
                  </a:lnTo>
                  <a:lnTo>
                    <a:pt x="359836" y="1047158"/>
                  </a:lnTo>
                  <a:lnTo>
                    <a:pt x="353392" y="1028406"/>
                  </a:lnTo>
                  <a:lnTo>
                    <a:pt x="346948" y="1009655"/>
                  </a:lnTo>
                  <a:lnTo>
                    <a:pt x="340505" y="990903"/>
                  </a:lnTo>
                  <a:lnTo>
                    <a:pt x="334061" y="972152"/>
                  </a:lnTo>
                  <a:lnTo>
                    <a:pt x="327618" y="953400"/>
                  </a:lnTo>
                  <a:lnTo>
                    <a:pt x="321174" y="934648"/>
                  </a:lnTo>
                  <a:lnTo>
                    <a:pt x="314730" y="915897"/>
                  </a:lnTo>
                  <a:lnTo>
                    <a:pt x="308287" y="897145"/>
                  </a:lnTo>
                  <a:lnTo>
                    <a:pt x="301843" y="878394"/>
                  </a:lnTo>
                  <a:lnTo>
                    <a:pt x="295399" y="859642"/>
                  </a:lnTo>
                  <a:lnTo>
                    <a:pt x="288956" y="840890"/>
                  </a:lnTo>
                  <a:lnTo>
                    <a:pt x="282512" y="822139"/>
                  </a:lnTo>
                  <a:lnTo>
                    <a:pt x="276068" y="803387"/>
                  </a:lnTo>
                  <a:lnTo>
                    <a:pt x="269625" y="784636"/>
                  </a:lnTo>
                  <a:lnTo>
                    <a:pt x="263181" y="765884"/>
                  </a:lnTo>
                  <a:lnTo>
                    <a:pt x="256738" y="747133"/>
                  </a:lnTo>
                  <a:lnTo>
                    <a:pt x="250294" y="728381"/>
                  </a:lnTo>
                  <a:lnTo>
                    <a:pt x="243850" y="709629"/>
                  </a:lnTo>
                  <a:lnTo>
                    <a:pt x="237407" y="690878"/>
                  </a:lnTo>
                  <a:lnTo>
                    <a:pt x="230963" y="672126"/>
                  </a:lnTo>
                  <a:lnTo>
                    <a:pt x="224519" y="653375"/>
                  </a:lnTo>
                  <a:lnTo>
                    <a:pt x="218076" y="634623"/>
                  </a:lnTo>
                  <a:lnTo>
                    <a:pt x="211632" y="615871"/>
                  </a:lnTo>
                  <a:lnTo>
                    <a:pt x="205189" y="597120"/>
                  </a:lnTo>
                  <a:lnTo>
                    <a:pt x="198745" y="578368"/>
                  </a:lnTo>
                  <a:lnTo>
                    <a:pt x="192301" y="559617"/>
                  </a:lnTo>
                  <a:lnTo>
                    <a:pt x="185858" y="540865"/>
                  </a:lnTo>
                  <a:lnTo>
                    <a:pt x="179414" y="522113"/>
                  </a:lnTo>
                  <a:lnTo>
                    <a:pt x="172970" y="503362"/>
                  </a:lnTo>
                  <a:lnTo>
                    <a:pt x="166527" y="484610"/>
                  </a:lnTo>
                  <a:lnTo>
                    <a:pt x="160083" y="465859"/>
                  </a:lnTo>
                  <a:lnTo>
                    <a:pt x="153640" y="447107"/>
                  </a:lnTo>
                  <a:lnTo>
                    <a:pt x="147196" y="428355"/>
                  </a:lnTo>
                  <a:lnTo>
                    <a:pt x="140752" y="409604"/>
                  </a:lnTo>
                  <a:lnTo>
                    <a:pt x="134309" y="390852"/>
                  </a:lnTo>
                  <a:lnTo>
                    <a:pt x="127865" y="372101"/>
                  </a:lnTo>
                  <a:lnTo>
                    <a:pt x="121421" y="353349"/>
                  </a:lnTo>
                  <a:lnTo>
                    <a:pt x="114978" y="334597"/>
                  </a:lnTo>
                  <a:lnTo>
                    <a:pt x="108534" y="315846"/>
                  </a:lnTo>
                  <a:lnTo>
                    <a:pt x="102090" y="297094"/>
                  </a:lnTo>
                  <a:lnTo>
                    <a:pt x="95647" y="278343"/>
                  </a:lnTo>
                  <a:lnTo>
                    <a:pt x="89203" y="259591"/>
                  </a:lnTo>
                  <a:lnTo>
                    <a:pt x="82760" y="240839"/>
                  </a:lnTo>
                  <a:lnTo>
                    <a:pt x="76316" y="222088"/>
                  </a:lnTo>
                  <a:lnTo>
                    <a:pt x="69872" y="203336"/>
                  </a:lnTo>
                  <a:lnTo>
                    <a:pt x="63429" y="184585"/>
                  </a:lnTo>
                  <a:lnTo>
                    <a:pt x="56985" y="165833"/>
                  </a:lnTo>
                  <a:lnTo>
                    <a:pt x="50541" y="147081"/>
                  </a:lnTo>
                  <a:lnTo>
                    <a:pt x="44098" y="128330"/>
                  </a:lnTo>
                  <a:lnTo>
                    <a:pt x="37654" y="109578"/>
                  </a:lnTo>
                  <a:lnTo>
                    <a:pt x="31211" y="90827"/>
                  </a:lnTo>
                  <a:lnTo>
                    <a:pt x="24767" y="72075"/>
                  </a:lnTo>
                  <a:lnTo>
                    <a:pt x="18323" y="53323"/>
                  </a:lnTo>
                  <a:lnTo>
                    <a:pt x="11880" y="34572"/>
                  </a:lnTo>
                  <a:lnTo>
                    <a:pt x="5436" y="158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2873275" y="3136400"/>
              <a:ext cx="68091" cy="70668"/>
            </a:xfrm>
            <a:custGeom>
              <a:avLst/>
              <a:pathLst>
                <a:path w="68091" h="70668">
                  <a:moveTo>
                    <a:pt x="68091" y="47270"/>
                  </a:moveTo>
                  <a:lnTo>
                    <a:pt x="13782" y="0"/>
                  </a:lnTo>
                  <a:lnTo>
                    <a:pt x="0" y="706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3407984" y="3214228"/>
              <a:ext cx="505170" cy="1438120"/>
            </a:xfrm>
            <a:custGeom>
              <a:avLst/>
              <a:pathLst>
                <a:path w="505170" h="1438120">
                  <a:moveTo>
                    <a:pt x="0" y="1438120"/>
                  </a:moveTo>
                  <a:lnTo>
                    <a:pt x="6307" y="1420163"/>
                  </a:lnTo>
                  <a:lnTo>
                    <a:pt x="12615" y="1402205"/>
                  </a:lnTo>
                  <a:lnTo>
                    <a:pt x="18923" y="1384248"/>
                  </a:lnTo>
                  <a:lnTo>
                    <a:pt x="25231" y="1366291"/>
                  </a:lnTo>
                  <a:lnTo>
                    <a:pt x="31539" y="1348333"/>
                  </a:lnTo>
                  <a:lnTo>
                    <a:pt x="37847" y="1330376"/>
                  </a:lnTo>
                  <a:lnTo>
                    <a:pt x="44155" y="1312419"/>
                  </a:lnTo>
                  <a:lnTo>
                    <a:pt x="50463" y="1294461"/>
                  </a:lnTo>
                  <a:lnTo>
                    <a:pt x="56770" y="1276504"/>
                  </a:lnTo>
                  <a:lnTo>
                    <a:pt x="63078" y="1258547"/>
                  </a:lnTo>
                  <a:lnTo>
                    <a:pt x="69386" y="1240589"/>
                  </a:lnTo>
                  <a:lnTo>
                    <a:pt x="75694" y="1222632"/>
                  </a:lnTo>
                  <a:lnTo>
                    <a:pt x="82002" y="1204675"/>
                  </a:lnTo>
                  <a:lnTo>
                    <a:pt x="88310" y="1186717"/>
                  </a:lnTo>
                  <a:lnTo>
                    <a:pt x="94618" y="1168760"/>
                  </a:lnTo>
                  <a:lnTo>
                    <a:pt x="100926" y="1150803"/>
                  </a:lnTo>
                  <a:lnTo>
                    <a:pt x="107234" y="1132845"/>
                  </a:lnTo>
                  <a:lnTo>
                    <a:pt x="113541" y="1114888"/>
                  </a:lnTo>
                  <a:lnTo>
                    <a:pt x="119849" y="1096931"/>
                  </a:lnTo>
                  <a:lnTo>
                    <a:pt x="126157" y="1078973"/>
                  </a:lnTo>
                  <a:lnTo>
                    <a:pt x="132465" y="1061016"/>
                  </a:lnTo>
                  <a:lnTo>
                    <a:pt x="138773" y="1043059"/>
                  </a:lnTo>
                  <a:lnTo>
                    <a:pt x="145081" y="1025102"/>
                  </a:lnTo>
                  <a:lnTo>
                    <a:pt x="151389" y="1007144"/>
                  </a:lnTo>
                  <a:lnTo>
                    <a:pt x="157697" y="989187"/>
                  </a:lnTo>
                  <a:lnTo>
                    <a:pt x="164005" y="971230"/>
                  </a:lnTo>
                  <a:lnTo>
                    <a:pt x="170312" y="953272"/>
                  </a:lnTo>
                  <a:lnTo>
                    <a:pt x="176620" y="935315"/>
                  </a:lnTo>
                  <a:lnTo>
                    <a:pt x="182928" y="917358"/>
                  </a:lnTo>
                  <a:lnTo>
                    <a:pt x="189236" y="899400"/>
                  </a:lnTo>
                  <a:lnTo>
                    <a:pt x="195544" y="881443"/>
                  </a:lnTo>
                  <a:lnTo>
                    <a:pt x="201852" y="863486"/>
                  </a:lnTo>
                  <a:lnTo>
                    <a:pt x="208160" y="845528"/>
                  </a:lnTo>
                  <a:lnTo>
                    <a:pt x="214468" y="827571"/>
                  </a:lnTo>
                  <a:lnTo>
                    <a:pt x="220776" y="809614"/>
                  </a:lnTo>
                  <a:lnTo>
                    <a:pt x="227083" y="791656"/>
                  </a:lnTo>
                  <a:lnTo>
                    <a:pt x="233391" y="773699"/>
                  </a:lnTo>
                  <a:lnTo>
                    <a:pt x="239699" y="755742"/>
                  </a:lnTo>
                  <a:lnTo>
                    <a:pt x="246007" y="737784"/>
                  </a:lnTo>
                  <a:lnTo>
                    <a:pt x="252315" y="719827"/>
                  </a:lnTo>
                  <a:lnTo>
                    <a:pt x="258623" y="701870"/>
                  </a:lnTo>
                  <a:lnTo>
                    <a:pt x="264931" y="683912"/>
                  </a:lnTo>
                  <a:lnTo>
                    <a:pt x="271239" y="665955"/>
                  </a:lnTo>
                  <a:lnTo>
                    <a:pt x="277547" y="647998"/>
                  </a:lnTo>
                  <a:lnTo>
                    <a:pt x="283854" y="630041"/>
                  </a:lnTo>
                  <a:lnTo>
                    <a:pt x="290162" y="612083"/>
                  </a:lnTo>
                  <a:lnTo>
                    <a:pt x="296470" y="594126"/>
                  </a:lnTo>
                  <a:lnTo>
                    <a:pt x="302778" y="576169"/>
                  </a:lnTo>
                  <a:lnTo>
                    <a:pt x="309086" y="558211"/>
                  </a:lnTo>
                  <a:lnTo>
                    <a:pt x="315394" y="540254"/>
                  </a:lnTo>
                  <a:lnTo>
                    <a:pt x="321702" y="522297"/>
                  </a:lnTo>
                  <a:lnTo>
                    <a:pt x="328010" y="504339"/>
                  </a:lnTo>
                  <a:lnTo>
                    <a:pt x="334318" y="486382"/>
                  </a:lnTo>
                  <a:lnTo>
                    <a:pt x="340625" y="468425"/>
                  </a:lnTo>
                  <a:lnTo>
                    <a:pt x="346933" y="450467"/>
                  </a:lnTo>
                  <a:lnTo>
                    <a:pt x="353241" y="432510"/>
                  </a:lnTo>
                  <a:lnTo>
                    <a:pt x="359549" y="414553"/>
                  </a:lnTo>
                  <a:lnTo>
                    <a:pt x="365857" y="396595"/>
                  </a:lnTo>
                  <a:lnTo>
                    <a:pt x="372165" y="378638"/>
                  </a:lnTo>
                  <a:lnTo>
                    <a:pt x="378473" y="360681"/>
                  </a:lnTo>
                  <a:lnTo>
                    <a:pt x="384781" y="342723"/>
                  </a:lnTo>
                  <a:lnTo>
                    <a:pt x="391089" y="324766"/>
                  </a:lnTo>
                  <a:lnTo>
                    <a:pt x="397396" y="306809"/>
                  </a:lnTo>
                  <a:lnTo>
                    <a:pt x="403704" y="288851"/>
                  </a:lnTo>
                  <a:lnTo>
                    <a:pt x="410012" y="270894"/>
                  </a:lnTo>
                  <a:lnTo>
                    <a:pt x="416320" y="252937"/>
                  </a:lnTo>
                  <a:lnTo>
                    <a:pt x="422628" y="234980"/>
                  </a:lnTo>
                  <a:lnTo>
                    <a:pt x="428936" y="217022"/>
                  </a:lnTo>
                  <a:lnTo>
                    <a:pt x="435244" y="199065"/>
                  </a:lnTo>
                  <a:lnTo>
                    <a:pt x="441552" y="181108"/>
                  </a:lnTo>
                  <a:lnTo>
                    <a:pt x="447860" y="163150"/>
                  </a:lnTo>
                  <a:lnTo>
                    <a:pt x="454167" y="145193"/>
                  </a:lnTo>
                  <a:lnTo>
                    <a:pt x="460475" y="127236"/>
                  </a:lnTo>
                  <a:lnTo>
                    <a:pt x="466783" y="109278"/>
                  </a:lnTo>
                  <a:lnTo>
                    <a:pt x="473091" y="91321"/>
                  </a:lnTo>
                  <a:lnTo>
                    <a:pt x="479399" y="73364"/>
                  </a:lnTo>
                  <a:lnTo>
                    <a:pt x="485707" y="55406"/>
                  </a:lnTo>
                  <a:lnTo>
                    <a:pt x="492015" y="37449"/>
                  </a:lnTo>
                  <a:lnTo>
                    <a:pt x="498323" y="19492"/>
                  </a:lnTo>
                  <a:lnTo>
                    <a:pt x="504631" y="1534"/>
                  </a:lnTo>
                  <a:lnTo>
                    <a:pt x="50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858524" y="3214228"/>
              <a:ext cx="67930" cy="70760"/>
            </a:xfrm>
            <a:custGeom>
              <a:avLst/>
              <a:pathLst>
                <a:path w="67930" h="70760">
                  <a:moveTo>
                    <a:pt x="67930" y="70760"/>
                  </a:moveTo>
                  <a:lnTo>
                    <a:pt x="54630" y="0"/>
                  </a:lnTo>
                  <a:lnTo>
                    <a:pt x="0" y="468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2770065" y="1002967"/>
              <a:ext cx="13328" cy="1792973"/>
            </a:xfrm>
            <a:custGeom>
              <a:avLst/>
              <a:pathLst>
                <a:path w="13328" h="1792973">
                  <a:moveTo>
                    <a:pt x="0" y="1792973"/>
                  </a:moveTo>
                  <a:lnTo>
                    <a:pt x="168" y="1770239"/>
                  </a:lnTo>
                  <a:lnTo>
                    <a:pt x="337" y="1747505"/>
                  </a:lnTo>
                  <a:lnTo>
                    <a:pt x="506" y="1724771"/>
                  </a:lnTo>
                  <a:lnTo>
                    <a:pt x="675" y="1702037"/>
                  </a:lnTo>
                  <a:lnTo>
                    <a:pt x="844" y="1679303"/>
                  </a:lnTo>
                  <a:lnTo>
                    <a:pt x="1013" y="1656569"/>
                  </a:lnTo>
                  <a:lnTo>
                    <a:pt x="1182" y="1633836"/>
                  </a:lnTo>
                  <a:lnTo>
                    <a:pt x="1351" y="1611102"/>
                  </a:lnTo>
                  <a:lnTo>
                    <a:pt x="1520" y="1588368"/>
                  </a:lnTo>
                  <a:lnTo>
                    <a:pt x="1689" y="1565634"/>
                  </a:lnTo>
                  <a:lnTo>
                    <a:pt x="1858" y="1542900"/>
                  </a:lnTo>
                  <a:lnTo>
                    <a:pt x="2027" y="1520166"/>
                  </a:lnTo>
                  <a:lnTo>
                    <a:pt x="2196" y="1497432"/>
                  </a:lnTo>
                  <a:lnTo>
                    <a:pt x="2365" y="1474699"/>
                  </a:lnTo>
                  <a:lnTo>
                    <a:pt x="2534" y="1451965"/>
                  </a:lnTo>
                  <a:lnTo>
                    <a:pt x="2703" y="1429231"/>
                  </a:lnTo>
                  <a:lnTo>
                    <a:pt x="2872" y="1406497"/>
                  </a:lnTo>
                  <a:lnTo>
                    <a:pt x="3041" y="1383763"/>
                  </a:lnTo>
                  <a:lnTo>
                    <a:pt x="3210" y="1361029"/>
                  </a:lnTo>
                  <a:lnTo>
                    <a:pt x="3379" y="1338295"/>
                  </a:lnTo>
                  <a:lnTo>
                    <a:pt x="3548" y="1315561"/>
                  </a:lnTo>
                  <a:lnTo>
                    <a:pt x="3717" y="1292828"/>
                  </a:lnTo>
                  <a:lnTo>
                    <a:pt x="3886" y="1270094"/>
                  </a:lnTo>
                  <a:lnTo>
                    <a:pt x="4055" y="1247360"/>
                  </a:lnTo>
                  <a:lnTo>
                    <a:pt x="4224" y="1224626"/>
                  </a:lnTo>
                  <a:lnTo>
                    <a:pt x="4393" y="1201892"/>
                  </a:lnTo>
                  <a:lnTo>
                    <a:pt x="4562" y="1179158"/>
                  </a:lnTo>
                  <a:lnTo>
                    <a:pt x="4731" y="1156424"/>
                  </a:lnTo>
                  <a:lnTo>
                    <a:pt x="4900" y="1133690"/>
                  </a:lnTo>
                  <a:lnTo>
                    <a:pt x="5069" y="1110957"/>
                  </a:lnTo>
                  <a:lnTo>
                    <a:pt x="5238" y="1088223"/>
                  </a:lnTo>
                  <a:lnTo>
                    <a:pt x="5407" y="1065489"/>
                  </a:lnTo>
                  <a:lnTo>
                    <a:pt x="5576" y="1042755"/>
                  </a:lnTo>
                  <a:lnTo>
                    <a:pt x="5745" y="1020021"/>
                  </a:lnTo>
                  <a:lnTo>
                    <a:pt x="5914" y="997287"/>
                  </a:lnTo>
                  <a:lnTo>
                    <a:pt x="6083" y="974553"/>
                  </a:lnTo>
                  <a:lnTo>
                    <a:pt x="6252" y="951819"/>
                  </a:lnTo>
                  <a:lnTo>
                    <a:pt x="6421" y="929086"/>
                  </a:lnTo>
                  <a:lnTo>
                    <a:pt x="6590" y="906352"/>
                  </a:lnTo>
                  <a:lnTo>
                    <a:pt x="6759" y="883618"/>
                  </a:lnTo>
                  <a:lnTo>
                    <a:pt x="6928" y="860884"/>
                  </a:lnTo>
                  <a:lnTo>
                    <a:pt x="7097" y="838150"/>
                  </a:lnTo>
                  <a:lnTo>
                    <a:pt x="7266" y="815416"/>
                  </a:lnTo>
                  <a:lnTo>
                    <a:pt x="7435" y="792682"/>
                  </a:lnTo>
                  <a:lnTo>
                    <a:pt x="7604" y="769949"/>
                  </a:lnTo>
                  <a:lnTo>
                    <a:pt x="7773" y="747215"/>
                  </a:lnTo>
                  <a:lnTo>
                    <a:pt x="7942" y="724481"/>
                  </a:lnTo>
                  <a:lnTo>
                    <a:pt x="8111" y="701747"/>
                  </a:lnTo>
                  <a:lnTo>
                    <a:pt x="8280" y="679013"/>
                  </a:lnTo>
                  <a:lnTo>
                    <a:pt x="8449" y="656279"/>
                  </a:lnTo>
                  <a:lnTo>
                    <a:pt x="8618" y="633545"/>
                  </a:lnTo>
                  <a:lnTo>
                    <a:pt x="8787" y="610811"/>
                  </a:lnTo>
                  <a:lnTo>
                    <a:pt x="8956" y="588078"/>
                  </a:lnTo>
                  <a:lnTo>
                    <a:pt x="9125" y="565344"/>
                  </a:lnTo>
                  <a:lnTo>
                    <a:pt x="9294" y="542610"/>
                  </a:lnTo>
                  <a:lnTo>
                    <a:pt x="9463" y="519876"/>
                  </a:lnTo>
                  <a:lnTo>
                    <a:pt x="9632" y="497142"/>
                  </a:lnTo>
                  <a:lnTo>
                    <a:pt x="9801" y="474408"/>
                  </a:lnTo>
                  <a:lnTo>
                    <a:pt x="9970" y="451674"/>
                  </a:lnTo>
                  <a:lnTo>
                    <a:pt x="10139" y="428940"/>
                  </a:lnTo>
                  <a:lnTo>
                    <a:pt x="10308" y="406207"/>
                  </a:lnTo>
                  <a:lnTo>
                    <a:pt x="10477" y="383473"/>
                  </a:lnTo>
                  <a:lnTo>
                    <a:pt x="10646" y="360739"/>
                  </a:lnTo>
                  <a:lnTo>
                    <a:pt x="10815" y="338005"/>
                  </a:lnTo>
                  <a:lnTo>
                    <a:pt x="10984" y="315271"/>
                  </a:lnTo>
                  <a:lnTo>
                    <a:pt x="11153" y="292537"/>
                  </a:lnTo>
                  <a:lnTo>
                    <a:pt x="11322" y="269803"/>
                  </a:lnTo>
                  <a:lnTo>
                    <a:pt x="11491" y="247069"/>
                  </a:lnTo>
                  <a:lnTo>
                    <a:pt x="11660" y="224336"/>
                  </a:lnTo>
                  <a:lnTo>
                    <a:pt x="11829" y="201602"/>
                  </a:lnTo>
                  <a:lnTo>
                    <a:pt x="11998" y="178868"/>
                  </a:lnTo>
                  <a:lnTo>
                    <a:pt x="12167" y="156134"/>
                  </a:lnTo>
                  <a:lnTo>
                    <a:pt x="12336" y="133400"/>
                  </a:lnTo>
                  <a:lnTo>
                    <a:pt x="12505" y="110666"/>
                  </a:lnTo>
                  <a:lnTo>
                    <a:pt x="12674" y="87932"/>
                  </a:lnTo>
                  <a:lnTo>
                    <a:pt x="12843" y="65199"/>
                  </a:lnTo>
                  <a:lnTo>
                    <a:pt x="13012" y="42465"/>
                  </a:lnTo>
                  <a:lnTo>
                    <a:pt x="13181" y="19731"/>
                  </a:lnTo>
                  <a:lnTo>
                    <a:pt x="133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047251" y="1663031"/>
              <a:ext cx="1722813" cy="1132909"/>
            </a:xfrm>
            <a:custGeom>
              <a:avLst/>
              <a:pathLst>
                <a:path w="1722813" h="1132909">
                  <a:moveTo>
                    <a:pt x="1722813" y="1132909"/>
                  </a:moveTo>
                  <a:lnTo>
                    <a:pt x="1680714" y="1105225"/>
                  </a:lnTo>
                  <a:lnTo>
                    <a:pt x="1638615" y="1077541"/>
                  </a:lnTo>
                  <a:lnTo>
                    <a:pt x="1596516" y="1049857"/>
                  </a:lnTo>
                  <a:lnTo>
                    <a:pt x="1554417" y="1022173"/>
                  </a:lnTo>
                  <a:lnTo>
                    <a:pt x="1512317" y="994489"/>
                  </a:lnTo>
                  <a:lnTo>
                    <a:pt x="1470218" y="966805"/>
                  </a:lnTo>
                  <a:lnTo>
                    <a:pt x="1428119" y="939121"/>
                  </a:lnTo>
                  <a:lnTo>
                    <a:pt x="1386020" y="911437"/>
                  </a:lnTo>
                  <a:lnTo>
                    <a:pt x="1343921" y="883753"/>
                  </a:lnTo>
                  <a:lnTo>
                    <a:pt x="1301822" y="856069"/>
                  </a:lnTo>
                  <a:lnTo>
                    <a:pt x="1259723" y="828384"/>
                  </a:lnTo>
                  <a:lnTo>
                    <a:pt x="1217624" y="800700"/>
                  </a:lnTo>
                  <a:lnTo>
                    <a:pt x="1175525" y="773016"/>
                  </a:lnTo>
                  <a:lnTo>
                    <a:pt x="1133426" y="745332"/>
                  </a:lnTo>
                  <a:lnTo>
                    <a:pt x="1091327" y="717648"/>
                  </a:lnTo>
                  <a:lnTo>
                    <a:pt x="1049228" y="689964"/>
                  </a:lnTo>
                  <a:lnTo>
                    <a:pt x="1007129" y="662280"/>
                  </a:lnTo>
                  <a:lnTo>
                    <a:pt x="965029" y="634596"/>
                  </a:lnTo>
                  <a:lnTo>
                    <a:pt x="922930" y="606912"/>
                  </a:lnTo>
                  <a:lnTo>
                    <a:pt x="880831" y="579228"/>
                  </a:lnTo>
                  <a:lnTo>
                    <a:pt x="838732" y="551544"/>
                  </a:lnTo>
                  <a:lnTo>
                    <a:pt x="796633" y="523860"/>
                  </a:lnTo>
                  <a:lnTo>
                    <a:pt x="754534" y="496176"/>
                  </a:lnTo>
                  <a:lnTo>
                    <a:pt x="712435" y="468492"/>
                  </a:lnTo>
                  <a:lnTo>
                    <a:pt x="670336" y="440808"/>
                  </a:lnTo>
                  <a:lnTo>
                    <a:pt x="628237" y="413124"/>
                  </a:lnTo>
                  <a:lnTo>
                    <a:pt x="586138" y="385440"/>
                  </a:lnTo>
                  <a:lnTo>
                    <a:pt x="544039" y="357756"/>
                  </a:lnTo>
                  <a:lnTo>
                    <a:pt x="501940" y="330072"/>
                  </a:lnTo>
                  <a:lnTo>
                    <a:pt x="459841" y="302388"/>
                  </a:lnTo>
                  <a:lnTo>
                    <a:pt x="417742" y="274704"/>
                  </a:lnTo>
                  <a:lnTo>
                    <a:pt x="375642" y="247020"/>
                  </a:lnTo>
                  <a:lnTo>
                    <a:pt x="333543" y="219336"/>
                  </a:lnTo>
                  <a:lnTo>
                    <a:pt x="291444" y="191652"/>
                  </a:lnTo>
                  <a:lnTo>
                    <a:pt x="249345" y="163967"/>
                  </a:lnTo>
                  <a:lnTo>
                    <a:pt x="207246" y="136283"/>
                  </a:lnTo>
                  <a:lnTo>
                    <a:pt x="165147" y="108599"/>
                  </a:lnTo>
                  <a:lnTo>
                    <a:pt x="123048" y="80915"/>
                  </a:lnTo>
                  <a:lnTo>
                    <a:pt x="80949" y="53231"/>
                  </a:lnTo>
                  <a:lnTo>
                    <a:pt x="38850" y="255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151772" y="5696864"/>
              <a:ext cx="501495" cy="65973"/>
            </a:xfrm>
            <a:custGeom>
              <a:avLst/>
              <a:pathLst>
                <a:path w="501495" h="65973">
                  <a:moveTo>
                    <a:pt x="501495" y="0"/>
                  </a:moveTo>
                  <a:lnTo>
                    <a:pt x="492824" y="1140"/>
                  </a:lnTo>
                  <a:lnTo>
                    <a:pt x="484154" y="2281"/>
                  </a:lnTo>
                  <a:lnTo>
                    <a:pt x="475483" y="3422"/>
                  </a:lnTo>
                  <a:lnTo>
                    <a:pt x="466812" y="4562"/>
                  </a:lnTo>
                  <a:lnTo>
                    <a:pt x="458141" y="5703"/>
                  </a:lnTo>
                  <a:lnTo>
                    <a:pt x="449470" y="6844"/>
                  </a:lnTo>
                  <a:lnTo>
                    <a:pt x="440799" y="7984"/>
                  </a:lnTo>
                  <a:lnTo>
                    <a:pt x="432128" y="9125"/>
                  </a:lnTo>
                  <a:lnTo>
                    <a:pt x="423457" y="10266"/>
                  </a:lnTo>
                  <a:lnTo>
                    <a:pt x="414786" y="11406"/>
                  </a:lnTo>
                  <a:lnTo>
                    <a:pt x="406115" y="12547"/>
                  </a:lnTo>
                  <a:lnTo>
                    <a:pt x="397444" y="13688"/>
                  </a:lnTo>
                  <a:lnTo>
                    <a:pt x="388773" y="14828"/>
                  </a:lnTo>
                  <a:lnTo>
                    <a:pt x="380103" y="15969"/>
                  </a:lnTo>
                  <a:lnTo>
                    <a:pt x="371432" y="17110"/>
                  </a:lnTo>
                  <a:lnTo>
                    <a:pt x="362761" y="18251"/>
                  </a:lnTo>
                  <a:lnTo>
                    <a:pt x="354090" y="19391"/>
                  </a:lnTo>
                  <a:lnTo>
                    <a:pt x="345419" y="20532"/>
                  </a:lnTo>
                  <a:lnTo>
                    <a:pt x="336748" y="21673"/>
                  </a:lnTo>
                  <a:lnTo>
                    <a:pt x="328077" y="22813"/>
                  </a:lnTo>
                  <a:lnTo>
                    <a:pt x="319406" y="23954"/>
                  </a:lnTo>
                  <a:lnTo>
                    <a:pt x="310735" y="25095"/>
                  </a:lnTo>
                  <a:lnTo>
                    <a:pt x="302064" y="26235"/>
                  </a:lnTo>
                  <a:lnTo>
                    <a:pt x="293393" y="27376"/>
                  </a:lnTo>
                  <a:lnTo>
                    <a:pt x="284722" y="28517"/>
                  </a:lnTo>
                  <a:lnTo>
                    <a:pt x="276052" y="29657"/>
                  </a:lnTo>
                  <a:lnTo>
                    <a:pt x="267381" y="30798"/>
                  </a:lnTo>
                  <a:lnTo>
                    <a:pt x="258710" y="31939"/>
                  </a:lnTo>
                  <a:lnTo>
                    <a:pt x="250039" y="33080"/>
                  </a:lnTo>
                  <a:lnTo>
                    <a:pt x="241368" y="34220"/>
                  </a:lnTo>
                  <a:lnTo>
                    <a:pt x="232697" y="35361"/>
                  </a:lnTo>
                  <a:lnTo>
                    <a:pt x="224026" y="36502"/>
                  </a:lnTo>
                  <a:lnTo>
                    <a:pt x="215355" y="37642"/>
                  </a:lnTo>
                  <a:lnTo>
                    <a:pt x="206684" y="38783"/>
                  </a:lnTo>
                  <a:lnTo>
                    <a:pt x="198013" y="39924"/>
                  </a:lnTo>
                  <a:lnTo>
                    <a:pt x="189342" y="41064"/>
                  </a:lnTo>
                  <a:lnTo>
                    <a:pt x="180672" y="42205"/>
                  </a:lnTo>
                  <a:lnTo>
                    <a:pt x="172001" y="43346"/>
                  </a:lnTo>
                  <a:lnTo>
                    <a:pt x="163330" y="44486"/>
                  </a:lnTo>
                  <a:lnTo>
                    <a:pt x="154659" y="45627"/>
                  </a:lnTo>
                  <a:lnTo>
                    <a:pt x="145988" y="46768"/>
                  </a:lnTo>
                  <a:lnTo>
                    <a:pt x="137317" y="47908"/>
                  </a:lnTo>
                  <a:lnTo>
                    <a:pt x="128646" y="49049"/>
                  </a:lnTo>
                  <a:lnTo>
                    <a:pt x="119975" y="50190"/>
                  </a:lnTo>
                  <a:lnTo>
                    <a:pt x="111304" y="51331"/>
                  </a:lnTo>
                  <a:lnTo>
                    <a:pt x="102633" y="52471"/>
                  </a:lnTo>
                  <a:lnTo>
                    <a:pt x="93962" y="53612"/>
                  </a:lnTo>
                  <a:lnTo>
                    <a:pt x="85291" y="54753"/>
                  </a:lnTo>
                  <a:lnTo>
                    <a:pt x="76621" y="55893"/>
                  </a:lnTo>
                  <a:lnTo>
                    <a:pt x="67950" y="57034"/>
                  </a:lnTo>
                  <a:lnTo>
                    <a:pt x="59279" y="58175"/>
                  </a:lnTo>
                  <a:lnTo>
                    <a:pt x="50608" y="59315"/>
                  </a:lnTo>
                  <a:lnTo>
                    <a:pt x="41937" y="60456"/>
                  </a:lnTo>
                  <a:lnTo>
                    <a:pt x="33266" y="61597"/>
                  </a:lnTo>
                  <a:lnTo>
                    <a:pt x="24595" y="62737"/>
                  </a:lnTo>
                  <a:lnTo>
                    <a:pt x="15924" y="63878"/>
                  </a:lnTo>
                  <a:lnTo>
                    <a:pt x="7253" y="65019"/>
                  </a:lnTo>
                  <a:lnTo>
                    <a:pt x="0" y="659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151772" y="5719012"/>
              <a:ext cx="66516" cy="71384"/>
            </a:xfrm>
            <a:custGeom>
              <a:avLst/>
              <a:pathLst>
                <a:path w="66516" h="71384">
                  <a:moveTo>
                    <a:pt x="57125" y="0"/>
                  </a:moveTo>
                  <a:lnTo>
                    <a:pt x="0" y="43825"/>
                  </a:lnTo>
                  <a:lnTo>
                    <a:pt x="66516" y="71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896962" y="4869336"/>
              <a:ext cx="192869" cy="259499"/>
            </a:xfrm>
            <a:custGeom>
              <a:avLst/>
              <a:pathLst>
                <a:path w="192869" h="259499">
                  <a:moveTo>
                    <a:pt x="192869" y="259499"/>
                  </a:moveTo>
                  <a:lnTo>
                    <a:pt x="188752" y="253959"/>
                  </a:lnTo>
                  <a:lnTo>
                    <a:pt x="184635" y="248419"/>
                  </a:lnTo>
                  <a:lnTo>
                    <a:pt x="180517" y="242879"/>
                  </a:lnTo>
                  <a:lnTo>
                    <a:pt x="176400" y="237340"/>
                  </a:lnTo>
                  <a:lnTo>
                    <a:pt x="172283" y="231800"/>
                  </a:lnTo>
                  <a:lnTo>
                    <a:pt x="168165" y="226260"/>
                  </a:lnTo>
                  <a:lnTo>
                    <a:pt x="164048" y="220720"/>
                  </a:lnTo>
                  <a:lnTo>
                    <a:pt x="159931" y="215181"/>
                  </a:lnTo>
                  <a:lnTo>
                    <a:pt x="155813" y="209641"/>
                  </a:lnTo>
                  <a:lnTo>
                    <a:pt x="151696" y="204101"/>
                  </a:lnTo>
                  <a:lnTo>
                    <a:pt x="147579" y="198561"/>
                  </a:lnTo>
                  <a:lnTo>
                    <a:pt x="143461" y="193022"/>
                  </a:lnTo>
                  <a:lnTo>
                    <a:pt x="139344" y="187482"/>
                  </a:lnTo>
                  <a:lnTo>
                    <a:pt x="135226" y="181942"/>
                  </a:lnTo>
                  <a:lnTo>
                    <a:pt x="131109" y="176403"/>
                  </a:lnTo>
                  <a:lnTo>
                    <a:pt x="126992" y="170863"/>
                  </a:lnTo>
                  <a:lnTo>
                    <a:pt x="122874" y="165323"/>
                  </a:lnTo>
                  <a:lnTo>
                    <a:pt x="118757" y="159783"/>
                  </a:lnTo>
                  <a:lnTo>
                    <a:pt x="114640" y="154244"/>
                  </a:lnTo>
                  <a:lnTo>
                    <a:pt x="110522" y="148704"/>
                  </a:lnTo>
                  <a:lnTo>
                    <a:pt x="106405" y="143164"/>
                  </a:lnTo>
                  <a:lnTo>
                    <a:pt x="102288" y="137624"/>
                  </a:lnTo>
                  <a:lnTo>
                    <a:pt x="98170" y="132085"/>
                  </a:lnTo>
                  <a:lnTo>
                    <a:pt x="94053" y="126545"/>
                  </a:lnTo>
                  <a:lnTo>
                    <a:pt x="89936" y="121005"/>
                  </a:lnTo>
                  <a:lnTo>
                    <a:pt x="85818" y="115465"/>
                  </a:lnTo>
                  <a:lnTo>
                    <a:pt x="81701" y="109926"/>
                  </a:lnTo>
                  <a:lnTo>
                    <a:pt x="77584" y="104386"/>
                  </a:lnTo>
                  <a:lnTo>
                    <a:pt x="73466" y="98846"/>
                  </a:lnTo>
                  <a:lnTo>
                    <a:pt x="69349" y="93306"/>
                  </a:lnTo>
                  <a:lnTo>
                    <a:pt x="65232" y="87767"/>
                  </a:lnTo>
                  <a:lnTo>
                    <a:pt x="61114" y="82227"/>
                  </a:lnTo>
                  <a:lnTo>
                    <a:pt x="56997" y="76687"/>
                  </a:lnTo>
                  <a:lnTo>
                    <a:pt x="52879" y="71147"/>
                  </a:lnTo>
                  <a:lnTo>
                    <a:pt x="48762" y="65608"/>
                  </a:lnTo>
                  <a:lnTo>
                    <a:pt x="44645" y="60068"/>
                  </a:lnTo>
                  <a:lnTo>
                    <a:pt x="40527" y="54528"/>
                  </a:lnTo>
                  <a:lnTo>
                    <a:pt x="36410" y="48989"/>
                  </a:lnTo>
                  <a:lnTo>
                    <a:pt x="32293" y="43449"/>
                  </a:lnTo>
                  <a:lnTo>
                    <a:pt x="28175" y="37909"/>
                  </a:lnTo>
                  <a:lnTo>
                    <a:pt x="24058" y="32369"/>
                  </a:lnTo>
                  <a:lnTo>
                    <a:pt x="19941" y="26830"/>
                  </a:lnTo>
                  <a:lnTo>
                    <a:pt x="15823" y="21290"/>
                  </a:lnTo>
                  <a:lnTo>
                    <a:pt x="11706" y="15750"/>
                  </a:lnTo>
                  <a:lnTo>
                    <a:pt x="7589" y="10210"/>
                  </a:lnTo>
                  <a:lnTo>
                    <a:pt x="3471" y="46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896962" y="4869336"/>
              <a:ext cx="66088" cy="71519"/>
            </a:xfrm>
            <a:custGeom>
              <a:avLst/>
              <a:pathLst>
                <a:path w="66088" h="71519">
                  <a:moveTo>
                    <a:pt x="66088" y="28570"/>
                  </a:moveTo>
                  <a:lnTo>
                    <a:pt x="0" y="0"/>
                  </a:lnTo>
                  <a:lnTo>
                    <a:pt x="8301" y="71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2066361" y="3102868"/>
              <a:ext cx="2023471" cy="2025967"/>
            </a:xfrm>
            <a:custGeom>
              <a:avLst/>
              <a:pathLst>
                <a:path w="2023471" h="2025967">
                  <a:moveTo>
                    <a:pt x="2023471" y="2025967"/>
                  </a:moveTo>
                  <a:lnTo>
                    <a:pt x="2000462" y="2002929"/>
                  </a:lnTo>
                  <a:lnTo>
                    <a:pt x="1977453" y="1979892"/>
                  </a:lnTo>
                  <a:lnTo>
                    <a:pt x="1954444" y="1956855"/>
                  </a:lnTo>
                  <a:lnTo>
                    <a:pt x="1931435" y="1933818"/>
                  </a:lnTo>
                  <a:lnTo>
                    <a:pt x="1908426" y="1910781"/>
                  </a:lnTo>
                  <a:lnTo>
                    <a:pt x="1885418" y="1887743"/>
                  </a:lnTo>
                  <a:lnTo>
                    <a:pt x="1862409" y="1864706"/>
                  </a:lnTo>
                  <a:lnTo>
                    <a:pt x="1839400" y="1841669"/>
                  </a:lnTo>
                  <a:lnTo>
                    <a:pt x="1816391" y="1818632"/>
                  </a:lnTo>
                  <a:lnTo>
                    <a:pt x="1793382" y="1795595"/>
                  </a:lnTo>
                  <a:lnTo>
                    <a:pt x="1770374" y="1772557"/>
                  </a:lnTo>
                  <a:lnTo>
                    <a:pt x="1747365" y="1749520"/>
                  </a:lnTo>
                  <a:lnTo>
                    <a:pt x="1724356" y="1726483"/>
                  </a:lnTo>
                  <a:lnTo>
                    <a:pt x="1701347" y="1703446"/>
                  </a:lnTo>
                  <a:lnTo>
                    <a:pt x="1678338" y="1680409"/>
                  </a:lnTo>
                  <a:lnTo>
                    <a:pt x="1655330" y="1657372"/>
                  </a:lnTo>
                  <a:lnTo>
                    <a:pt x="1632321" y="1634334"/>
                  </a:lnTo>
                  <a:lnTo>
                    <a:pt x="1609312" y="1611297"/>
                  </a:lnTo>
                  <a:lnTo>
                    <a:pt x="1586303" y="1588260"/>
                  </a:lnTo>
                  <a:lnTo>
                    <a:pt x="1563294" y="1565223"/>
                  </a:lnTo>
                  <a:lnTo>
                    <a:pt x="1540285" y="1542186"/>
                  </a:lnTo>
                  <a:lnTo>
                    <a:pt x="1517277" y="1519148"/>
                  </a:lnTo>
                  <a:lnTo>
                    <a:pt x="1494268" y="1496111"/>
                  </a:lnTo>
                  <a:lnTo>
                    <a:pt x="1471259" y="1473074"/>
                  </a:lnTo>
                  <a:lnTo>
                    <a:pt x="1448250" y="1450037"/>
                  </a:lnTo>
                  <a:lnTo>
                    <a:pt x="1425241" y="1427000"/>
                  </a:lnTo>
                  <a:lnTo>
                    <a:pt x="1402233" y="1403962"/>
                  </a:lnTo>
                  <a:lnTo>
                    <a:pt x="1379224" y="1380925"/>
                  </a:lnTo>
                  <a:lnTo>
                    <a:pt x="1356215" y="1357888"/>
                  </a:lnTo>
                  <a:lnTo>
                    <a:pt x="1333206" y="1334851"/>
                  </a:lnTo>
                  <a:lnTo>
                    <a:pt x="1310197" y="1311814"/>
                  </a:lnTo>
                  <a:lnTo>
                    <a:pt x="1287189" y="1288776"/>
                  </a:lnTo>
                  <a:lnTo>
                    <a:pt x="1264180" y="1265739"/>
                  </a:lnTo>
                  <a:lnTo>
                    <a:pt x="1241171" y="1242702"/>
                  </a:lnTo>
                  <a:lnTo>
                    <a:pt x="1218162" y="1219665"/>
                  </a:lnTo>
                  <a:lnTo>
                    <a:pt x="1195153" y="1196628"/>
                  </a:lnTo>
                  <a:lnTo>
                    <a:pt x="1172144" y="1173590"/>
                  </a:lnTo>
                  <a:lnTo>
                    <a:pt x="1149136" y="1150553"/>
                  </a:lnTo>
                  <a:lnTo>
                    <a:pt x="1126127" y="1127516"/>
                  </a:lnTo>
                  <a:lnTo>
                    <a:pt x="1103118" y="1104479"/>
                  </a:lnTo>
                  <a:lnTo>
                    <a:pt x="1080109" y="1081442"/>
                  </a:lnTo>
                  <a:lnTo>
                    <a:pt x="1057100" y="1058404"/>
                  </a:lnTo>
                  <a:lnTo>
                    <a:pt x="1034092" y="1035367"/>
                  </a:lnTo>
                  <a:lnTo>
                    <a:pt x="1011083" y="1012330"/>
                  </a:lnTo>
                  <a:lnTo>
                    <a:pt x="988074" y="989293"/>
                  </a:lnTo>
                  <a:lnTo>
                    <a:pt x="965065" y="966256"/>
                  </a:lnTo>
                  <a:lnTo>
                    <a:pt x="942056" y="943218"/>
                  </a:lnTo>
                  <a:lnTo>
                    <a:pt x="919047" y="920181"/>
                  </a:lnTo>
                  <a:lnTo>
                    <a:pt x="896039" y="897144"/>
                  </a:lnTo>
                  <a:lnTo>
                    <a:pt x="873030" y="874107"/>
                  </a:lnTo>
                  <a:lnTo>
                    <a:pt x="850021" y="851070"/>
                  </a:lnTo>
                  <a:lnTo>
                    <a:pt x="827012" y="828032"/>
                  </a:lnTo>
                  <a:lnTo>
                    <a:pt x="804003" y="804995"/>
                  </a:lnTo>
                  <a:lnTo>
                    <a:pt x="780995" y="781958"/>
                  </a:lnTo>
                  <a:lnTo>
                    <a:pt x="757986" y="758921"/>
                  </a:lnTo>
                  <a:lnTo>
                    <a:pt x="734977" y="735884"/>
                  </a:lnTo>
                  <a:lnTo>
                    <a:pt x="711968" y="712846"/>
                  </a:lnTo>
                  <a:lnTo>
                    <a:pt x="688959" y="689809"/>
                  </a:lnTo>
                  <a:lnTo>
                    <a:pt x="665951" y="666772"/>
                  </a:lnTo>
                  <a:lnTo>
                    <a:pt x="642942" y="643735"/>
                  </a:lnTo>
                  <a:lnTo>
                    <a:pt x="619933" y="620698"/>
                  </a:lnTo>
                  <a:lnTo>
                    <a:pt x="596924" y="597660"/>
                  </a:lnTo>
                  <a:lnTo>
                    <a:pt x="573915" y="574623"/>
                  </a:lnTo>
                  <a:lnTo>
                    <a:pt x="550906" y="551586"/>
                  </a:lnTo>
                  <a:lnTo>
                    <a:pt x="527898" y="528549"/>
                  </a:lnTo>
                  <a:lnTo>
                    <a:pt x="504889" y="505512"/>
                  </a:lnTo>
                  <a:lnTo>
                    <a:pt x="481880" y="482474"/>
                  </a:lnTo>
                  <a:lnTo>
                    <a:pt x="458871" y="459437"/>
                  </a:lnTo>
                  <a:lnTo>
                    <a:pt x="435862" y="436400"/>
                  </a:lnTo>
                  <a:lnTo>
                    <a:pt x="412854" y="413363"/>
                  </a:lnTo>
                  <a:lnTo>
                    <a:pt x="389845" y="390326"/>
                  </a:lnTo>
                  <a:lnTo>
                    <a:pt x="366836" y="367289"/>
                  </a:lnTo>
                  <a:lnTo>
                    <a:pt x="343827" y="344251"/>
                  </a:lnTo>
                  <a:lnTo>
                    <a:pt x="320818" y="321214"/>
                  </a:lnTo>
                  <a:lnTo>
                    <a:pt x="297810" y="298177"/>
                  </a:lnTo>
                  <a:lnTo>
                    <a:pt x="274801" y="275140"/>
                  </a:lnTo>
                  <a:lnTo>
                    <a:pt x="251792" y="252103"/>
                  </a:lnTo>
                  <a:lnTo>
                    <a:pt x="228783" y="229065"/>
                  </a:lnTo>
                  <a:lnTo>
                    <a:pt x="205774" y="206028"/>
                  </a:lnTo>
                  <a:lnTo>
                    <a:pt x="182765" y="182991"/>
                  </a:lnTo>
                  <a:lnTo>
                    <a:pt x="159757" y="159954"/>
                  </a:lnTo>
                  <a:lnTo>
                    <a:pt x="136748" y="136917"/>
                  </a:lnTo>
                  <a:lnTo>
                    <a:pt x="113739" y="113879"/>
                  </a:lnTo>
                  <a:lnTo>
                    <a:pt x="90730" y="90842"/>
                  </a:lnTo>
                  <a:lnTo>
                    <a:pt x="67721" y="67805"/>
                  </a:lnTo>
                  <a:lnTo>
                    <a:pt x="44713" y="44768"/>
                  </a:lnTo>
                  <a:lnTo>
                    <a:pt x="21704" y="217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066361" y="3102868"/>
              <a:ext cx="69535" cy="69558"/>
            </a:xfrm>
            <a:custGeom>
              <a:avLst/>
              <a:pathLst>
                <a:path w="69535" h="69558">
                  <a:moveTo>
                    <a:pt x="69535" y="18677"/>
                  </a:moveTo>
                  <a:lnTo>
                    <a:pt x="0" y="0"/>
                  </a:lnTo>
                  <a:lnTo>
                    <a:pt x="18592" y="695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089832" y="3683125"/>
              <a:ext cx="946007" cy="1445709"/>
            </a:xfrm>
            <a:custGeom>
              <a:avLst/>
              <a:pathLst>
                <a:path w="946007" h="1445709">
                  <a:moveTo>
                    <a:pt x="0" y="1445709"/>
                  </a:moveTo>
                  <a:lnTo>
                    <a:pt x="11546" y="1428063"/>
                  </a:lnTo>
                  <a:lnTo>
                    <a:pt x="23093" y="1410417"/>
                  </a:lnTo>
                  <a:lnTo>
                    <a:pt x="34640" y="1392771"/>
                  </a:lnTo>
                  <a:lnTo>
                    <a:pt x="46186" y="1375126"/>
                  </a:lnTo>
                  <a:lnTo>
                    <a:pt x="57733" y="1357480"/>
                  </a:lnTo>
                  <a:lnTo>
                    <a:pt x="69280" y="1339834"/>
                  </a:lnTo>
                  <a:lnTo>
                    <a:pt x="80827" y="1322188"/>
                  </a:lnTo>
                  <a:lnTo>
                    <a:pt x="92373" y="1304542"/>
                  </a:lnTo>
                  <a:lnTo>
                    <a:pt x="103920" y="1286896"/>
                  </a:lnTo>
                  <a:lnTo>
                    <a:pt x="115467" y="1269250"/>
                  </a:lnTo>
                  <a:lnTo>
                    <a:pt x="127013" y="1251604"/>
                  </a:lnTo>
                  <a:lnTo>
                    <a:pt x="138560" y="1233958"/>
                  </a:lnTo>
                  <a:lnTo>
                    <a:pt x="150107" y="1216312"/>
                  </a:lnTo>
                  <a:lnTo>
                    <a:pt x="161654" y="1198666"/>
                  </a:lnTo>
                  <a:lnTo>
                    <a:pt x="173200" y="1181020"/>
                  </a:lnTo>
                  <a:lnTo>
                    <a:pt x="184747" y="1163374"/>
                  </a:lnTo>
                  <a:lnTo>
                    <a:pt x="196294" y="1145728"/>
                  </a:lnTo>
                  <a:lnTo>
                    <a:pt x="207840" y="1128082"/>
                  </a:lnTo>
                  <a:lnTo>
                    <a:pt x="219387" y="1110436"/>
                  </a:lnTo>
                  <a:lnTo>
                    <a:pt x="230934" y="1092790"/>
                  </a:lnTo>
                  <a:lnTo>
                    <a:pt x="242481" y="1075144"/>
                  </a:lnTo>
                  <a:lnTo>
                    <a:pt x="254027" y="1057499"/>
                  </a:lnTo>
                  <a:lnTo>
                    <a:pt x="265574" y="1039853"/>
                  </a:lnTo>
                  <a:lnTo>
                    <a:pt x="277121" y="1022207"/>
                  </a:lnTo>
                  <a:lnTo>
                    <a:pt x="288667" y="1004561"/>
                  </a:lnTo>
                  <a:lnTo>
                    <a:pt x="300214" y="986915"/>
                  </a:lnTo>
                  <a:lnTo>
                    <a:pt x="311761" y="969269"/>
                  </a:lnTo>
                  <a:lnTo>
                    <a:pt x="323308" y="951623"/>
                  </a:lnTo>
                  <a:lnTo>
                    <a:pt x="334854" y="933977"/>
                  </a:lnTo>
                  <a:lnTo>
                    <a:pt x="346401" y="916331"/>
                  </a:lnTo>
                  <a:lnTo>
                    <a:pt x="357948" y="898685"/>
                  </a:lnTo>
                  <a:lnTo>
                    <a:pt x="369494" y="881039"/>
                  </a:lnTo>
                  <a:lnTo>
                    <a:pt x="381041" y="863393"/>
                  </a:lnTo>
                  <a:lnTo>
                    <a:pt x="392588" y="845747"/>
                  </a:lnTo>
                  <a:lnTo>
                    <a:pt x="404135" y="828101"/>
                  </a:lnTo>
                  <a:lnTo>
                    <a:pt x="415681" y="810455"/>
                  </a:lnTo>
                  <a:lnTo>
                    <a:pt x="427228" y="792809"/>
                  </a:lnTo>
                  <a:lnTo>
                    <a:pt x="438775" y="775163"/>
                  </a:lnTo>
                  <a:lnTo>
                    <a:pt x="450321" y="757517"/>
                  </a:lnTo>
                  <a:lnTo>
                    <a:pt x="461868" y="739871"/>
                  </a:lnTo>
                  <a:lnTo>
                    <a:pt x="473415" y="722226"/>
                  </a:lnTo>
                  <a:lnTo>
                    <a:pt x="484962" y="704580"/>
                  </a:lnTo>
                  <a:lnTo>
                    <a:pt x="496508" y="686934"/>
                  </a:lnTo>
                  <a:lnTo>
                    <a:pt x="508055" y="669288"/>
                  </a:lnTo>
                  <a:lnTo>
                    <a:pt x="519602" y="651642"/>
                  </a:lnTo>
                  <a:lnTo>
                    <a:pt x="531148" y="633996"/>
                  </a:lnTo>
                  <a:lnTo>
                    <a:pt x="542695" y="616350"/>
                  </a:lnTo>
                  <a:lnTo>
                    <a:pt x="554242" y="598704"/>
                  </a:lnTo>
                  <a:lnTo>
                    <a:pt x="565789" y="581058"/>
                  </a:lnTo>
                  <a:lnTo>
                    <a:pt x="577335" y="563412"/>
                  </a:lnTo>
                  <a:lnTo>
                    <a:pt x="588882" y="545766"/>
                  </a:lnTo>
                  <a:lnTo>
                    <a:pt x="600429" y="528120"/>
                  </a:lnTo>
                  <a:lnTo>
                    <a:pt x="611975" y="510474"/>
                  </a:lnTo>
                  <a:lnTo>
                    <a:pt x="623522" y="492828"/>
                  </a:lnTo>
                  <a:lnTo>
                    <a:pt x="635069" y="475182"/>
                  </a:lnTo>
                  <a:lnTo>
                    <a:pt x="646616" y="457536"/>
                  </a:lnTo>
                  <a:lnTo>
                    <a:pt x="658162" y="439890"/>
                  </a:lnTo>
                  <a:lnTo>
                    <a:pt x="669709" y="422244"/>
                  </a:lnTo>
                  <a:lnTo>
                    <a:pt x="681256" y="404599"/>
                  </a:lnTo>
                  <a:lnTo>
                    <a:pt x="692803" y="386953"/>
                  </a:lnTo>
                  <a:lnTo>
                    <a:pt x="704349" y="369307"/>
                  </a:lnTo>
                  <a:lnTo>
                    <a:pt x="715896" y="351661"/>
                  </a:lnTo>
                  <a:lnTo>
                    <a:pt x="727443" y="334015"/>
                  </a:lnTo>
                  <a:lnTo>
                    <a:pt x="738989" y="316369"/>
                  </a:lnTo>
                  <a:lnTo>
                    <a:pt x="750536" y="298723"/>
                  </a:lnTo>
                  <a:lnTo>
                    <a:pt x="762083" y="281077"/>
                  </a:lnTo>
                  <a:lnTo>
                    <a:pt x="773630" y="263431"/>
                  </a:lnTo>
                  <a:lnTo>
                    <a:pt x="785176" y="245785"/>
                  </a:lnTo>
                  <a:lnTo>
                    <a:pt x="796723" y="228139"/>
                  </a:lnTo>
                  <a:lnTo>
                    <a:pt x="808270" y="210493"/>
                  </a:lnTo>
                  <a:lnTo>
                    <a:pt x="819816" y="192847"/>
                  </a:lnTo>
                  <a:lnTo>
                    <a:pt x="831363" y="175201"/>
                  </a:lnTo>
                  <a:lnTo>
                    <a:pt x="842910" y="157555"/>
                  </a:lnTo>
                  <a:lnTo>
                    <a:pt x="854457" y="139909"/>
                  </a:lnTo>
                  <a:lnTo>
                    <a:pt x="866003" y="122263"/>
                  </a:lnTo>
                  <a:lnTo>
                    <a:pt x="877550" y="104617"/>
                  </a:lnTo>
                  <a:lnTo>
                    <a:pt x="889097" y="86972"/>
                  </a:lnTo>
                  <a:lnTo>
                    <a:pt x="900643" y="69326"/>
                  </a:lnTo>
                  <a:lnTo>
                    <a:pt x="912190" y="51680"/>
                  </a:lnTo>
                  <a:lnTo>
                    <a:pt x="923737" y="34034"/>
                  </a:lnTo>
                  <a:lnTo>
                    <a:pt x="935284" y="16388"/>
                  </a:lnTo>
                  <a:lnTo>
                    <a:pt x="9460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971574" y="3683125"/>
              <a:ext cx="64265" cy="71887"/>
            </a:xfrm>
            <a:custGeom>
              <a:avLst/>
              <a:pathLst>
                <a:path w="64265" h="71887">
                  <a:moveTo>
                    <a:pt x="60247" y="71887"/>
                  </a:moveTo>
                  <a:lnTo>
                    <a:pt x="64265" y="0"/>
                  </a:lnTo>
                  <a:lnTo>
                    <a:pt x="0" y="324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947325" y="3109276"/>
              <a:ext cx="1142507" cy="2019559"/>
            </a:xfrm>
            <a:custGeom>
              <a:avLst/>
              <a:pathLst>
                <a:path w="1142507" h="2019559">
                  <a:moveTo>
                    <a:pt x="1142507" y="2019559"/>
                  </a:moveTo>
                  <a:lnTo>
                    <a:pt x="1129176" y="1995994"/>
                  </a:lnTo>
                  <a:lnTo>
                    <a:pt x="1115845" y="1972430"/>
                  </a:lnTo>
                  <a:lnTo>
                    <a:pt x="1102514" y="1948865"/>
                  </a:lnTo>
                  <a:lnTo>
                    <a:pt x="1089183" y="1925301"/>
                  </a:lnTo>
                  <a:lnTo>
                    <a:pt x="1075852" y="1901736"/>
                  </a:lnTo>
                  <a:lnTo>
                    <a:pt x="1062521" y="1878171"/>
                  </a:lnTo>
                  <a:lnTo>
                    <a:pt x="1049190" y="1854607"/>
                  </a:lnTo>
                  <a:lnTo>
                    <a:pt x="1035859" y="1831042"/>
                  </a:lnTo>
                  <a:lnTo>
                    <a:pt x="1022528" y="1807478"/>
                  </a:lnTo>
                  <a:lnTo>
                    <a:pt x="1009197" y="1783913"/>
                  </a:lnTo>
                  <a:lnTo>
                    <a:pt x="995866" y="1760348"/>
                  </a:lnTo>
                  <a:lnTo>
                    <a:pt x="982535" y="1736784"/>
                  </a:lnTo>
                  <a:lnTo>
                    <a:pt x="969204" y="1713219"/>
                  </a:lnTo>
                  <a:lnTo>
                    <a:pt x="955873" y="1689655"/>
                  </a:lnTo>
                  <a:lnTo>
                    <a:pt x="942542" y="1666090"/>
                  </a:lnTo>
                  <a:lnTo>
                    <a:pt x="929211" y="1642525"/>
                  </a:lnTo>
                  <a:lnTo>
                    <a:pt x="915880" y="1618961"/>
                  </a:lnTo>
                  <a:lnTo>
                    <a:pt x="902549" y="1595396"/>
                  </a:lnTo>
                  <a:lnTo>
                    <a:pt x="889218" y="1571832"/>
                  </a:lnTo>
                  <a:lnTo>
                    <a:pt x="875887" y="1548267"/>
                  </a:lnTo>
                  <a:lnTo>
                    <a:pt x="862556" y="1524703"/>
                  </a:lnTo>
                  <a:lnTo>
                    <a:pt x="849225" y="1501138"/>
                  </a:lnTo>
                  <a:lnTo>
                    <a:pt x="835894" y="1477573"/>
                  </a:lnTo>
                  <a:lnTo>
                    <a:pt x="822563" y="1454009"/>
                  </a:lnTo>
                  <a:lnTo>
                    <a:pt x="809232" y="1430444"/>
                  </a:lnTo>
                  <a:lnTo>
                    <a:pt x="795901" y="1406880"/>
                  </a:lnTo>
                  <a:lnTo>
                    <a:pt x="782570" y="1383315"/>
                  </a:lnTo>
                  <a:lnTo>
                    <a:pt x="769239" y="1359750"/>
                  </a:lnTo>
                  <a:lnTo>
                    <a:pt x="755908" y="1336186"/>
                  </a:lnTo>
                  <a:lnTo>
                    <a:pt x="742577" y="1312621"/>
                  </a:lnTo>
                  <a:lnTo>
                    <a:pt x="729246" y="1289057"/>
                  </a:lnTo>
                  <a:lnTo>
                    <a:pt x="715915" y="1265492"/>
                  </a:lnTo>
                  <a:lnTo>
                    <a:pt x="702584" y="1241927"/>
                  </a:lnTo>
                  <a:lnTo>
                    <a:pt x="689253" y="1218363"/>
                  </a:lnTo>
                  <a:lnTo>
                    <a:pt x="675922" y="1194798"/>
                  </a:lnTo>
                  <a:lnTo>
                    <a:pt x="662591" y="1171234"/>
                  </a:lnTo>
                  <a:lnTo>
                    <a:pt x="649260" y="1147669"/>
                  </a:lnTo>
                  <a:lnTo>
                    <a:pt x="635929" y="1124105"/>
                  </a:lnTo>
                  <a:lnTo>
                    <a:pt x="622598" y="1100540"/>
                  </a:lnTo>
                  <a:lnTo>
                    <a:pt x="609267" y="1076975"/>
                  </a:lnTo>
                  <a:lnTo>
                    <a:pt x="595936" y="1053411"/>
                  </a:lnTo>
                  <a:lnTo>
                    <a:pt x="582605" y="1029846"/>
                  </a:lnTo>
                  <a:lnTo>
                    <a:pt x="569274" y="1006282"/>
                  </a:lnTo>
                  <a:lnTo>
                    <a:pt x="555943" y="982717"/>
                  </a:lnTo>
                  <a:lnTo>
                    <a:pt x="542612" y="959152"/>
                  </a:lnTo>
                  <a:lnTo>
                    <a:pt x="529281" y="935588"/>
                  </a:lnTo>
                  <a:lnTo>
                    <a:pt x="515950" y="912023"/>
                  </a:lnTo>
                  <a:lnTo>
                    <a:pt x="502619" y="888459"/>
                  </a:lnTo>
                  <a:lnTo>
                    <a:pt x="489289" y="864894"/>
                  </a:lnTo>
                  <a:lnTo>
                    <a:pt x="475958" y="841329"/>
                  </a:lnTo>
                  <a:lnTo>
                    <a:pt x="462627" y="817765"/>
                  </a:lnTo>
                  <a:lnTo>
                    <a:pt x="449296" y="794200"/>
                  </a:lnTo>
                  <a:lnTo>
                    <a:pt x="435965" y="770636"/>
                  </a:lnTo>
                  <a:lnTo>
                    <a:pt x="422634" y="747071"/>
                  </a:lnTo>
                  <a:lnTo>
                    <a:pt x="409303" y="723506"/>
                  </a:lnTo>
                  <a:lnTo>
                    <a:pt x="395972" y="699942"/>
                  </a:lnTo>
                  <a:lnTo>
                    <a:pt x="382641" y="676377"/>
                  </a:lnTo>
                  <a:lnTo>
                    <a:pt x="369310" y="652813"/>
                  </a:lnTo>
                  <a:lnTo>
                    <a:pt x="355979" y="629248"/>
                  </a:lnTo>
                  <a:lnTo>
                    <a:pt x="342648" y="605684"/>
                  </a:lnTo>
                  <a:lnTo>
                    <a:pt x="329317" y="582119"/>
                  </a:lnTo>
                  <a:lnTo>
                    <a:pt x="315986" y="558554"/>
                  </a:lnTo>
                  <a:lnTo>
                    <a:pt x="302655" y="534990"/>
                  </a:lnTo>
                  <a:lnTo>
                    <a:pt x="289324" y="511425"/>
                  </a:lnTo>
                  <a:lnTo>
                    <a:pt x="275993" y="487861"/>
                  </a:lnTo>
                  <a:lnTo>
                    <a:pt x="262662" y="464296"/>
                  </a:lnTo>
                  <a:lnTo>
                    <a:pt x="249331" y="440731"/>
                  </a:lnTo>
                  <a:lnTo>
                    <a:pt x="236000" y="417167"/>
                  </a:lnTo>
                  <a:lnTo>
                    <a:pt x="222669" y="393602"/>
                  </a:lnTo>
                  <a:lnTo>
                    <a:pt x="209338" y="370038"/>
                  </a:lnTo>
                  <a:lnTo>
                    <a:pt x="196007" y="346473"/>
                  </a:lnTo>
                  <a:lnTo>
                    <a:pt x="182676" y="322908"/>
                  </a:lnTo>
                  <a:lnTo>
                    <a:pt x="169345" y="299344"/>
                  </a:lnTo>
                  <a:lnTo>
                    <a:pt x="156014" y="275779"/>
                  </a:lnTo>
                  <a:lnTo>
                    <a:pt x="142683" y="252215"/>
                  </a:lnTo>
                  <a:lnTo>
                    <a:pt x="129352" y="228650"/>
                  </a:lnTo>
                  <a:lnTo>
                    <a:pt x="116021" y="205085"/>
                  </a:lnTo>
                  <a:lnTo>
                    <a:pt x="102690" y="181521"/>
                  </a:lnTo>
                  <a:lnTo>
                    <a:pt x="89359" y="157956"/>
                  </a:lnTo>
                  <a:lnTo>
                    <a:pt x="76028" y="134392"/>
                  </a:lnTo>
                  <a:lnTo>
                    <a:pt x="62697" y="110827"/>
                  </a:lnTo>
                  <a:lnTo>
                    <a:pt x="49366" y="87263"/>
                  </a:lnTo>
                  <a:lnTo>
                    <a:pt x="36035" y="63698"/>
                  </a:lnTo>
                  <a:lnTo>
                    <a:pt x="22704" y="40133"/>
                  </a:lnTo>
                  <a:lnTo>
                    <a:pt x="9373" y="165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2946694" y="3109276"/>
              <a:ext cx="62667" cy="71997"/>
            </a:xfrm>
            <a:custGeom>
              <a:avLst/>
              <a:pathLst>
                <a:path w="62667" h="71997">
                  <a:moveTo>
                    <a:pt x="62667" y="36545"/>
                  </a:moveTo>
                  <a:lnTo>
                    <a:pt x="631" y="0"/>
                  </a:lnTo>
                  <a:lnTo>
                    <a:pt x="0" y="719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041623" y="3234458"/>
              <a:ext cx="48208" cy="1894377"/>
            </a:xfrm>
            <a:custGeom>
              <a:avLst/>
              <a:pathLst>
                <a:path w="48208" h="1894377">
                  <a:moveTo>
                    <a:pt x="48208" y="1894377"/>
                  </a:moveTo>
                  <a:lnTo>
                    <a:pt x="47629" y="1871607"/>
                  </a:lnTo>
                  <a:lnTo>
                    <a:pt x="47049" y="1848836"/>
                  </a:lnTo>
                  <a:lnTo>
                    <a:pt x="46470" y="1826066"/>
                  </a:lnTo>
                  <a:lnTo>
                    <a:pt x="45890" y="1803296"/>
                  </a:lnTo>
                  <a:lnTo>
                    <a:pt x="45311" y="1780525"/>
                  </a:lnTo>
                  <a:lnTo>
                    <a:pt x="44731" y="1757755"/>
                  </a:lnTo>
                  <a:lnTo>
                    <a:pt x="44152" y="1734985"/>
                  </a:lnTo>
                  <a:lnTo>
                    <a:pt x="43572" y="1712214"/>
                  </a:lnTo>
                  <a:lnTo>
                    <a:pt x="42993" y="1689444"/>
                  </a:lnTo>
                  <a:lnTo>
                    <a:pt x="42414" y="1666674"/>
                  </a:lnTo>
                  <a:lnTo>
                    <a:pt x="41834" y="1643903"/>
                  </a:lnTo>
                  <a:lnTo>
                    <a:pt x="41255" y="1621133"/>
                  </a:lnTo>
                  <a:lnTo>
                    <a:pt x="40675" y="1598363"/>
                  </a:lnTo>
                  <a:lnTo>
                    <a:pt x="40096" y="1575593"/>
                  </a:lnTo>
                  <a:lnTo>
                    <a:pt x="39516" y="1552822"/>
                  </a:lnTo>
                  <a:lnTo>
                    <a:pt x="38937" y="1530052"/>
                  </a:lnTo>
                  <a:lnTo>
                    <a:pt x="38357" y="1507282"/>
                  </a:lnTo>
                  <a:lnTo>
                    <a:pt x="37778" y="1484511"/>
                  </a:lnTo>
                  <a:lnTo>
                    <a:pt x="37198" y="1461741"/>
                  </a:lnTo>
                  <a:lnTo>
                    <a:pt x="36619" y="1438971"/>
                  </a:lnTo>
                  <a:lnTo>
                    <a:pt x="36039" y="1416200"/>
                  </a:lnTo>
                  <a:lnTo>
                    <a:pt x="35460" y="1393430"/>
                  </a:lnTo>
                  <a:lnTo>
                    <a:pt x="34880" y="1370660"/>
                  </a:lnTo>
                  <a:lnTo>
                    <a:pt x="34301" y="1347889"/>
                  </a:lnTo>
                  <a:lnTo>
                    <a:pt x="33722" y="1325119"/>
                  </a:lnTo>
                  <a:lnTo>
                    <a:pt x="33142" y="1302349"/>
                  </a:lnTo>
                  <a:lnTo>
                    <a:pt x="32563" y="1279578"/>
                  </a:lnTo>
                  <a:lnTo>
                    <a:pt x="31983" y="1256808"/>
                  </a:lnTo>
                  <a:lnTo>
                    <a:pt x="31404" y="1234038"/>
                  </a:lnTo>
                  <a:lnTo>
                    <a:pt x="30824" y="1211268"/>
                  </a:lnTo>
                  <a:lnTo>
                    <a:pt x="30245" y="1188497"/>
                  </a:lnTo>
                  <a:lnTo>
                    <a:pt x="29665" y="1165727"/>
                  </a:lnTo>
                  <a:lnTo>
                    <a:pt x="29086" y="1142957"/>
                  </a:lnTo>
                  <a:lnTo>
                    <a:pt x="28506" y="1120186"/>
                  </a:lnTo>
                  <a:lnTo>
                    <a:pt x="27927" y="1097416"/>
                  </a:lnTo>
                  <a:lnTo>
                    <a:pt x="27347" y="1074646"/>
                  </a:lnTo>
                  <a:lnTo>
                    <a:pt x="26768" y="1051875"/>
                  </a:lnTo>
                  <a:lnTo>
                    <a:pt x="26188" y="1029105"/>
                  </a:lnTo>
                  <a:lnTo>
                    <a:pt x="25609" y="1006335"/>
                  </a:lnTo>
                  <a:lnTo>
                    <a:pt x="25030" y="983564"/>
                  </a:lnTo>
                  <a:lnTo>
                    <a:pt x="24450" y="960794"/>
                  </a:lnTo>
                  <a:lnTo>
                    <a:pt x="23871" y="938024"/>
                  </a:lnTo>
                  <a:lnTo>
                    <a:pt x="23291" y="915254"/>
                  </a:lnTo>
                  <a:lnTo>
                    <a:pt x="22712" y="892483"/>
                  </a:lnTo>
                  <a:lnTo>
                    <a:pt x="22132" y="869713"/>
                  </a:lnTo>
                  <a:lnTo>
                    <a:pt x="21553" y="846943"/>
                  </a:lnTo>
                  <a:lnTo>
                    <a:pt x="20973" y="824172"/>
                  </a:lnTo>
                  <a:lnTo>
                    <a:pt x="20394" y="801402"/>
                  </a:lnTo>
                  <a:lnTo>
                    <a:pt x="19814" y="778632"/>
                  </a:lnTo>
                  <a:lnTo>
                    <a:pt x="19235" y="755861"/>
                  </a:lnTo>
                  <a:lnTo>
                    <a:pt x="18655" y="733091"/>
                  </a:lnTo>
                  <a:lnTo>
                    <a:pt x="18076" y="710321"/>
                  </a:lnTo>
                  <a:lnTo>
                    <a:pt x="17496" y="687550"/>
                  </a:lnTo>
                  <a:lnTo>
                    <a:pt x="16917" y="664780"/>
                  </a:lnTo>
                  <a:lnTo>
                    <a:pt x="16338" y="642010"/>
                  </a:lnTo>
                  <a:lnTo>
                    <a:pt x="15758" y="619239"/>
                  </a:lnTo>
                  <a:lnTo>
                    <a:pt x="15179" y="596469"/>
                  </a:lnTo>
                  <a:lnTo>
                    <a:pt x="14599" y="573699"/>
                  </a:lnTo>
                  <a:lnTo>
                    <a:pt x="14020" y="550929"/>
                  </a:lnTo>
                  <a:lnTo>
                    <a:pt x="13440" y="528158"/>
                  </a:lnTo>
                  <a:lnTo>
                    <a:pt x="12861" y="505388"/>
                  </a:lnTo>
                  <a:lnTo>
                    <a:pt x="12281" y="482618"/>
                  </a:lnTo>
                  <a:lnTo>
                    <a:pt x="11702" y="459847"/>
                  </a:lnTo>
                  <a:lnTo>
                    <a:pt x="11122" y="437077"/>
                  </a:lnTo>
                  <a:lnTo>
                    <a:pt x="10543" y="414307"/>
                  </a:lnTo>
                  <a:lnTo>
                    <a:pt x="9963" y="391536"/>
                  </a:lnTo>
                  <a:lnTo>
                    <a:pt x="9384" y="368766"/>
                  </a:lnTo>
                  <a:lnTo>
                    <a:pt x="8805" y="345996"/>
                  </a:lnTo>
                  <a:lnTo>
                    <a:pt x="8225" y="323225"/>
                  </a:lnTo>
                  <a:lnTo>
                    <a:pt x="7646" y="300455"/>
                  </a:lnTo>
                  <a:lnTo>
                    <a:pt x="7066" y="277685"/>
                  </a:lnTo>
                  <a:lnTo>
                    <a:pt x="6487" y="254914"/>
                  </a:lnTo>
                  <a:lnTo>
                    <a:pt x="5907" y="232144"/>
                  </a:lnTo>
                  <a:lnTo>
                    <a:pt x="5328" y="209374"/>
                  </a:lnTo>
                  <a:lnTo>
                    <a:pt x="4748" y="186604"/>
                  </a:lnTo>
                  <a:lnTo>
                    <a:pt x="4169" y="163833"/>
                  </a:lnTo>
                  <a:lnTo>
                    <a:pt x="3589" y="141063"/>
                  </a:lnTo>
                  <a:lnTo>
                    <a:pt x="3010" y="118293"/>
                  </a:lnTo>
                  <a:lnTo>
                    <a:pt x="2430" y="95522"/>
                  </a:lnTo>
                  <a:lnTo>
                    <a:pt x="1851" y="72752"/>
                  </a:lnTo>
                  <a:lnTo>
                    <a:pt x="1271" y="49982"/>
                  </a:lnTo>
                  <a:lnTo>
                    <a:pt x="692" y="27211"/>
                  </a:lnTo>
                  <a:lnTo>
                    <a:pt x="113" y="44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007221" y="3234458"/>
              <a:ext cx="71976" cy="63249"/>
            </a:xfrm>
            <a:custGeom>
              <a:avLst/>
              <a:pathLst>
                <a:path w="71976" h="63249">
                  <a:moveTo>
                    <a:pt x="71976" y="61417"/>
                  </a:moveTo>
                  <a:lnTo>
                    <a:pt x="34402" y="0"/>
                  </a:lnTo>
                  <a:lnTo>
                    <a:pt x="0" y="632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2129089" y="1766954"/>
              <a:ext cx="1695321" cy="910819"/>
            </a:xfrm>
            <a:custGeom>
              <a:avLst/>
              <a:pathLst>
                <a:path w="1695321" h="910819">
                  <a:moveTo>
                    <a:pt x="1695321" y="0"/>
                  </a:moveTo>
                  <a:lnTo>
                    <a:pt x="1674993" y="10921"/>
                  </a:lnTo>
                  <a:lnTo>
                    <a:pt x="1654666" y="21842"/>
                  </a:lnTo>
                  <a:lnTo>
                    <a:pt x="1634338" y="32763"/>
                  </a:lnTo>
                  <a:lnTo>
                    <a:pt x="1614010" y="43684"/>
                  </a:lnTo>
                  <a:lnTo>
                    <a:pt x="1593682" y="54605"/>
                  </a:lnTo>
                  <a:lnTo>
                    <a:pt x="1573354" y="65527"/>
                  </a:lnTo>
                  <a:lnTo>
                    <a:pt x="1553027" y="76448"/>
                  </a:lnTo>
                  <a:lnTo>
                    <a:pt x="1532699" y="87369"/>
                  </a:lnTo>
                  <a:lnTo>
                    <a:pt x="1512371" y="98290"/>
                  </a:lnTo>
                  <a:lnTo>
                    <a:pt x="1492043" y="109211"/>
                  </a:lnTo>
                  <a:lnTo>
                    <a:pt x="1471715" y="120133"/>
                  </a:lnTo>
                  <a:lnTo>
                    <a:pt x="1451388" y="131054"/>
                  </a:lnTo>
                  <a:lnTo>
                    <a:pt x="1431060" y="141975"/>
                  </a:lnTo>
                  <a:lnTo>
                    <a:pt x="1410732" y="152896"/>
                  </a:lnTo>
                  <a:lnTo>
                    <a:pt x="1390404" y="163817"/>
                  </a:lnTo>
                  <a:lnTo>
                    <a:pt x="1370077" y="174739"/>
                  </a:lnTo>
                  <a:lnTo>
                    <a:pt x="1349749" y="185660"/>
                  </a:lnTo>
                  <a:lnTo>
                    <a:pt x="1329421" y="196581"/>
                  </a:lnTo>
                  <a:lnTo>
                    <a:pt x="1309093" y="207502"/>
                  </a:lnTo>
                  <a:lnTo>
                    <a:pt x="1288765" y="218423"/>
                  </a:lnTo>
                  <a:lnTo>
                    <a:pt x="1268438" y="229345"/>
                  </a:lnTo>
                  <a:lnTo>
                    <a:pt x="1248110" y="240266"/>
                  </a:lnTo>
                  <a:lnTo>
                    <a:pt x="1227782" y="251187"/>
                  </a:lnTo>
                  <a:lnTo>
                    <a:pt x="1207454" y="262108"/>
                  </a:lnTo>
                  <a:lnTo>
                    <a:pt x="1187126" y="273029"/>
                  </a:lnTo>
                  <a:lnTo>
                    <a:pt x="1166799" y="283951"/>
                  </a:lnTo>
                  <a:lnTo>
                    <a:pt x="1146471" y="294872"/>
                  </a:lnTo>
                  <a:lnTo>
                    <a:pt x="1126143" y="305793"/>
                  </a:lnTo>
                  <a:lnTo>
                    <a:pt x="1105815" y="316714"/>
                  </a:lnTo>
                  <a:lnTo>
                    <a:pt x="1085488" y="327635"/>
                  </a:lnTo>
                  <a:lnTo>
                    <a:pt x="1065160" y="338557"/>
                  </a:lnTo>
                  <a:lnTo>
                    <a:pt x="1044832" y="349478"/>
                  </a:lnTo>
                  <a:lnTo>
                    <a:pt x="1024504" y="360399"/>
                  </a:lnTo>
                  <a:lnTo>
                    <a:pt x="1004176" y="371320"/>
                  </a:lnTo>
                  <a:lnTo>
                    <a:pt x="983849" y="382241"/>
                  </a:lnTo>
                  <a:lnTo>
                    <a:pt x="963521" y="393162"/>
                  </a:lnTo>
                  <a:lnTo>
                    <a:pt x="943193" y="404084"/>
                  </a:lnTo>
                  <a:lnTo>
                    <a:pt x="922865" y="415005"/>
                  </a:lnTo>
                  <a:lnTo>
                    <a:pt x="902537" y="425926"/>
                  </a:lnTo>
                  <a:lnTo>
                    <a:pt x="882210" y="436847"/>
                  </a:lnTo>
                  <a:lnTo>
                    <a:pt x="861882" y="447768"/>
                  </a:lnTo>
                  <a:lnTo>
                    <a:pt x="841554" y="458690"/>
                  </a:lnTo>
                  <a:lnTo>
                    <a:pt x="821226" y="469611"/>
                  </a:lnTo>
                  <a:lnTo>
                    <a:pt x="800898" y="480532"/>
                  </a:lnTo>
                  <a:lnTo>
                    <a:pt x="780571" y="491453"/>
                  </a:lnTo>
                  <a:lnTo>
                    <a:pt x="760243" y="502374"/>
                  </a:lnTo>
                  <a:lnTo>
                    <a:pt x="739915" y="513296"/>
                  </a:lnTo>
                  <a:lnTo>
                    <a:pt x="719587" y="524217"/>
                  </a:lnTo>
                  <a:lnTo>
                    <a:pt x="699260" y="535138"/>
                  </a:lnTo>
                  <a:lnTo>
                    <a:pt x="678932" y="546059"/>
                  </a:lnTo>
                  <a:lnTo>
                    <a:pt x="658604" y="556980"/>
                  </a:lnTo>
                  <a:lnTo>
                    <a:pt x="638276" y="567902"/>
                  </a:lnTo>
                  <a:lnTo>
                    <a:pt x="617948" y="578823"/>
                  </a:lnTo>
                  <a:lnTo>
                    <a:pt x="597621" y="589744"/>
                  </a:lnTo>
                  <a:lnTo>
                    <a:pt x="577293" y="600665"/>
                  </a:lnTo>
                  <a:lnTo>
                    <a:pt x="556965" y="611586"/>
                  </a:lnTo>
                  <a:lnTo>
                    <a:pt x="536637" y="622508"/>
                  </a:lnTo>
                  <a:lnTo>
                    <a:pt x="516309" y="633429"/>
                  </a:lnTo>
                  <a:lnTo>
                    <a:pt x="495982" y="644350"/>
                  </a:lnTo>
                  <a:lnTo>
                    <a:pt x="475654" y="655271"/>
                  </a:lnTo>
                  <a:lnTo>
                    <a:pt x="455326" y="666192"/>
                  </a:lnTo>
                  <a:lnTo>
                    <a:pt x="434998" y="677114"/>
                  </a:lnTo>
                  <a:lnTo>
                    <a:pt x="414671" y="688035"/>
                  </a:lnTo>
                  <a:lnTo>
                    <a:pt x="394343" y="698956"/>
                  </a:lnTo>
                  <a:lnTo>
                    <a:pt x="374015" y="709877"/>
                  </a:lnTo>
                  <a:lnTo>
                    <a:pt x="353687" y="720798"/>
                  </a:lnTo>
                  <a:lnTo>
                    <a:pt x="333359" y="731719"/>
                  </a:lnTo>
                  <a:lnTo>
                    <a:pt x="313032" y="742641"/>
                  </a:lnTo>
                  <a:lnTo>
                    <a:pt x="292704" y="753562"/>
                  </a:lnTo>
                  <a:lnTo>
                    <a:pt x="272376" y="764483"/>
                  </a:lnTo>
                  <a:lnTo>
                    <a:pt x="252048" y="775404"/>
                  </a:lnTo>
                  <a:lnTo>
                    <a:pt x="231720" y="786325"/>
                  </a:lnTo>
                  <a:lnTo>
                    <a:pt x="211393" y="797247"/>
                  </a:lnTo>
                  <a:lnTo>
                    <a:pt x="191065" y="808168"/>
                  </a:lnTo>
                  <a:lnTo>
                    <a:pt x="170737" y="819089"/>
                  </a:lnTo>
                  <a:lnTo>
                    <a:pt x="150409" y="830010"/>
                  </a:lnTo>
                  <a:lnTo>
                    <a:pt x="130082" y="840931"/>
                  </a:lnTo>
                  <a:lnTo>
                    <a:pt x="109754" y="851853"/>
                  </a:lnTo>
                  <a:lnTo>
                    <a:pt x="89426" y="862774"/>
                  </a:lnTo>
                  <a:lnTo>
                    <a:pt x="69098" y="873695"/>
                  </a:lnTo>
                  <a:lnTo>
                    <a:pt x="48770" y="884616"/>
                  </a:lnTo>
                  <a:lnTo>
                    <a:pt x="28443" y="895537"/>
                  </a:lnTo>
                  <a:lnTo>
                    <a:pt x="8115" y="906459"/>
                  </a:lnTo>
                  <a:lnTo>
                    <a:pt x="0" y="9108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2129089" y="2616550"/>
              <a:ext cx="71966" cy="63425"/>
            </a:xfrm>
            <a:custGeom>
              <a:avLst/>
              <a:pathLst>
                <a:path w="71966" h="63425">
                  <a:moveTo>
                    <a:pt x="37890" y="0"/>
                  </a:moveTo>
                  <a:lnTo>
                    <a:pt x="0" y="61223"/>
                  </a:lnTo>
                  <a:lnTo>
                    <a:pt x="71966" y="634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027703" y="1766954"/>
              <a:ext cx="796707" cy="777545"/>
            </a:xfrm>
            <a:custGeom>
              <a:avLst/>
              <a:pathLst>
                <a:path w="796707" h="777545">
                  <a:moveTo>
                    <a:pt x="796707" y="0"/>
                  </a:moveTo>
                  <a:lnTo>
                    <a:pt x="786057" y="10393"/>
                  </a:lnTo>
                  <a:lnTo>
                    <a:pt x="775407" y="20787"/>
                  </a:lnTo>
                  <a:lnTo>
                    <a:pt x="764757" y="31181"/>
                  </a:lnTo>
                  <a:lnTo>
                    <a:pt x="754107" y="41575"/>
                  </a:lnTo>
                  <a:lnTo>
                    <a:pt x="743457" y="51968"/>
                  </a:lnTo>
                  <a:lnTo>
                    <a:pt x="732808" y="62362"/>
                  </a:lnTo>
                  <a:lnTo>
                    <a:pt x="722158" y="72756"/>
                  </a:lnTo>
                  <a:lnTo>
                    <a:pt x="711508" y="83150"/>
                  </a:lnTo>
                  <a:lnTo>
                    <a:pt x="700858" y="93544"/>
                  </a:lnTo>
                  <a:lnTo>
                    <a:pt x="690208" y="103937"/>
                  </a:lnTo>
                  <a:lnTo>
                    <a:pt x="679558" y="114331"/>
                  </a:lnTo>
                  <a:lnTo>
                    <a:pt x="668908" y="124725"/>
                  </a:lnTo>
                  <a:lnTo>
                    <a:pt x="658258" y="135119"/>
                  </a:lnTo>
                  <a:lnTo>
                    <a:pt x="647608" y="145513"/>
                  </a:lnTo>
                  <a:lnTo>
                    <a:pt x="636958" y="155906"/>
                  </a:lnTo>
                  <a:lnTo>
                    <a:pt x="626308" y="166300"/>
                  </a:lnTo>
                  <a:lnTo>
                    <a:pt x="615658" y="176694"/>
                  </a:lnTo>
                  <a:lnTo>
                    <a:pt x="605008" y="187088"/>
                  </a:lnTo>
                  <a:lnTo>
                    <a:pt x="594358" y="197482"/>
                  </a:lnTo>
                  <a:lnTo>
                    <a:pt x="583708" y="207875"/>
                  </a:lnTo>
                  <a:lnTo>
                    <a:pt x="573058" y="218269"/>
                  </a:lnTo>
                  <a:lnTo>
                    <a:pt x="562408" y="228663"/>
                  </a:lnTo>
                  <a:lnTo>
                    <a:pt x="551758" y="239057"/>
                  </a:lnTo>
                  <a:lnTo>
                    <a:pt x="541108" y="249451"/>
                  </a:lnTo>
                  <a:lnTo>
                    <a:pt x="530458" y="259844"/>
                  </a:lnTo>
                  <a:lnTo>
                    <a:pt x="519808" y="270238"/>
                  </a:lnTo>
                  <a:lnTo>
                    <a:pt x="509158" y="280632"/>
                  </a:lnTo>
                  <a:lnTo>
                    <a:pt x="498508" y="291026"/>
                  </a:lnTo>
                  <a:lnTo>
                    <a:pt x="487859" y="301420"/>
                  </a:lnTo>
                  <a:lnTo>
                    <a:pt x="477209" y="311813"/>
                  </a:lnTo>
                  <a:lnTo>
                    <a:pt x="466559" y="322207"/>
                  </a:lnTo>
                  <a:lnTo>
                    <a:pt x="455909" y="332601"/>
                  </a:lnTo>
                  <a:lnTo>
                    <a:pt x="445259" y="342995"/>
                  </a:lnTo>
                  <a:lnTo>
                    <a:pt x="434609" y="353389"/>
                  </a:lnTo>
                  <a:lnTo>
                    <a:pt x="423959" y="363782"/>
                  </a:lnTo>
                  <a:lnTo>
                    <a:pt x="413309" y="374176"/>
                  </a:lnTo>
                  <a:lnTo>
                    <a:pt x="402659" y="384570"/>
                  </a:lnTo>
                  <a:lnTo>
                    <a:pt x="392009" y="394964"/>
                  </a:lnTo>
                  <a:lnTo>
                    <a:pt x="381359" y="405358"/>
                  </a:lnTo>
                  <a:lnTo>
                    <a:pt x="370709" y="415751"/>
                  </a:lnTo>
                  <a:lnTo>
                    <a:pt x="360059" y="426145"/>
                  </a:lnTo>
                  <a:lnTo>
                    <a:pt x="349409" y="436539"/>
                  </a:lnTo>
                  <a:lnTo>
                    <a:pt x="338759" y="446933"/>
                  </a:lnTo>
                  <a:lnTo>
                    <a:pt x="328109" y="457327"/>
                  </a:lnTo>
                  <a:lnTo>
                    <a:pt x="317459" y="467720"/>
                  </a:lnTo>
                  <a:lnTo>
                    <a:pt x="306809" y="478114"/>
                  </a:lnTo>
                  <a:lnTo>
                    <a:pt x="296159" y="488508"/>
                  </a:lnTo>
                  <a:lnTo>
                    <a:pt x="285509" y="498902"/>
                  </a:lnTo>
                  <a:lnTo>
                    <a:pt x="274859" y="509296"/>
                  </a:lnTo>
                  <a:lnTo>
                    <a:pt x="264209" y="519689"/>
                  </a:lnTo>
                  <a:lnTo>
                    <a:pt x="253559" y="530083"/>
                  </a:lnTo>
                  <a:lnTo>
                    <a:pt x="242909" y="540477"/>
                  </a:lnTo>
                  <a:lnTo>
                    <a:pt x="232260" y="550871"/>
                  </a:lnTo>
                  <a:lnTo>
                    <a:pt x="221610" y="561265"/>
                  </a:lnTo>
                  <a:lnTo>
                    <a:pt x="210960" y="571658"/>
                  </a:lnTo>
                  <a:lnTo>
                    <a:pt x="200310" y="582052"/>
                  </a:lnTo>
                  <a:lnTo>
                    <a:pt x="189660" y="592446"/>
                  </a:lnTo>
                  <a:lnTo>
                    <a:pt x="179010" y="602840"/>
                  </a:lnTo>
                  <a:lnTo>
                    <a:pt x="168360" y="613234"/>
                  </a:lnTo>
                  <a:lnTo>
                    <a:pt x="157710" y="623627"/>
                  </a:lnTo>
                  <a:lnTo>
                    <a:pt x="147060" y="634021"/>
                  </a:lnTo>
                  <a:lnTo>
                    <a:pt x="136410" y="644415"/>
                  </a:lnTo>
                  <a:lnTo>
                    <a:pt x="125760" y="654809"/>
                  </a:lnTo>
                  <a:lnTo>
                    <a:pt x="115110" y="665203"/>
                  </a:lnTo>
                  <a:lnTo>
                    <a:pt x="104460" y="675596"/>
                  </a:lnTo>
                  <a:lnTo>
                    <a:pt x="93810" y="685990"/>
                  </a:lnTo>
                  <a:lnTo>
                    <a:pt x="83160" y="696384"/>
                  </a:lnTo>
                  <a:lnTo>
                    <a:pt x="72510" y="706778"/>
                  </a:lnTo>
                  <a:lnTo>
                    <a:pt x="61860" y="717172"/>
                  </a:lnTo>
                  <a:lnTo>
                    <a:pt x="51210" y="727565"/>
                  </a:lnTo>
                  <a:lnTo>
                    <a:pt x="40560" y="737959"/>
                  </a:lnTo>
                  <a:lnTo>
                    <a:pt x="29910" y="748353"/>
                  </a:lnTo>
                  <a:lnTo>
                    <a:pt x="19260" y="758747"/>
                  </a:lnTo>
                  <a:lnTo>
                    <a:pt x="8610" y="769141"/>
                  </a:lnTo>
                  <a:lnTo>
                    <a:pt x="0" y="777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027703" y="2475185"/>
              <a:ext cx="69768" cy="69314"/>
            </a:xfrm>
            <a:custGeom>
              <a:avLst/>
              <a:pathLst>
                <a:path w="69768" h="69314">
                  <a:moveTo>
                    <a:pt x="19480" y="0"/>
                  </a:moveTo>
                  <a:lnTo>
                    <a:pt x="0" y="69314"/>
                  </a:lnTo>
                  <a:lnTo>
                    <a:pt x="69768" y="51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824410" y="1766954"/>
              <a:ext cx="141594" cy="753807"/>
            </a:xfrm>
            <a:custGeom>
              <a:avLst/>
              <a:pathLst>
                <a:path w="141594" h="753807">
                  <a:moveTo>
                    <a:pt x="0" y="0"/>
                  </a:moveTo>
                  <a:lnTo>
                    <a:pt x="2101" y="11188"/>
                  </a:lnTo>
                  <a:lnTo>
                    <a:pt x="4203" y="22376"/>
                  </a:lnTo>
                  <a:lnTo>
                    <a:pt x="6304" y="33564"/>
                  </a:lnTo>
                  <a:lnTo>
                    <a:pt x="8406" y="44752"/>
                  </a:lnTo>
                  <a:lnTo>
                    <a:pt x="10507" y="55940"/>
                  </a:lnTo>
                  <a:lnTo>
                    <a:pt x="12609" y="67128"/>
                  </a:lnTo>
                  <a:lnTo>
                    <a:pt x="14710" y="78316"/>
                  </a:lnTo>
                  <a:lnTo>
                    <a:pt x="16812" y="89504"/>
                  </a:lnTo>
                  <a:lnTo>
                    <a:pt x="18914" y="100692"/>
                  </a:lnTo>
                  <a:lnTo>
                    <a:pt x="21015" y="111880"/>
                  </a:lnTo>
                  <a:lnTo>
                    <a:pt x="23117" y="123068"/>
                  </a:lnTo>
                  <a:lnTo>
                    <a:pt x="25218" y="134256"/>
                  </a:lnTo>
                  <a:lnTo>
                    <a:pt x="27320" y="145445"/>
                  </a:lnTo>
                  <a:lnTo>
                    <a:pt x="29421" y="156633"/>
                  </a:lnTo>
                  <a:lnTo>
                    <a:pt x="31523" y="167821"/>
                  </a:lnTo>
                  <a:lnTo>
                    <a:pt x="33624" y="179009"/>
                  </a:lnTo>
                  <a:lnTo>
                    <a:pt x="35726" y="190197"/>
                  </a:lnTo>
                  <a:lnTo>
                    <a:pt x="37828" y="201385"/>
                  </a:lnTo>
                  <a:lnTo>
                    <a:pt x="39929" y="212573"/>
                  </a:lnTo>
                  <a:lnTo>
                    <a:pt x="42031" y="223761"/>
                  </a:lnTo>
                  <a:lnTo>
                    <a:pt x="44132" y="234949"/>
                  </a:lnTo>
                  <a:lnTo>
                    <a:pt x="46234" y="246137"/>
                  </a:lnTo>
                  <a:lnTo>
                    <a:pt x="48335" y="257325"/>
                  </a:lnTo>
                  <a:lnTo>
                    <a:pt x="50437" y="268513"/>
                  </a:lnTo>
                  <a:lnTo>
                    <a:pt x="52539" y="279701"/>
                  </a:lnTo>
                  <a:lnTo>
                    <a:pt x="54640" y="290890"/>
                  </a:lnTo>
                  <a:lnTo>
                    <a:pt x="56742" y="302078"/>
                  </a:lnTo>
                  <a:lnTo>
                    <a:pt x="58843" y="313266"/>
                  </a:lnTo>
                  <a:lnTo>
                    <a:pt x="60945" y="324454"/>
                  </a:lnTo>
                  <a:lnTo>
                    <a:pt x="63046" y="335642"/>
                  </a:lnTo>
                  <a:lnTo>
                    <a:pt x="65148" y="346830"/>
                  </a:lnTo>
                  <a:lnTo>
                    <a:pt x="67249" y="358018"/>
                  </a:lnTo>
                  <a:lnTo>
                    <a:pt x="69351" y="369206"/>
                  </a:lnTo>
                  <a:lnTo>
                    <a:pt x="71453" y="380394"/>
                  </a:lnTo>
                  <a:lnTo>
                    <a:pt x="73554" y="391582"/>
                  </a:lnTo>
                  <a:lnTo>
                    <a:pt x="75656" y="402770"/>
                  </a:lnTo>
                  <a:lnTo>
                    <a:pt x="77757" y="413958"/>
                  </a:lnTo>
                  <a:lnTo>
                    <a:pt x="79859" y="425146"/>
                  </a:lnTo>
                  <a:lnTo>
                    <a:pt x="81960" y="436335"/>
                  </a:lnTo>
                  <a:lnTo>
                    <a:pt x="84062" y="447523"/>
                  </a:lnTo>
                  <a:lnTo>
                    <a:pt x="86164" y="458711"/>
                  </a:lnTo>
                  <a:lnTo>
                    <a:pt x="88265" y="469899"/>
                  </a:lnTo>
                  <a:lnTo>
                    <a:pt x="90367" y="481087"/>
                  </a:lnTo>
                  <a:lnTo>
                    <a:pt x="92468" y="492275"/>
                  </a:lnTo>
                  <a:lnTo>
                    <a:pt x="94570" y="503463"/>
                  </a:lnTo>
                  <a:lnTo>
                    <a:pt x="96671" y="514651"/>
                  </a:lnTo>
                  <a:lnTo>
                    <a:pt x="98773" y="525839"/>
                  </a:lnTo>
                  <a:lnTo>
                    <a:pt x="100874" y="537027"/>
                  </a:lnTo>
                  <a:lnTo>
                    <a:pt x="102976" y="548215"/>
                  </a:lnTo>
                  <a:lnTo>
                    <a:pt x="105078" y="559403"/>
                  </a:lnTo>
                  <a:lnTo>
                    <a:pt x="107179" y="570591"/>
                  </a:lnTo>
                  <a:lnTo>
                    <a:pt x="109281" y="581780"/>
                  </a:lnTo>
                  <a:lnTo>
                    <a:pt x="111382" y="592968"/>
                  </a:lnTo>
                  <a:lnTo>
                    <a:pt x="113484" y="604156"/>
                  </a:lnTo>
                  <a:lnTo>
                    <a:pt x="115585" y="615344"/>
                  </a:lnTo>
                  <a:lnTo>
                    <a:pt x="117687" y="626532"/>
                  </a:lnTo>
                  <a:lnTo>
                    <a:pt x="119788" y="637720"/>
                  </a:lnTo>
                  <a:lnTo>
                    <a:pt x="121890" y="648908"/>
                  </a:lnTo>
                  <a:lnTo>
                    <a:pt x="123992" y="660096"/>
                  </a:lnTo>
                  <a:lnTo>
                    <a:pt x="126093" y="671284"/>
                  </a:lnTo>
                  <a:lnTo>
                    <a:pt x="128195" y="682472"/>
                  </a:lnTo>
                  <a:lnTo>
                    <a:pt x="130296" y="693660"/>
                  </a:lnTo>
                  <a:lnTo>
                    <a:pt x="132398" y="704848"/>
                  </a:lnTo>
                  <a:lnTo>
                    <a:pt x="134499" y="716036"/>
                  </a:lnTo>
                  <a:lnTo>
                    <a:pt x="136601" y="727225"/>
                  </a:lnTo>
                  <a:lnTo>
                    <a:pt x="138703" y="738413"/>
                  </a:lnTo>
                  <a:lnTo>
                    <a:pt x="140804" y="749601"/>
                  </a:lnTo>
                  <a:lnTo>
                    <a:pt x="141594" y="7538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919113" y="2452834"/>
              <a:ext cx="70762" cy="67928"/>
            </a:xfrm>
            <a:custGeom>
              <a:avLst/>
              <a:pathLst>
                <a:path w="70762" h="67928">
                  <a:moveTo>
                    <a:pt x="0" y="13291"/>
                  </a:moveTo>
                  <a:lnTo>
                    <a:pt x="46892" y="67928"/>
                  </a:lnTo>
                  <a:lnTo>
                    <a:pt x="707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2025483" y="3137994"/>
              <a:ext cx="1697172" cy="2303778"/>
            </a:xfrm>
            <a:custGeom>
              <a:avLst/>
              <a:pathLst>
                <a:path w="1697172" h="2303778">
                  <a:moveTo>
                    <a:pt x="1697172" y="2303778"/>
                  </a:moveTo>
                  <a:lnTo>
                    <a:pt x="1677872" y="2277580"/>
                  </a:lnTo>
                  <a:lnTo>
                    <a:pt x="1658573" y="2251382"/>
                  </a:lnTo>
                  <a:lnTo>
                    <a:pt x="1639273" y="2225183"/>
                  </a:lnTo>
                  <a:lnTo>
                    <a:pt x="1619973" y="2198985"/>
                  </a:lnTo>
                  <a:lnTo>
                    <a:pt x="1600673" y="2172787"/>
                  </a:lnTo>
                  <a:lnTo>
                    <a:pt x="1581373" y="2146589"/>
                  </a:lnTo>
                  <a:lnTo>
                    <a:pt x="1562073" y="2120391"/>
                  </a:lnTo>
                  <a:lnTo>
                    <a:pt x="1542773" y="2094193"/>
                  </a:lnTo>
                  <a:lnTo>
                    <a:pt x="1523473" y="2067994"/>
                  </a:lnTo>
                  <a:lnTo>
                    <a:pt x="1504173" y="2041796"/>
                  </a:lnTo>
                  <a:lnTo>
                    <a:pt x="1484873" y="2015598"/>
                  </a:lnTo>
                  <a:lnTo>
                    <a:pt x="1465573" y="1989400"/>
                  </a:lnTo>
                  <a:lnTo>
                    <a:pt x="1446273" y="1963202"/>
                  </a:lnTo>
                  <a:lnTo>
                    <a:pt x="1426973" y="1937004"/>
                  </a:lnTo>
                  <a:lnTo>
                    <a:pt x="1407673" y="1910805"/>
                  </a:lnTo>
                  <a:lnTo>
                    <a:pt x="1388373" y="1884607"/>
                  </a:lnTo>
                  <a:lnTo>
                    <a:pt x="1369073" y="1858409"/>
                  </a:lnTo>
                  <a:lnTo>
                    <a:pt x="1349773" y="1832211"/>
                  </a:lnTo>
                  <a:lnTo>
                    <a:pt x="1330473" y="1806013"/>
                  </a:lnTo>
                  <a:lnTo>
                    <a:pt x="1311173" y="1779814"/>
                  </a:lnTo>
                  <a:lnTo>
                    <a:pt x="1291873" y="1753616"/>
                  </a:lnTo>
                  <a:lnTo>
                    <a:pt x="1272573" y="1727418"/>
                  </a:lnTo>
                  <a:lnTo>
                    <a:pt x="1253273" y="1701220"/>
                  </a:lnTo>
                  <a:lnTo>
                    <a:pt x="1233973" y="1675022"/>
                  </a:lnTo>
                  <a:lnTo>
                    <a:pt x="1214673" y="1648824"/>
                  </a:lnTo>
                  <a:lnTo>
                    <a:pt x="1195373" y="1622625"/>
                  </a:lnTo>
                  <a:lnTo>
                    <a:pt x="1176073" y="1596427"/>
                  </a:lnTo>
                  <a:lnTo>
                    <a:pt x="1156774" y="1570229"/>
                  </a:lnTo>
                  <a:lnTo>
                    <a:pt x="1137474" y="1544031"/>
                  </a:lnTo>
                  <a:lnTo>
                    <a:pt x="1118174" y="1517833"/>
                  </a:lnTo>
                  <a:lnTo>
                    <a:pt x="1098874" y="1491635"/>
                  </a:lnTo>
                  <a:lnTo>
                    <a:pt x="1079574" y="1465436"/>
                  </a:lnTo>
                  <a:lnTo>
                    <a:pt x="1060274" y="1439238"/>
                  </a:lnTo>
                  <a:lnTo>
                    <a:pt x="1040974" y="1413040"/>
                  </a:lnTo>
                  <a:lnTo>
                    <a:pt x="1021674" y="1386842"/>
                  </a:lnTo>
                  <a:lnTo>
                    <a:pt x="1002374" y="1360644"/>
                  </a:lnTo>
                  <a:lnTo>
                    <a:pt x="983074" y="1334445"/>
                  </a:lnTo>
                  <a:lnTo>
                    <a:pt x="963774" y="1308247"/>
                  </a:lnTo>
                  <a:lnTo>
                    <a:pt x="944474" y="1282049"/>
                  </a:lnTo>
                  <a:lnTo>
                    <a:pt x="925174" y="1255851"/>
                  </a:lnTo>
                  <a:lnTo>
                    <a:pt x="905874" y="1229653"/>
                  </a:lnTo>
                  <a:lnTo>
                    <a:pt x="886574" y="1203455"/>
                  </a:lnTo>
                  <a:lnTo>
                    <a:pt x="867274" y="1177256"/>
                  </a:lnTo>
                  <a:lnTo>
                    <a:pt x="847974" y="1151058"/>
                  </a:lnTo>
                  <a:lnTo>
                    <a:pt x="828674" y="1124860"/>
                  </a:lnTo>
                  <a:lnTo>
                    <a:pt x="809374" y="1098662"/>
                  </a:lnTo>
                  <a:lnTo>
                    <a:pt x="790074" y="1072464"/>
                  </a:lnTo>
                  <a:lnTo>
                    <a:pt x="770774" y="1046266"/>
                  </a:lnTo>
                  <a:lnTo>
                    <a:pt x="751474" y="1020067"/>
                  </a:lnTo>
                  <a:lnTo>
                    <a:pt x="732174" y="993869"/>
                  </a:lnTo>
                  <a:lnTo>
                    <a:pt x="712874" y="967671"/>
                  </a:lnTo>
                  <a:lnTo>
                    <a:pt x="693574" y="941473"/>
                  </a:lnTo>
                  <a:lnTo>
                    <a:pt x="674274" y="915275"/>
                  </a:lnTo>
                  <a:lnTo>
                    <a:pt x="654975" y="889076"/>
                  </a:lnTo>
                  <a:lnTo>
                    <a:pt x="635675" y="862878"/>
                  </a:lnTo>
                  <a:lnTo>
                    <a:pt x="616375" y="836680"/>
                  </a:lnTo>
                  <a:lnTo>
                    <a:pt x="597075" y="810482"/>
                  </a:lnTo>
                  <a:lnTo>
                    <a:pt x="577775" y="784284"/>
                  </a:lnTo>
                  <a:lnTo>
                    <a:pt x="558475" y="758086"/>
                  </a:lnTo>
                  <a:lnTo>
                    <a:pt x="539175" y="731887"/>
                  </a:lnTo>
                  <a:lnTo>
                    <a:pt x="519875" y="705689"/>
                  </a:lnTo>
                  <a:lnTo>
                    <a:pt x="500575" y="679491"/>
                  </a:lnTo>
                  <a:lnTo>
                    <a:pt x="481275" y="653293"/>
                  </a:lnTo>
                  <a:lnTo>
                    <a:pt x="461975" y="627095"/>
                  </a:lnTo>
                  <a:lnTo>
                    <a:pt x="442675" y="600896"/>
                  </a:lnTo>
                  <a:lnTo>
                    <a:pt x="423375" y="574698"/>
                  </a:lnTo>
                  <a:lnTo>
                    <a:pt x="404075" y="548500"/>
                  </a:lnTo>
                  <a:lnTo>
                    <a:pt x="384775" y="522302"/>
                  </a:lnTo>
                  <a:lnTo>
                    <a:pt x="365475" y="496104"/>
                  </a:lnTo>
                  <a:lnTo>
                    <a:pt x="346175" y="469906"/>
                  </a:lnTo>
                  <a:lnTo>
                    <a:pt x="326875" y="443707"/>
                  </a:lnTo>
                  <a:lnTo>
                    <a:pt x="307575" y="417509"/>
                  </a:lnTo>
                  <a:lnTo>
                    <a:pt x="288275" y="391311"/>
                  </a:lnTo>
                  <a:lnTo>
                    <a:pt x="268975" y="365113"/>
                  </a:lnTo>
                  <a:lnTo>
                    <a:pt x="249675" y="338915"/>
                  </a:lnTo>
                  <a:lnTo>
                    <a:pt x="230375" y="312717"/>
                  </a:lnTo>
                  <a:lnTo>
                    <a:pt x="211075" y="286518"/>
                  </a:lnTo>
                  <a:lnTo>
                    <a:pt x="191775" y="260320"/>
                  </a:lnTo>
                  <a:lnTo>
                    <a:pt x="172475" y="234122"/>
                  </a:lnTo>
                  <a:lnTo>
                    <a:pt x="153176" y="207924"/>
                  </a:lnTo>
                  <a:lnTo>
                    <a:pt x="133876" y="181726"/>
                  </a:lnTo>
                  <a:lnTo>
                    <a:pt x="114576" y="155527"/>
                  </a:lnTo>
                  <a:lnTo>
                    <a:pt x="95276" y="129329"/>
                  </a:lnTo>
                  <a:lnTo>
                    <a:pt x="75976" y="103131"/>
                  </a:lnTo>
                  <a:lnTo>
                    <a:pt x="56676" y="76933"/>
                  </a:lnTo>
                  <a:lnTo>
                    <a:pt x="37376" y="50735"/>
                  </a:lnTo>
                  <a:lnTo>
                    <a:pt x="18076" y="245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2025483" y="3137994"/>
              <a:ext cx="65967" cy="71554"/>
            </a:xfrm>
            <a:custGeom>
              <a:avLst/>
              <a:pathLst>
                <a:path w="65967" h="71554">
                  <a:moveTo>
                    <a:pt x="65967" y="28849"/>
                  </a:moveTo>
                  <a:lnTo>
                    <a:pt x="0" y="0"/>
                  </a:lnTo>
                  <a:lnTo>
                    <a:pt x="7999" y="71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683804" y="4883700"/>
              <a:ext cx="969463" cy="813163"/>
            </a:xfrm>
            <a:custGeom>
              <a:avLst/>
              <a:pathLst>
                <a:path w="969463" h="813163">
                  <a:moveTo>
                    <a:pt x="969463" y="813163"/>
                  </a:moveTo>
                  <a:lnTo>
                    <a:pt x="956885" y="802613"/>
                  </a:lnTo>
                  <a:lnTo>
                    <a:pt x="944306" y="792062"/>
                  </a:lnTo>
                  <a:lnTo>
                    <a:pt x="931728" y="781511"/>
                  </a:lnTo>
                  <a:lnTo>
                    <a:pt x="919149" y="770961"/>
                  </a:lnTo>
                  <a:lnTo>
                    <a:pt x="906570" y="760410"/>
                  </a:lnTo>
                  <a:lnTo>
                    <a:pt x="893992" y="749859"/>
                  </a:lnTo>
                  <a:lnTo>
                    <a:pt x="881413" y="739309"/>
                  </a:lnTo>
                  <a:lnTo>
                    <a:pt x="868834" y="728758"/>
                  </a:lnTo>
                  <a:lnTo>
                    <a:pt x="856256" y="718207"/>
                  </a:lnTo>
                  <a:lnTo>
                    <a:pt x="843677" y="707657"/>
                  </a:lnTo>
                  <a:lnTo>
                    <a:pt x="831099" y="697106"/>
                  </a:lnTo>
                  <a:lnTo>
                    <a:pt x="818520" y="686556"/>
                  </a:lnTo>
                  <a:lnTo>
                    <a:pt x="805941" y="676005"/>
                  </a:lnTo>
                  <a:lnTo>
                    <a:pt x="793363" y="665454"/>
                  </a:lnTo>
                  <a:lnTo>
                    <a:pt x="780784" y="654904"/>
                  </a:lnTo>
                  <a:lnTo>
                    <a:pt x="768205" y="644353"/>
                  </a:lnTo>
                  <a:lnTo>
                    <a:pt x="755627" y="633802"/>
                  </a:lnTo>
                  <a:lnTo>
                    <a:pt x="743048" y="623252"/>
                  </a:lnTo>
                  <a:lnTo>
                    <a:pt x="730470" y="612701"/>
                  </a:lnTo>
                  <a:lnTo>
                    <a:pt x="717891" y="602150"/>
                  </a:lnTo>
                  <a:lnTo>
                    <a:pt x="705312" y="591600"/>
                  </a:lnTo>
                  <a:lnTo>
                    <a:pt x="692734" y="581049"/>
                  </a:lnTo>
                  <a:lnTo>
                    <a:pt x="680155" y="570498"/>
                  </a:lnTo>
                  <a:lnTo>
                    <a:pt x="667576" y="559948"/>
                  </a:lnTo>
                  <a:lnTo>
                    <a:pt x="654998" y="549397"/>
                  </a:lnTo>
                  <a:lnTo>
                    <a:pt x="642419" y="538846"/>
                  </a:lnTo>
                  <a:lnTo>
                    <a:pt x="629841" y="528296"/>
                  </a:lnTo>
                  <a:lnTo>
                    <a:pt x="617262" y="517745"/>
                  </a:lnTo>
                  <a:lnTo>
                    <a:pt x="604683" y="507194"/>
                  </a:lnTo>
                  <a:lnTo>
                    <a:pt x="592105" y="496644"/>
                  </a:lnTo>
                  <a:lnTo>
                    <a:pt x="579526" y="486093"/>
                  </a:lnTo>
                  <a:lnTo>
                    <a:pt x="566947" y="475542"/>
                  </a:lnTo>
                  <a:lnTo>
                    <a:pt x="554369" y="464992"/>
                  </a:lnTo>
                  <a:lnTo>
                    <a:pt x="541790" y="454441"/>
                  </a:lnTo>
                  <a:lnTo>
                    <a:pt x="529212" y="443890"/>
                  </a:lnTo>
                  <a:lnTo>
                    <a:pt x="516633" y="433340"/>
                  </a:lnTo>
                  <a:lnTo>
                    <a:pt x="504054" y="422789"/>
                  </a:lnTo>
                  <a:lnTo>
                    <a:pt x="491476" y="412238"/>
                  </a:lnTo>
                  <a:lnTo>
                    <a:pt x="478897" y="401688"/>
                  </a:lnTo>
                  <a:lnTo>
                    <a:pt x="466318" y="391137"/>
                  </a:lnTo>
                  <a:lnTo>
                    <a:pt x="453740" y="380586"/>
                  </a:lnTo>
                  <a:lnTo>
                    <a:pt x="441161" y="370036"/>
                  </a:lnTo>
                  <a:lnTo>
                    <a:pt x="428583" y="359485"/>
                  </a:lnTo>
                  <a:lnTo>
                    <a:pt x="416004" y="348934"/>
                  </a:lnTo>
                  <a:lnTo>
                    <a:pt x="403425" y="338384"/>
                  </a:lnTo>
                  <a:lnTo>
                    <a:pt x="390847" y="327833"/>
                  </a:lnTo>
                  <a:lnTo>
                    <a:pt x="378268" y="317282"/>
                  </a:lnTo>
                  <a:lnTo>
                    <a:pt x="365689" y="306732"/>
                  </a:lnTo>
                  <a:lnTo>
                    <a:pt x="353111" y="296181"/>
                  </a:lnTo>
                  <a:lnTo>
                    <a:pt x="340532" y="285630"/>
                  </a:lnTo>
                  <a:lnTo>
                    <a:pt x="327954" y="275080"/>
                  </a:lnTo>
                  <a:lnTo>
                    <a:pt x="315375" y="264529"/>
                  </a:lnTo>
                  <a:lnTo>
                    <a:pt x="302796" y="253979"/>
                  </a:lnTo>
                  <a:lnTo>
                    <a:pt x="290218" y="243428"/>
                  </a:lnTo>
                  <a:lnTo>
                    <a:pt x="277639" y="232877"/>
                  </a:lnTo>
                  <a:lnTo>
                    <a:pt x="265060" y="222327"/>
                  </a:lnTo>
                  <a:lnTo>
                    <a:pt x="252482" y="211776"/>
                  </a:lnTo>
                  <a:lnTo>
                    <a:pt x="239903" y="201225"/>
                  </a:lnTo>
                  <a:lnTo>
                    <a:pt x="227325" y="190675"/>
                  </a:lnTo>
                  <a:lnTo>
                    <a:pt x="214746" y="180124"/>
                  </a:lnTo>
                  <a:lnTo>
                    <a:pt x="202167" y="169573"/>
                  </a:lnTo>
                  <a:lnTo>
                    <a:pt x="189589" y="159023"/>
                  </a:lnTo>
                  <a:lnTo>
                    <a:pt x="177010" y="148472"/>
                  </a:lnTo>
                  <a:lnTo>
                    <a:pt x="164432" y="137921"/>
                  </a:lnTo>
                  <a:lnTo>
                    <a:pt x="151853" y="127371"/>
                  </a:lnTo>
                  <a:lnTo>
                    <a:pt x="139274" y="116820"/>
                  </a:lnTo>
                  <a:lnTo>
                    <a:pt x="126696" y="106269"/>
                  </a:lnTo>
                  <a:lnTo>
                    <a:pt x="114117" y="95719"/>
                  </a:lnTo>
                  <a:lnTo>
                    <a:pt x="101538" y="85168"/>
                  </a:lnTo>
                  <a:lnTo>
                    <a:pt x="88960" y="74617"/>
                  </a:lnTo>
                  <a:lnTo>
                    <a:pt x="76381" y="64067"/>
                  </a:lnTo>
                  <a:lnTo>
                    <a:pt x="63803" y="53516"/>
                  </a:lnTo>
                  <a:lnTo>
                    <a:pt x="51224" y="42965"/>
                  </a:lnTo>
                  <a:lnTo>
                    <a:pt x="38645" y="32415"/>
                  </a:lnTo>
                  <a:lnTo>
                    <a:pt x="26067" y="21864"/>
                  </a:lnTo>
                  <a:lnTo>
                    <a:pt x="13488" y="11313"/>
                  </a:lnTo>
                  <a:lnTo>
                    <a:pt x="909" y="7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683804" y="4883700"/>
              <a:ext cx="70908" cy="67653"/>
            </a:xfrm>
            <a:custGeom>
              <a:avLst/>
              <a:pathLst>
                <a:path w="70908" h="67653">
                  <a:moveTo>
                    <a:pt x="70908" y="12489"/>
                  </a:moveTo>
                  <a:lnTo>
                    <a:pt x="0" y="0"/>
                  </a:lnTo>
                  <a:lnTo>
                    <a:pt x="24638" y="676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3722656" y="3672211"/>
              <a:ext cx="1297436" cy="1769560"/>
            </a:xfrm>
            <a:custGeom>
              <a:avLst/>
              <a:pathLst>
                <a:path w="1297436" h="1769560">
                  <a:moveTo>
                    <a:pt x="0" y="1769560"/>
                  </a:moveTo>
                  <a:lnTo>
                    <a:pt x="15255" y="1748753"/>
                  </a:lnTo>
                  <a:lnTo>
                    <a:pt x="30511" y="1727947"/>
                  </a:lnTo>
                  <a:lnTo>
                    <a:pt x="45766" y="1707140"/>
                  </a:lnTo>
                  <a:lnTo>
                    <a:pt x="61022" y="1686333"/>
                  </a:lnTo>
                  <a:lnTo>
                    <a:pt x="76277" y="1665526"/>
                  </a:lnTo>
                  <a:lnTo>
                    <a:pt x="91533" y="1644719"/>
                  </a:lnTo>
                  <a:lnTo>
                    <a:pt x="106788" y="1623912"/>
                  </a:lnTo>
                  <a:lnTo>
                    <a:pt x="122044" y="1603105"/>
                  </a:lnTo>
                  <a:lnTo>
                    <a:pt x="137300" y="1582298"/>
                  </a:lnTo>
                  <a:lnTo>
                    <a:pt x="152555" y="1561491"/>
                  </a:lnTo>
                  <a:lnTo>
                    <a:pt x="167811" y="1540684"/>
                  </a:lnTo>
                  <a:lnTo>
                    <a:pt x="183066" y="1519877"/>
                  </a:lnTo>
                  <a:lnTo>
                    <a:pt x="198322" y="1499070"/>
                  </a:lnTo>
                  <a:lnTo>
                    <a:pt x="213577" y="1478263"/>
                  </a:lnTo>
                  <a:lnTo>
                    <a:pt x="228833" y="1457457"/>
                  </a:lnTo>
                  <a:lnTo>
                    <a:pt x="244089" y="1436650"/>
                  </a:lnTo>
                  <a:lnTo>
                    <a:pt x="259344" y="1415843"/>
                  </a:lnTo>
                  <a:lnTo>
                    <a:pt x="274600" y="1395036"/>
                  </a:lnTo>
                  <a:lnTo>
                    <a:pt x="289855" y="1374229"/>
                  </a:lnTo>
                  <a:lnTo>
                    <a:pt x="305111" y="1353422"/>
                  </a:lnTo>
                  <a:lnTo>
                    <a:pt x="320366" y="1332615"/>
                  </a:lnTo>
                  <a:lnTo>
                    <a:pt x="335622" y="1311808"/>
                  </a:lnTo>
                  <a:lnTo>
                    <a:pt x="350878" y="1291001"/>
                  </a:lnTo>
                  <a:lnTo>
                    <a:pt x="366133" y="1270194"/>
                  </a:lnTo>
                  <a:lnTo>
                    <a:pt x="381389" y="1249387"/>
                  </a:lnTo>
                  <a:lnTo>
                    <a:pt x="396644" y="1228580"/>
                  </a:lnTo>
                  <a:lnTo>
                    <a:pt x="411900" y="1207773"/>
                  </a:lnTo>
                  <a:lnTo>
                    <a:pt x="427155" y="1186966"/>
                  </a:lnTo>
                  <a:lnTo>
                    <a:pt x="442411" y="1166160"/>
                  </a:lnTo>
                  <a:lnTo>
                    <a:pt x="457667" y="1145353"/>
                  </a:lnTo>
                  <a:lnTo>
                    <a:pt x="472922" y="1124546"/>
                  </a:lnTo>
                  <a:lnTo>
                    <a:pt x="488178" y="1103739"/>
                  </a:lnTo>
                  <a:lnTo>
                    <a:pt x="503433" y="1082932"/>
                  </a:lnTo>
                  <a:lnTo>
                    <a:pt x="518689" y="1062125"/>
                  </a:lnTo>
                  <a:lnTo>
                    <a:pt x="533944" y="1041318"/>
                  </a:lnTo>
                  <a:lnTo>
                    <a:pt x="549200" y="1020511"/>
                  </a:lnTo>
                  <a:lnTo>
                    <a:pt x="564456" y="999704"/>
                  </a:lnTo>
                  <a:lnTo>
                    <a:pt x="579711" y="978897"/>
                  </a:lnTo>
                  <a:lnTo>
                    <a:pt x="594967" y="958090"/>
                  </a:lnTo>
                  <a:lnTo>
                    <a:pt x="610222" y="937283"/>
                  </a:lnTo>
                  <a:lnTo>
                    <a:pt x="625478" y="916476"/>
                  </a:lnTo>
                  <a:lnTo>
                    <a:pt x="640733" y="895670"/>
                  </a:lnTo>
                  <a:lnTo>
                    <a:pt x="655989" y="874863"/>
                  </a:lnTo>
                  <a:lnTo>
                    <a:pt x="671245" y="854056"/>
                  </a:lnTo>
                  <a:lnTo>
                    <a:pt x="686500" y="833249"/>
                  </a:lnTo>
                  <a:lnTo>
                    <a:pt x="701756" y="812442"/>
                  </a:lnTo>
                  <a:lnTo>
                    <a:pt x="717011" y="791635"/>
                  </a:lnTo>
                  <a:lnTo>
                    <a:pt x="732267" y="770828"/>
                  </a:lnTo>
                  <a:lnTo>
                    <a:pt x="747522" y="750021"/>
                  </a:lnTo>
                  <a:lnTo>
                    <a:pt x="762778" y="729214"/>
                  </a:lnTo>
                  <a:lnTo>
                    <a:pt x="778033" y="708407"/>
                  </a:lnTo>
                  <a:lnTo>
                    <a:pt x="793289" y="687600"/>
                  </a:lnTo>
                  <a:lnTo>
                    <a:pt x="808545" y="666793"/>
                  </a:lnTo>
                  <a:lnTo>
                    <a:pt x="823800" y="645986"/>
                  </a:lnTo>
                  <a:lnTo>
                    <a:pt x="839056" y="625180"/>
                  </a:lnTo>
                  <a:lnTo>
                    <a:pt x="854311" y="604373"/>
                  </a:lnTo>
                  <a:lnTo>
                    <a:pt x="869567" y="583566"/>
                  </a:lnTo>
                  <a:lnTo>
                    <a:pt x="884822" y="562759"/>
                  </a:lnTo>
                  <a:lnTo>
                    <a:pt x="900078" y="541952"/>
                  </a:lnTo>
                  <a:lnTo>
                    <a:pt x="915334" y="521145"/>
                  </a:lnTo>
                  <a:lnTo>
                    <a:pt x="930589" y="500338"/>
                  </a:lnTo>
                  <a:lnTo>
                    <a:pt x="945845" y="479531"/>
                  </a:lnTo>
                  <a:lnTo>
                    <a:pt x="961100" y="458724"/>
                  </a:lnTo>
                  <a:lnTo>
                    <a:pt x="976356" y="437917"/>
                  </a:lnTo>
                  <a:lnTo>
                    <a:pt x="991611" y="417110"/>
                  </a:lnTo>
                  <a:lnTo>
                    <a:pt x="1006867" y="396303"/>
                  </a:lnTo>
                  <a:lnTo>
                    <a:pt x="1022123" y="375496"/>
                  </a:lnTo>
                  <a:lnTo>
                    <a:pt x="1037378" y="354689"/>
                  </a:lnTo>
                  <a:lnTo>
                    <a:pt x="1052634" y="333883"/>
                  </a:lnTo>
                  <a:lnTo>
                    <a:pt x="1067889" y="313076"/>
                  </a:lnTo>
                  <a:lnTo>
                    <a:pt x="1083145" y="292269"/>
                  </a:lnTo>
                  <a:lnTo>
                    <a:pt x="1098400" y="271462"/>
                  </a:lnTo>
                  <a:lnTo>
                    <a:pt x="1113656" y="250655"/>
                  </a:lnTo>
                  <a:lnTo>
                    <a:pt x="1128912" y="229848"/>
                  </a:lnTo>
                  <a:lnTo>
                    <a:pt x="1144167" y="209041"/>
                  </a:lnTo>
                  <a:lnTo>
                    <a:pt x="1159423" y="188234"/>
                  </a:lnTo>
                  <a:lnTo>
                    <a:pt x="1174678" y="167427"/>
                  </a:lnTo>
                  <a:lnTo>
                    <a:pt x="1189934" y="146620"/>
                  </a:lnTo>
                  <a:lnTo>
                    <a:pt x="1205189" y="125813"/>
                  </a:lnTo>
                  <a:lnTo>
                    <a:pt x="1220445" y="105006"/>
                  </a:lnTo>
                  <a:lnTo>
                    <a:pt x="1235701" y="84199"/>
                  </a:lnTo>
                  <a:lnTo>
                    <a:pt x="1250956" y="63393"/>
                  </a:lnTo>
                  <a:lnTo>
                    <a:pt x="1266212" y="42586"/>
                  </a:lnTo>
                  <a:lnTo>
                    <a:pt x="1281467" y="21779"/>
                  </a:lnTo>
                  <a:lnTo>
                    <a:pt x="1296723" y="972"/>
                  </a:lnTo>
                  <a:lnTo>
                    <a:pt x="12974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954190" y="3672211"/>
              <a:ext cx="65901" cy="71572"/>
            </a:xfrm>
            <a:custGeom>
              <a:avLst/>
              <a:pathLst>
                <a:path w="65901" h="71572">
                  <a:moveTo>
                    <a:pt x="58064" y="71572"/>
                  </a:moveTo>
                  <a:lnTo>
                    <a:pt x="65901" y="0"/>
                  </a:lnTo>
                  <a:lnTo>
                    <a:pt x="0" y="28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2892014" y="3134656"/>
              <a:ext cx="830641" cy="2307115"/>
            </a:xfrm>
            <a:custGeom>
              <a:avLst/>
              <a:pathLst>
                <a:path w="830641" h="2307115">
                  <a:moveTo>
                    <a:pt x="830641" y="2307115"/>
                  </a:moveTo>
                  <a:lnTo>
                    <a:pt x="821019" y="2280390"/>
                  </a:lnTo>
                  <a:lnTo>
                    <a:pt x="811397" y="2253664"/>
                  </a:lnTo>
                  <a:lnTo>
                    <a:pt x="801775" y="2226939"/>
                  </a:lnTo>
                  <a:lnTo>
                    <a:pt x="792153" y="2200213"/>
                  </a:lnTo>
                  <a:lnTo>
                    <a:pt x="782531" y="2173487"/>
                  </a:lnTo>
                  <a:lnTo>
                    <a:pt x="772908" y="2146762"/>
                  </a:lnTo>
                  <a:lnTo>
                    <a:pt x="763286" y="2120036"/>
                  </a:lnTo>
                  <a:lnTo>
                    <a:pt x="753664" y="2093311"/>
                  </a:lnTo>
                  <a:lnTo>
                    <a:pt x="744042" y="2066585"/>
                  </a:lnTo>
                  <a:lnTo>
                    <a:pt x="734420" y="2039860"/>
                  </a:lnTo>
                  <a:lnTo>
                    <a:pt x="724798" y="2013134"/>
                  </a:lnTo>
                  <a:lnTo>
                    <a:pt x="715176" y="1986408"/>
                  </a:lnTo>
                  <a:lnTo>
                    <a:pt x="705554" y="1959683"/>
                  </a:lnTo>
                  <a:lnTo>
                    <a:pt x="695931" y="1932957"/>
                  </a:lnTo>
                  <a:lnTo>
                    <a:pt x="686309" y="1906232"/>
                  </a:lnTo>
                  <a:lnTo>
                    <a:pt x="676687" y="1879506"/>
                  </a:lnTo>
                  <a:lnTo>
                    <a:pt x="667065" y="1852781"/>
                  </a:lnTo>
                  <a:lnTo>
                    <a:pt x="657443" y="1826055"/>
                  </a:lnTo>
                  <a:lnTo>
                    <a:pt x="647821" y="1799329"/>
                  </a:lnTo>
                  <a:lnTo>
                    <a:pt x="638199" y="1772604"/>
                  </a:lnTo>
                  <a:lnTo>
                    <a:pt x="628576" y="1745878"/>
                  </a:lnTo>
                  <a:lnTo>
                    <a:pt x="618954" y="1719153"/>
                  </a:lnTo>
                  <a:lnTo>
                    <a:pt x="609332" y="1692427"/>
                  </a:lnTo>
                  <a:lnTo>
                    <a:pt x="599710" y="1665702"/>
                  </a:lnTo>
                  <a:lnTo>
                    <a:pt x="590088" y="1638976"/>
                  </a:lnTo>
                  <a:lnTo>
                    <a:pt x="580466" y="1612250"/>
                  </a:lnTo>
                  <a:lnTo>
                    <a:pt x="570844" y="1585525"/>
                  </a:lnTo>
                  <a:lnTo>
                    <a:pt x="561222" y="1558799"/>
                  </a:lnTo>
                  <a:lnTo>
                    <a:pt x="551599" y="1532074"/>
                  </a:lnTo>
                  <a:lnTo>
                    <a:pt x="541977" y="1505348"/>
                  </a:lnTo>
                  <a:lnTo>
                    <a:pt x="532355" y="1478623"/>
                  </a:lnTo>
                  <a:lnTo>
                    <a:pt x="522733" y="1451897"/>
                  </a:lnTo>
                  <a:lnTo>
                    <a:pt x="513111" y="1425171"/>
                  </a:lnTo>
                  <a:lnTo>
                    <a:pt x="503489" y="1398446"/>
                  </a:lnTo>
                  <a:lnTo>
                    <a:pt x="493867" y="1371720"/>
                  </a:lnTo>
                  <a:lnTo>
                    <a:pt x="484244" y="1344995"/>
                  </a:lnTo>
                  <a:lnTo>
                    <a:pt x="474622" y="1318269"/>
                  </a:lnTo>
                  <a:lnTo>
                    <a:pt x="465000" y="1291544"/>
                  </a:lnTo>
                  <a:lnTo>
                    <a:pt x="455378" y="1264818"/>
                  </a:lnTo>
                  <a:lnTo>
                    <a:pt x="445756" y="1238092"/>
                  </a:lnTo>
                  <a:lnTo>
                    <a:pt x="436134" y="1211367"/>
                  </a:lnTo>
                  <a:lnTo>
                    <a:pt x="426512" y="1184641"/>
                  </a:lnTo>
                  <a:lnTo>
                    <a:pt x="416890" y="1157916"/>
                  </a:lnTo>
                  <a:lnTo>
                    <a:pt x="407267" y="1131190"/>
                  </a:lnTo>
                  <a:lnTo>
                    <a:pt x="397645" y="1104465"/>
                  </a:lnTo>
                  <a:lnTo>
                    <a:pt x="388023" y="1077739"/>
                  </a:lnTo>
                  <a:lnTo>
                    <a:pt x="378401" y="1051013"/>
                  </a:lnTo>
                  <a:lnTo>
                    <a:pt x="368779" y="1024288"/>
                  </a:lnTo>
                  <a:lnTo>
                    <a:pt x="359157" y="997562"/>
                  </a:lnTo>
                  <a:lnTo>
                    <a:pt x="349535" y="970837"/>
                  </a:lnTo>
                  <a:lnTo>
                    <a:pt x="339912" y="944111"/>
                  </a:lnTo>
                  <a:lnTo>
                    <a:pt x="330290" y="917386"/>
                  </a:lnTo>
                  <a:lnTo>
                    <a:pt x="320668" y="890660"/>
                  </a:lnTo>
                  <a:lnTo>
                    <a:pt x="311046" y="863934"/>
                  </a:lnTo>
                  <a:lnTo>
                    <a:pt x="301424" y="837209"/>
                  </a:lnTo>
                  <a:lnTo>
                    <a:pt x="291802" y="810483"/>
                  </a:lnTo>
                  <a:lnTo>
                    <a:pt x="282180" y="783758"/>
                  </a:lnTo>
                  <a:lnTo>
                    <a:pt x="272558" y="757032"/>
                  </a:lnTo>
                  <a:lnTo>
                    <a:pt x="262935" y="730307"/>
                  </a:lnTo>
                  <a:lnTo>
                    <a:pt x="253313" y="703581"/>
                  </a:lnTo>
                  <a:lnTo>
                    <a:pt x="243691" y="676855"/>
                  </a:lnTo>
                  <a:lnTo>
                    <a:pt x="234069" y="650130"/>
                  </a:lnTo>
                  <a:lnTo>
                    <a:pt x="224447" y="623404"/>
                  </a:lnTo>
                  <a:lnTo>
                    <a:pt x="214825" y="596679"/>
                  </a:lnTo>
                  <a:lnTo>
                    <a:pt x="205203" y="569953"/>
                  </a:lnTo>
                  <a:lnTo>
                    <a:pt x="195580" y="543228"/>
                  </a:lnTo>
                  <a:lnTo>
                    <a:pt x="185958" y="516502"/>
                  </a:lnTo>
                  <a:lnTo>
                    <a:pt x="176336" y="489776"/>
                  </a:lnTo>
                  <a:lnTo>
                    <a:pt x="166714" y="463051"/>
                  </a:lnTo>
                  <a:lnTo>
                    <a:pt x="157092" y="436325"/>
                  </a:lnTo>
                  <a:lnTo>
                    <a:pt x="147470" y="409600"/>
                  </a:lnTo>
                  <a:lnTo>
                    <a:pt x="137848" y="382874"/>
                  </a:lnTo>
                  <a:lnTo>
                    <a:pt x="128226" y="356149"/>
                  </a:lnTo>
                  <a:lnTo>
                    <a:pt x="118603" y="329423"/>
                  </a:lnTo>
                  <a:lnTo>
                    <a:pt x="108981" y="302697"/>
                  </a:lnTo>
                  <a:lnTo>
                    <a:pt x="99359" y="275972"/>
                  </a:lnTo>
                  <a:lnTo>
                    <a:pt x="89737" y="249246"/>
                  </a:lnTo>
                  <a:lnTo>
                    <a:pt x="80115" y="222521"/>
                  </a:lnTo>
                  <a:lnTo>
                    <a:pt x="70493" y="195795"/>
                  </a:lnTo>
                  <a:lnTo>
                    <a:pt x="60871" y="169070"/>
                  </a:lnTo>
                  <a:lnTo>
                    <a:pt x="51248" y="142344"/>
                  </a:lnTo>
                  <a:lnTo>
                    <a:pt x="41626" y="115618"/>
                  </a:lnTo>
                  <a:lnTo>
                    <a:pt x="32004" y="88893"/>
                  </a:lnTo>
                  <a:lnTo>
                    <a:pt x="22382" y="62167"/>
                  </a:lnTo>
                  <a:lnTo>
                    <a:pt x="12760" y="35442"/>
                  </a:lnTo>
                  <a:lnTo>
                    <a:pt x="3138" y="87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2879265" y="3134656"/>
              <a:ext cx="67743" cy="70862"/>
            </a:xfrm>
            <a:custGeom>
              <a:avLst/>
              <a:pathLst>
                <a:path w="67743" h="70862">
                  <a:moveTo>
                    <a:pt x="67743" y="46472"/>
                  </a:moveTo>
                  <a:lnTo>
                    <a:pt x="12749" y="0"/>
                  </a:lnTo>
                  <a:lnTo>
                    <a:pt x="0" y="70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3722656" y="3231981"/>
              <a:ext cx="266677" cy="2209791"/>
            </a:xfrm>
            <a:custGeom>
              <a:avLst/>
              <a:pathLst>
                <a:path w="266677" h="2209791">
                  <a:moveTo>
                    <a:pt x="0" y="2209791"/>
                  </a:moveTo>
                  <a:lnTo>
                    <a:pt x="3129" y="2183859"/>
                  </a:lnTo>
                  <a:lnTo>
                    <a:pt x="6258" y="2157928"/>
                  </a:lnTo>
                  <a:lnTo>
                    <a:pt x="9388" y="2131997"/>
                  </a:lnTo>
                  <a:lnTo>
                    <a:pt x="12517" y="2106065"/>
                  </a:lnTo>
                  <a:lnTo>
                    <a:pt x="15646" y="2080134"/>
                  </a:lnTo>
                  <a:lnTo>
                    <a:pt x="18776" y="2054203"/>
                  </a:lnTo>
                  <a:lnTo>
                    <a:pt x="21905" y="2028272"/>
                  </a:lnTo>
                  <a:lnTo>
                    <a:pt x="25035" y="2002340"/>
                  </a:lnTo>
                  <a:lnTo>
                    <a:pt x="28164" y="1976409"/>
                  </a:lnTo>
                  <a:lnTo>
                    <a:pt x="31293" y="1950478"/>
                  </a:lnTo>
                  <a:lnTo>
                    <a:pt x="34423" y="1924546"/>
                  </a:lnTo>
                  <a:lnTo>
                    <a:pt x="37552" y="1898615"/>
                  </a:lnTo>
                  <a:lnTo>
                    <a:pt x="40682" y="1872684"/>
                  </a:lnTo>
                  <a:lnTo>
                    <a:pt x="43811" y="1846753"/>
                  </a:lnTo>
                  <a:lnTo>
                    <a:pt x="46940" y="1820821"/>
                  </a:lnTo>
                  <a:lnTo>
                    <a:pt x="50070" y="1794890"/>
                  </a:lnTo>
                  <a:lnTo>
                    <a:pt x="53199" y="1768959"/>
                  </a:lnTo>
                  <a:lnTo>
                    <a:pt x="56328" y="1743027"/>
                  </a:lnTo>
                  <a:lnTo>
                    <a:pt x="59458" y="1717096"/>
                  </a:lnTo>
                  <a:lnTo>
                    <a:pt x="62587" y="1691165"/>
                  </a:lnTo>
                  <a:lnTo>
                    <a:pt x="65717" y="1665233"/>
                  </a:lnTo>
                  <a:lnTo>
                    <a:pt x="68846" y="1639302"/>
                  </a:lnTo>
                  <a:lnTo>
                    <a:pt x="71975" y="1613371"/>
                  </a:lnTo>
                  <a:lnTo>
                    <a:pt x="75105" y="1587440"/>
                  </a:lnTo>
                  <a:lnTo>
                    <a:pt x="78234" y="1561508"/>
                  </a:lnTo>
                  <a:lnTo>
                    <a:pt x="81364" y="1535577"/>
                  </a:lnTo>
                  <a:lnTo>
                    <a:pt x="84493" y="1509646"/>
                  </a:lnTo>
                  <a:lnTo>
                    <a:pt x="87622" y="1483714"/>
                  </a:lnTo>
                  <a:lnTo>
                    <a:pt x="90752" y="1457783"/>
                  </a:lnTo>
                  <a:lnTo>
                    <a:pt x="93881" y="1431852"/>
                  </a:lnTo>
                  <a:lnTo>
                    <a:pt x="97010" y="1405921"/>
                  </a:lnTo>
                  <a:lnTo>
                    <a:pt x="100140" y="1379989"/>
                  </a:lnTo>
                  <a:lnTo>
                    <a:pt x="103269" y="1354058"/>
                  </a:lnTo>
                  <a:lnTo>
                    <a:pt x="106399" y="1328127"/>
                  </a:lnTo>
                  <a:lnTo>
                    <a:pt x="109528" y="1302195"/>
                  </a:lnTo>
                  <a:lnTo>
                    <a:pt x="112657" y="1276264"/>
                  </a:lnTo>
                  <a:lnTo>
                    <a:pt x="115787" y="1250333"/>
                  </a:lnTo>
                  <a:lnTo>
                    <a:pt x="118916" y="1224401"/>
                  </a:lnTo>
                  <a:lnTo>
                    <a:pt x="122046" y="1198470"/>
                  </a:lnTo>
                  <a:lnTo>
                    <a:pt x="125175" y="1172539"/>
                  </a:lnTo>
                  <a:lnTo>
                    <a:pt x="128304" y="1146608"/>
                  </a:lnTo>
                  <a:lnTo>
                    <a:pt x="131434" y="1120676"/>
                  </a:lnTo>
                  <a:lnTo>
                    <a:pt x="134563" y="1094745"/>
                  </a:lnTo>
                  <a:lnTo>
                    <a:pt x="137692" y="1068814"/>
                  </a:lnTo>
                  <a:lnTo>
                    <a:pt x="140822" y="1042882"/>
                  </a:lnTo>
                  <a:lnTo>
                    <a:pt x="143951" y="1016951"/>
                  </a:lnTo>
                  <a:lnTo>
                    <a:pt x="147081" y="991020"/>
                  </a:lnTo>
                  <a:lnTo>
                    <a:pt x="150210" y="965089"/>
                  </a:lnTo>
                  <a:lnTo>
                    <a:pt x="153339" y="939157"/>
                  </a:lnTo>
                  <a:lnTo>
                    <a:pt x="156469" y="913226"/>
                  </a:lnTo>
                  <a:lnTo>
                    <a:pt x="159598" y="887295"/>
                  </a:lnTo>
                  <a:lnTo>
                    <a:pt x="162728" y="861363"/>
                  </a:lnTo>
                  <a:lnTo>
                    <a:pt x="165857" y="835432"/>
                  </a:lnTo>
                  <a:lnTo>
                    <a:pt x="168986" y="809501"/>
                  </a:lnTo>
                  <a:lnTo>
                    <a:pt x="172116" y="783570"/>
                  </a:lnTo>
                  <a:lnTo>
                    <a:pt x="175245" y="757638"/>
                  </a:lnTo>
                  <a:lnTo>
                    <a:pt x="178374" y="731707"/>
                  </a:lnTo>
                  <a:lnTo>
                    <a:pt x="181504" y="705776"/>
                  </a:lnTo>
                  <a:lnTo>
                    <a:pt x="184633" y="679844"/>
                  </a:lnTo>
                  <a:lnTo>
                    <a:pt x="187763" y="653913"/>
                  </a:lnTo>
                  <a:lnTo>
                    <a:pt x="190892" y="627982"/>
                  </a:lnTo>
                  <a:lnTo>
                    <a:pt x="194021" y="602050"/>
                  </a:lnTo>
                  <a:lnTo>
                    <a:pt x="197151" y="576119"/>
                  </a:lnTo>
                  <a:lnTo>
                    <a:pt x="200280" y="550188"/>
                  </a:lnTo>
                  <a:lnTo>
                    <a:pt x="203410" y="524257"/>
                  </a:lnTo>
                  <a:lnTo>
                    <a:pt x="206539" y="498325"/>
                  </a:lnTo>
                  <a:lnTo>
                    <a:pt x="209668" y="472394"/>
                  </a:lnTo>
                  <a:lnTo>
                    <a:pt x="212798" y="446463"/>
                  </a:lnTo>
                  <a:lnTo>
                    <a:pt x="215927" y="420531"/>
                  </a:lnTo>
                  <a:lnTo>
                    <a:pt x="219057" y="394600"/>
                  </a:lnTo>
                  <a:lnTo>
                    <a:pt x="222186" y="368669"/>
                  </a:lnTo>
                  <a:lnTo>
                    <a:pt x="225315" y="342738"/>
                  </a:lnTo>
                  <a:lnTo>
                    <a:pt x="228445" y="316806"/>
                  </a:lnTo>
                  <a:lnTo>
                    <a:pt x="231574" y="290875"/>
                  </a:lnTo>
                  <a:lnTo>
                    <a:pt x="234703" y="264944"/>
                  </a:lnTo>
                  <a:lnTo>
                    <a:pt x="237833" y="239012"/>
                  </a:lnTo>
                  <a:lnTo>
                    <a:pt x="240962" y="213081"/>
                  </a:lnTo>
                  <a:lnTo>
                    <a:pt x="244092" y="187150"/>
                  </a:lnTo>
                  <a:lnTo>
                    <a:pt x="247221" y="161219"/>
                  </a:lnTo>
                  <a:lnTo>
                    <a:pt x="250350" y="135287"/>
                  </a:lnTo>
                  <a:lnTo>
                    <a:pt x="253480" y="109356"/>
                  </a:lnTo>
                  <a:lnTo>
                    <a:pt x="256609" y="83425"/>
                  </a:lnTo>
                  <a:lnTo>
                    <a:pt x="259739" y="57493"/>
                  </a:lnTo>
                  <a:lnTo>
                    <a:pt x="262868" y="31562"/>
                  </a:lnTo>
                  <a:lnTo>
                    <a:pt x="265997" y="5631"/>
                  </a:lnTo>
                  <a:lnTo>
                    <a:pt x="2666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3946122" y="3231981"/>
              <a:ext cx="71481" cy="66217"/>
            </a:xfrm>
            <a:custGeom>
              <a:avLst/>
              <a:pathLst>
                <a:path w="71481" h="66217">
                  <a:moveTo>
                    <a:pt x="71481" y="66217"/>
                  </a:moveTo>
                  <a:lnTo>
                    <a:pt x="43211" y="0"/>
                  </a:lnTo>
                  <a:lnTo>
                    <a:pt x="0" y="575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972280" y="3170483"/>
              <a:ext cx="919198" cy="1848082"/>
            </a:xfrm>
            <a:custGeom>
              <a:avLst/>
              <a:pathLst>
                <a:path w="919198" h="1848082">
                  <a:moveTo>
                    <a:pt x="919198" y="1848082"/>
                  </a:moveTo>
                  <a:lnTo>
                    <a:pt x="908294" y="1826159"/>
                  </a:lnTo>
                  <a:lnTo>
                    <a:pt x="897390" y="1804235"/>
                  </a:lnTo>
                  <a:lnTo>
                    <a:pt x="886485" y="1782312"/>
                  </a:lnTo>
                  <a:lnTo>
                    <a:pt x="875581" y="1760389"/>
                  </a:lnTo>
                  <a:lnTo>
                    <a:pt x="864677" y="1738465"/>
                  </a:lnTo>
                  <a:lnTo>
                    <a:pt x="853773" y="1716542"/>
                  </a:lnTo>
                  <a:lnTo>
                    <a:pt x="842868" y="1694618"/>
                  </a:lnTo>
                  <a:lnTo>
                    <a:pt x="831964" y="1672695"/>
                  </a:lnTo>
                  <a:lnTo>
                    <a:pt x="821060" y="1650772"/>
                  </a:lnTo>
                  <a:lnTo>
                    <a:pt x="810156" y="1628848"/>
                  </a:lnTo>
                  <a:lnTo>
                    <a:pt x="799252" y="1606925"/>
                  </a:lnTo>
                  <a:lnTo>
                    <a:pt x="788347" y="1585002"/>
                  </a:lnTo>
                  <a:lnTo>
                    <a:pt x="777443" y="1563078"/>
                  </a:lnTo>
                  <a:lnTo>
                    <a:pt x="766539" y="1541155"/>
                  </a:lnTo>
                  <a:lnTo>
                    <a:pt x="755635" y="1519232"/>
                  </a:lnTo>
                  <a:lnTo>
                    <a:pt x="744730" y="1497308"/>
                  </a:lnTo>
                  <a:lnTo>
                    <a:pt x="733826" y="1475385"/>
                  </a:lnTo>
                  <a:lnTo>
                    <a:pt x="722922" y="1453461"/>
                  </a:lnTo>
                  <a:lnTo>
                    <a:pt x="712018" y="1431538"/>
                  </a:lnTo>
                  <a:lnTo>
                    <a:pt x="701113" y="1409615"/>
                  </a:lnTo>
                  <a:lnTo>
                    <a:pt x="690209" y="1387691"/>
                  </a:lnTo>
                  <a:lnTo>
                    <a:pt x="679305" y="1365768"/>
                  </a:lnTo>
                  <a:lnTo>
                    <a:pt x="668401" y="1343845"/>
                  </a:lnTo>
                  <a:lnTo>
                    <a:pt x="657496" y="1321921"/>
                  </a:lnTo>
                  <a:lnTo>
                    <a:pt x="646592" y="1299998"/>
                  </a:lnTo>
                  <a:lnTo>
                    <a:pt x="635688" y="1278074"/>
                  </a:lnTo>
                  <a:lnTo>
                    <a:pt x="624784" y="1256151"/>
                  </a:lnTo>
                  <a:lnTo>
                    <a:pt x="613879" y="1234228"/>
                  </a:lnTo>
                  <a:lnTo>
                    <a:pt x="602975" y="1212304"/>
                  </a:lnTo>
                  <a:lnTo>
                    <a:pt x="592071" y="1190381"/>
                  </a:lnTo>
                  <a:lnTo>
                    <a:pt x="581167" y="1168458"/>
                  </a:lnTo>
                  <a:lnTo>
                    <a:pt x="570263" y="1146534"/>
                  </a:lnTo>
                  <a:lnTo>
                    <a:pt x="559358" y="1124611"/>
                  </a:lnTo>
                  <a:lnTo>
                    <a:pt x="548454" y="1102688"/>
                  </a:lnTo>
                  <a:lnTo>
                    <a:pt x="537550" y="1080764"/>
                  </a:lnTo>
                  <a:lnTo>
                    <a:pt x="526646" y="1058841"/>
                  </a:lnTo>
                  <a:lnTo>
                    <a:pt x="515741" y="1036917"/>
                  </a:lnTo>
                  <a:lnTo>
                    <a:pt x="504837" y="1014994"/>
                  </a:lnTo>
                  <a:lnTo>
                    <a:pt x="493933" y="993071"/>
                  </a:lnTo>
                  <a:lnTo>
                    <a:pt x="483029" y="971147"/>
                  </a:lnTo>
                  <a:lnTo>
                    <a:pt x="472124" y="949224"/>
                  </a:lnTo>
                  <a:lnTo>
                    <a:pt x="461220" y="927301"/>
                  </a:lnTo>
                  <a:lnTo>
                    <a:pt x="450316" y="905377"/>
                  </a:lnTo>
                  <a:lnTo>
                    <a:pt x="439412" y="883454"/>
                  </a:lnTo>
                  <a:lnTo>
                    <a:pt x="428507" y="861530"/>
                  </a:lnTo>
                  <a:lnTo>
                    <a:pt x="417603" y="839607"/>
                  </a:lnTo>
                  <a:lnTo>
                    <a:pt x="406699" y="817684"/>
                  </a:lnTo>
                  <a:lnTo>
                    <a:pt x="395795" y="795760"/>
                  </a:lnTo>
                  <a:lnTo>
                    <a:pt x="384891" y="773837"/>
                  </a:lnTo>
                  <a:lnTo>
                    <a:pt x="373986" y="751914"/>
                  </a:lnTo>
                  <a:lnTo>
                    <a:pt x="363082" y="729990"/>
                  </a:lnTo>
                  <a:lnTo>
                    <a:pt x="352178" y="708067"/>
                  </a:lnTo>
                  <a:lnTo>
                    <a:pt x="341274" y="686144"/>
                  </a:lnTo>
                  <a:lnTo>
                    <a:pt x="330369" y="664220"/>
                  </a:lnTo>
                  <a:lnTo>
                    <a:pt x="319465" y="642297"/>
                  </a:lnTo>
                  <a:lnTo>
                    <a:pt x="308561" y="620373"/>
                  </a:lnTo>
                  <a:lnTo>
                    <a:pt x="297657" y="598450"/>
                  </a:lnTo>
                  <a:lnTo>
                    <a:pt x="286752" y="576527"/>
                  </a:lnTo>
                  <a:lnTo>
                    <a:pt x="275848" y="554603"/>
                  </a:lnTo>
                  <a:lnTo>
                    <a:pt x="264944" y="532680"/>
                  </a:lnTo>
                  <a:lnTo>
                    <a:pt x="254040" y="510757"/>
                  </a:lnTo>
                  <a:lnTo>
                    <a:pt x="243135" y="488833"/>
                  </a:lnTo>
                  <a:lnTo>
                    <a:pt x="232231" y="466910"/>
                  </a:lnTo>
                  <a:lnTo>
                    <a:pt x="221327" y="444986"/>
                  </a:lnTo>
                  <a:lnTo>
                    <a:pt x="210423" y="423063"/>
                  </a:lnTo>
                  <a:lnTo>
                    <a:pt x="199518" y="401140"/>
                  </a:lnTo>
                  <a:lnTo>
                    <a:pt x="188614" y="379216"/>
                  </a:lnTo>
                  <a:lnTo>
                    <a:pt x="177710" y="357293"/>
                  </a:lnTo>
                  <a:lnTo>
                    <a:pt x="166806" y="335370"/>
                  </a:lnTo>
                  <a:lnTo>
                    <a:pt x="155902" y="313446"/>
                  </a:lnTo>
                  <a:lnTo>
                    <a:pt x="144997" y="291523"/>
                  </a:lnTo>
                  <a:lnTo>
                    <a:pt x="134093" y="269600"/>
                  </a:lnTo>
                  <a:lnTo>
                    <a:pt x="123189" y="247676"/>
                  </a:lnTo>
                  <a:lnTo>
                    <a:pt x="112285" y="225753"/>
                  </a:lnTo>
                  <a:lnTo>
                    <a:pt x="101380" y="203829"/>
                  </a:lnTo>
                  <a:lnTo>
                    <a:pt x="90476" y="181906"/>
                  </a:lnTo>
                  <a:lnTo>
                    <a:pt x="79572" y="159983"/>
                  </a:lnTo>
                  <a:lnTo>
                    <a:pt x="68668" y="138059"/>
                  </a:lnTo>
                  <a:lnTo>
                    <a:pt x="57763" y="116136"/>
                  </a:lnTo>
                  <a:lnTo>
                    <a:pt x="46859" y="94213"/>
                  </a:lnTo>
                  <a:lnTo>
                    <a:pt x="35955" y="72289"/>
                  </a:lnTo>
                  <a:lnTo>
                    <a:pt x="25051" y="50366"/>
                  </a:lnTo>
                  <a:lnTo>
                    <a:pt x="14146" y="28442"/>
                  </a:lnTo>
                  <a:lnTo>
                    <a:pt x="3242" y="65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967816" y="3170483"/>
              <a:ext cx="64466" cy="71861"/>
            </a:xfrm>
            <a:custGeom>
              <a:avLst/>
              <a:pathLst>
                <a:path w="64466" h="71861">
                  <a:moveTo>
                    <a:pt x="64466" y="39797"/>
                  </a:moveTo>
                  <a:lnTo>
                    <a:pt x="4464" y="0"/>
                  </a:lnTo>
                  <a:lnTo>
                    <a:pt x="0" y="71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2891479" y="3588134"/>
              <a:ext cx="2046415" cy="1430432"/>
            </a:xfrm>
            <a:custGeom>
              <a:avLst/>
              <a:pathLst>
                <a:path w="2046415" h="1430432">
                  <a:moveTo>
                    <a:pt x="0" y="1430432"/>
                  </a:moveTo>
                  <a:lnTo>
                    <a:pt x="23651" y="1413900"/>
                  </a:lnTo>
                  <a:lnTo>
                    <a:pt x="47302" y="1397368"/>
                  </a:lnTo>
                  <a:lnTo>
                    <a:pt x="70953" y="1380836"/>
                  </a:lnTo>
                  <a:lnTo>
                    <a:pt x="94605" y="1364303"/>
                  </a:lnTo>
                  <a:lnTo>
                    <a:pt x="118256" y="1347771"/>
                  </a:lnTo>
                  <a:lnTo>
                    <a:pt x="141907" y="1331239"/>
                  </a:lnTo>
                  <a:lnTo>
                    <a:pt x="165559" y="1314707"/>
                  </a:lnTo>
                  <a:lnTo>
                    <a:pt x="189210" y="1298175"/>
                  </a:lnTo>
                  <a:lnTo>
                    <a:pt x="212861" y="1281643"/>
                  </a:lnTo>
                  <a:lnTo>
                    <a:pt x="236512" y="1265111"/>
                  </a:lnTo>
                  <a:lnTo>
                    <a:pt x="260164" y="1248579"/>
                  </a:lnTo>
                  <a:lnTo>
                    <a:pt x="283815" y="1232047"/>
                  </a:lnTo>
                  <a:lnTo>
                    <a:pt x="307466" y="1215514"/>
                  </a:lnTo>
                  <a:lnTo>
                    <a:pt x="331118" y="1198982"/>
                  </a:lnTo>
                  <a:lnTo>
                    <a:pt x="354769" y="1182450"/>
                  </a:lnTo>
                  <a:lnTo>
                    <a:pt x="378420" y="1165918"/>
                  </a:lnTo>
                  <a:lnTo>
                    <a:pt x="402071" y="1149386"/>
                  </a:lnTo>
                  <a:lnTo>
                    <a:pt x="425723" y="1132854"/>
                  </a:lnTo>
                  <a:lnTo>
                    <a:pt x="449374" y="1116322"/>
                  </a:lnTo>
                  <a:lnTo>
                    <a:pt x="473025" y="1099790"/>
                  </a:lnTo>
                  <a:lnTo>
                    <a:pt x="496677" y="1083257"/>
                  </a:lnTo>
                  <a:lnTo>
                    <a:pt x="520328" y="1066725"/>
                  </a:lnTo>
                  <a:lnTo>
                    <a:pt x="543979" y="1050193"/>
                  </a:lnTo>
                  <a:lnTo>
                    <a:pt x="567631" y="1033661"/>
                  </a:lnTo>
                  <a:lnTo>
                    <a:pt x="591282" y="1017129"/>
                  </a:lnTo>
                  <a:lnTo>
                    <a:pt x="614933" y="1000597"/>
                  </a:lnTo>
                  <a:lnTo>
                    <a:pt x="638584" y="984065"/>
                  </a:lnTo>
                  <a:lnTo>
                    <a:pt x="662236" y="967533"/>
                  </a:lnTo>
                  <a:lnTo>
                    <a:pt x="685887" y="951001"/>
                  </a:lnTo>
                  <a:lnTo>
                    <a:pt x="709538" y="934468"/>
                  </a:lnTo>
                  <a:lnTo>
                    <a:pt x="733190" y="917936"/>
                  </a:lnTo>
                  <a:lnTo>
                    <a:pt x="756841" y="901404"/>
                  </a:lnTo>
                  <a:lnTo>
                    <a:pt x="780492" y="884872"/>
                  </a:lnTo>
                  <a:lnTo>
                    <a:pt x="804143" y="868340"/>
                  </a:lnTo>
                  <a:lnTo>
                    <a:pt x="827795" y="851808"/>
                  </a:lnTo>
                  <a:lnTo>
                    <a:pt x="851446" y="835276"/>
                  </a:lnTo>
                  <a:lnTo>
                    <a:pt x="875097" y="818744"/>
                  </a:lnTo>
                  <a:lnTo>
                    <a:pt x="898749" y="802211"/>
                  </a:lnTo>
                  <a:lnTo>
                    <a:pt x="922400" y="785679"/>
                  </a:lnTo>
                  <a:lnTo>
                    <a:pt x="946051" y="769147"/>
                  </a:lnTo>
                  <a:lnTo>
                    <a:pt x="969703" y="752615"/>
                  </a:lnTo>
                  <a:lnTo>
                    <a:pt x="993354" y="736083"/>
                  </a:lnTo>
                  <a:lnTo>
                    <a:pt x="1017005" y="719551"/>
                  </a:lnTo>
                  <a:lnTo>
                    <a:pt x="1040656" y="703019"/>
                  </a:lnTo>
                  <a:lnTo>
                    <a:pt x="1064308" y="686487"/>
                  </a:lnTo>
                  <a:lnTo>
                    <a:pt x="1087959" y="669955"/>
                  </a:lnTo>
                  <a:lnTo>
                    <a:pt x="1111610" y="653422"/>
                  </a:lnTo>
                  <a:lnTo>
                    <a:pt x="1135262" y="636890"/>
                  </a:lnTo>
                  <a:lnTo>
                    <a:pt x="1158913" y="620358"/>
                  </a:lnTo>
                  <a:lnTo>
                    <a:pt x="1182564" y="603826"/>
                  </a:lnTo>
                  <a:lnTo>
                    <a:pt x="1206215" y="587294"/>
                  </a:lnTo>
                  <a:lnTo>
                    <a:pt x="1229867" y="570762"/>
                  </a:lnTo>
                  <a:lnTo>
                    <a:pt x="1253518" y="554230"/>
                  </a:lnTo>
                  <a:lnTo>
                    <a:pt x="1277169" y="537698"/>
                  </a:lnTo>
                  <a:lnTo>
                    <a:pt x="1300821" y="521165"/>
                  </a:lnTo>
                  <a:lnTo>
                    <a:pt x="1324472" y="504633"/>
                  </a:lnTo>
                  <a:lnTo>
                    <a:pt x="1348123" y="488101"/>
                  </a:lnTo>
                  <a:lnTo>
                    <a:pt x="1371775" y="471569"/>
                  </a:lnTo>
                  <a:lnTo>
                    <a:pt x="1395426" y="455037"/>
                  </a:lnTo>
                  <a:lnTo>
                    <a:pt x="1419077" y="438505"/>
                  </a:lnTo>
                  <a:lnTo>
                    <a:pt x="1442728" y="421973"/>
                  </a:lnTo>
                  <a:lnTo>
                    <a:pt x="1466380" y="405441"/>
                  </a:lnTo>
                  <a:lnTo>
                    <a:pt x="1490031" y="388909"/>
                  </a:lnTo>
                  <a:lnTo>
                    <a:pt x="1513682" y="372376"/>
                  </a:lnTo>
                  <a:lnTo>
                    <a:pt x="1537334" y="355844"/>
                  </a:lnTo>
                  <a:lnTo>
                    <a:pt x="1560985" y="339312"/>
                  </a:lnTo>
                  <a:lnTo>
                    <a:pt x="1584636" y="322780"/>
                  </a:lnTo>
                  <a:lnTo>
                    <a:pt x="1608287" y="306248"/>
                  </a:lnTo>
                  <a:lnTo>
                    <a:pt x="1631939" y="289716"/>
                  </a:lnTo>
                  <a:lnTo>
                    <a:pt x="1655590" y="273184"/>
                  </a:lnTo>
                  <a:lnTo>
                    <a:pt x="1679241" y="256652"/>
                  </a:lnTo>
                  <a:lnTo>
                    <a:pt x="1702893" y="240119"/>
                  </a:lnTo>
                  <a:lnTo>
                    <a:pt x="1726544" y="223587"/>
                  </a:lnTo>
                  <a:lnTo>
                    <a:pt x="1750195" y="207055"/>
                  </a:lnTo>
                  <a:lnTo>
                    <a:pt x="1773846" y="190523"/>
                  </a:lnTo>
                  <a:lnTo>
                    <a:pt x="1797498" y="173991"/>
                  </a:lnTo>
                  <a:lnTo>
                    <a:pt x="1821149" y="157459"/>
                  </a:lnTo>
                  <a:lnTo>
                    <a:pt x="1844800" y="140927"/>
                  </a:lnTo>
                  <a:lnTo>
                    <a:pt x="1868452" y="124395"/>
                  </a:lnTo>
                  <a:lnTo>
                    <a:pt x="1892103" y="107863"/>
                  </a:lnTo>
                  <a:lnTo>
                    <a:pt x="1915754" y="91330"/>
                  </a:lnTo>
                  <a:lnTo>
                    <a:pt x="1939406" y="74798"/>
                  </a:lnTo>
                  <a:lnTo>
                    <a:pt x="1963057" y="58266"/>
                  </a:lnTo>
                  <a:lnTo>
                    <a:pt x="1986708" y="41734"/>
                  </a:lnTo>
                  <a:lnTo>
                    <a:pt x="2010359" y="25202"/>
                  </a:lnTo>
                  <a:lnTo>
                    <a:pt x="2034011" y="8670"/>
                  </a:lnTo>
                  <a:lnTo>
                    <a:pt x="2046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866163" y="3588134"/>
              <a:ext cx="71731" cy="65229"/>
            </a:xfrm>
            <a:custGeom>
              <a:avLst/>
              <a:pathLst>
                <a:path w="71731" h="65229">
                  <a:moveTo>
                    <a:pt x="41249" y="65229"/>
                  </a:moveTo>
                  <a:lnTo>
                    <a:pt x="71731" y="0"/>
                  </a:lnTo>
                  <a:lnTo>
                    <a:pt x="0" y="6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2789701" y="3155405"/>
              <a:ext cx="101778" cy="1863161"/>
            </a:xfrm>
            <a:custGeom>
              <a:avLst/>
              <a:pathLst>
                <a:path w="101778" h="1863161">
                  <a:moveTo>
                    <a:pt x="101778" y="1863161"/>
                  </a:moveTo>
                  <a:lnTo>
                    <a:pt x="100551" y="1840710"/>
                  </a:lnTo>
                  <a:lnTo>
                    <a:pt x="99325" y="1818259"/>
                  </a:lnTo>
                  <a:lnTo>
                    <a:pt x="98098" y="1795809"/>
                  </a:lnTo>
                  <a:lnTo>
                    <a:pt x="96872" y="1773358"/>
                  </a:lnTo>
                  <a:lnTo>
                    <a:pt x="95646" y="1750907"/>
                  </a:lnTo>
                  <a:lnTo>
                    <a:pt x="94419" y="1728456"/>
                  </a:lnTo>
                  <a:lnTo>
                    <a:pt x="93193" y="1706006"/>
                  </a:lnTo>
                  <a:lnTo>
                    <a:pt x="91966" y="1683555"/>
                  </a:lnTo>
                  <a:lnTo>
                    <a:pt x="90740" y="1661104"/>
                  </a:lnTo>
                  <a:lnTo>
                    <a:pt x="89514" y="1638653"/>
                  </a:lnTo>
                  <a:lnTo>
                    <a:pt x="88287" y="1616203"/>
                  </a:lnTo>
                  <a:lnTo>
                    <a:pt x="87061" y="1593752"/>
                  </a:lnTo>
                  <a:lnTo>
                    <a:pt x="85834" y="1571301"/>
                  </a:lnTo>
                  <a:lnTo>
                    <a:pt x="84608" y="1548850"/>
                  </a:lnTo>
                  <a:lnTo>
                    <a:pt x="83381" y="1526399"/>
                  </a:lnTo>
                  <a:lnTo>
                    <a:pt x="82155" y="1503949"/>
                  </a:lnTo>
                  <a:lnTo>
                    <a:pt x="80929" y="1481498"/>
                  </a:lnTo>
                  <a:lnTo>
                    <a:pt x="79702" y="1459047"/>
                  </a:lnTo>
                  <a:lnTo>
                    <a:pt x="78476" y="1436596"/>
                  </a:lnTo>
                  <a:lnTo>
                    <a:pt x="77249" y="1414146"/>
                  </a:lnTo>
                  <a:lnTo>
                    <a:pt x="76023" y="1391695"/>
                  </a:lnTo>
                  <a:lnTo>
                    <a:pt x="74797" y="1369244"/>
                  </a:lnTo>
                  <a:lnTo>
                    <a:pt x="73570" y="1346793"/>
                  </a:lnTo>
                  <a:lnTo>
                    <a:pt x="72344" y="1324343"/>
                  </a:lnTo>
                  <a:lnTo>
                    <a:pt x="71117" y="1301892"/>
                  </a:lnTo>
                  <a:lnTo>
                    <a:pt x="69891" y="1279441"/>
                  </a:lnTo>
                  <a:lnTo>
                    <a:pt x="68665" y="1256990"/>
                  </a:lnTo>
                  <a:lnTo>
                    <a:pt x="67438" y="1234540"/>
                  </a:lnTo>
                  <a:lnTo>
                    <a:pt x="66212" y="1212089"/>
                  </a:lnTo>
                  <a:lnTo>
                    <a:pt x="64985" y="1189638"/>
                  </a:lnTo>
                  <a:lnTo>
                    <a:pt x="63759" y="1167187"/>
                  </a:lnTo>
                  <a:lnTo>
                    <a:pt x="62533" y="1144737"/>
                  </a:lnTo>
                  <a:lnTo>
                    <a:pt x="61306" y="1122286"/>
                  </a:lnTo>
                  <a:lnTo>
                    <a:pt x="60080" y="1099835"/>
                  </a:lnTo>
                  <a:lnTo>
                    <a:pt x="58853" y="1077384"/>
                  </a:lnTo>
                  <a:lnTo>
                    <a:pt x="57627" y="1054933"/>
                  </a:lnTo>
                  <a:lnTo>
                    <a:pt x="56401" y="1032483"/>
                  </a:lnTo>
                  <a:lnTo>
                    <a:pt x="55174" y="1010032"/>
                  </a:lnTo>
                  <a:lnTo>
                    <a:pt x="53948" y="987581"/>
                  </a:lnTo>
                  <a:lnTo>
                    <a:pt x="52721" y="965130"/>
                  </a:lnTo>
                  <a:lnTo>
                    <a:pt x="51495" y="942680"/>
                  </a:lnTo>
                  <a:lnTo>
                    <a:pt x="50268" y="920229"/>
                  </a:lnTo>
                  <a:lnTo>
                    <a:pt x="49042" y="897778"/>
                  </a:lnTo>
                  <a:lnTo>
                    <a:pt x="47816" y="875327"/>
                  </a:lnTo>
                  <a:lnTo>
                    <a:pt x="46589" y="852877"/>
                  </a:lnTo>
                  <a:lnTo>
                    <a:pt x="45363" y="830426"/>
                  </a:lnTo>
                  <a:lnTo>
                    <a:pt x="44136" y="807975"/>
                  </a:lnTo>
                  <a:lnTo>
                    <a:pt x="42910" y="785524"/>
                  </a:lnTo>
                  <a:lnTo>
                    <a:pt x="41684" y="763074"/>
                  </a:lnTo>
                  <a:lnTo>
                    <a:pt x="40457" y="740623"/>
                  </a:lnTo>
                  <a:lnTo>
                    <a:pt x="39231" y="718172"/>
                  </a:lnTo>
                  <a:lnTo>
                    <a:pt x="38004" y="695721"/>
                  </a:lnTo>
                  <a:lnTo>
                    <a:pt x="36778" y="673271"/>
                  </a:lnTo>
                  <a:lnTo>
                    <a:pt x="35552" y="650820"/>
                  </a:lnTo>
                  <a:lnTo>
                    <a:pt x="34325" y="628369"/>
                  </a:lnTo>
                  <a:lnTo>
                    <a:pt x="33099" y="605918"/>
                  </a:lnTo>
                  <a:lnTo>
                    <a:pt x="31872" y="583467"/>
                  </a:lnTo>
                  <a:lnTo>
                    <a:pt x="30646" y="561017"/>
                  </a:lnTo>
                  <a:lnTo>
                    <a:pt x="29420" y="538566"/>
                  </a:lnTo>
                  <a:lnTo>
                    <a:pt x="28193" y="516115"/>
                  </a:lnTo>
                  <a:lnTo>
                    <a:pt x="26967" y="493664"/>
                  </a:lnTo>
                  <a:lnTo>
                    <a:pt x="25740" y="471214"/>
                  </a:lnTo>
                  <a:lnTo>
                    <a:pt x="24514" y="448763"/>
                  </a:lnTo>
                  <a:lnTo>
                    <a:pt x="23287" y="426312"/>
                  </a:lnTo>
                  <a:lnTo>
                    <a:pt x="22061" y="403861"/>
                  </a:lnTo>
                  <a:lnTo>
                    <a:pt x="20835" y="381411"/>
                  </a:lnTo>
                  <a:lnTo>
                    <a:pt x="19608" y="358960"/>
                  </a:lnTo>
                  <a:lnTo>
                    <a:pt x="18382" y="336509"/>
                  </a:lnTo>
                  <a:lnTo>
                    <a:pt x="17155" y="314058"/>
                  </a:lnTo>
                  <a:lnTo>
                    <a:pt x="15929" y="291608"/>
                  </a:lnTo>
                  <a:lnTo>
                    <a:pt x="14703" y="269157"/>
                  </a:lnTo>
                  <a:lnTo>
                    <a:pt x="13476" y="246706"/>
                  </a:lnTo>
                  <a:lnTo>
                    <a:pt x="12250" y="224255"/>
                  </a:lnTo>
                  <a:lnTo>
                    <a:pt x="11023" y="201804"/>
                  </a:lnTo>
                  <a:lnTo>
                    <a:pt x="9797" y="179354"/>
                  </a:lnTo>
                  <a:lnTo>
                    <a:pt x="8571" y="156903"/>
                  </a:lnTo>
                  <a:lnTo>
                    <a:pt x="7344" y="134452"/>
                  </a:lnTo>
                  <a:lnTo>
                    <a:pt x="6118" y="112001"/>
                  </a:lnTo>
                  <a:lnTo>
                    <a:pt x="4891" y="89551"/>
                  </a:lnTo>
                  <a:lnTo>
                    <a:pt x="3665" y="67100"/>
                  </a:lnTo>
                  <a:lnTo>
                    <a:pt x="2439" y="44649"/>
                  </a:lnTo>
                  <a:lnTo>
                    <a:pt x="1212" y="221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2757156" y="3155405"/>
              <a:ext cx="71892" cy="64224"/>
            </a:xfrm>
            <a:custGeom>
              <a:avLst/>
              <a:pathLst>
                <a:path w="71892" h="64224">
                  <a:moveTo>
                    <a:pt x="71892" y="60297"/>
                  </a:moveTo>
                  <a:lnTo>
                    <a:pt x="32545" y="0"/>
                  </a:lnTo>
                  <a:lnTo>
                    <a:pt x="0" y="64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2891479" y="3192373"/>
              <a:ext cx="971860" cy="1826192"/>
            </a:xfrm>
            <a:custGeom>
              <a:avLst/>
              <a:pathLst>
                <a:path w="971860" h="1826192">
                  <a:moveTo>
                    <a:pt x="0" y="1826192"/>
                  </a:moveTo>
                  <a:lnTo>
                    <a:pt x="11525" y="1804536"/>
                  </a:lnTo>
                  <a:lnTo>
                    <a:pt x="23050" y="1782879"/>
                  </a:lnTo>
                  <a:lnTo>
                    <a:pt x="34575" y="1761223"/>
                  </a:lnTo>
                  <a:lnTo>
                    <a:pt x="46100" y="1739566"/>
                  </a:lnTo>
                  <a:lnTo>
                    <a:pt x="57625" y="1717910"/>
                  </a:lnTo>
                  <a:lnTo>
                    <a:pt x="69150" y="1696253"/>
                  </a:lnTo>
                  <a:lnTo>
                    <a:pt x="80675" y="1674597"/>
                  </a:lnTo>
                  <a:lnTo>
                    <a:pt x="92200" y="1652940"/>
                  </a:lnTo>
                  <a:lnTo>
                    <a:pt x="103725" y="1631284"/>
                  </a:lnTo>
                  <a:lnTo>
                    <a:pt x="115251" y="1609627"/>
                  </a:lnTo>
                  <a:lnTo>
                    <a:pt x="126776" y="1587971"/>
                  </a:lnTo>
                  <a:lnTo>
                    <a:pt x="138301" y="1566314"/>
                  </a:lnTo>
                  <a:lnTo>
                    <a:pt x="149826" y="1544658"/>
                  </a:lnTo>
                  <a:lnTo>
                    <a:pt x="161351" y="1523001"/>
                  </a:lnTo>
                  <a:lnTo>
                    <a:pt x="172876" y="1501345"/>
                  </a:lnTo>
                  <a:lnTo>
                    <a:pt x="184401" y="1479688"/>
                  </a:lnTo>
                  <a:lnTo>
                    <a:pt x="195926" y="1458032"/>
                  </a:lnTo>
                  <a:lnTo>
                    <a:pt x="207451" y="1436375"/>
                  </a:lnTo>
                  <a:lnTo>
                    <a:pt x="218977" y="1414719"/>
                  </a:lnTo>
                  <a:lnTo>
                    <a:pt x="230502" y="1393062"/>
                  </a:lnTo>
                  <a:lnTo>
                    <a:pt x="242027" y="1371406"/>
                  </a:lnTo>
                  <a:lnTo>
                    <a:pt x="253552" y="1349749"/>
                  </a:lnTo>
                  <a:lnTo>
                    <a:pt x="265077" y="1328093"/>
                  </a:lnTo>
                  <a:lnTo>
                    <a:pt x="276602" y="1306436"/>
                  </a:lnTo>
                  <a:lnTo>
                    <a:pt x="288127" y="1284780"/>
                  </a:lnTo>
                  <a:lnTo>
                    <a:pt x="299652" y="1263123"/>
                  </a:lnTo>
                  <a:lnTo>
                    <a:pt x="311177" y="1241467"/>
                  </a:lnTo>
                  <a:lnTo>
                    <a:pt x="322703" y="1219811"/>
                  </a:lnTo>
                  <a:lnTo>
                    <a:pt x="334228" y="1198154"/>
                  </a:lnTo>
                  <a:lnTo>
                    <a:pt x="345753" y="1176498"/>
                  </a:lnTo>
                  <a:lnTo>
                    <a:pt x="357278" y="1154841"/>
                  </a:lnTo>
                  <a:lnTo>
                    <a:pt x="368803" y="1133185"/>
                  </a:lnTo>
                  <a:lnTo>
                    <a:pt x="380328" y="1111528"/>
                  </a:lnTo>
                  <a:lnTo>
                    <a:pt x="391853" y="1089872"/>
                  </a:lnTo>
                  <a:lnTo>
                    <a:pt x="403378" y="1068215"/>
                  </a:lnTo>
                  <a:lnTo>
                    <a:pt x="414903" y="1046559"/>
                  </a:lnTo>
                  <a:lnTo>
                    <a:pt x="426429" y="1024902"/>
                  </a:lnTo>
                  <a:lnTo>
                    <a:pt x="437954" y="1003246"/>
                  </a:lnTo>
                  <a:lnTo>
                    <a:pt x="449479" y="981589"/>
                  </a:lnTo>
                  <a:lnTo>
                    <a:pt x="461004" y="959933"/>
                  </a:lnTo>
                  <a:lnTo>
                    <a:pt x="472529" y="938276"/>
                  </a:lnTo>
                  <a:lnTo>
                    <a:pt x="484054" y="916620"/>
                  </a:lnTo>
                  <a:lnTo>
                    <a:pt x="495579" y="894963"/>
                  </a:lnTo>
                  <a:lnTo>
                    <a:pt x="507104" y="873307"/>
                  </a:lnTo>
                  <a:lnTo>
                    <a:pt x="518629" y="851650"/>
                  </a:lnTo>
                  <a:lnTo>
                    <a:pt x="530155" y="829994"/>
                  </a:lnTo>
                  <a:lnTo>
                    <a:pt x="541680" y="808337"/>
                  </a:lnTo>
                  <a:lnTo>
                    <a:pt x="553205" y="786681"/>
                  </a:lnTo>
                  <a:lnTo>
                    <a:pt x="564730" y="765024"/>
                  </a:lnTo>
                  <a:lnTo>
                    <a:pt x="576255" y="743368"/>
                  </a:lnTo>
                  <a:lnTo>
                    <a:pt x="587780" y="721711"/>
                  </a:lnTo>
                  <a:lnTo>
                    <a:pt x="599305" y="700055"/>
                  </a:lnTo>
                  <a:lnTo>
                    <a:pt x="610830" y="678398"/>
                  </a:lnTo>
                  <a:lnTo>
                    <a:pt x="622355" y="656742"/>
                  </a:lnTo>
                  <a:lnTo>
                    <a:pt x="633881" y="635085"/>
                  </a:lnTo>
                  <a:lnTo>
                    <a:pt x="645406" y="613429"/>
                  </a:lnTo>
                  <a:lnTo>
                    <a:pt x="656931" y="591772"/>
                  </a:lnTo>
                  <a:lnTo>
                    <a:pt x="668456" y="570116"/>
                  </a:lnTo>
                  <a:lnTo>
                    <a:pt x="679981" y="548460"/>
                  </a:lnTo>
                  <a:lnTo>
                    <a:pt x="691506" y="526803"/>
                  </a:lnTo>
                  <a:lnTo>
                    <a:pt x="703031" y="505147"/>
                  </a:lnTo>
                  <a:lnTo>
                    <a:pt x="714556" y="483490"/>
                  </a:lnTo>
                  <a:lnTo>
                    <a:pt x="726081" y="461834"/>
                  </a:lnTo>
                  <a:lnTo>
                    <a:pt x="737607" y="440177"/>
                  </a:lnTo>
                  <a:lnTo>
                    <a:pt x="749132" y="418521"/>
                  </a:lnTo>
                  <a:lnTo>
                    <a:pt x="760657" y="396864"/>
                  </a:lnTo>
                  <a:lnTo>
                    <a:pt x="772182" y="375208"/>
                  </a:lnTo>
                  <a:lnTo>
                    <a:pt x="783707" y="353551"/>
                  </a:lnTo>
                  <a:lnTo>
                    <a:pt x="795232" y="331895"/>
                  </a:lnTo>
                  <a:lnTo>
                    <a:pt x="806757" y="310238"/>
                  </a:lnTo>
                  <a:lnTo>
                    <a:pt x="818282" y="288582"/>
                  </a:lnTo>
                  <a:lnTo>
                    <a:pt x="829807" y="266925"/>
                  </a:lnTo>
                  <a:lnTo>
                    <a:pt x="841333" y="245269"/>
                  </a:lnTo>
                  <a:lnTo>
                    <a:pt x="852858" y="223612"/>
                  </a:lnTo>
                  <a:lnTo>
                    <a:pt x="864383" y="201956"/>
                  </a:lnTo>
                  <a:lnTo>
                    <a:pt x="875908" y="180299"/>
                  </a:lnTo>
                  <a:lnTo>
                    <a:pt x="887433" y="158643"/>
                  </a:lnTo>
                  <a:lnTo>
                    <a:pt x="898958" y="136986"/>
                  </a:lnTo>
                  <a:lnTo>
                    <a:pt x="910483" y="115330"/>
                  </a:lnTo>
                  <a:lnTo>
                    <a:pt x="922008" y="93673"/>
                  </a:lnTo>
                  <a:lnTo>
                    <a:pt x="933533" y="72017"/>
                  </a:lnTo>
                  <a:lnTo>
                    <a:pt x="945059" y="50360"/>
                  </a:lnTo>
                  <a:lnTo>
                    <a:pt x="956584" y="28704"/>
                  </a:lnTo>
                  <a:lnTo>
                    <a:pt x="968109" y="7047"/>
                  </a:lnTo>
                  <a:lnTo>
                    <a:pt x="9718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802266" y="3192373"/>
              <a:ext cx="63559" cy="71957"/>
            </a:xfrm>
            <a:custGeom>
              <a:avLst/>
              <a:pathLst>
                <a:path w="63559" h="71957">
                  <a:moveTo>
                    <a:pt x="63559" y="71957"/>
                  </a:moveTo>
                  <a:lnTo>
                    <a:pt x="61073" y="0"/>
                  </a:lnTo>
                  <a:lnTo>
                    <a:pt x="0" y="3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954455" y="3178751"/>
              <a:ext cx="1003598" cy="2328411"/>
            </a:xfrm>
            <a:custGeom>
              <a:avLst/>
              <a:pathLst>
                <a:path w="1003598" h="2328411">
                  <a:moveTo>
                    <a:pt x="1003598" y="2328411"/>
                  </a:moveTo>
                  <a:lnTo>
                    <a:pt x="992021" y="2301553"/>
                  </a:lnTo>
                  <a:lnTo>
                    <a:pt x="980445" y="2274694"/>
                  </a:lnTo>
                  <a:lnTo>
                    <a:pt x="968868" y="2247835"/>
                  </a:lnTo>
                  <a:lnTo>
                    <a:pt x="957291" y="2220977"/>
                  </a:lnTo>
                  <a:lnTo>
                    <a:pt x="945714" y="2194118"/>
                  </a:lnTo>
                  <a:lnTo>
                    <a:pt x="934138" y="2167259"/>
                  </a:lnTo>
                  <a:lnTo>
                    <a:pt x="922561" y="2140401"/>
                  </a:lnTo>
                  <a:lnTo>
                    <a:pt x="910984" y="2113542"/>
                  </a:lnTo>
                  <a:lnTo>
                    <a:pt x="899408" y="2086683"/>
                  </a:lnTo>
                  <a:lnTo>
                    <a:pt x="887831" y="2059825"/>
                  </a:lnTo>
                  <a:lnTo>
                    <a:pt x="876254" y="2032966"/>
                  </a:lnTo>
                  <a:lnTo>
                    <a:pt x="864677" y="2006107"/>
                  </a:lnTo>
                  <a:lnTo>
                    <a:pt x="853101" y="1979248"/>
                  </a:lnTo>
                  <a:lnTo>
                    <a:pt x="841524" y="1952390"/>
                  </a:lnTo>
                  <a:lnTo>
                    <a:pt x="829947" y="1925531"/>
                  </a:lnTo>
                  <a:lnTo>
                    <a:pt x="818371" y="1898672"/>
                  </a:lnTo>
                  <a:lnTo>
                    <a:pt x="806794" y="1871814"/>
                  </a:lnTo>
                  <a:lnTo>
                    <a:pt x="795217" y="1844955"/>
                  </a:lnTo>
                  <a:lnTo>
                    <a:pt x="783641" y="1818096"/>
                  </a:lnTo>
                  <a:lnTo>
                    <a:pt x="772064" y="1791238"/>
                  </a:lnTo>
                  <a:lnTo>
                    <a:pt x="760487" y="1764379"/>
                  </a:lnTo>
                  <a:lnTo>
                    <a:pt x="748910" y="1737520"/>
                  </a:lnTo>
                  <a:lnTo>
                    <a:pt x="737334" y="1710662"/>
                  </a:lnTo>
                  <a:lnTo>
                    <a:pt x="725757" y="1683803"/>
                  </a:lnTo>
                  <a:lnTo>
                    <a:pt x="714180" y="1656944"/>
                  </a:lnTo>
                  <a:lnTo>
                    <a:pt x="702604" y="1630086"/>
                  </a:lnTo>
                  <a:lnTo>
                    <a:pt x="691027" y="1603227"/>
                  </a:lnTo>
                  <a:lnTo>
                    <a:pt x="679450" y="1576368"/>
                  </a:lnTo>
                  <a:lnTo>
                    <a:pt x="667874" y="1549509"/>
                  </a:lnTo>
                  <a:lnTo>
                    <a:pt x="656297" y="1522651"/>
                  </a:lnTo>
                  <a:lnTo>
                    <a:pt x="644720" y="1495792"/>
                  </a:lnTo>
                  <a:lnTo>
                    <a:pt x="633143" y="1468933"/>
                  </a:lnTo>
                  <a:lnTo>
                    <a:pt x="621567" y="1442075"/>
                  </a:lnTo>
                  <a:lnTo>
                    <a:pt x="609990" y="1415216"/>
                  </a:lnTo>
                  <a:lnTo>
                    <a:pt x="598413" y="1388357"/>
                  </a:lnTo>
                  <a:lnTo>
                    <a:pt x="586837" y="1361499"/>
                  </a:lnTo>
                  <a:lnTo>
                    <a:pt x="575260" y="1334640"/>
                  </a:lnTo>
                  <a:lnTo>
                    <a:pt x="563683" y="1307781"/>
                  </a:lnTo>
                  <a:lnTo>
                    <a:pt x="552106" y="1280923"/>
                  </a:lnTo>
                  <a:lnTo>
                    <a:pt x="540530" y="1254064"/>
                  </a:lnTo>
                  <a:lnTo>
                    <a:pt x="528953" y="1227205"/>
                  </a:lnTo>
                  <a:lnTo>
                    <a:pt x="517376" y="1200347"/>
                  </a:lnTo>
                  <a:lnTo>
                    <a:pt x="505800" y="1173488"/>
                  </a:lnTo>
                  <a:lnTo>
                    <a:pt x="494223" y="1146629"/>
                  </a:lnTo>
                  <a:lnTo>
                    <a:pt x="482646" y="1119770"/>
                  </a:lnTo>
                  <a:lnTo>
                    <a:pt x="471070" y="1092912"/>
                  </a:lnTo>
                  <a:lnTo>
                    <a:pt x="459493" y="1066053"/>
                  </a:lnTo>
                  <a:lnTo>
                    <a:pt x="447916" y="1039194"/>
                  </a:lnTo>
                  <a:lnTo>
                    <a:pt x="436339" y="1012336"/>
                  </a:lnTo>
                  <a:lnTo>
                    <a:pt x="424763" y="985477"/>
                  </a:lnTo>
                  <a:lnTo>
                    <a:pt x="413186" y="958618"/>
                  </a:lnTo>
                  <a:lnTo>
                    <a:pt x="401609" y="931760"/>
                  </a:lnTo>
                  <a:lnTo>
                    <a:pt x="390033" y="904901"/>
                  </a:lnTo>
                  <a:lnTo>
                    <a:pt x="378456" y="878042"/>
                  </a:lnTo>
                  <a:lnTo>
                    <a:pt x="366879" y="851184"/>
                  </a:lnTo>
                  <a:lnTo>
                    <a:pt x="355303" y="824325"/>
                  </a:lnTo>
                  <a:lnTo>
                    <a:pt x="343726" y="797466"/>
                  </a:lnTo>
                  <a:lnTo>
                    <a:pt x="332149" y="770608"/>
                  </a:lnTo>
                  <a:lnTo>
                    <a:pt x="320572" y="743749"/>
                  </a:lnTo>
                  <a:lnTo>
                    <a:pt x="308996" y="716890"/>
                  </a:lnTo>
                  <a:lnTo>
                    <a:pt x="297419" y="690031"/>
                  </a:lnTo>
                  <a:lnTo>
                    <a:pt x="285842" y="663173"/>
                  </a:lnTo>
                  <a:lnTo>
                    <a:pt x="274266" y="636314"/>
                  </a:lnTo>
                  <a:lnTo>
                    <a:pt x="262689" y="609455"/>
                  </a:lnTo>
                  <a:lnTo>
                    <a:pt x="251112" y="582597"/>
                  </a:lnTo>
                  <a:lnTo>
                    <a:pt x="239535" y="555738"/>
                  </a:lnTo>
                  <a:lnTo>
                    <a:pt x="227959" y="528879"/>
                  </a:lnTo>
                  <a:lnTo>
                    <a:pt x="216382" y="502021"/>
                  </a:lnTo>
                  <a:lnTo>
                    <a:pt x="204805" y="475162"/>
                  </a:lnTo>
                  <a:lnTo>
                    <a:pt x="193229" y="448303"/>
                  </a:lnTo>
                  <a:lnTo>
                    <a:pt x="181652" y="421445"/>
                  </a:lnTo>
                  <a:lnTo>
                    <a:pt x="170075" y="394586"/>
                  </a:lnTo>
                  <a:lnTo>
                    <a:pt x="158499" y="367727"/>
                  </a:lnTo>
                  <a:lnTo>
                    <a:pt x="146922" y="340869"/>
                  </a:lnTo>
                  <a:lnTo>
                    <a:pt x="135345" y="314010"/>
                  </a:lnTo>
                  <a:lnTo>
                    <a:pt x="123768" y="287151"/>
                  </a:lnTo>
                  <a:lnTo>
                    <a:pt x="112192" y="260293"/>
                  </a:lnTo>
                  <a:lnTo>
                    <a:pt x="100615" y="233434"/>
                  </a:lnTo>
                  <a:lnTo>
                    <a:pt x="89038" y="206575"/>
                  </a:lnTo>
                  <a:lnTo>
                    <a:pt x="77462" y="179716"/>
                  </a:lnTo>
                  <a:lnTo>
                    <a:pt x="65885" y="152858"/>
                  </a:lnTo>
                  <a:lnTo>
                    <a:pt x="54308" y="125999"/>
                  </a:lnTo>
                  <a:lnTo>
                    <a:pt x="42731" y="99140"/>
                  </a:lnTo>
                  <a:lnTo>
                    <a:pt x="31155" y="72282"/>
                  </a:lnTo>
                  <a:lnTo>
                    <a:pt x="19578" y="45423"/>
                  </a:lnTo>
                  <a:lnTo>
                    <a:pt x="8001" y="185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946076" y="3178751"/>
              <a:ext cx="66119" cy="71510"/>
            </a:xfrm>
            <a:custGeom>
              <a:avLst/>
              <a:pathLst>
                <a:path w="66119" h="71510">
                  <a:moveTo>
                    <a:pt x="66119" y="43011"/>
                  </a:moveTo>
                  <a:lnTo>
                    <a:pt x="8378" y="0"/>
                  </a:lnTo>
                  <a:lnTo>
                    <a:pt x="0" y="71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2958053" y="3627647"/>
              <a:ext cx="2011841" cy="1879515"/>
            </a:xfrm>
            <a:custGeom>
              <a:avLst/>
              <a:pathLst>
                <a:path w="2011841" h="1879515">
                  <a:moveTo>
                    <a:pt x="0" y="1879515"/>
                  </a:moveTo>
                  <a:lnTo>
                    <a:pt x="22978" y="1858048"/>
                  </a:lnTo>
                  <a:lnTo>
                    <a:pt x="45957" y="1836581"/>
                  </a:lnTo>
                  <a:lnTo>
                    <a:pt x="68936" y="1815113"/>
                  </a:lnTo>
                  <a:lnTo>
                    <a:pt x="91915" y="1793646"/>
                  </a:lnTo>
                  <a:lnTo>
                    <a:pt x="114894" y="1772178"/>
                  </a:lnTo>
                  <a:lnTo>
                    <a:pt x="137872" y="1750711"/>
                  </a:lnTo>
                  <a:lnTo>
                    <a:pt x="160851" y="1729243"/>
                  </a:lnTo>
                  <a:lnTo>
                    <a:pt x="183830" y="1707776"/>
                  </a:lnTo>
                  <a:lnTo>
                    <a:pt x="206809" y="1686309"/>
                  </a:lnTo>
                  <a:lnTo>
                    <a:pt x="229788" y="1664841"/>
                  </a:lnTo>
                  <a:lnTo>
                    <a:pt x="252767" y="1643374"/>
                  </a:lnTo>
                  <a:lnTo>
                    <a:pt x="275745" y="1621906"/>
                  </a:lnTo>
                  <a:lnTo>
                    <a:pt x="298724" y="1600439"/>
                  </a:lnTo>
                  <a:lnTo>
                    <a:pt x="321703" y="1578971"/>
                  </a:lnTo>
                  <a:lnTo>
                    <a:pt x="344682" y="1557504"/>
                  </a:lnTo>
                  <a:lnTo>
                    <a:pt x="367661" y="1536036"/>
                  </a:lnTo>
                  <a:lnTo>
                    <a:pt x="390640" y="1514569"/>
                  </a:lnTo>
                  <a:lnTo>
                    <a:pt x="413618" y="1493102"/>
                  </a:lnTo>
                  <a:lnTo>
                    <a:pt x="436597" y="1471634"/>
                  </a:lnTo>
                  <a:lnTo>
                    <a:pt x="459576" y="1450167"/>
                  </a:lnTo>
                  <a:lnTo>
                    <a:pt x="482555" y="1428699"/>
                  </a:lnTo>
                  <a:lnTo>
                    <a:pt x="505534" y="1407232"/>
                  </a:lnTo>
                  <a:lnTo>
                    <a:pt x="528512" y="1385764"/>
                  </a:lnTo>
                  <a:lnTo>
                    <a:pt x="551491" y="1364297"/>
                  </a:lnTo>
                  <a:lnTo>
                    <a:pt x="574470" y="1342830"/>
                  </a:lnTo>
                  <a:lnTo>
                    <a:pt x="597449" y="1321362"/>
                  </a:lnTo>
                  <a:lnTo>
                    <a:pt x="620428" y="1299895"/>
                  </a:lnTo>
                  <a:lnTo>
                    <a:pt x="643407" y="1278427"/>
                  </a:lnTo>
                  <a:lnTo>
                    <a:pt x="666385" y="1256960"/>
                  </a:lnTo>
                  <a:lnTo>
                    <a:pt x="689364" y="1235492"/>
                  </a:lnTo>
                  <a:lnTo>
                    <a:pt x="712343" y="1214025"/>
                  </a:lnTo>
                  <a:lnTo>
                    <a:pt x="735322" y="1192558"/>
                  </a:lnTo>
                  <a:lnTo>
                    <a:pt x="758301" y="1171090"/>
                  </a:lnTo>
                  <a:lnTo>
                    <a:pt x="781280" y="1149623"/>
                  </a:lnTo>
                  <a:lnTo>
                    <a:pt x="804258" y="1128155"/>
                  </a:lnTo>
                  <a:lnTo>
                    <a:pt x="827237" y="1106688"/>
                  </a:lnTo>
                  <a:lnTo>
                    <a:pt x="850216" y="1085220"/>
                  </a:lnTo>
                  <a:lnTo>
                    <a:pt x="873195" y="1063753"/>
                  </a:lnTo>
                  <a:lnTo>
                    <a:pt x="896174" y="1042285"/>
                  </a:lnTo>
                  <a:lnTo>
                    <a:pt x="919153" y="1020818"/>
                  </a:lnTo>
                  <a:lnTo>
                    <a:pt x="942131" y="999351"/>
                  </a:lnTo>
                  <a:lnTo>
                    <a:pt x="965110" y="977883"/>
                  </a:lnTo>
                  <a:lnTo>
                    <a:pt x="988089" y="956416"/>
                  </a:lnTo>
                  <a:lnTo>
                    <a:pt x="1011068" y="934948"/>
                  </a:lnTo>
                  <a:lnTo>
                    <a:pt x="1034047" y="913481"/>
                  </a:lnTo>
                  <a:lnTo>
                    <a:pt x="1057025" y="892013"/>
                  </a:lnTo>
                  <a:lnTo>
                    <a:pt x="1080004" y="870546"/>
                  </a:lnTo>
                  <a:lnTo>
                    <a:pt x="1102983" y="849079"/>
                  </a:lnTo>
                  <a:lnTo>
                    <a:pt x="1125962" y="827611"/>
                  </a:lnTo>
                  <a:lnTo>
                    <a:pt x="1148941" y="806144"/>
                  </a:lnTo>
                  <a:lnTo>
                    <a:pt x="1171920" y="784676"/>
                  </a:lnTo>
                  <a:lnTo>
                    <a:pt x="1194898" y="763209"/>
                  </a:lnTo>
                  <a:lnTo>
                    <a:pt x="1217877" y="741741"/>
                  </a:lnTo>
                  <a:lnTo>
                    <a:pt x="1240856" y="720274"/>
                  </a:lnTo>
                  <a:lnTo>
                    <a:pt x="1263835" y="698806"/>
                  </a:lnTo>
                  <a:lnTo>
                    <a:pt x="1286814" y="677339"/>
                  </a:lnTo>
                  <a:lnTo>
                    <a:pt x="1309793" y="655872"/>
                  </a:lnTo>
                  <a:lnTo>
                    <a:pt x="1332771" y="634404"/>
                  </a:lnTo>
                  <a:lnTo>
                    <a:pt x="1355750" y="612937"/>
                  </a:lnTo>
                  <a:lnTo>
                    <a:pt x="1378729" y="591469"/>
                  </a:lnTo>
                  <a:lnTo>
                    <a:pt x="1401708" y="570002"/>
                  </a:lnTo>
                  <a:lnTo>
                    <a:pt x="1424687" y="548534"/>
                  </a:lnTo>
                  <a:lnTo>
                    <a:pt x="1447666" y="527067"/>
                  </a:lnTo>
                  <a:lnTo>
                    <a:pt x="1470644" y="505600"/>
                  </a:lnTo>
                  <a:lnTo>
                    <a:pt x="1493623" y="484132"/>
                  </a:lnTo>
                  <a:lnTo>
                    <a:pt x="1516602" y="462665"/>
                  </a:lnTo>
                  <a:lnTo>
                    <a:pt x="1539581" y="441197"/>
                  </a:lnTo>
                  <a:lnTo>
                    <a:pt x="1562560" y="419730"/>
                  </a:lnTo>
                  <a:lnTo>
                    <a:pt x="1585538" y="398262"/>
                  </a:lnTo>
                  <a:lnTo>
                    <a:pt x="1608517" y="376795"/>
                  </a:lnTo>
                  <a:lnTo>
                    <a:pt x="1631496" y="355328"/>
                  </a:lnTo>
                  <a:lnTo>
                    <a:pt x="1654475" y="333860"/>
                  </a:lnTo>
                  <a:lnTo>
                    <a:pt x="1677454" y="312393"/>
                  </a:lnTo>
                  <a:lnTo>
                    <a:pt x="1700433" y="290925"/>
                  </a:lnTo>
                  <a:lnTo>
                    <a:pt x="1723411" y="269458"/>
                  </a:lnTo>
                  <a:lnTo>
                    <a:pt x="1746390" y="247990"/>
                  </a:lnTo>
                  <a:lnTo>
                    <a:pt x="1769369" y="226523"/>
                  </a:lnTo>
                  <a:lnTo>
                    <a:pt x="1792348" y="205055"/>
                  </a:lnTo>
                  <a:lnTo>
                    <a:pt x="1815327" y="183588"/>
                  </a:lnTo>
                  <a:lnTo>
                    <a:pt x="1838306" y="162121"/>
                  </a:lnTo>
                  <a:lnTo>
                    <a:pt x="1861284" y="140653"/>
                  </a:lnTo>
                  <a:lnTo>
                    <a:pt x="1884263" y="119186"/>
                  </a:lnTo>
                  <a:lnTo>
                    <a:pt x="1907242" y="97718"/>
                  </a:lnTo>
                  <a:lnTo>
                    <a:pt x="1930221" y="76251"/>
                  </a:lnTo>
                  <a:lnTo>
                    <a:pt x="1953200" y="54783"/>
                  </a:lnTo>
                  <a:lnTo>
                    <a:pt x="1976178" y="33316"/>
                  </a:lnTo>
                  <a:lnTo>
                    <a:pt x="1999157" y="11849"/>
                  </a:lnTo>
                  <a:lnTo>
                    <a:pt x="20118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899755" y="3627647"/>
              <a:ext cx="70139" cy="68873"/>
            </a:xfrm>
            <a:custGeom>
              <a:avLst/>
              <a:pathLst>
                <a:path w="70139" h="68873">
                  <a:moveTo>
                    <a:pt x="49152" y="68873"/>
                  </a:moveTo>
                  <a:lnTo>
                    <a:pt x="70139" y="0"/>
                  </a:lnTo>
                  <a:lnTo>
                    <a:pt x="0" y="16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794966" y="3155078"/>
              <a:ext cx="163087" cy="2352084"/>
            </a:xfrm>
            <a:custGeom>
              <a:avLst/>
              <a:pathLst>
                <a:path w="163087" h="2352084">
                  <a:moveTo>
                    <a:pt x="163087" y="2352084"/>
                  </a:moveTo>
                  <a:lnTo>
                    <a:pt x="161188" y="2324698"/>
                  </a:lnTo>
                  <a:lnTo>
                    <a:pt x="159289" y="2297312"/>
                  </a:lnTo>
                  <a:lnTo>
                    <a:pt x="157390" y="2269925"/>
                  </a:lnTo>
                  <a:lnTo>
                    <a:pt x="155491" y="2242539"/>
                  </a:lnTo>
                  <a:lnTo>
                    <a:pt x="153592" y="2215153"/>
                  </a:lnTo>
                  <a:lnTo>
                    <a:pt x="151693" y="2187767"/>
                  </a:lnTo>
                  <a:lnTo>
                    <a:pt x="149794" y="2160381"/>
                  </a:lnTo>
                  <a:lnTo>
                    <a:pt x="147896" y="2132995"/>
                  </a:lnTo>
                  <a:lnTo>
                    <a:pt x="145997" y="2105609"/>
                  </a:lnTo>
                  <a:lnTo>
                    <a:pt x="144098" y="2078223"/>
                  </a:lnTo>
                  <a:lnTo>
                    <a:pt x="142199" y="2050837"/>
                  </a:lnTo>
                  <a:lnTo>
                    <a:pt x="140300" y="2023451"/>
                  </a:lnTo>
                  <a:lnTo>
                    <a:pt x="138401" y="1996065"/>
                  </a:lnTo>
                  <a:lnTo>
                    <a:pt x="136502" y="1968679"/>
                  </a:lnTo>
                  <a:lnTo>
                    <a:pt x="134603" y="1941293"/>
                  </a:lnTo>
                  <a:lnTo>
                    <a:pt x="132705" y="1913906"/>
                  </a:lnTo>
                  <a:lnTo>
                    <a:pt x="130806" y="1886520"/>
                  </a:lnTo>
                  <a:lnTo>
                    <a:pt x="128907" y="1859134"/>
                  </a:lnTo>
                  <a:lnTo>
                    <a:pt x="127008" y="1831748"/>
                  </a:lnTo>
                  <a:lnTo>
                    <a:pt x="125109" y="1804362"/>
                  </a:lnTo>
                  <a:lnTo>
                    <a:pt x="123210" y="1776976"/>
                  </a:lnTo>
                  <a:lnTo>
                    <a:pt x="121311" y="1749590"/>
                  </a:lnTo>
                  <a:lnTo>
                    <a:pt x="119412" y="1722204"/>
                  </a:lnTo>
                  <a:lnTo>
                    <a:pt x="117514" y="1694818"/>
                  </a:lnTo>
                  <a:lnTo>
                    <a:pt x="115615" y="1667432"/>
                  </a:lnTo>
                  <a:lnTo>
                    <a:pt x="113716" y="1640046"/>
                  </a:lnTo>
                  <a:lnTo>
                    <a:pt x="111817" y="1612660"/>
                  </a:lnTo>
                  <a:lnTo>
                    <a:pt x="109918" y="1585273"/>
                  </a:lnTo>
                  <a:lnTo>
                    <a:pt x="108019" y="1557887"/>
                  </a:lnTo>
                  <a:lnTo>
                    <a:pt x="106120" y="1530501"/>
                  </a:lnTo>
                  <a:lnTo>
                    <a:pt x="104221" y="1503115"/>
                  </a:lnTo>
                  <a:lnTo>
                    <a:pt x="102323" y="1475729"/>
                  </a:lnTo>
                  <a:lnTo>
                    <a:pt x="100424" y="1448343"/>
                  </a:lnTo>
                  <a:lnTo>
                    <a:pt x="98525" y="1420957"/>
                  </a:lnTo>
                  <a:lnTo>
                    <a:pt x="96626" y="1393571"/>
                  </a:lnTo>
                  <a:lnTo>
                    <a:pt x="94727" y="1366185"/>
                  </a:lnTo>
                  <a:lnTo>
                    <a:pt x="92828" y="1338799"/>
                  </a:lnTo>
                  <a:lnTo>
                    <a:pt x="90929" y="1311413"/>
                  </a:lnTo>
                  <a:lnTo>
                    <a:pt x="89030" y="1284027"/>
                  </a:lnTo>
                  <a:lnTo>
                    <a:pt x="87132" y="1256640"/>
                  </a:lnTo>
                  <a:lnTo>
                    <a:pt x="85233" y="1229254"/>
                  </a:lnTo>
                  <a:lnTo>
                    <a:pt x="83334" y="1201868"/>
                  </a:lnTo>
                  <a:lnTo>
                    <a:pt x="81435" y="1174482"/>
                  </a:lnTo>
                  <a:lnTo>
                    <a:pt x="79536" y="1147096"/>
                  </a:lnTo>
                  <a:lnTo>
                    <a:pt x="77637" y="1119710"/>
                  </a:lnTo>
                  <a:lnTo>
                    <a:pt x="75738" y="1092324"/>
                  </a:lnTo>
                  <a:lnTo>
                    <a:pt x="73839" y="1064938"/>
                  </a:lnTo>
                  <a:lnTo>
                    <a:pt x="71941" y="1037552"/>
                  </a:lnTo>
                  <a:lnTo>
                    <a:pt x="70042" y="1010166"/>
                  </a:lnTo>
                  <a:lnTo>
                    <a:pt x="68143" y="982780"/>
                  </a:lnTo>
                  <a:lnTo>
                    <a:pt x="66244" y="955394"/>
                  </a:lnTo>
                  <a:lnTo>
                    <a:pt x="64345" y="928008"/>
                  </a:lnTo>
                  <a:lnTo>
                    <a:pt x="62446" y="900621"/>
                  </a:lnTo>
                  <a:lnTo>
                    <a:pt x="60547" y="873235"/>
                  </a:lnTo>
                  <a:lnTo>
                    <a:pt x="58648" y="845849"/>
                  </a:lnTo>
                  <a:lnTo>
                    <a:pt x="56750" y="818463"/>
                  </a:lnTo>
                  <a:lnTo>
                    <a:pt x="54851" y="791077"/>
                  </a:lnTo>
                  <a:lnTo>
                    <a:pt x="52952" y="763691"/>
                  </a:lnTo>
                  <a:lnTo>
                    <a:pt x="51053" y="736305"/>
                  </a:lnTo>
                  <a:lnTo>
                    <a:pt x="49154" y="708919"/>
                  </a:lnTo>
                  <a:lnTo>
                    <a:pt x="47255" y="681533"/>
                  </a:lnTo>
                  <a:lnTo>
                    <a:pt x="45356" y="654147"/>
                  </a:lnTo>
                  <a:lnTo>
                    <a:pt x="43457" y="626761"/>
                  </a:lnTo>
                  <a:lnTo>
                    <a:pt x="41559" y="599375"/>
                  </a:lnTo>
                  <a:lnTo>
                    <a:pt x="39660" y="571988"/>
                  </a:lnTo>
                  <a:lnTo>
                    <a:pt x="37761" y="544602"/>
                  </a:lnTo>
                  <a:lnTo>
                    <a:pt x="35862" y="517216"/>
                  </a:lnTo>
                  <a:lnTo>
                    <a:pt x="33963" y="489830"/>
                  </a:lnTo>
                  <a:lnTo>
                    <a:pt x="32064" y="462444"/>
                  </a:lnTo>
                  <a:lnTo>
                    <a:pt x="30165" y="435058"/>
                  </a:lnTo>
                  <a:lnTo>
                    <a:pt x="28266" y="407672"/>
                  </a:lnTo>
                  <a:lnTo>
                    <a:pt x="26368" y="380286"/>
                  </a:lnTo>
                  <a:lnTo>
                    <a:pt x="24469" y="352900"/>
                  </a:lnTo>
                  <a:lnTo>
                    <a:pt x="22570" y="325514"/>
                  </a:lnTo>
                  <a:lnTo>
                    <a:pt x="20671" y="298128"/>
                  </a:lnTo>
                  <a:lnTo>
                    <a:pt x="18772" y="270742"/>
                  </a:lnTo>
                  <a:lnTo>
                    <a:pt x="16873" y="243356"/>
                  </a:lnTo>
                  <a:lnTo>
                    <a:pt x="14974" y="215969"/>
                  </a:lnTo>
                  <a:lnTo>
                    <a:pt x="13075" y="188583"/>
                  </a:lnTo>
                  <a:lnTo>
                    <a:pt x="11177" y="161197"/>
                  </a:lnTo>
                  <a:lnTo>
                    <a:pt x="9278" y="133811"/>
                  </a:lnTo>
                  <a:lnTo>
                    <a:pt x="7379" y="106425"/>
                  </a:lnTo>
                  <a:lnTo>
                    <a:pt x="5480" y="79039"/>
                  </a:lnTo>
                  <a:lnTo>
                    <a:pt x="3581" y="51653"/>
                  </a:lnTo>
                  <a:lnTo>
                    <a:pt x="1682" y="24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2763366" y="3155078"/>
              <a:ext cx="71827" cy="64694"/>
            </a:xfrm>
            <a:custGeom>
              <a:avLst/>
              <a:pathLst>
                <a:path w="71827" h="64694">
                  <a:moveTo>
                    <a:pt x="71827" y="59714"/>
                  </a:moveTo>
                  <a:lnTo>
                    <a:pt x="31600" y="0"/>
                  </a:lnTo>
                  <a:lnTo>
                    <a:pt x="0" y="64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3053192" y="5696864"/>
              <a:ext cx="1600075" cy="140958"/>
            </a:xfrm>
            <a:custGeom>
              <a:avLst/>
              <a:pathLst>
                <a:path w="1600075" h="140958">
                  <a:moveTo>
                    <a:pt x="1600075" y="0"/>
                  </a:moveTo>
                  <a:lnTo>
                    <a:pt x="1580291" y="1742"/>
                  </a:lnTo>
                  <a:lnTo>
                    <a:pt x="1560506" y="3485"/>
                  </a:lnTo>
                  <a:lnTo>
                    <a:pt x="1540721" y="5228"/>
                  </a:lnTo>
                  <a:lnTo>
                    <a:pt x="1520937" y="6971"/>
                  </a:lnTo>
                  <a:lnTo>
                    <a:pt x="1501152" y="8714"/>
                  </a:lnTo>
                  <a:lnTo>
                    <a:pt x="1481367" y="10457"/>
                  </a:lnTo>
                  <a:lnTo>
                    <a:pt x="1461582" y="12200"/>
                  </a:lnTo>
                  <a:lnTo>
                    <a:pt x="1441798" y="13943"/>
                  </a:lnTo>
                  <a:lnTo>
                    <a:pt x="1422013" y="15686"/>
                  </a:lnTo>
                  <a:lnTo>
                    <a:pt x="1402228" y="17429"/>
                  </a:lnTo>
                  <a:lnTo>
                    <a:pt x="1382444" y="19172"/>
                  </a:lnTo>
                  <a:lnTo>
                    <a:pt x="1362659" y="20915"/>
                  </a:lnTo>
                  <a:lnTo>
                    <a:pt x="1342874" y="22658"/>
                  </a:lnTo>
                  <a:lnTo>
                    <a:pt x="1323089" y="24401"/>
                  </a:lnTo>
                  <a:lnTo>
                    <a:pt x="1303305" y="26144"/>
                  </a:lnTo>
                  <a:lnTo>
                    <a:pt x="1283520" y="27886"/>
                  </a:lnTo>
                  <a:lnTo>
                    <a:pt x="1263735" y="29629"/>
                  </a:lnTo>
                  <a:lnTo>
                    <a:pt x="1243951" y="31372"/>
                  </a:lnTo>
                  <a:lnTo>
                    <a:pt x="1224166" y="33115"/>
                  </a:lnTo>
                  <a:lnTo>
                    <a:pt x="1204381" y="34858"/>
                  </a:lnTo>
                  <a:lnTo>
                    <a:pt x="1184596" y="36601"/>
                  </a:lnTo>
                  <a:lnTo>
                    <a:pt x="1164812" y="38344"/>
                  </a:lnTo>
                  <a:lnTo>
                    <a:pt x="1145027" y="40087"/>
                  </a:lnTo>
                  <a:lnTo>
                    <a:pt x="1125242" y="41830"/>
                  </a:lnTo>
                  <a:lnTo>
                    <a:pt x="1105458" y="43573"/>
                  </a:lnTo>
                  <a:lnTo>
                    <a:pt x="1085673" y="45316"/>
                  </a:lnTo>
                  <a:lnTo>
                    <a:pt x="1065888" y="47059"/>
                  </a:lnTo>
                  <a:lnTo>
                    <a:pt x="1046103" y="48802"/>
                  </a:lnTo>
                  <a:lnTo>
                    <a:pt x="1026319" y="50545"/>
                  </a:lnTo>
                  <a:lnTo>
                    <a:pt x="1006534" y="52288"/>
                  </a:lnTo>
                  <a:lnTo>
                    <a:pt x="986749" y="54031"/>
                  </a:lnTo>
                  <a:lnTo>
                    <a:pt x="966964" y="55773"/>
                  </a:lnTo>
                  <a:lnTo>
                    <a:pt x="947180" y="57516"/>
                  </a:lnTo>
                  <a:lnTo>
                    <a:pt x="927395" y="59259"/>
                  </a:lnTo>
                  <a:lnTo>
                    <a:pt x="907610" y="61002"/>
                  </a:lnTo>
                  <a:lnTo>
                    <a:pt x="887826" y="62745"/>
                  </a:lnTo>
                  <a:lnTo>
                    <a:pt x="868041" y="64488"/>
                  </a:lnTo>
                  <a:lnTo>
                    <a:pt x="848256" y="66231"/>
                  </a:lnTo>
                  <a:lnTo>
                    <a:pt x="828471" y="67974"/>
                  </a:lnTo>
                  <a:lnTo>
                    <a:pt x="808687" y="69717"/>
                  </a:lnTo>
                  <a:lnTo>
                    <a:pt x="788902" y="71460"/>
                  </a:lnTo>
                  <a:lnTo>
                    <a:pt x="769117" y="73203"/>
                  </a:lnTo>
                  <a:lnTo>
                    <a:pt x="749333" y="74946"/>
                  </a:lnTo>
                  <a:lnTo>
                    <a:pt x="729548" y="76689"/>
                  </a:lnTo>
                  <a:lnTo>
                    <a:pt x="709763" y="78432"/>
                  </a:lnTo>
                  <a:lnTo>
                    <a:pt x="689978" y="80175"/>
                  </a:lnTo>
                  <a:lnTo>
                    <a:pt x="670194" y="81918"/>
                  </a:lnTo>
                  <a:lnTo>
                    <a:pt x="650409" y="83660"/>
                  </a:lnTo>
                  <a:lnTo>
                    <a:pt x="630624" y="85403"/>
                  </a:lnTo>
                  <a:lnTo>
                    <a:pt x="610840" y="87146"/>
                  </a:lnTo>
                  <a:lnTo>
                    <a:pt x="591055" y="88889"/>
                  </a:lnTo>
                  <a:lnTo>
                    <a:pt x="571270" y="90632"/>
                  </a:lnTo>
                  <a:lnTo>
                    <a:pt x="551485" y="92375"/>
                  </a:lnTo>
                  <a:lnTo>
                    <a:pt x="531701" y="94118"/>
                  </a:lnTo>
                  <a:lnTo>
                    <a:pt x="511916" y="95861"/>
                  </a:lnTo>
                  <a:lnTo>
                    <a:pt x="492131" y="97604"/>
                  </a:lnTo>
                  <a:lnTo>
                    <a:pt x="472347" y="99347"/>
                  </a:lnTo>
                  <a:lnTo>
                    <a:pt x="452562" y="101090"/>
                  </a:lnTo>
                  <a:lnTo>
                    <a:pt x="432777" y="102833"/>
                  </a:lnTo>
                  <a:lnTo>
                    <a:pt x="412992" y="104576"/>
                  </a:lnTo>
                  <a:lnTo>
                    <a:pt x="393208" y="106319"/>
                  </a:lnTo>
                  <a:lnTo>
                    <a:pt x="373423" y="108062"/>
                  </a:lnTo>
                  <a:lnTo>
                    <a:pt x="353638" y="109804"/>
                  </a:lnTo>
                  <a:lnTo>
                    <a:pt x="333854" y="111547"/>
                  </a:lnTo>
                  <a:lnTo>
                    <a:pt x="314069" y="113290"/>
                  </a:lnTo>
                  <a:lnTo>
                    <a:pt x="294284" y="115033"/>
                  </a:lnTo>
                  <a:lnTo>
                    <a:pt x="274499" y="116776"/>
                  </a:lnTo>
                  <a:lnTo>
                    <a:pt x="254715" y="118519"/>
                  </a:lnTo>
                  <a:lnTo>
                    <a:pt x="234930" y="120262"/>
                  </a:lnTo>
                  <a:lnTo>
                    <a:pt x="215145" y="122005"/>
                  </a:lnTo>
                  <a:lnTo>
                    <a:pt x="195360" y="123748"/>
                  </a:lnTo>
                  <a:lnTo>
                    <a:pt x="175576" y="125491"/>
                  </a:lnTo>
                  <a:lnTo>
                    <a:pt x="155791" y="127234"/>
                  </a:lnTo>
                  <a:lnTo>
                    <a:pt x="136006" y="128977"/>
                  </a:lnTo>
                  <a:lnTo>
                    <a:pt x="116222" y="130720"/>
                  </a:lnTo>
                  <a:lnTo>
                    <a:pt x="96437" y="132463"/>
                  </a:lnTo>
                  <a:lnTo>
                    <a:pt x="76652" y="134206"/>
                  </a:lnTo>
                  <a:lnTo>
                    <a:pt x="56867" y="135949"/>
                  </a:lnTo>
                  <a:lnTo>
                    <a:pt x="37083" y="137691"/>
                  </a:lnTo>
                  <a:lnTo>
                    <a:pt x="17298" y="139434"/>
                  </a:lnTo>
                  <a:lnTo>
                    <a:pt x="0" y="1409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053192" y="5796490"/>
              <a:ext cx="65272" cy="71722"/>
            </a:xfrm>
            <a:custGeom>
              <a:avLst/>
              <a:pathLst>
                <a:path w="65272" h="71722">
                  <a:moveTo>
                    <a:pt x="58954" y="0"/>
                  </a:moveTo>
                  <a:lnTo>
                    <a:pt x="0" y="41332"/>
                  </a:lnTo>
                  <a:lnTo>
                    <a:pt x="65272" y="717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958053" y="3207884"/>
              <a:ext cx="938381" cy="2299278"/>
            </a:xfrm>
            <a:custGeom>
              <a:avLst/>
              <a:pathLst>
                <a:path w="938381" h="2299278">
                  <a:moveTo>
                    <a:pt x="0" y="2299278"/>
                  </a:moveTo>
                  <a:lnTo>
                    <a:pt x="10852" y="2272686"/>
                  </a:lnTo>
                  <a:lnTo>
                    <a:pt x="21705" y="2246094"/>
                  </a:lnTo>
                  <a:lnTo>
                    <a:pt x="32557" y="2219502"/>
                  </a:lnTo>
                  <a:lnTo>
                    <a:pt x="43410" y="2192910"/>
                  </a:lnTo>
                  <a:lnTo>
                    <a:pt x="54263" y="2166319"/>
                  </a:lnTo>
                  <a:lnTo>
                    <a:pt x="65115" y="2139727"/>
                  </a:lnTo>
                  <a:lnTo>
                    <a:pt x="75968" y="2113135"/>
                  </a:lnTo>
                  <a:lnTo>
                    <a:pt x="86821" y="2086543"/>
                  </a:lnTo>
                  <a:lnTo>
                    <a:pt x="97673" y="2059951"/>
                  </a:lnTo>
                  <a:lnTo>
                    <a:pt x="108526" y="2033360"/>
                  </a:lnTo>
                  <a:lnTo>
                    <a:pt x="119379" y="2006768"/>
                  </a:lnTo>
                  <a:lnTo>
                    <a:pt x="130231" y="1980176"/>
                  </a:lnTo>
                  <a:lnTo>
                    <a:pt x="141084" y="1953584"/>
                  </a:lnTo>
                  <a:lnTo>
                    <a:pt x="151937" y="1926992"/>
                  </a:lnTo>
                  <a:lnTo>
                    <a:pt x="162789" y="1900401"/>
                  </a:lnTo>
                  <a:lnTo>
                    <a:pt x="173642" y="1873809"/>
                  </a:lnTo>
                  <a:lnTo>
                    <a:pt x="184494" y="1847217"/>
                  </a:lnTo>
                  <a:lnTo>
                    <a:pt x="195347" y="1820625"/>
                  </a:lnTo>
                  <a:lnTo>
                    <a:pt x="206200" y="1794033"/>
                  </a:lnTo>
                  <a:lnTo>
                    <a:pt x="217052" y="1767442"/>
                  </a:lnTo>
                  <a:lnTo>
                    <a:pt x="227905" y="1740850"/>
                  </a:lnTo>
                  <a:lnTo>
                    <a:pt x="238758" y="1714258"/>
                  </a:lnTo>
                  <a:lnTo>
                    <a:pt x="249610" y="1687666"/>
                  </a:lnTo>
                  <a:lnTo>
                    <a:pt x="260463" y="1661074"/>
                  </a:lnTo>
                  <a:lnTo>
                    <a:pt x="271316" y="1634483"/>
                  </a:lnTo>
                  <a:lnTo>
                    <a:pt x="282168" y="1607891"/>
                  </a:lnTo>
                  <a:lnTo>
                    <a:pt x="293021" y="1581299"/>
                  </a:lnTo>
                  <a:lnTo>
                    <a:pt x="303874" y="1554707"/>
                  </a:lnTo>
                  <a:lnTo>
                    <a:pt x="314726" y="1528115"/>
                  </a:lnTo>
                  <a:lnTo>
                    <a:pt x="325579" y="1501524"/>
                  </a:lnTo>
                  <a:lnTo>
                    <a:pt x="336431" y="1474932"/>
                  </a:lnTo>
                  <a:lnTo>
                    <a:pt x="347284" y="1448340"/>
                  </a:lnTo>
                  <a:lnTo>
                    <a:pt x="358137" y="1421748"/>
                  </a:lnTo>
                  <a:lnTo>
                    <a:pt x="368989" y="1395156"/>
                  </a:lnTo>
                  <a:lnTo>
                    <a:pt x="379842" y="1368565"/>
                  </a:lnTo>
                  <a:lnTo>
                    <a:pt x="390695" y="1341973"/>
                  </a:lnTo>
                  <a:lnTo>
                    <a:pt x="401547" y="1315381"/>
                  </a:lnTo>
                  <a:lnTo>
                    <a:pt x="412400" y="1288789"/>
                  </a:lnTo>
                  <a:lnTo>
                    <a:pt x="423253" y="1262197"/>
                  </a:lnTo>
                  <a:lnTo>
                    <a:pt x="434105" y="1235606"/>
                  </a:lnTo>
                  <a:lnTo>
                    <a:pt x="444958" y="1209014"/>
                  </a:lnTo>
                  <a:lnTo>
                    <a:pt x="455811" y="1182422"/>
                  </a:lnTo>
                  <a:lnTo>
                    <a:pt x="466663" y="1155830"/>
                  </a:lnTo>
                  <a:lnTo>
                    <a:pt x="477516" y="1129238"/>
                  </a:lnTo>
                  <a:lnTo>
                    <a:pt x="488368" y="1102647"/>
                  </a:lnTo>
                  <a:lnTo>
                    <a:pt x="499221" y="1076055"/>
                  </a:lnTo>
                  <a:lnTo>
                    <a:pt x="510074" y="1049463"/>
                  </a:lnTo>
                  <a:lnTo>
                    <a:pt x="520926" y="1022871"/>
                  </a:lnTo>
                  <a:lnTo>
                    <a:pt x="531779" y="996279"/>
                  </a:lnTo>
                  <a:lnTo>
                    <a:pt x="542632" y="969688"/>
                  </a:lnTo>
                  <a:lnTo>
                    <a:pt x="553484" y="943096"/>
                  </a:lnTo>
                  <a:lnTo>
                    <a:pt x="564337" y="916504"/>
                  </a:lnTo>
                  <a:lnTo>
                    <a:pt x="575190" y="889912"/>
                  </a:lnTo>
                  <a:lnTo>
                    <a:pt x="586042" y="863320"/>
                  </a:lnTo>
                  <a:lnTo>
                    <a:pt x="596895" y="836729"/>
                  </a:lnTo>
                  <a:lnTo>
                    <a:pt x="607748" y="810137"/>
                  </a:lnTo>
                  <a:lnTo>
                    <a:pt x="618600" y="783545"/>
                  </a:lnTo>
                  <a:lnTo>
                    <a:pt x="629453" y="756953"/>
                  </a:lnTo>
                  <a:lnTo>
                    <a:pt x="640305" y="730361"/>
                  </a:lnTo>
                  <a:lnTo>
                    <a:pt x="651158" y="703770"/>
                  </a:lnTo>
                  <a:lnTo>
                    <a:pt x="662011" y="677178"/>
                  </a:lnTo>
                  <a:lnTo>
                    <a:pt x="672863" y="650586"/>
                  </a:lnTo>
                  <a:lnTo>
                    <a:pt x="683716" y="623994"/>
                  </a:lnTo>
                  <a:lnTo>
                    <a:pt x="694569" y="597402"/>
                  </a:lnTo>
                  <a:lnTo>
                    <a:pt x="705421" y="570811"/>
                  </a:lnTo>
                  <a:lnTo>
                    <a:pt x="716274" y="544219"/>
                  </a:lnTo>
                  <a:lnTo>
                    <a:pt x="727127" y="517627"/>
                  </a:lnTo>
                  <a:lnTo>
                    <a:pt x="737979" y="491035"/>
                  </a:lnTo>
                  <a:lnTo>
                    <a:pt x="748832" y="464443"/>
                  </a:lnTo>
                  <a:lnTo>
                    <a:pt x="759685" y="437852"/>
                  </a:lnTo>
                  <a:lnTo>
                    <a:pt x="770537" y="411260"/>
                  </a:lnTo>
                  <a:lnTo>
                    <a:pt x="781390" y="384668"/>
                  </a:lnTo>
                  <a:lnTo>
                    <a:pt x="792242" y="358076"/>
                  </a:lnTo>
                  <a:lnTo>
                    <a:pt x="803095" y="331484"/>
                  </a:lnTo>
                  <a:lnTo>
                    <a:pt x="813948" y="304893"/>
                  </a:lnTo>
                  <a:lnTo>
                    <a:pt x="824800" y="278301"/>
                  </a:lnTo>
                  <a:lnTo>
                    <a:pt x="835653" y="251709"/>
                  </a:lnTo>
                  <a:lnTo>
                    <a:pt x="846506" y="225117"/>
                  </a:lnTo>
                  <a:lnTo>
                    <a:pt x="857358" y="198525"/>
                  </a:lnTo>
                  <a:lnTo>
                    <a:pt x="868211" y="171934"/>
                  </a:lnTo>
                  <a:lnTo>
                    <a:pt x="879064" y="145342"/>
                  </a:lnTo>
                  <a:lnTo>
                    <a:pt x="889916" y="118750"/>
                  </a:lnTo>
                  <a:lnTo>
                    <a:pt x="900769" y="92158"/>
                  </a:lnTo>
                  <a:lnTo>
                    <a:pt x="911622" y="65566"/>
                  </a:lnTo>
                  <a:lnTo>
                    <a:pt x="922474" y="38975"/>
                  </a:lnTo>
                  <a:lnTo>
                    <a:pt x="933327" y="12383"/>
                  </a:lnTo>
                  <a:lnTo>
                    <a:pt x="938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3839542" y="3207884"/>
              <a:ext cx="66662" cy="71334"/>
            </a:xfrm>
            <a:custGeom>
              <a:avLst/>
              <a:pathLst>
                <a:path w="66662" h="71334">
                  <a:moveTo>
                    <a:pt x="66662" y="71334"/>
                  </a:moveTo>
                  <a:lnTo>
                    <a:pt x="56892" y="0"/>
                  </a:lnTo>
                  <a:lnTo>
                    <a:pt x="0" y="441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3589396" y="1325412"/>
              <a:ext cx="1759560" cy="3015986"/>
            </a:xfrm>
            <a:custGeom>
              <a:avLst/>
              <a:pathLst>
                <a:path w="1759560" h="3015986">
                  <a:moveTo>
                    <a:pt x="1759560" y="0"/>
                  </a:moveTo>
                  <a:lnTo>
                    <a:pt x="1739955" y="33605"/>
                  </a:lnTo>
                  <a:lnTo>
                    <a:pt x="1720349" y="67210"/>
                  </a:lnTo>
                  <a:lnTo>
                    <a:pt x="1700743" y="100816"/>
                  </a:lnTo>
                  <a:lnTo>
                    <a:pt x="1681137" y="134421"/>
                  </a:lnTo>
                  <a:lnTo>
                    <a:pt x="1661532" y="168027"/>
                  </a:lnTo>
                  <a:lnTo>
                    <a:pt x="1641926" y="201632"/>
                  </a:lnTo>
                  <a:lnTo>
                    <a:pt x="1622320" y="235237"/>
                  </a:lnTo>
                  <a:lnTo>
                    <a:pt x="1602714" y="268843"/>
                  </a:lnTo>
                  <a:lnTo>
                    <a:pt x="1583108" y="302448"/>
                  </a:lnTo>
                  <a:lnTo>
                    <a:pt x="1563503" y="336054"/>
                  </a:lnTo>
                  <a:lnTo>
                    <a:pt x="1543897" y="369659"/>
                  </a:lnTo>
                  <a:lnTo>
                    <a:pt x="1524291" y="403265"/>
                  </a:lnTo>
                  <a:lnTo>
                    <a:pt x="1504685" y="436870"/>
                  </a:lnTo>
                  <a:lnTo>
                    <a:pt x="1485080" y="470475"/>
                  </a:lnTo>
                  <a:lnTo>
                    <a:pt x="1465474" y="504081"/>
                  </a:lnTo>
                  <a:lnTo>
                    <a:pt x="1445868" y="537686"/>
                  </a:lnTo>
                  <a:lnTo>
                    <a:pt x="1426262" y="571292"/>
                  </a:lnTo>
                  <a:lnTo>
                    <a:pt x="1406656" y="604897"/>
                  </a:lnTo>
                  <a:lnTo>
                    <a:pt x="1387051" y="638503"/>
                  </a:lnTo>
                  <a:lnTo>
                    <a:pt x="1367445" y="672108"/>
                  </a:lnTo>
                  <a:lnTo>
                    <a:pt x="1347839" y="705713"/>
                  </a:lnTo>
                  <a:lnTo>
                    <a:pt x="1328233" y="739319"/>
                  </a:lnTo>
                  <a:lnTo>
                    <a:pt x="1308627" y="772924"/>
                  </a:lnTo>
                  <a:lnTo>
                    <a:pt x="1289022" y="806530"/>
                  </a:lnTo>
                  <a:lnTo>
                    <a:pt x="1269416" y="840135"/>
                  </a:lnTo>
                  <a:lnTo>
                    <a:pt x="1249810" y="873740"/>
                  </a:lnTo>
                  <a:lnTo>
                    <a:pt x="1230204" y="907346"/>
                  </a:lnTo>
                  <a:lnTo>
                    <a:pt x="1210599" y="940951"/>
                  </a:lnTo>
                  <a:lnTo>
                    <a:pt x="1190993" y="974557"/>
                  </a:lnTo>
                  <a:lnTo>
                    <a:pt x="1171387" y="1008162"/>
                  </a:lnTo>
                  <a:lnTo>
                    <a:pt x="1151781" y="1041768"/>
                  </a:lnTo>
                  <a:lnTo>
                    <a:pt x="1132175" y="1075373"/>
                  </a:lnTo>
                  <a:lnTo>
                    <a:pt x="1112570" y="1108978"/>
                  </a:lnTo>
                  <a:lnTo>
                    <a:pt x="1092964" y="1142584"/>
                  </a:lnTo>
                  <a:lnTo>
                    <a:pt x="1073358" y="1176189"/>
                  </a:lnTo>
                  <a:lnTo>
                    <a:pt x="1053752" y="1209795"/>
                  </a:lnTo>
                  <a:lnTo>
                    <a:pt x="1034146" y="1243400"/>
                  </a:lnTo>
                  <a:lnTo>
                    <a:pt x="1014541" y="1277006"/>
                  </a:lnTo>
                  <a:lnTo>
                    <a:pt x="994935" y="1310611"/>
                  </a:lnTo>
                  <a:lnTo>
                    <a:pt x="975329" y="1344216"/>
                  </a:lnTo>
                  <a:lnTo>
                    <a:pt x="955723" y="1377822"/>
                  </a:lnTo>
                  <a:lnTo>
                    <a:pt x="936118" y="1411427"/>
                  </a:lnTo>
                  <a:lnTo>
                    <a:pt x="916512" y="1445033"/>
                  </a:lnTo>
                  <a:lnTo>
                    <a:pt x="896906" y="1478638"/>
                  </a:lnTo>
                  <a:lnTo>
                    <a:pt x="877300" y="1512243"/>
                  </a:lnTo>
                  <a:lnTo>
                    <a:pt x="857694" y="1545849"/>
                  </a:lnTo>
                  <a:lnTo>
                    <a:pt x="838089" y="1579454"/>
                  </a:lnTo>
                  <a:lnTo>
                    <a:pt x="818483" y="1613060"/>
                  </a:lnTo>
                  <a:lnTo>
                    <a:pt x="798877" y="1646665"/>
                  </a:lnTo>
                  <a:lnTo>
                    <a:pt x="779271" y="1680271"/>
                  </a:lnTo>
                  <a:lnTo>
                    <a:pt x="759665" y="1713876"/>
                  </a:lnTo>
                  <a:lnTo>
                    <a:pt x="740060" y="1747481"/>
                  </a:lnTo>
                  <a:lnTo>
                    <a:pt x="720454" y="1781087"/>
                  </a:lnTo>
                  <a:lnTo>
                    <a:pt x="700848" y="1814692"/>
                  </a:lnTo>
                  <a:lnTo>
                    <a:pt x="681242" y="1848298"/>
                  </a:lnTo>
                  <a:lnTo>
                    <a:pt x="661637" y="1881903"/>
                  </a:lnTo>
                  <a:lnTo>
                    <a:pt x="642031" y="1915509"/>
                  </a:lnTo>
                  <a:lnTo>
                    <a:pt x="622425" y="1949114"/>
                  </a:lnTo>
                  <a:lnTo>
                    <a:pt x="602819" y="1982719"/>
                  </a:lnTo>
                  <a:lnTo>
                    <a:pt x="583213" y="2016325"/>
                  </a:lnTo>
                  <a:lnTo>
                    <a:pt x="563608" y="2049930"/>
                  </a:lnTo>
                  <a:lnTo>
                    <a:pt x="544002" y="2083536"/>
                  </a:lnTo>
                  <a:lnTo>
                    <a:pt x="524396" y="2117141"/>
                  </a:lnTo>
                  <a:lnTo>
                    <a:pt x="504790" y="2150746"/>
                  </a:lnTo>
                  <a:lnTo>
                    <a:pt x="485185" y="2184352"/>
                  </a:lnTo>
                  <a:lnTo>
                    <a:pt x="465579" y="2217957"/>
                  </a:lnTo>
                  <a:lnTo>
                    <a:pt x="445973" y="2251563"/>
                  </a:lnTo>
                  <a:lnTo>
                    <a:pt x="426367" y="2285168"/>
                  </a:lnTo>
                  <a:lnTo>
                    <a:pt x="406761" y="2318774"/>
                  </a:lnTo>
                  <a:lnTo>
                    <a:pt x="387156" y="2352379"/>
                  </a:lnTo>
                  <a:lnTo>
                    <a:pt x="367550" y="2385984"/>
                  </a:lnTo>
                  <a:lnTo>
                    <a:pt x="347944" y="2419590"/>
                  </a:lnTo>
                  <a:lnTo>
                    <a:pt x="328338" y="2453195"/>
                  </a:lnTo>
                  <a:lnTo>
                    <a:pt x="308732" y="2486801"/>
                  </a:lnTo>
                  <a:lnTo>
                    <a:pt x="289127" y="2520406"/>
                  </a:lnTo>
                  <a:lnTo>
                    <a:pt x="269521" y="2554012"/>
                  </a:lnTo>
                  <a:lnTo>
                    <a:pt x="249915" y="2587617"/>
                  </a:lnTo>
                  <a:lnTo>
                    <a:pt x="230309" y="2621222"/>
                  </a:lnTo>
                  <a:lnTo>
                    <a:pt x="210704" y="2654828"/>
                  </a:lnTo>
                  <a:lnTo>
                    <a:pt x="191098" y="2688433"/>
                  </a:lnTo>
                  <a:lnTo>
                    <a:pt x="171492" y="2722039"/>
                  </a:lnTo>
                  <a:lnTo>
                    <a:pt x="151886" y="2755644"/>
                  </a:lnTo>
                  <a:lnTo>
                    <a:pt x="132280" y="2789249"/>
                  </a:lnTo>
                  <a:lnTo>
                    <a:pt x="112675" y="2822855"/>
                  </a:lnTo>
                  <a:lnTo>
                    <a:pt x="93069" y="2856460"/>
                  </a:lnTo>
                  <a:lnTo>
                    <a:pt x="73463" y="2890066"/>
                  </a:lnTo>
                  <a:lnTo>
                    <a:pt x="53857" y="2923671"/>
                  </a:lnTo>
                  <a:lnTo>
                    <a:pt x="34251" y="2957277"/>
                  </a:lnTo>
                  <a:lnTo>
                    <a:pt x="14646" y="2990882"/>
                  </a:lnTo>
                  <a:lnTo>
                    <a:pt x="0" y="30159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589396" y="4269400"/>
              <a:ext cx="62516" cy="71999"/>
            </a:xfrm>
            <a:custGeom>
              <a:avLst/>
              <a:pathLst>
                <a:path w="62516" h="71999">
                  <a:moveTo>
                    <a:pt x="326" y="0"/>
                  </a:moveTo>
                  <a:lnTo>
                    <a:pt x="0" y="71999"/>
                  </a:lnTo>
                  <a:lnTo>
                    <a:pt x="62516" y="362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846295" y="1325412"/>
              <a:ext cx="1502661" cy="2934555"/>
            </a:xfrm>
            <a:custGeom>
              <a:avLst/>
              <a:pathLst>
                <a:path w="1502661" h="2934555">
                  <a:moveTo>
                    <a:pt x="1502661" y="0"/>
                  </a:moveTo>
                  <a:lnTo>
                    <a:pt x="1485826" y="32878"/>
                  </a:lnTo>
                  <a:lnTo>
                    <a:pt x="1468990" y="65757"/>
                  </a:lnTo>
                  <a:lnTo>
                    <a:pt x="1452154" y="98636"/>
                  </a:lnTo>
                  <a:lnTo>
                    <a:pt x="1435318" y="131514"/>
                  </a:lnTo>
                  <a:lnTo>
                    <a:pt x="1418482" y="164393"/>
                  </a:lnTo>
                  <a:lnTo>
                    <a:pt x="1401647" y="197272"/>
                  </a:lnTo>
                  <a:lnTo>
                    <a:pt x="1384811" y="230150"/>
                  </a:lnTo>
                  <a:lnTo>
                    <a:pt x="1367975" y="263029"/>
                  </a:lnTo>
                  <a:lnTo>
                    <a:pt x="1351139" y="295908"/>
                  </a:lnTo>
                  <a:lnTo>
                    <a:pt x="1334304" y="328786"/>
                  </a:lnTo>
                  <a:lnTo>
                    <a:pt x="1317468" y="361665"/>
                  </a:lnTo>
                  <a:lnTo>
                    <a:pt x="1300632" y="394544"/>
                  </a:lnTo>
                  <a:lnTo>
                    <a:pt x="1283796" y="427422"/>
                  </a:lnTo>
                  <a:lnTo>
                    <a:pt x="1266960" y="460301"/>
                  </a:lnTo>
                  <a:lnTo>
                    <a:pt x="1250125" y="493180"/>
                  </a:lnTo>
                  <a:lnTo>
                    <a:pt x="1233289" y="526058"/>
                  </a:lnTo>
                  <a:lnTo>
                    <a:pt x="1216453" y="558937"/>
                  </a:lnTo>
                  <a:lnTo>
                    <a:pt x="1199617" y="591816"/>
                  </a:lnTo>
                  <a:lnTo>
                    <a:pt x="1182782" y="624694"/>
                  </a:lnTo>
                  <a:lnTo>
                    <a:pt x="1165946" y="657573"/>
                  </a:lnTo>
                  <a:lnTo>
                    <a:pt x="1149110" y="690452"/>
                  </a:lnTo>
                  <a:lnTo>
                    <a:pt x="1132274" y="723330"/>
                  </a:lnTo>
                  <a:lnTo>
                    <a:pt x="1115438" y="756209"/>
                  </a:lnTo>
                  <a:lnTo>
                    <a:pt x="1098603" y="789088"/>
                  </a:lnTo>
                  <a:lnTo>
                    <a:pt x="1081767" y="821966"/>
                  </a:lnTo>
                  <a:lnTo>
                    <a:pt x="1064931" y="854845"/>
                  </a:lnTo>
                  <a:lnTo>
                    <a:pt x="1048095" y="887724"/>
                  </a:lnTo>
                  <a:lnTo>
                    <a:pt x="1031259" y="920602"/>
                  </a:lnTo>
                  <a:lnTo>
                    <a:pt x="1014424" y="953481"/>
                  </a:lnTo>
                  <a:lnTo>
                    <a:pt x="997588" y="986360"/>
                  </a:lnTo>
                  <a:lnTo>
                    <a:pt x="980752" y="1019238"/>
                  </a:lnTo>
                  <a:lnTo>
                    <a:pt x="963916" y="1052117"/>
                  </a:lnTo>
                  <a:lnTo>
                    <a:pt x="947081" y="1084996"/>
                  </a:lnTo>
                  <a:lnTo>
                    <a:pt x="930245" y="1117875"/>
                  </a:lnTo>
                  <a:lnTo>
                    <a:pt x="913409" y="1150753"/>
                  </a:lnTo>
                  <a:lnTo>
                    <a:pt x="896573" y="1183632"/>
                  </a:lnTo>
                  <a:lnTo>
                    <a:pt x="879737" y="1216511"/>
                  </a:lnTo>
                  <a:lnTo>
                    <a:pt x="862902" y="1249389"/>
                  </a:lnTo>
                  <a:lnTo>
                    <a:pt x="846066" y="1282268"/>
                  </a:lnTo>
                  <a:lnTo>
                    <a:pt x="829230" y="1315147"/>
                  </a:lnTo>
                  <a:lnTo>
                    <a:pt x="812394" y="1348025"/>
                  </a:lnTo>
                  <a:lnTo>
                    <a:pt x="795559" y="1380904"/>
                  </a:lnTo>
                  <a:lnTo>
                    <a:pt x="778723" y="1413783"/>
                  </a:lnTo>
                  <a:lnTo>
                    <a:pt x="761887" y="1446661"/>
                  </a:lnTo>
                  <a:lnTo>
                    <a:pt x="745051" y="1479540"/>
                  </a:lnTo>
                  <a:lnTo>
                    <a:pt x="728215" y="1512419"/>
                  </a:lnTo>
                  <a:lnTo>
                    <a:pt x="711380" y="1545297"/>
                  </a:lnTo>
                  <a:lnTo>
                    <a:pt x="694544" y="1578176"/>
                  </a:lnTo>
                  <a:lnTo>
                    <a:pt x="677708" y="1611055"/>
                  </a:lnTo>
                  <a:lnTo>
                    <a:pt x="660872" y="1643933"/>
                  </a:lnTo>
                  <a:lnTo>
                    <a:pt x="644037" y="1676812"/>
                  </a:lnTo>
                  <a:lnTo>
                    <a:pt x="627201" y="1709691"/>
                  </a:lnTo>
                  <a:lnTo>
                    <a:pt x="610365" y="1742569"/>
                  </a:lnTo>
                  <a:lnTo>
                    <a:pt x="593529" y="1775448"/>
                  </a:lnTo>
                  <a:lnTo>
                    <a:pt x="576693" y="1808327"/>
                  </a:lnTo>
                  <a:lnTo>
                    <a:pt x="559858" y="1841205"/>
                  </a:lnTo>
                  <a:lnTo>
                    <a:pt x="543022" y="1874084"/>
                  </a:lnTo>
                  <a:lnTo>
                    <a:pt x="526186" y="1906963"/>
                  </a:lnTo>
                  <a:lnTo>
                    <a:pt x="509350" y="1939841"/>
                  </a:lnTo>
                  <a:lnTo>
                    <a:pt x="492515" y="1972720"/>
                  </a:lnTo>
                  <a:lnTo>
                    <a:pt x="475679" y="2005599"/>
                  </a:lnTo>
                  <a:lnTo>
                    <a:pt x="458843" y="2038477"/>
                  </a:lnTo>
                  <a:lnTo>
                    <a:pt x="442007" y="2071356"/>
                  </a:lnTo>
                  <a:lnTo>
                    <a:pt x="425171" y="2104235"/>
                  </a:lnTo>
                  <a:lnTo>
                    <a:pt x="408336" y="2137114"/>
                  </a:lnTo>
                  <a:lnTo>
                    <a:pt x="391500" y="2169992"/>
                  </a:lnTo>
                  <a:lnTo>
                    <a:pt x="374664" y="2202871"/>
                  </a:lnTo>
                  <a:lnTo>
                    <a:pt x="357828" y="2235750"/>
                  </a:lnTo>
                  <a:lnTo>
                    <a:pt x="340992" y="2268628"/>
                  </a:lnTo>
                  <a:lnTo>
                    <a:pt x="324157" y="2301507"/>
                  </a:lnTo>
                  <a:lnTo>
                    <a:pt x="307321" y="2334386"/>
                  </a:lnTo>
                  <a:lnTo>
                    <a:pt x="290485" y="2367264"/>
                  </a:lnTo>
                  <a:lnTo>
                    <a:pt x="273649" y="2400143"/>
                  </a:lnTo>
                  <a:lnTo>
                    <a:pt x="256814" y="2433022"/>
                  </a:lnTo>
                  <a:lnTo>
                    <a:pt x="239978" y="2465900"/>
                  </a:lnTo>
                  <a:lnTo>
                    <a:pt x="223142" y="2498779"/>
                  </a:lnTo>
                  <a:lnTo>
                    <a:pt x="206306" y="2531658"/>
                  </a:lnTo>
                  <a:lnTo>
                    <a:pt x="189470" y="2564536"/>
                  </a:lnTo>
                  <a:lnTo>
                    <a:pt x="172635" y="2597415"/>
                  </a:lnTo>
                  <a:lnTo>
                    <a:pt x="155799" y="2630294"/>
                  </a:lnTo>
                  <a:lnTo>
                    <a:pt x="138963" y="2663172"/>
                  </a:lnTo>
                  <a:lnTo>
                    <a:pt x="122127" y="2696051"/>
                  </a:lnTo>
                  <a:lnTo>
                    <a:pt x="105292" y="2728930"/>
                  </a:lnTo>
                  <a:lnTo>
                    <a:pt x="88456" y="2761808"/>
                  </a:lnTo>
                  <a:lnTo>
                    <a:pt x="71620" y="2794687"/>
                  </a:lnTo>
                  <a:lnTo>
                    <a:pt x="54784" y="2827566"/>
                  </a:lnTo>
                  <a:lnTo>
                    <a:pt x="37948" y="2860444"/>
                  </a:lnTo>
                  <a:lnTo>
                    <a:pt x="21113" y="2893323"/>
                  </a:lnTo>
                  <a:lnTo>
                    <a:pt x="4277" y="2926202"/>
                  </a:lnTo>
                  <a:lnTo>
                    <a:pt x="0" y="29345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842671" y="4188059"/>
              <a:ext cx="64086" cy="71908"/>
            </a:xfrm>
            <a:custGeom>
              <a:avLst/>
              <a:pathLst>
                <a:path w="64086" h="71908">
                  <a:moveTo>
                    <a:pt x="0" y="0"/>
                  </a:moveTo>
                  <a:lnTo>
                    <a:pt x="3623" y="71908"/>
                  </a:lnTo>
                  <a:lnTo>
                    <a:pt x="64086" y="328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3918469" y="4852033"/>
              <a:ext cx="734799" cy="844830"/>
            </a:xfrm>
            <a:custGeom>
              <a:avLst/>
              <a:pathLst>
                <a:path w="734799" h="844830">
                  <a:moveTo>
                    <a:pt x="734799" y="844830"/>
                  </a:moveTo>
                  <a:lnTo>
                    <a:pt x="724990" y="833553"/>
                  </a:lnTo>
                  <a:lnTo>
                    <a:pt x="715181" y="822276"/>
                  </a:lnTo>
                  <a:lnTo>
                    <a:pt x="705373" y="810998"/>
                  </a:lnTo>
                  <a:lnTo>
                    <a:pt x="695564" y="799721"/>
                  </a:lnTo>
                  <a:lnTo>
                    <a:pt x="685756" y="788443"/>
                  </a:lnTo>
                  <a:lnTo>
                    <a:pt x="675947" y="777166"/>
                  </a:lnTo>
                  <a:lnTo>
                    <a:pt x="666138" y="765889"/>
                  </a:lnTo>
                  <a:lnTo>
                    <a:pt x="656330" y="754611"/>
                  </a:lnTo>
                  <a:lnTo>
                    <a:pt x="646521" y="743334"/>
                  </a:lnTo>
                  <a:lnTo>
                    <a:pt x="636712" y="732056"/>
                  </a:lnTo>
                  <a:lnTo>
                    <a:pt x="626904" y="720779"/>
                  </a:lnTo>
                  <a:lnTo>
                    <a:pt x="617095" y="709502"/>
                  </a:lnTo>
                  <a:lnTo>
                    <a:pt x="607287" y="698224"/>
                  </a:lnTo>
                  <a:lnTo>
                    <a:pt x="597478" y="686947"/>
                  </a:lnTo>
                  <a:lnTo>
                    <a:pt x="587669" y="675669"/>
                  </a:lnTo>
                  <a:lnTo>
                    <a:pt x="577861" y="664392"/>
                  </a:lnTo>
                  <a:lnTo>
                    <a:pt x="568052" y="653115"/>
                  </a:lnTo>
                  <a:lnTo>
                    <a:pt x="558243" y="641837"/>
                  </a:lnTo>
                  <a:lnTo>
                    <a:pt x="548435" y="630560"/>
                  </a:lnTo>
                  <a:lnTo>
                    <a:pt x="538626" y="619282"/>
                  </a:lnTo>
                  <a:lnTo>
                    <a:pt x="528818" y="608005"/>
                  </a:lnTo>
                  <a:lnTo>
                    <a:pt x="519009" y="596728"/>
                  </a:lnTo>
                  <a:lnTo>
                    <a:pt x="509200" y="585450"/>
                  </a:lnTo>
                  <a:lnTo>
                    <a:pt x="499392" y="574173"/>
                  </a:lnTo>
                  <a:lnTo>
                    <a:pt x="489583" y="562895"/>
                  </a:lnTo>
                  <a:lnTo>
                    <a:pt x="479774" y="551618"/>
                  </a:lnTo>
                  <a:lnTo>
                    <a:pt x="469966" y="540341"/>
                  </a:lnTo>
                  <a:lnTo>
                    <a:pt x="460157" y="529063"/>
                  </a:lnTo>
                  <a:lnTo>
                    <a:pt x="450349" y="517786"/>
                  </a:lnTo>
                  <a:lnTo>
                    <a:pt x="440540" y="506508"/>
                  </a:lnTo>
                  <a:lnTo>
                    <a:pt x="430731" y="495231"/>
                  </a:lnTo>
                  <a:lnTo>
                    <a:pt x="420923" y="483954"/>
                  </a:lnTo>
                  <a:lnTo>
                    <a:pt x="411114" y="472676"/>
                  </a:lnTo>
                  <a:lnTo>
                    <a:pt x="401306" y="461399"/>
                  </a:lnTo>
                  <a:lnTo>
                    <a:pt x="391497" y="450121"/>
                  </a:lnTo>
                  <a:lnTo>
                    <a:pt x="381688" y="438844"/>
                  </a:lnTo>
                  <a:lnTo>
                    <a:pt x="371880" y="427567"/>
                  </a:lnTo>
                  <a:lnTo>
                    <a:pt x="362071" y="416289"/>
                  </a:lnTo>
                  <a:lnTo>
                    <a:pt x="352262" y="405012"/>
                  </a:lnTo>
                  <a:lnTo>
                    <a:pt x="342454" y="393734"/>
                  </a:lnTo>
                  <a:lnTo>
                    <a:pt x="332645" y="382457"/>
                  </a:lnTo>
                  <a:lnTo>
                    <a:pt x="322837" y="371180"/>
                  </a:lnTo>
                  <a:lnTo>
                    <a:pt x="313028" y="359902"/>
                  </a:lnTo>
                  <a:lnTo>
                    <a:pt x="303219" y="348625"/>
                  </a:lnTo>
                  <a:lnTo>
                    <a:pt x="293411" y="337347"/>
                  </a:lnTo>
                  <a:lnTo>
                    <a:pt x="283602" y="326070"/>
                  </a:lnTo>
                  <a:lnTo>
                    <a:pt x="273793" y="314793"/>
                  </a:lnTo>
                  <a:lnTo>
                    <a:pt x="263985" y="303515"/>
                  </a:lnTo>
                  <a:lnTo>
                    <a:pt x="254176" y="292238"/>
                  </a:lnTo>
                  <a:lnTo>
                    <a:pt x="244368" y="280960"/>
                  </a:lnTo>
                  <a:lnTo>
                    <a:pt x="234559" y="269683"/>
                  </a:lnTo>
                  <a:lnTo>
                    <a:pt x="224750" y="258405"/>
                  </a:lnTo>
                  <a:lnTo>
                    <a:pt x="214942" y="247128"/>
                  </a:lnTo>
                  <a:lnTo>
                    <a:pt x="205133" y="235851"/>
                  </a:lnTo>
                  <a:lnTo>
                    <a:pt x="195325" y="224573"/>
                  </a:lnTo>
                  <a:lnTo>
                    <a:pt x="185516" y="213296"/>
                  </a:lnTo>
                  <a:lnTo>
                    <a:pt x="175707" y="202018"/>
                  </a:lnTo>
                  <a:lnTo>
                    <a:pt x="165899" y="190741"/>
                  </a:lnTo>
                  <a:lnTo>
                    <a:pt x="156090" y="179464"/>
                  </a:lnTo>
                  <a:lnTo>
                    <a:pt x="146281" y="168186"/>
                  </a:lnTo>
                  <a:lnTo>
                    <a:pt x="136473" y="156909"/>
                  </a:lnTo>
                  <a:lnTo>
                    <a:pt x="126664" y="145631"/>
                  </a:lnTo>
                  <a:lnTo>
                    <a:pt x="116856" y="134354"/>
                  </a:lnTo>
                  <a:lnTo>
                    <a:pt x="107047" y="123077"/>
                  </a:lnTo>
                  <a:lnTo>
                    <a:pt x="97238" y="111799"/>
                  </a:lnTo>
                  <a:lnTo>
                    <a:pt x="87430" y="100522"/>
                  </a:lnTo>
                  <a:lnTo>
                    <a:pt x="77621" y="89244"/>
                  </a:lnTo>
                  <a:lnTo>
                    <a:pt x="67812" y="77967"/>
                  </a:lnTo>
                  <a:lnTo>
                    <a:pt x="58004" y="66690"/>
                  </a:lnTo>
                  <a:lnTo>
                    <a:pt x="48195" y="55412"/>
                  </a:lnTo>
                  <a:lnTo>
                    <a:pt x="38387" y="44135"/>
                  </a:lnTo>
                  <a:lnTo>
                    <a:pt x="28578" y="32857"/>
                  </a:lnTo>
                  <a:lnTo>
                    <a:pt x="18769" y="21580"/>
                  </a:lnTo>
                  <a:lnTo>
                    <a:pt x="8961" y="103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918469" y="4852033"/>
              <a:ext cx="68083" cy="70673"/>
            </a:xfrm>
            <a:custGeom>
              <a:avLst/>
              <a:pathLst>
                <a:path w="68083" h="70673">
                  <a:moveTo>
                    <a:pt x="68083" y="23422"/>
                  </a:moveTo>
                  <a:lnTo>
                    <a:pt x="0" y="0"/>
                  </a:lnTo>
                  <a:lnTo>
                    <a:pt x="13757" y="70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315820" y="5547198"/>
              <a:ext cx="1337447" cy="149665"/>
            </a:xfrm>
            <a:custGeom>
              <a:avLst/>
              <a:pathLst>
                <a:path w="1337447" h="149665">
                  <a:moveTo>
                    <a:pt x="1337447" y="149665"/>
                  </a:moveTo>
                  <a:lnTo>
                    <a:pt x="1320324" y="147749"/>
                  </a:lnTo>
                  <a:lnTo>
                    <a:pt x="1303200" y="145833"/>
                  </a:lnTo>
                  <a:lnTo>
                    <a:pt x="1286077" y="143917"/>
                  </a:lnTo>
                  <a:lnTo>
                    <a:pt x="1268954" y="142001"/>
                  </a:lnTo>
                  <a:lnTo>
                    <a:pt x="1251830" y="140084"/>
                  </a:lnTo>
                  <a:lnTo>
                    <a:pt x="1234707" y="138168"/>
                  </a:lnTo>
                  <a:lnTo>
                    <a:pt x="1217584" y="136252"/>
                  </a:lnTo>
                  <a:lnTo>
                    <a:pt x="1200460" y="134336"/>
                  </a:lnTo>
                  <a:lnTo>
                    <a:pt x="1183337" y="132420"/>
                  </a:lnTo>
                  <a:lnTo>
                    <a:pt x="1166213" y="130504"/>
                  </a:lnTo>
                  <a:lnTo>
                    <a:pt x="1149090" y="128587"/>
                  </a:lnTo>
                  <a:lnTo>
                    <a:pt x="1131967" y="126671"/>
                  </a:lnTo>
                  <a:lnTo>
                    <a:pt x="1114843" y="124755"/>
                  </a:lnTo>
                  <a:lnTo>
                    <a:pt x="1097720" y="122839"/>
                  </a:lnTo>
                  <a:lnTo>
                    <a:pt x="1080596" y="120923"/>
                  </a:lnTo>
                  <a:lnTo>
                    <a:pt x="1063473" y="119006"/>
                  </a:lnTo>
                  <a:lnTo>
                    <a:pt x="1046350" y="117090"/>
                  </a:lnTo>
                  <a:lnTo>
                    <a:pt x="1029226" y="115174"/>
                  </a:lnTo>
                  <a:lnTo>
                    <a:pt x="1012103" y="113258"/>
                  </a:lnTo>
                  <a:lnTo>
                    <a:pt x="994980" y="111342"/>
                  </a:lnTo>
                  <a:lnTo>
                    <a:pt x="977856" y="109426"/>
                  </a:lnTo>
                  <a:lnTo>
                    <a:pt x="960733" y="107509"/>
                  </a:lnTo>
                  <a:lnTo>
                    <a:pt x="943609" y="105593"/>
                  </a:lnTo>
                  <a:lnTo>
                    <a:pt x="926486" y="103677"/>
                  </a:lnTo>
                  <a:lnTo>
                    <a:pt x="909363" y="101761"/>
                  </a:lnTo>
                  <a:lnTo>
                    <a:pt x="892239" y="99845"/>
                  </a:lnTo>
                  <a:lnTo>
                    <a:pt x="875116" y="97929"/>
                  </a:lnTo>
                  <a:lnTo>
                    <a:pt x="857993" y="96012"/>
                  </a:lnTo>
                  <a:lnTo>
                    <a:pt x="840869" y="94096"/>
                  </a:lnTo>
                  <a:lnTo>
                    <a:pt x="823746" y="92180"/>
                  </a:lnTo>
                  <a:lnTo>
                    <a:pt x="806622" y="90264"/>
                  </a:lnTo>
                  <a:lnTo>
                    <a:pt x="789499" y="88348"/>
                  </a:lnTo>
                  <a:lnTo>
                    <a:pt x="772376" y="86432"/>
                  </a:lnTo>
                  <a:lnTo>
                    <a:pt x="755252" y="84515"/>
                  </a:lnTo>
                  <a:lnTo>
                    <a:pt x="738129" y="82599"/>
                  </a:lnTo>
                  <a:lnTo>
                    <a:pt x="721006" y="80683"/>
                  </a:lnTo>
                  <a:lnTo>
                    <a:pt x="703882" y="78767"/>
                  </a:lnTo>
                  <a:lnTo>
                    <a:pt x="686759" y="76851"/>
                  </a:lnTo>
                  <a:lnTo>
                    <a:pt x="669635" y="74934"/>
                  </a:lnTo>
                  <a:lnTo>
                    <a:pt x="652512" y="73018"/>
                  </a:lnTo>
                  <a:lnTo>
                    <a:pt x="635389" y="71102"/>
                  </a:lnTo>
                  <a:lnTo>
                    <a:pt x="618265" y="69186"/>
                  </a:lnTo>
                  <a:lnTo>
                    <a:pt x="601142" y="67270"/>
                  </a:lnTo>
                  <a:lnTo>
                    <a:pt x="584018" y="65354"/>
                  </a:lnTo>
                  <a:lnTo>
                    <a:pt x="566895" y="63437"/>
                  </a:lnTo>
                  <a:lnTo>
                    <a:pt x="549772" y="61521"/>
                  </a:lnTo>
                  <a:lnTo>
                    <a:pt x="532648" y="59605"/>
                  </a:lnTo>
                  <a:lnTo>
                    <a:pt x="515525" y="57689"/>
                  </a:lnTo>
                  <a:lnTo>
                    <a:pt x="498402" y="55773"/>
                  </a:lnTo>
                  <a:lnTo>
                    <a:pt x="481278" y="53857"/>
                  </a:lnTo>
                  <a:lnTo>
                    <a:pt x="464155" y="51940"/>
                  </a:lnTo>
                  <a:lnTo>
                    <a:pt x="447031" y="50024"/>
                  </a:lnTo>
                  <a:lnTo>
                    <a:pt x="429908" y="48108"/>
                  </a:lnTo>
                  <a:lnTo>
                    <a:pt x="412785" y="46192"/>
                  </a:lnTo>
                  <a:lnTo>
                    <a:pt x="395661" y="44276"/>
                  </a:lnTo>
                  <a:lnTo>
                    <a:pt x="378538" y="42359"/>
                  </a:lnTo>
                  <a:lnTo>
                    <a:pt x="361415" y="40443"/>
                  </a:lnTo>
                  <a:lnTo>
                    <a:pt x="344291" y="38527"/>
                  </a:lnTo>
                  <a:lnTo>
                    <a:pt x="327168" y="36611"/>
                  </a:lnTo>
                  <a:lnTo>
                    <a:pt x="310044" y="34695"/>
                  </a:lnTo>
                  <a:lnTo>
                    <a:pt x="292921" y="32779"/>
                  </a:lnTo>
                  <a:lnTo>
                    <a:pt x="275798" y="30862"/>
                  </a:lnTo>
                  <a:lnTo>
                    <a:pt x="258674" y="28946"/>
                  </a:lnTo>
                  <a:lnTo>
                    <a:pt x="241551" y="27030"/>
                  </a:lnTo>
                  <a:lnTo>
                    <a:pt x="224428" y="25114"/>
                  </a:lnTo>
                  <a:lnTo>
                    <a:pt x="207304" y="23198"/>
                  </a:lnTo>
                  <a:lnTo>
                    <a:pt x="190181" y="21282"/>
                  </a:lnTo>
                  <a:lnTo>
                    <a:pt x="173057" y="19365"/>
                  </a:lnTo>
                  <a:lnTo>
                    <a:pt x="155934" y="17449"/>
                  </a:lnTo>
                  <a:lnTo>
                    <a:pt x="138811" y="15533"/>
                  </a:lnTo>
                  <a:lnTo>
                    <a:pt x="121687" y="13617"/>
                  </a:lnTo>
                  <a:lnTo>
                    <a:pt x="104564" y="11701"/>
                  </a:lnTo>
                  <a:lnTo>
                    <a:pt x="87440" y="9784"/>
                  </a:lnTo>
                  <a:lnTo>
                    <a:pt x="70317" y="7868"/>
                  </a:lnTo>
                  <a:lnTo>
                    <a:pt x="53194" y="5952"/>
                  </a:lnTo>
                  <a:lnTo>
                    <a:pt x="36070" y="4036"/>
                  </a:lnTo>
                  <a:lnTo>
                    <a:pt x="18947" y="2120"/>
                  </a:lnTo>
                  <a:lnTo>
                    <a:pt x="1824" y="2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315820" y="5518356"/>
              <a:ext cx="65970" cy="71553"/>
            </a:xfrm>
            <a:custGeom>
              <a:avLst/>
              <a:pathLst>
                <a:path w="65970" h="71553">
                  <a:moveTo>
                    <a:pt x="65970" y="0"/>
                  </a:moveTo>
                  <a:lnTo>
                    <a:pt x="0" y="28842"/>
                  </a:lnTo>
                  <a:lnTo>
                    <a:pt x="57963" y="715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889465" y="5696864"/>
              <a:ext cx="763802" cy="710638"/>
            </a:xfrm>
            <a:custGeom>
              <a:avLst/>
              <a:pathLst>
                <a:path w="763802" h="710638">
                  <a:moveTo>
                    <a:pt x="763802" y="0"/>
                  </a:moveTo>
                  <a:lnTo>
                    <a:pt x="753425" y="9655"/>
                  </a:lnTo>
                  <a:lnTo>
                    <a:pt x="743048" y="19310"/>
                  </a:lnTo>
                  <a:lnTo>
                    <a:pt x="732670" y="28965"/>
                  </a:lnTo>
                  <a:lnTo>
                    <a:pt x="722293" y="38620"/>
                  </a:lnTo>
                  <a:lnTo>
                    <a:pt x="711915" y="48275"/>
                  </a:lnTo>
                  <a:lnTo>
                    <a:pt x="701538" y="57930"/>
                  </a:lnTo>
                  <a:lnTo>
                    <a:pt x="691160" y="67585"/>
                  </a:lnTo>
                  <a:lnTo>
                    <a:pt x="680783" y="77241"/>
                  </a:lnTo>
                  <a:lnTo>
                    <a:pt x="670405" y="86896"/>
                  </a:lnTo>
                  <a:lnTo>
                    <a:pt x="660028" y="96551"/>
                  </a:lnTo>
                  <a:lnTo>
                    <a:pt x="649650" y="106206"/>
                  </a:lnTo>
                  <a:lnTo>
                    <a:pt x="639273" y="115861"/>
                  </a:lnTo>
                  <a:lnTo>
                    <a:pt x="628895" y="125516"/>
                  </a:lnTo>
                  <a:lnTo>
                    <a:pt x="618518" y="135171"/>
                  </a:lnTo>
                  <a:lnTo>
                    <a:pt x="608140" y="144827"/>
                  </a:lnTo>
                  <a:lnTo>
                    <a:pt x="597763" y="154482"/>
                  </a:lnTo>
                  <a:lnTo>
                    <a:pt x="587386" y="164137"/>
                  </a:lnTo>
                  <a:lnTo>
                    <a:pt x="577008" y="173792"/>
                  </a:lnTo>
                  <a:lnTo>
                    <a:pt x="566631" y="183447"/>
                  </a:lnTo>
                  <a:lnTo>
                    <a:pt x="556253" y="193102"/>
                  </a:lnTo>
                  <a:lnTo>
                    <a:pt x="545876" y="202757"/>
                  </a:lnTo>
                  <a:lnTo>
                    <a:pt x="535498" y="212412"/>
                  </a:lnTo>
                  <a:lnTo>
                    <a:pt x="525121" y="222068"/>
                  </a:lnTo>
                  <a:lnTo>
                    <a:pt x="514743" y="231723"/>
                  </a:lnTo>
                  <a:lnTo>
                    <a:pt x="504366" y="241378"/>
                  </a:lnTo>
                  <a:lnTo>
                    <a:pt x="493988" y="251033"/>
                  </a:lnTo>
                  <a:lnTo>
                    <a:pt x="483611" y="260688"/>
                  </a:lnTo>
                  <a:lnTo>
                    <a:pt x="473233" y="270343"/>
                  </a:lnTo>
                  <a:lnTo>
                    <a:pt x="462856" y="279998"/>
                  </a:lnTo>
                  <a:lnTo>
                    <a:pt x="452479" y="289654"/>
                  </a:lnTo>
                  <a:lnTo>
                    <a:pt x="442101" y="299309"/>
                  </a:lnTo>
                  <a:lnTo>
                    <a:pt x="431724" y="308964"/>
                  </a:lnTo>
                  <a:lnTo>
                    <a:pt x="421346" y="318619"/>
                  </a:lnTo>
                  <a:lnTo>
                    <a:pt x="410969" y="328274"/>
                  </a:lnTo>
                  <a:lnTo>
                    <a:pt x="400591" y="337929"/>
                  </a:lnTo>
                  <a:lnTo>
                    <a:pt x="390214" y="347584"/>
                  </a:lnTo>
                  <a:lnTo>
                    <a:pt x="379836" y="357239"/>
                  </a:lnTo>
                  <a:lnTo>
                    <a:pt x="369459" y="366895"/>
                  </a:lnTo>
                  <a:lnTo>
                    <a:pt x="359081" y="376550"/>
                  </a:lnTo>
                  <a:lnTo>
                    <a:pt x="348704" y="386205"/>
                  </a:lnTo>
                  <a:lnTo>
                    <a:pt x="338326" y="395860"/>
                  </a:lnTo>
                  <a:lnTo>
                    <a:pt x="327949" y="405515"/>
                  </a:lnTo>
                  <a:lnTo>
                    <a:pt x="317572" y="415170"/>
                  </a:lnTo>
                  <a:lnTo>
                    <a:pt x="307194" y="424825"/>
                  </a:lnTo>
                  <a:lnTo>
                    <a:pt x="296817" y="434481"/>
                  </a:lnTo>
                  <a:lnTo>
                    <a:pt x="286439" y="444136"/>
                  </a:lnTo>
                  <a:lnTo>
                    <a:pt x="276062" y="453791"/>
                  </a:lnTo>
                  <a:lnTo>
                    <a:pt x="265684" y="463446"/>
                  </a:lnTo>
                  <a:lnTo>
                    <a:pt x="255307" y="473101"/>
                  </a:lnTo>
                  <a:lnTo>
                    <a:pt x="244929" y="482756"/>
                  </a:lnTo>
                  <a:lnTo>
                    <a:pt x="234552" y="492411"/>
                  </a:lnTo>
                  <a:lnTo>
                    <a:pt x="224174" y="502066"/>
                  </a:lnTo>
                  <a:lnTo>
                    <a:pt x="213797" y="511722"/>
                  </a:lnTo>
                  <a:lnTo>
                    <a:pt x="203419" y="521377"/>
                  </a:lnTo>
                  <a:lnTo>
                    <a:pt x="193042" y="531032"/>
                  </a:lnTo>
                  <a:lnTo>
                    <a:pt x="182664" y="540687"/>
                  </a:lnTo>
                  <a:lnTo>
                    <a:pt x="172287" y="550342"/>
                  </a:lnTo>
                  <a:lnTo>
                    <a:pt x="161910" y="559997"/>
                  </a:lnTo>
                  <a:lnTo>
                    <a:pt x="151532" y="569652"/>
                  </a:lnTo>
                  <a:lnTo>
                    <a:pt x="141155" y="579308"/>
                  </a:lnTo>
                  <a:lnTo>
                    <a:pt x="130777" y="588963"/>
                  </a:lnTo>
                  <a:lnTo>
                    <a:pt x="120400" y="598618"/>
                  </a:lnTo>
                  <a:lnTo>
                    <a:pt x="110022" y="608273"/>
                  </a:lnTo>
                  <a:lnTo>
                    <a:pt x="99645" y="617928"/>
                  </a:lnTo>
                  <a:lnTo>
                    <a:pt x="89267" y="627583"/>
                  </a:lnTo>
                  <a:lnTo>
                    <a:pt x="78890" y="637238"/>
                  </a:lnTo>
                  <a:lnTo>
                    <a:pt x="68512" y="646894"/>
                  </a:lnTo>
                  <a:lnTo>
                    <a:pt x="58135" y="656549"/>
                  </a:lnTo>
                  <a:lnTo>
                    <a:pt x="47757" y="666204"/>
                  </a:lnTo>
                  <a:lnTo>
                    <a:pt x="37380" y="675859"/>
                  </a:lnTo>
                  <a:lnTo>
                    <a:pt x="27003" y="685514"/>
                  </a:lnTo>
                  <a:lnTo>
                    <a:pt x="16625" y="695169"/>
                  </a:lnTo>
                  <a:lnTo>
                    <a:pt x="6248" y="704824"/>
                  </a:lnTo>
                  <a:lnTo>
                    <a:pt x="0" y="7106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889465" y="6338672"/>
              <a:ext cx="70172" cy="68829"/>
            </a:xfrm>
            <a:custGeom>
              <a:avLst/>
              <a:pathLst>
                <a:path w="70172" h="68829">
                  <a:moveTo>
                    <a:pt x="21128" y="0"/>
                  </a:moveTo>
                  <a:lnTo>
                    <a:pt x="0" y="68829"/>
                  </a:lnTo>
                  <a:lnTo>
                    <a:pt x="70172" y="5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871375" y="5696864"/>
              <a:ext cx="781892" cy="318907"/>
            </a:xfrm>
            <a:custGeom>
              <a:avLst/>
              <a:pathLst>
                <a:path w="781892" h="318907">
                  <a:moveTo>
                    <a:pt x="781892" y="0"/>
                  </a:moveTo>
                  <a:lnTo>
                    <a:pt x="770627" y="4594"/>
                  </a:lnTo>
                  <a:lnTo>
                    <a:pt x="759362" y="9189"/>
                  </a:lnTo>
                  <a:lnTo>
                    <a:pt x="748097" y="13783"/>
                  </a:lnTo>
                  <a:lnTo>
                    <a:pt x="736832" y="18378"/>
                  </a:lnTo>
                  <a:lnTo>
                    <a:pt x="725567" y="22972"/>
                  </a:lnTo>
                  <a:lnTo>
                    <a:pt x="714302" y="27567"/>
                  </a:lnTo>
                  <a:lnTo>
                    <a:pt x="703037" y="32162"/>
                  </a:lnTo>
                  <a:lnTo>
                    <a:pt x="691772" y="36756"/>
                  </a:lnTo>
                  <a:lnTo>
                    <a:pt x="680507" y="41351"/>
                  </a:lnTo>
                  <a:lnTo>
                    <a:pt x="669242" y="45945"/>
                  </a:lnTo>
                  <a:lnTo>
                    <a:pt x="657977" y="50540"/>
                  </a:lnTo>
                  <a:lnTo>
                    <a:pt x="646712" y="55135"/>
                  </a:lnTo>
                  <a:lnTo>
                    <a:pt x="635447" y="59729"/>
                  </a:lnTo>
                  <a:lnTo>
                    <a:pt x="624182" y="64324"/>
                  </a:lnTo>
                  <a:lnTo>
                    <a:pt x="612917" y="68918"/>
                  </a:lnTo>
                  <a:lnTo>
                    <a:pt x="601652" y="73513"/>
                  </a:lnTo>
                  <a:lnTo>
                    <a:pt x="590387" y="78108"/>
                  </a:lnTo>
                  <a:lnTo>
                    <a:pt x="579122" y="82702"/>
                  </a:lnTo>
                  <a:lnTo>
                    <a:pt x="567857" y="87297"/>
                  </a:lnTo>
                  <a:lnTo>
                    <a:pt x="556593" y="91891"/>
                  </a:lnTo>
                  <a:lnTo>
                    <a:pt x="545328" y="96486"/>
                  </a:lnTo>
                  <a:lnTo>
                    <a:pt x="534063" y="101081"/>
                  </a:lnTo>
                  <a:lnTo>
                    <a:pt x="522798" y="105675"/>
                  </a:lnTo>
                  <a:lnTo>
                    <a:pt x="511533" y="110270"/>
                  </a:lnTo>
                  <a:lnTo>
                    <a:pt x="500268" y="114864"/>
                  </a:lnTo>
                  <a:lnTo>
                    <a:pt x="489003" y="119459"/>
                  </a:lnTo>
                  <a:lnTo>
                    <a:pt x="477738" y="124054"/>
                  </a:lnTo>
                  <a:lnTo>
                    <a:pt x="466473" y="128648"/>
                  </a:lnTo>
                  <a:lnTo>
                    <a:pt x="455208" y="133243"/>
                  </a:lnTo>
                  <a:lnTo>
                    <a:pt x="443943" y="137837"/>
                  </a:lnTo>
                  <a:lnTo>
                    <a:pt x="432678" y="142432"/>
                  </a:lnTo>
                  <a:lnTo>
                    <a:pt x="421413" y="147027"/>
                  </a:lnTo>
                  <a:lnTo>
                    <a:pt x="410148" y="151621"/>
                  </a:lnTo>
                  <a:lnTo>
                    <a:pt x="398883" y="156216"/>
                  </a:lnTo>
                  <a:lnTo>
                    <a:pt x="387618" y="160810"/>
                  </a:lnTo>
                  <a:lnTo>
                    <a:pt x="376353" y="165405"/>
                  </a:lnTo>
                  <a:lnTo>
                    <a:pt x="365088" y="170000"/>
                  </a:lnTo>
                  <a:lnTo>
                    <a:pt x="353823" y="174594"/>
                  </a:lnTo>
                  <a:lnTo>
                    <a:pt x="342558" y="179189"/>
                  </a:lnTo>
                  <a:lnTo>
                    <a:pt x="331293" y="183783"/>
                  </a:lnTo>
                  <a:lnTo>
                    <a:pt x="320028" y="188378"/>
                  </a:lnTo>
                  <a:lnTo>
                    <a:pt x="308763" y="192973"/>
                  </a:lnTo>
                  <a:lnTo>
                    <a:pt x="297498" y="197567"/>
                  </a:lnTo>
                  <a:lnTo>
                    <a:pt x="286233" y="202162"/>
                  </a:lnTo>
                  <a:lnTo>
                    <a:pt x="274968" y="206756"/>
                  </a:lnTo>
                  <a:lnTo>
                    <a:pt x="263703" y="211351"/>
                  </a:lnTo>
                  <a:lnTo>
                    <a:pt x="252438" y="215946"/>
                  </a:lnTo>
                  <a:lnTo>
                    <a:pt x="241173" y="220540"/>
                  </a:lnTo>
                  <a:lnTo>
                    <a:pt x="229908" y="225135"/>
                  </a:lnTo>
                  <a:lnTo>
                    <a:pt x="218643" y="229729"/>
                  </a:lnTo>
                  <a:lnTo>
                    <a:pt x="207378" y="234324"/>
                  </a:lnTo>
                  <a:lnTo>
                    <a:pt x="196113" y="238919"/>
                  </a:lnTo>
                  <a:lnTo>
                    <a:pt x="184848" y="243513"/>
                  </a:lnTo>
                  <a:lnTo>
                    <a:pt x="173583" y="248108"/>
                  </a:lnTo>
                  <a:lnTo>
                    <a:pt x="162318" y="252702"/>
                  </a:lnTo>
                  <a:lnTo>
                    <a:pt x="151054" y="257297"/>
                  </a:lnTo>
                  <a:lnTo>
                    <a:pt x="139789" y="261892"/>
                  </a:lnTo>
                  <a:lnTo>
                    <a:pt x="128524" y="266486"/>
                  </a:lnTo>
                  <a:lnTo>
                    <a:pt x="117259" y="271081"/>
                  </a:lnTo>
                  <a:lnTo>
                    <a:pt x="105994" y="275675"/>
                  </a:lnTo>
                  <a:lnTo>
                    <a:pt x="94729" y="280270"/>
                  </a:lnTo>
                  <a:lnTo>
                    <a:pt x="83464" y="284865"/>
                  </a:lnTo>
                  <a:lnTo>
                    <a:pt x="72199" y="289459"/>
                  </a:lnTo>
                  <a:lnTo>
                    <a:pt x="60934" y="294054"/>
                  </a:lnTo>
                  <a:lnTo>
                    <a:pt x="49669" y="298648"/>
                  </a:lnTo>
                  <a:lnTo>
                    <a:pt x="38404" y="303243"/>
                  </a:lnTo>
                  <a:lnTo>
                    <a:pt x="27139" y="307838"/>
                  </a:lnTo>
                  <a:lnTo>
                    <a:pt x="15874" y="312432"/>
                  </a:lnTo>
                  <a:lnTo>
                    <a:pt x="4609" y="317027"/>
                  </a:lnTo>
                  <a:lnTo>
                    <a:pt x="0" y="3189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871375" y="5958889"/>
              <a:ext cx="71331" cy="66667"/>
            </a:xfrm>
            <a:custGeom>
              <a:avLst/>
              <a:pathLst>
                <a:path w="71331" h="66667">
                  <a:moveTo>
                    <a:pt x="44140" y="0"/>
                  </a:moveTo>
                  <a:lnTo>
                    <a:pt x="0" y="56882"/>
                  </a:lnTo>
                  <a:lnTo>
                    <a:pt x="71331" y="666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227440" y="5147913"/>
              <a:ext cx="1425828" cy="548951"/>
            </a:xfrm>
            <a:custGeom>
              <a:avLst/>
              <a:pathLst>
                <a:path w="1425828" h="548951">
                  <a:moveTo>
                    <a:pt x="1425828" y="548951"/>
                  </a:moveTo>
                  <a:lnTo>
                    <a:pt x="1408032" y="542099"/>
                  </a:lnTo>
                  <a:lnTo>
                    <a:pt x="1390236" y="535248"/>
                  </a:lnTo>
                  <a:lnTo>
                    <a:pt x="1372440" y="528396"/>
                  </a:lnTo>
                  <a:lnTo>
                    <a:pt x="1354644" y="521545"/>
                  </a:lnTo>
                  <a:lnTo>
                    <a:pt x="1336849" y="514693"/>
                  </a:lnTo>
                  <a:lnTo>
                    <a:pt x="1319053" y="507842"/>
                  </a:lnTo>
                  <a:lnTo>
                    <a:pt x="1301257" y="500990"/>
                  </a:lnTo>
                  <a:lnTo>
                    <a:pt x="1283461" y="494139"/>
                  </a:lnTo>
                  <a:lnTo>
                    <a:pt x="1265665" y="487287"/>
                  </a:lnTo>
                  <a:lnTo>
                    <a:pt x="1247869" y="480436"/>
                  </a:lnTo>
                  <a:lnTo>
                    <a:pt x="1230074" y="473584"/>
                  </a:lnTo>
                  <a:lnTo>
                    <a:pt x="1212278" y="466733"/>
                  </a:lnTo>
                  <a:lnTo>
                    <a:pt x="1194482" y="459881"/>
                  </a:lnTo>
                  <a:lnTo>
                    <a:pt x="1176686" y="453030"/>
                  </a:lnTo>
                  <a:lnTo>
                    <a:pt x="1158890" y="446178"/>
                  </a:lnTo>
                  <a:lnTo>
                    <a:pt x="1141094" y="439327"/>
                  </a:lnTo>
                  <a:lnTo>
                    <a:pt x="1123298" y="432475"/>
                  </a:lnTo>
                  <a:lnTo>
                    <a:pt x="1105503" y="425624"/>
                  </a:lnTo>
                  <a:lnTo>
                    <a:pt x="1087707" y="418772"/>
                  </a:lnTo>
                  <a:lnTo>
                    <a:pt x="1069911" y="411921"/>
                  </a:lnTo>
                  <a:lnTo>
                    <a:pt x="1052115" y="405069"/>
                  </a:lnTo>
                  <a:lnTo>
                    <a:pt x="1034319" y="398218"/>
                  </a:lnTo>
                  <a:lnTo>
                    <a:pt x="1016523" y="391366"/>
                  </a:lnTo>
                  <a:lnTo>
                    <a:pt x="998728" y="384515"/>
                  </a:lnTo>
                  <a:lnTo>
                    <a:pt x="980932" y="377663"/>
                  </a:lnTo>
                  <a:lnTo>
                    <a:pt x="963136" y="370812"/>
                  </a:lnTo>
                  <a:lnTo>
                    <a:pt x="945340" y="363960"/>
                  </a:lnTo>
                  <a:lnTo>
                    <a:pt x="927544" y="357109"/>
                  </a:lnTo>
                  <a:lnTo>
                    <a:pt x="909748" y="350257"/>
                  </a:lnTo>
                  <a:lnTo>
                    <a:pt x="891952" y="343406"/>
                  </a:lnTo>
                  <a:lnTo>
                    <a:pt x="874157" y="336554"/>
                  </a:lnTo>
                  <a:lnTo>
                    <a:pt x="856361" y="329703"/>
                  </a:lnTo>
                  <a:lnTo>
                    <a:pt x="838565" y="322852"/>
                  </a:lnTo>
                  <a:lnTo>
                    <a:pt x="820769" y="316000"/>
                  </a:lnTo>
                  <a:lnTo>
                    <a:pt x="802973" y="309149"/>
                  </a:lnTo>
                  <a:lnTo>
                    <a:pt x="785177" y="302297"/>
                  </a:lnTo>
                  <a:lnTo>
                    <a:pt x="767381" y="295446"/>
                  </a:lnTo>
                  <a:lnTo>
                    <a:pt x="749586" y="288594"/>
                  </a:lnTo>
                  <a:lnTo>
                    <a:pt x="731790" y="281743"/>
                  </a:lnTo>
                  <a:lnTo>
                    <a:pt x="713994" y="274891"/>
                  </a:lnTo>
                  <a:lnTo>
                    <a:pt x="696198" y="268040"/>
                  </a:lnTo>
                  <a:lnTo>
                    <a:pt x="678402" y="261188"/>
                  </a:lnTo>
                  <a:lnTo>
                    <a:pt x="660606" y="254337"/>
                  </a:lnTo>
                  <a:lnTo>
                    <a:pt x="642811" y="247485"/>
                  </a:lnTo>
                  <a:lnTo>
                    <a:pt x="625015" y="240634"/>
                  </a:lnTo>
                  <a:lnTo>
                    <a:pt x="607219" y="233782"/>
                  </a:lnTo>
                  <a:lnTo>
                    <a:pt x="589423" y="226931"/>
                  </a:lnTo>
                  <a:lnTo>
                    <a:pt x="571627" y="220079"/>
                  </a:lnTo>
                  <a:lnTo>
                    <a:pt x="553831" y="213228"/>
                  </a:lnTo>
                  <a:lnTo>
                    <a:pt x="536035" y="206376"/>
                  </a:lnTo>
                  <a:lnTo>
                    <a:pt x="518240" y="199525"/>
                  </a:lnTo>
                  <a:lnTo>
                    <a:pt x="500444" y="192673"/>
                  </a:lnTo>
                  <a:lnTo>
                    <a:pt x="482648" y="185822"/>
                  </a:lnTo>
                  <a:lnTo>
                    <a:pt x="464852" y="178970"/>
                  </a:lnTo>
                  <a:lnTo>
                    <a:pt x="447056" y="172119"/>
                  </a:lnTo>
                  <a:lnTo>
                    <a:pt x="429260" y="165267"/>
                  </a:lnTo>
                  <a:lnTo>
                    <a:pt x="411465" y="158416"/>
                  </a:lnTo>
                  <a:lnTo>
                    <a:pt x="393669" y="151564"/>
                  </a:lnTo>
                  <a:lnTo>
                    <a:pt x="375873" y="144713"/>
                  </a:lnTo>
                  <a:lnTo>
                    <a:pt x="358077" y="137861"/>
                  </a:lnTo>
                  <a:lnTo>
                    <a:pt x="340281" y="131010"/>
                  </a:lnTo>
                  <a:lnTo>
                    <a:pt x="322485" y="124158"/>
                  </a:lnTo>
                  <a:lnTo>
                    <a:pt x="304689" y="117307"/>
                  </a:lnTo>
                  <a:lnTo>
                    <a:pt x="286894" y="110455"/>
                  </a:lnTo>
                  <a:lnTo>
                    <a:pt x="269098" y="103604"/>
                  </a:lnTo>
                  <a:lnTo>
                    <a:pt x="251302" y="96752"/>
                  </a:lnTo>
                  <a:lnTo>
                    <a:pt x="233506" y="89901"/>
                  </a:lnTo>
                  <a:lnTo>
                    <a:pt x="215710" y="83049"/>
                  </a:lnTo>
                  <a:lnTo>
                    <a:pt x="197914" y="76198"/>
                  </a:lnTo>
                  <a:lnTo>
                    <a:pt x="180119" y="69346"/>
                  </a:lnTo>
                  <a:lnTo>
                    <a:pt x="162323" y="62495"/>
                  </a:lnTo>
                  <a:lnTo>
                    <a:pt x="144527" y="55643"/>
                  </a:lnTo>
                  <a:lnTo>
                    <a:pt x="126731" y="48792"/>
                  </a:lnTo>
                  <a:lnTo>
                    <a:pt x="108935" y="41940"/>
                  </a:lnTo>
                  <a:lnTo>
                    <a:pt x="91139" y="35089"/>
                  </a:lnTo>
                  <a:lnTo>
                    <a:pt x="73343" y="28237"/>
                  </a:lnTo>
                  <a:lnTo>
                    <a:pt x="55548" y="21386"/>
                  </a:lnTo>
                  <a:lnTo>
                    <a:pt x="37752" y="14534"/>
                  </a:lnTo>
                  <a:lnTo>
                    <a:pt x="19956" y="7683"/>
                  </a:lnTo>
                  <a:lnTo>
                    <a:pt x="2160" y="8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227440" y="5136720"/>
              <a:ext cx="71124" cy="67192"/>
            </a:xfrm>
            <a:custGeom>
              <a:avLst/>
              <a:pathLst>
                <a:path w="71124" h="67192">
                  <a:moveTo>
                    <a:pt x="71124" y="0"/>
                  </a:moveTo>
                  <a:lnTo>
                    <a:pt x="0" y="11192"/>
                  </a:lnTo>
                  <a:lnTo>
                    <a:pt x="45255" y="671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252075" y="5696864"/>
              <a:ext cx="1401192" cy="904911"/>
            </a:xfrm>
            <a:custGeom>
              <a:avLst/>
              <a:pathLst>
                <a:path w="1401192" h="904911">
                  <a:moveTo>
                    <a:pt x="1401192" y="0"/>
                  </a:moveTo>
                  <a:lnTo>
                    <a:pt x="1383984" y="11113"/>
                  </a:lnTo>
                  <a:lnTo>
                    <a:pt x="1366776" y="22226"/>
                  </a:lnTo>
                  <a:lnTo>
                    <a:pt x="1349567" y="33339"/>
                  </a:lnTo>
                  <a:lnTo>
                    <a:pt x="1332359" y="44453"/>
                  </a:lnTo>
                  <a:lnTo>
                    <a:pt x="1315151" y="55566"/>
                  </a:lnTo>
                  <a:lnTo>
                    <a:pt x="1297943" y="66679"/>
                  </a:lnTo>
                  <a:lnTo>
                    <a:pt x="1280735" y="77793"/>
                  </a:lnTo>
                  <a:lnTo>
                    <a:pt x="1263527" y="88906"/>
                  </a:lnTo>
                  <a:lnTo>
                    <a:pt x="1246318" y="100019"/>
                  </a:lnTo>
                  <a:lnTo>
                    <a:pt x="1229110" y="111132"/>
                  </a:lnTo>
                  <a:lnTo>
                    <a:pt x="1211902" y="122246"/>
                  </a:lnTo>
                  <a:lnTo>
                    <a:pt x="1194694" y="133359"/>
                  </a:lnTo>
                  <a:lnTo>
                    <a:pt x="1177486" y="144472"/>
                  </a:lnTo>
                  <a:lnTo>
                    <a:pt x="1160278" y="155586"/>
                  </a:lnTo>
                  <a:lnTo>
                    <a:pt x="1143069" y="166699"/>
                  </a:lnTo>
                  <a:lnTo>
                    <a:pt x="1125861" y="177812"/>
                  </a:lnTo>
                  <a:lnTo>
                    <a:pt x="1108653" y="188926"/>
                  </a:lnTo>
                  <a:lnTo>
                    <a:pt x="1091445" y="200039"/>
                  </a:lnTo>
                  <a:lnTo>
                    <a:pt x="1074237" y="211152"/>
                  </a:lnTo>
                  <a:lnTo>
                    <a:pt x="1057028" y="222265"/>
                  </a:lnTo>
                  <a:lnTo>
                    <a:pt x="1039820" y="233379"/>
                  </a:lnTo>
                  <a:lnTo>
                    <a:pt x="1022612" y="244492"/>
                  </a:lnTo>
                  <a:lnTo>
                    <a:pt x="1005404" y="255605"/>
                  </a:lnTo>
                  <a:lnTo>
                    <a:pt x="988196" y="266719"/>
                  </a:lnTo>
                  <a:lnTo>
                    <a:pt x="970988" y="277832"/>
                  </a:lnTo>
                  <a:lnTo>
                    <a:pt x="953779" y="288945"/>
                  </a:lnTo>
                  <a:lnTo>
                    <a:pt x="936571" y="300059"/>
                  </a:lnTo>
                  <a:lnTo>
                    <a:pt x="919363" y="311172"/>
                  </a:lnTo>
                  <a:lnTo>
                    <a:pt x="902155" y="322285"/>
                  </a:lnTo>
                  <a:lnTo>
                    <a:pt x="884947" y="333398"/>
                  </a:lnTo>
                  <a:lnTo>
                    <a:pt x="867739" y="344512"/>
                  </a:lnTo>
                  <a:lnTo>
                    <a:pt x="850530" y="355625"/>
                  </a:lnTo>
                  <a:lnTo>
                    <a:pt x="833322" y="366738"/>
                  </a:lnTo>
                  <a:lnTo>
                    <a:pt x="816114" y="377852"/>
                  </a:lnTo>
                  <a:lnTo>
                    <a:pt x="798906" y="388965"/>
                  </a:lnTo>
                  <a:lnTo>
                    <a:pt x="781698" y="400078"/>
                  </a:lnTo>
                  <a:lnTo>
                    <a:pt x="764490" y="411192"/>
                  </a:lnTo>
                  <a:lnTo>
                    <a:pt x="747281" y="422305"/>
                  </a:lnTo>
                  <a:lnTo>
                    <a:pt x="730073" y="433418"/>
                  </a:lnTo>
                  <a:lnTo>
                    <a:pt x="712865" y="444531"/>
                  </a:lnTo>
                  <a:lnTo>
                    <a:pt x="695657" y="455645"/>
                  </a:lnTo>
                  <a:lnTo>
                    <a:pt x="678449" y="466758"/>
                  </a:lnTo>
                  <a:lnTo>
                    <a:pt x="661240" y="477871"/>
                  </a:lnTo>
                  <a:lnTo>
                    <a:pt x="644032" y="488985"/>
                  </a:lnTo>
                  <a:lnTo>
                    <a:pt x="626824" y="500098"/>
                  </a:lnTo>
                  <a:lnTo>
                    <a:pt x="609616" y="511211"/>
                  </a:lnTo>
                  <a:lnTo>
                    <a:pt x="592408" y="522325"/>
                  </a:lnTo>
                  <a:lnTo>
                    <a:pt x="575200" y="533438"/>
                  </a:lnTo>
                  <a:lnTo>
                    <a:pt x="557991" y="544551"/>
                  </a:lnTo>
                  <a:lnTo>
                    <a:pt x="540783" y="555664"/>
                  </a:lnTo>
                  <a:lnTo>
                    <a:pt x="523575" y="566778"/>
                  </a:lnTo>
                  <a:lnTo>
                    <a:pt x="506367" y="577891"/>
                  </a:lnTo>
                  <a:lnTo>
                    <a:pt x="489159" y="589004"/>
                  </a:lnTo>
                  <a:lnTo>
                    <a:pt x="471951" y="600118"/>
                  </a:lnTo>
                  <a:lnTo>
                    <a:pt x="454742" y="611231"/>
                  </a:lnTo>
                  <a:lnTo>
                    <a:pt x="437534" y="622344"/>
                  </a:lnTo>
                  <a:lnTo>
                    <a:pt x="420326" y="633458"/>
                  </a:lnTo>
                  <a:lnTo>
                    <a:pt x="403118" y="644571"/>
                  </a:lnTo>
                  <a:lnTo>
                    <a:pt x="385910" y="655684"/>
                  </a:lnTo>
                  <a:lnTo>
                    <a:pt x="368702" y="666797"/>
                  </a:lnTo>
                  <a:lnTo>
                    <a:pt x="351493" y="677911"/>
                  </a:lnTo>
                  <a:lnTo>
                    <a:pt x="334285" y="689024"/>
                  </a:lnTo>
                  <a:lnTo>
                    <a:pt x="317077" y="700137"/>
                  </a:lnTo>
                  <a:lnTo>
                    <a:pt x="299869" y="711251"/>
                  </a:lnTo>
                  <a:lnTo>
                    <a:pt x="282661" y="722364"/>
                  </a:lnTo>
                  <a:lnTo>
                    <a:pt x="265453" y="733477"/>
                  </a:lnTo>
                  <a:lnTo>
                    <a:pt x="248244" y="744591"/>
                  </a:lnTo>
                  <a:lnTo>
                    <a:pt x="231036" y="755704"/>
                  </a:lnTo>
                  <a:lnTo>
                    <a:pt x="213828" y="766817"/>
                  </a:lnTo>
                  <a:lnTo>
                    <a:pt x="196620" y="777930"/>
                  </a:lnTo>
                  <a:lnTo>
                    <a:pt x="179412" y="789044"/>
                  </a:lnTo>
                  <a:lnTo>
                    <a:pt x="162203" y="800157"/>
                  </a:lnTo>
                  <a:lnTo>
                    <a:pt x="144995" y="811270"/>
                  </a:lnTo>
                  <a:lnTo>
                    <a:pt x="127787" y="822384"/>
                  </a:lnTo>
                  <a:lnTo>
                    <a:pt x="110579" y="833497"/>
                  </a:lnTo>
                  <a:lnTo>
                    <a:pt x="93371" y="844610"/>
                  </a:lnTo>
                  <a:lnTo>
                    <a:pt x="76163" y="855724"/>
                  </a:lnTo>
                  <a:lnTo>
                    <a:pt x="58954" y="866837"/>
                  </a:lnTo>
                  <a:lnTo>
                    <a:pt x="41746" y="877950"/>
                  </a:lnTo>
                  <a:lnTo>
                    <a:pt x="24538" y="889063"/>
                  </a:lnTo>
                  <a:lnTo>
                    <a:pt x="7330" y="900177"/>
                  </a:lnTo>
                  <a:lnTo>
                    <a:pt x="0" y="9049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252075" y="6537706"/>
              <a:ext cx="71910" cy="64069"/>
            </a:xfrm>
            <a:custGeom>
              <a:avLst/>
              <a:pathLst>
                <a:path w="71910" h="64069">
                  <a:moveTo>
                    <a:pt x="32849" y="0"/>
                  </a:moveTo>
                  <a:lnTo>
                    <a:pt x="0" y="64069"/>
                  </a:lnTo>
                  <a:lnTo>
                    <a:pt x="71910" y="604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343355" y="5384425"/>
              <a:ext cx="309912" cy="312439"/>
            </a:xfrm>
            <a:custGeom>
              <a:avLst/>
              <a:pathLst>
                <a:path w="309912" h="312439">
                  <a:moveTo>
                    <a:pt x="309912" y="312439"/>
                  </a:moveTo>
                  <a:lnTo>
                    <a:pt x="304221" y="306701"/>
                  </a:lnTo>
                  <a:lnTo>
                    <a:pt x="298530" y="300963"/>
                  </a:lnTo>
                  <a:lnTo>
                    <a:pt x="292838" y="295226"/>
                  </a:lnTo>
                  <a:lnTo>
                    <a:pt x="287147" y="289488"/>
                  </a:lnTo>
                  <a:lnTo>
                    <a:pt x="281456" y="283750"/>
                  </a:lnTo>
                  <a:lnTo>
                    <a:pt x="275765" y="278013"/>
                  </a:lnTo>
                  <a:lnTo>
                    <a:pt x="270073" y="272275"/>
                  </a:lnTo>
                  <a:lnTo>
                    <a:pt x="264382" y="266537"/>
                  </a:lnTo>
                  <a:lnTo>
                    <a:pt x="258691" y="260800"/>
                  </a:lnTo>
                  <a:lnTo>
                    <a:pt x="253000" y="255062"/>
                  </a:lnTo>
                  <a:lnTo>
                    <a:pt x="247308" y="249324"/>
                  </a:lnTo>
                  <a:lnTo>
                    <a:pt x="241617" y="243587"/>
                  </a:lnTo>
                  <a:lnTo>
                    <a:pt x="235926" y="237849"/>
                  </a:lnTo>
                  <a:lnTo>
                    <a:pt x="230235" y="232111"/>
                  </a:lnTo>
                  <a:lnTo>
                    <a:pt x="224543" y="226374"/>
                  </a:lnTo>
                  <a:lnTo>
                    <a:pt x="218852" y="220636"/>
                  </a:lnTo>
                  <a:lnTo>
                    <a:pt x="213161" y="214898"/>
                  </a:lnTo>
                  <a:lnTo>
                    <a:pt x="207469" y="209161"/>
                  </a:lnTo>
                  <a:lnTo>
                    <a:pt x="201778" y="203423"/>
                  </a:lnTo>
                  <a:lnTo>
                    <a:pt x="196087" y="197685"/>
                  </a:lnTo>
                  <a:lnTo>
                    <a:pt x="190396" y="191948"/>
                  </a:lnTo>
                  <a:lnTo>
                    <a:pt x="184704" y="186210"/>
                  </a:lnTo>
                  <a:lnTo>
                    <a:pt x="179013" y="180472"/>
                  </a:lnTo>
                  <a:lnTo>
                    <a:pt x="173322" y="174735"/>
                  </a:lnTo>
                  <a:lnTo>
                    <a:pt x="167631" y="168997"/>
                  </a:lnTo>
                  <a:lnTo>
                    <a:pt x="161939" y="163259"/>
                  </a:lnTo>
                  <a:lnTo>
                    <a:pt x="156248" y="157522"/>
                  </a:lnTo>
                  <a:lnTo>
                    <a:pt x="150557" y="151784"/>
                  </a:lnTo>
                  <a:lnTo>
                    <a:pt x="144865" y="146046"/>
                  </a:lnTo>
                  <a:lnTo>
                    <a:pt x="139174" y="140309"/>
                  </a:lnTo>
                  <a:lnTo>
                    <a:pt x="133483" y="134571"/>
                  </a:lnTo>
                  <a:lnTo>
                    <a:pt x="127792" y="128833"/>
                  </a:lnTo>
                  <a:lnTo>
                    <a:pt x="122100" y="123096"/>
                  </a:lnTo>
                  <a:lnTo>
                    <a:pt x="116409" y="117358"/>
                  </a:lnTo>
                  <a:lnTo>
                    <a:pt x="110718" y="111620"/>
                  </a:lnTo>
                  <a:lnTo>
                    <a:pt x="105027" y="105883"/>
                  </a:lnTo>
                  <a:lnTo>
                    <a:pt x="99335" y="100145"/>
                  </a:lnTo>
                  <a:lnTo>
                    <a:pt x="93644" y="94407"/>
                  </a:lnTo>
                  <a:lnTo>
                    <a:pt x="87953" y="88670"/>
                  </a:lnTo>
                  <a:lnTo>
                    <a:pt x="82261" y="82932"/>
                  </a:lnTo>
                  <a:lnTo>
                    <a:pt x="76570" y="77194"/>
                  </a:lnTo>
                  <a:lnTo>
                    <a:pt x="70879" y="71457"/>
                  </a:lnTo>
                  <a:lnTo>
                    <a:pt x="65188" y="65719"/>
                  </a:lnTo>
                  <a:lnTo>
                    <a:pt x="59496" y="59981"/>
                  </a:lnTo>
                  <a:lnTo>
                    <a:pt x="53805" y="54244"/>
                  </a:lnTo>
                  <a:lnTo>
                    <a:pt x="48114" y="48506"/>
                  </a:lnTo>
                  <a:lnTo>
                    <a:pt x="42423" y="42768"/>
                  </a:lnTo>
                  <a:lnTo>
                    <a:pt x="36731" y="37031"/>
                  </a:lnTo>
                  <a:lnTo>
                    <a:pt x="31040" y="31293"/>
                  </a:lnTo>
                  <a:lnTo>
                    <a:pt x="25349" y="25555"/>
                  </a:lnTo>
                  <a:lnTo>
                    <a:pt x="19657" y="19818"/>
                  </a:lnTo>
                  <a:lnTo>
                    <a:pt x="13966" y="14080"/>
                  </a:lnTo>
                  <a:lnTo>
                    <a:pt x="8275" y="8342"/>
                  </a:lnTo>
                  <a:lnTo>
                    <a:pt x="2584" y="26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343355" y="5384425"/>
              <a:ext cx="69470" cy="69621"/>
            </a:xfrm>
            <a:custGeom>
              <a:avLst/>
              <a:pathLst>
                <a:path w="69470" h="69621">
                  <a:moveTo>
                    <a:pt x="69470" y="18917"/>
                  </a:moveTo>
                  <a:lnTo>
                    <a:pt x="0" y="0"/>
                  </a:lnTo>
                  <a:lnTo>
                    <a:pt x="18352" y="69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419678" y="5696864"/>
              <a:ext cx="233590" cy="296149"/>
            </a:xfrm>
            <a:custGeom>
              <a:avLst/>
              <a:pathLst>
                <a:path w="233590" h="296149">
                  <a:moveTo>
                    <a:pt x="233590" y="0"/>
                  </a:moveTo>
                  <a:lnTo>
                    <a:pt x="228978" y="5846"/>
                  </a:lnTo>
                  <a:lnTo>
                    <a:pt x="224367" y="11693"/>
                  </a:lnTo>
                  <a:lnTo>
                    <a:pt x="219755" y="17539"/>
                  </a:lnTo>
                  <a:lnTo>
                    <a:pt x="215144" y="23386"/>
                  </a:lnTo>
                  <a:lnTo>
                    <a:pt x="210532" y="29232"/>
                  </a:lnTo>
                  <a:lnTo>
                    <a:pt x="205921" y="35079"/>
                  </a:lnTo>
                  <a:lnTo>
                    <a:pt x="201309" y="40925"/>
                  </a:lnTo>
                  <a:lnTo>
                    <a:pt x="196698" y="46772"/>
                  </a:lnTo>
                  <a:lnTo>
                    <a:pt x="192086" y="52618"/>
                  </a:lnTo>
                  <a:lnTo>
                    <a:pt x="187475" y="58465"/>
                  </a:lnTo>
                  <a:lnTo>
                    <a:pt x="182863" y="64311"/>
                  </a:lnTo>
                  <a:lnTo>
                    <a:pt x="178252" y="70158"/>
                  </a:lnTo>
                  <a:lnTo>
                    <a:pt x="173640" y="76004"/>
                  </a:lnTo>
                  <a:lnTo>
                    <a:pt x="169029" y="81851"/>
                  </a:lnTo>
                  <a:lnTo>
                    <a:pt x="164417" y="87697"/>
                  </a:lnTo>
                  <a:lnTo>
                    <a:pt x="159806" y="93544"/>
                  </a:lnTo>
                  <a:lnTo>
                    <a:pt x="155194" y="99390"/>
                  </a:lnTo>
                  <a:lnTo>
                    <a:pt x="150583" y="105237"/>
                  </a:lnTo>
                  <a:lnTo>
                    <a:pt x="145971" y="111083"/>
                  </a:lnTo>
                  <a:lnTo>
                    <a:pt x="141360" y="116930"/>
                  </a:lnTo>
                  <a:lnTo>
                    <a:pt x="136748" y="122776"/>
                  </a:lnTo>
                  <a:lnTo>
                    <a:pt x="132137" y="128623"/>
                  </a:lnTo>
                  <a:lnTo>
                    <a:pt x="127525" y="134469"/>
                  </a:lnTo>
                  <a:lnTo>
                    <a:pt x="122914" y="140316"/>
                  </a:lnTo>
                  <a:lnTo>
                    <a:pt x="118302" y="146162"/>
                  </a:lnTo>
                  <a:lnTo>
                    <a:pt x="113691" y="152009"/>
                  </a:lnTo>
                  <a:lnTo>
                    <a:pt x="109079" y="157855"/>
                  </a:lnTo>
                  <a:lnTo>
                    <a:pt x="104468" y="163702"/>
                  </a:lnTo>
                  <a:lnTo>
                    <a:pt x="99856" y="169548"/>
                  </a:lnTo>
                  <a:lnTo>
                    <a:pt x="95245" y="175395"/>
                  </a:lnTo>
                  <a:lnTo>
                    <a:pt x="90633" y="181242"/>
                  </a:lnTo>
                  <a:lnTo>
                    <a:pt x="86022" y="187088"/>
                  </a:lnTo>
                  <a:lnTo>
                    <a:pt x="81410" y="192935"/>
                  </a:lnTo>
                  <a:lnTo>
                    <a:pt x="76799" y="198781"/>
                  </a:lnTo>
                  <a:lnTo>
                    <a:pt x="72187" y="204628"/>
                  </a:lnTo>
                  <a:lnTo>
                    <a:pt x="67576" y="210474"/>
                  </a:lnTo>
                  <a:lnTo>
                    <a:pt x="62964" y="216321"/>
                  </a:lnTo>
                  <a:lnTo>
                    <a:pt x="58353" y="222167"/>
                  </a:lnTo>
                  <a:lnTo>
                    <a:pt x="53741" y="228014"/>
                  </a:lnTo>
                  <a:lnTo>
                    <a:pt x="49130" y="233860"/>
                  </a:lnTo>
                  <a:lnTo>
                    <a:pt x="44518" y="239707"/>
                  </a:lnTo>
                  <a:lnTo>
                    <a:pt x="39907" y="245553"/>
                  </a:lnTo>
                  <a:lnTo>
                    <a:pt x="35296" y="251400"/>
                  </a:lnTo>
                  <a:lnTo>
                    <a:pt x="30684" y="257246"/>
                  </a:lnTo>
                  <a:lnTo>
                    <a:pt x="26073" y="263093"/>
                  </a:lnTo>
                  <a:lnTo>
                    <a:pt x="21461" y="268939"/>
                  </a:lnTo>
                  <a:lnTo>
                    <a:pt x="16850" y="274786"/>
                  </a:lnTo>
                  <a:lnTo>
                    <a:pt x="12238" y="280632"/>
                  </a:lnTo>
                  <a:lnTo>
                    <a:pt x="7627" y="286479"/>
                  </a:lnTo>
                  <a:lnTo>
                    <a:pt x="3015" y="292325"/>
                  </a:lnTo>
                  <a:lnTo>
                    <a:pt x="0" y="296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419678" y="5921761"/>
              <a:ext cx="66881" cy="71252"/>
            </a:xfrm>
            <a:custGeom>
              <a:avLst/>
              <a:pathLst>
                <a:path w="66881" h="71252">
                  <a:moveTo>
                    <a:pt x="10350" y="0"/>
                  </a:moveTo>
                  <a:lnTo>
                    <a:pt x="0" y="71252"/>
                  </a:lnTo>
                  <a:lnTo>
                    <a:pt x="66881" y="445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4069848" y="5536942"/>
              <a:ext cx="583419" cy="159922"/>
            </a:xfrm>
            <a:custGeom>
              <a:avLst/>
              <a:pathLst>
                <a:path w="583419" h="159922">
                  <a:moveTo>
                    <a:pt x="583419" y="159922"/>
                  </a:moveTo>
                  <a:lnTo>
                    <a:pt x="574019" y="157345"/>
                  </a:lnTo>
                  <a:lnTo>
                    <a:pt x="564619" y="154768"/>
                  </a:lnTo>
                  <a:lnTo>
                    <a:pt x="555219" y="152192"/>
                  </a:lnTo>
                  <a:lnTo>
                    <a:pt x="545818" y="149615"/>
                  </a:lnTo>
                  <a:lnTo>
                    <a:pt x="536418" y="147038"/>
                  </a:lnTo>
                  <a:lnTo>
                    <a:pt x="527018" y="144462"/>
                  </a:lnTo>
                  <a:lnTo>
                    <a:pt x="517618" y="141885"/>
                  </a:lnTo>
                  <a:lnTo>
                    <a:pt x="508218" y="139308"/>
                  </a:lnTo>
                  <a:lnTo>
                    <a:pt x="498818" y="136732"/>
                  </a:lnTo>
                  <a:lnTo>
                    <a:pt x="489418" y="134155"/>
                  </a:lnTo>
                  <a:lnTo>
                    <a:pt x="480018" y="131578"/>
                  </a:lnTo>
                  <a:lnTo>
                    <a:pt x="470617" y="129001"/>
                  </a:lnTo>
                  <a:lnTo>
                    <a:pt x="461217" y="126425"/>
                  </a:lnTo>
                  <a:lnTo>
                    <a:pt x="451817" y="123848"/>
                  </a:lnTo>
                  <a:lnTo>
                    <a:pt x="442417" y="121271"/>
                  </a:lnTo>
                  <a:lnTo>
                    <a:pt x="433017" y="118695"/>
                  </a:lnTo>
                  <a:lnTo>
                    <a:pt x="423617" y="116118"/>
                  </a:lnTo>
                  <a:lnTo>
                    <a:pt x="414217" y="113541"/>
                  </a:lnTo>
                  <a:lnTo>
                    <a:pt x="404817" y="110965"/>
                  </a:lnTo>
                  <a:lnTo>
                    <a:pt x="395416" y="108388"/>
                  </a:lnTo>
                  <a:lnTo>
                    <a:pt x="386016" y="105811"/>
                  </a:lnTo>
                  <a:lnTo>
                    <a:pt x="376616" y="103235"/>
                  </a:lnTo>
                  <a:lnTo>
                    <a:pt x="367216" y="100658"/>
                  </a:lnTo>
                  <a:lnTo>
                    <a:pt x="357816" y="98081"/>
                  </a:lnTo>
                  <a:lnTo>
                    <a:pt x="348416" y="95505"/>
                  </a:lnTo>
                  <a:lnTo>
                    <a:pt x="339016" y="92928"/>
                  </a:lnTo>
                  <a:lnTo>
                    <a:pt x="329616" y="90351"/>
                  </a:lnTo>
                  <a:lnTo>
                    <a:pt x="320216" y="87775"/>
                  </a:lnTo>
                  <a:lnTo>
                    <a:pt x="310815" y="85198"/>
                  </a:lnTo>
                  <a:lnTo>
                    <a:pt x="301415" y="82621"/>
                  </a:lnTo>
                  <a:lnTo>
                    <a:pt x="292015" y="80044"/>
                  </a:lnTo>
                  <a:lnTo>
                    <a:pt x="282615" y="77468"/>
                  </a:lnTo>
                  <a:lnTo>
                    <a:pt x="273215" y="74891"/>
                  </a:lnTo>
                  <a:lnTo>
                    <a:pt x="263815" y="72314"/>
                  </a:lnTo>
                  <a:lnTo>
                    <a:pt x="254415" y="69738"/>
                  </a:lnTo>
                  <a:lnTo>
                    <a:pt x="245015" y="67161"/>
                  </a:lnTo>
                  <a:lnTo>
                    <a:pt x="235614" y="64584"/>
                  </a:lnTo>
                  <a:lnTo>
                    <a:pt x="226214" y="62008"/>
                  </a:lnTo>
                  <a:lnTo>
                    <a:pt x="216814" y="59431"/>
                  </a:lnTo>
                  <a:lnTo>
                    <a:pt x="207414" y="56854"/>
                  </a:lnTo>
                  <a:lnTo>
                    <a:pt x="198014" y="54278"/>
                  </a:lnTo>
                  <a:lnTo>
                    <a:pt x="188614" y="51701"/>
                  </a:lnTo>
                  <a:lnTo>
                    <a:pt x="179214" y="49124"/>
                  </a:lnTo>
                  <a:lnTo>
                    <a:pt x="169814" y="46548"/>
                  </a:lnTo>
                  <a:lnTo>
                    <a:pt x="160413" y="43971"/>
                  </a:lnTo>
                  <a:lnTo>
                    <a:pt x="151013" y="41394"/>
                  </a:lnTo>
                  <a:lnTo>
                    <a:pt x="141613" y="38817"/>
                  </a:lnTo>
                  <a:lnTo>
                    <a:pt x="132213" y="36241"/>
                  </a:lnTo>
                  <a:lnTo>
                    <a:pt x="122813" y="33664"/>
                  </a:lnTo>
                  <a:lnTo>
                    <a:pt x="113413" y="31087"/>
                  </a:lnTo>
                  <a:lnTo>
                    <a:pt x="104013" y="28511"/>
                  </a:lnTo>
                  <a:lnTo>
                    <a:pt x="94613" y="25934"/>
                  </a:lnTo>
                  <a:lnTo>
                    <a:pt x="85212" y="23357"/>
                  </a:lnTo>
                  <a:lnTo>
                    <a:pt x="75812" y="20781"/>
                  </a:lnTo>
                  <a:lnTo>
                    <a:pt x="66412" y="18204"/>
                  </a:lnTo>
                  <a:lnTo>
                    <a:pt x="57012" y="15627"/>
                  </a:lnTo>
                  <a:lnTo>
                    <a:pt x="47612" y="13051"/>
                  </a:lnTo>
                  <a:lnTo>
                    <a:pt x="38212" y="10474"/>
                  </a:lnTo>
                  <a:lnTo>
                    <a:pt x="28812" y="7897"/>
                  </a:lnTo>
                  <a:lnTo>
                    <a:pt x="19412" y="5321"/>
                  </a:lnTo>
                  <a:lnTo>
                    <a:pt x="10011" y="2744"/>
                  </a:lnTo>
                  <a:lnTo>
                    <a:pt x="611" y="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4069848" y="5518706"/>
              <a:ext cx="69652" cy="69438"/>
            </a:xfrm>
            <a:custGeom>
              <a:avLst/>
              <a:pathLst>
                <a:path w="69652" h="69438">
                  <a:moveTo>
                    <a:pt x="69652" y="0"/>
                  </a:moveTo>
                  <a:lnTo>
                    <a:pt x="0" y="18235"/>
                  </a:lnTo>
                  <a:lnTo>
                    <a:pt x="50618" y="694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3150254" y="6143940"/>
              <a:ext cx="510634" cy="1273734"/>
            </a:xfrm>
            <a:custGeom>
              <a:avLst/>
              <a:pathLst>
                <a:path w="510634" h="1273734">
                  <a:moveTo>
                    <a:pt x="0" y="1273734"/>
                  </a:moveTo>
                  <a:lnTo>
                    <a:pt x="6511" y="1257493"/>
                  </a:lnTo>
                  <a:lnTo>
                    <a:pt x="13022" y="1241252"/>
                  </a:lnTo>
                  <a:lnTo>
                    <a:pt x="19533" y="1225011"/>
                  </a:lnTo>
                  <a:lnTo>
                    <a:pt x="26044" y="1208769"/>
                  </a:lnTo>
                  <a:lnTo>
                    <a:pt x="32555" y="1192528"/>
                  </a:lnTo>
                  <a:lnTo>
                    <a:pt x="39066" y="1176287"/>
                  </a:lnTo>
                  <a:lnTo>
                    <a:pt x="45577" y="1160046"/>
                  </a:lnTo>
                  <a:lnTo>
                    <a:pt x="52088" y="1143804"/>
                  </a:lnTo>
                  <a:lnTo>
                    <a:pt x="58599" y="1127563"/>
                  </a:lnTo>
                  <a:lnTo>
                    <a:pt x="65110" y="1111322"/>
                  </a:lnTo>
                  <a:lnTo>
                    <a:pt x="71621" y="1095081"/>
                  </a:lnTo>
                  <a:lnTo>
                    <a:pt x="78132" y="1078839"/>
                  </a:lnTo>
                  <a:lnTo>
                    <a:pt x="84643" y="1062598"/>
                  </a:lnTo>
                  <a:lnTo>
                    <a:pt x="91154" y="1046357"/>
                  </a:lnTo>
                  <a:lnTo>
                    <a:pt x="97665" y="1030116"/>
                  </a:lnTo>
                  <a:lnTo>
                    <a:pt x="104176" y="1013874"/>
                  </a:lnTo>
                  <a:lnTo>
                    <a:pt x="110687" y="997633"/>
                  </a:lnTo>
                  <a:lnTo>
                    <a:pt x="117198" y="981392"/>
                  </a:lnTo>
                  <a:lnTo>
                    <a:pt x="123709" y="965151"/>
                  </a:lnTo>
                  <a:lnTo>
                    <a:pt x="130220" y="948909"/>
                  </a:lnTo>
                  <a:lnTo>
                    <a:pt x="136731" y="932668"/>
                  </a:lnTo>
                  <a:lnTo>
                    <a:pt x="143242" y="916427"/>
                  </a:lnTo>
                  <a:lnTo>
                    <a:pt x="149753" y="900186"/>
                  </a:lnTo>
                  <a:lnTo>
                    <a:pt x="156265" y="883944"/>
                  </a:lnTo>
                  <a:lnTo>
                    <a:pt x="162776" y="867703"/>
                  </a:lnTo>
                  <a:lnTo>
                    <a:pt x="169287" y="851462"/>
                  </a:lnTo>
                  <a:lnTo>
                    <a:pt x="175798" y="835221"/>
                  </a:lnTo>
                  <a:lnTo>
                    <a:pt x="182309" y="818979"/>
                  </a:lnTo>
                  <a:lnTo>
                    <a:pt x="188820" y="802738"/>
                  </a:lnTo>
                  <a:lnTo>
                    <a:pt x="195331" y="786497"/>
                  </a:lnTo>
                  <a:lnTo>
                    <a:pt x="201842" y="770256"/>
                  </a:lnTo>
                  <a:lnTo>
                    <a:pt x="208353" y="754014"/>
                  </a:lnTo>
                  <a:lnTo>
                    <a:pt x="214864" y="737773"/>
                  </a:lnTo>
                  <a:lnTo>
                    <a:pt x="221375" y="721532"/>
                  </a:lnTo>
                  <a:lnTo>
                    <a:pt x="227886" y="705291"/>
                  </a:lnTo>
                  <a:lnTo>
                    <a:pt x="234397" y="689049"/>
                  </a:lnTo>
                  <a:lnTo>
                    <a:pt x="240908" y="672808"/>
                  </a:lnTo>
                  <a:lnTo>
                    <a:pt x="247419" y="656567"/>
                  </a:lnTo>
                  <a:lnTo>
                    <a:pt x="253930" y="640326"/>
                  </a:lnTo>
                  <a:lnTo>
                    <a:pt x="260441" y="624085"/>
                  </a:lnTo>
                  <a:lnTo>
                    <a:pt x="266952" y="607843"/>
                  </a:lnTo>
                  <a:lnTo>
                    <a:pt x="273463" y="591602"/>
                  </a:lnTo>
                  <a:lnTo>
                    <a:pt x="279974" y="575361"/>
                  </a:lnTo>
                  <a:lnTo>
                    <a:pt x="286485" y="559120"/>
                  </a:lnTo>
                  <a:lnTo>
                    <a:pt x="292996" y="542878"/>
                  </a:lnTo>
                  <a:lnTo>
                    <a:pt x="299507" y="526637"/>
                  </a:lnTo>
                  <a:lnTo>
                    <a:pt x="306018" y="510396"/>
                  </a:lnTo>
                  <a:lnTo>
                    <a:pt x="312530" y="494155"/>
                  </a:lnTo>
                  <a:lnTo>
                    <a:pt x="319041" y="477913"/>
                  </a:lnTo>
                  <a:lnTo>
                    <a:pt x="325552" y="461672"/>
                  </a:lnTo>
                  <a:lnTo>
                    <a:pt x="332063" y="445431"/>
                  </a:lnTo>
                  <a:lnTo>
                    <a:pt x="338574" y="429190"/>
                  </a:lnTo>
                  <a:lnTo>
                    <a:pt x="345085" y="412948"/>
                  </a:lnTo>
                  <a:lnTo>
                    <a:pt x="351596" y="396707"/>
                  </a:lnTo>
                  <a:lnTo>
                    <a:pt x="358107" y="380466"/>
                  </a:lnTo>
                  <a:lnTo>
                    <a:pt x="364618" y="364225"/>
                  </a:lnTo>
                  <a:lnTo>
                    <a:pt x="371129" y="347983"/>
                  </a:lnTo>
                  <a:lnTo>
                    <a:pt x="377640" y="331742"/>
                  </a:lnTo>
                  <a:lnTo>
                    <a:pt x="384151" y="315501"/>
                  </a:lnTo>
                  <a:lnTo>
                    <a:pt x="390662" y="299260"/>
                  </a:lnTo>
                  <a:lnTo>
                    <a:pt x="397173" y="283018"/>
                  </a:lnTo>
                  <a:lnTo>
                    <a:pt x="403684" y="266777"/>
                  </a:lnTo>
                  <a:lnTo>
                    <a:pt x="410195" y="250536"/>
                  </a:lnTo>
                  <a:lnTo>
                    <a:pt x="416706" y="234295"/>
                  </a:lnTo>
                  <a:lnTo>
                    <a:pt x="423217" y="218053"/>
                  </a:lnTo>
                  <a:lnTo>
                    <a:pt x="429728" y="201812"/>
                  </a:lnTo>
                  <a:lnTo>
                    <a:pt x="436239" y="185571"/>
                  </a:lnTo>
                  <a:lnTo>
                    <a:pt x="442750" y="169330"/>
                  </a:lnTo>
                  <a:lnTo>
                    <a:pt x="449261" y="153088"/>
                  </a:lnTo>
                  <a:lnTo>
                    <a:pt x="455772" y="136847"/>
                  </a:lnTo>
                  <a:lnTo>
                    <a:pt x="462283" y="120606"/>
                  </a:lnTo>
                  <a:lnTo>
                    <a:pt x="468795" y="104365"/>
                  </a:lnTo>
                  <a:lnTo>
                    <a:pt x="475306" y="88124"/>
                  </a:lnTo>
                  <a:lnTo>
                    <a:pt x="481817" y="71882"/>
                  </a:lnTo>
                  <a:lnTo>
                    <a:pt x="488328" y="55641"/>
                  </a:lnTo>
                  <a:lnTo>
                    <a:pt x="494839" y="39400"/>
                  </a:lnTo>
                  <a:lnTo>
                    <a:pt x="501350" y="23159"/>
                  </a:lnTo>
                  <a:lnTo>
                    <a:pt x="507861" y="6917"/>
                  </a:lnTo>
                  <a:lnTo>
                    <a:pt x="510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3604272" y="6143940"/>
              <a:ext cx="66829" cy="71272"/>
            </a:xfrm>
            <a:custGeom>
              <a:avLst/>
              <a:pathLst>
                <a:path w="66829" h="71272">
                  <a:moveTo>
                    <a:pt x="66829" y="71272"/>
                  </a:moveTo>
                  <a:lnTo>
                    <a:pt x="56617" y="0"/>
                  </a:lnTo>
                  <a:lnTo>
                    <a:pt x="0" y="44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3150254" y="5010795"/>
              <a:ext cx="224322" cy="2406880"/>
            </a:xfrm>
            <a:custGeom>
              <a:avLst/>
              <a:pathLst>
                <a:path w="224322" h="2406880">
                  <a:moveTo>
                    <a:pt x="0" y="2406880"/>
                  </a:moveTo>
                  <a:lnTo>
                    <a:pt x="2603" y="2378947"/>
                  </a:lnTo>
                  <a:lnTo>
                    <a:pt x="5206" y="2351014"/>
                  </a:lnTo>
                  <a:lnTo>
                    <a:pt x="7809" y="2323082"/>
                  </a:lnTo>
                  <a:lnTo>
                    <a:pt x="10413" y="2295149"/>
                  </a:lnTo>
                  <a:lnTo>
                    <a:pt x="13016" y="2267217"/>
                  </a:lnTo>
                  <a:lnTo>
                    <a:pt x="15619" y="2239284"/>
                  </a:lnTo>
                  <a:lnTo>
                    <a:pt x="18223" y="2211351"/>
                  </a:lnTo>
                  <a:lnTo>
                    <a:pt x="20826" y="2183419"/>
                  </a:lnTo>
                  <a:lnTo>
                    <a:pt x="23429" y="2155486"/>
                  </a:lnTo>
                  <a:lnTo>
                    <a:pt x="26033" y="2127554"/>
                  </a:lnTo>
                  <a:lnTo>
                    <a:pt x="28636" y="2099621"/>
                  </a:lnTo>
                  <a:lnTo>
                    <a:pt x="31239" y="2071688"/>
                  </a:lnTo>
                  <a:lnTo>
                    <a:pt x="33843" y="2043756"/>
                  </a:lnTo>
                  <a:lnTo>
                    <a:pt x="36446" y="2015823"/>
                  </a:lnTo>
                  <a:lnTo>
                    <a:pt x="39049" y="1987891"/>
                  </a:lnTo>
                  <a:lnTo>
                    <a:pt x="41653" y="1959958"/>
                  </a:lnTo>
                  <a:lnTo>
                    <a:pt x="44256" y="1932025"/>
                  </a:lnTo>
                  <a:lnTo>
                    <a:pt x="46859" y="1904093"/>
                  </a:lnTo>
                  <a:lnTo>
                    <a:pt x="49463" y="1876160"/>
                  </a:lnTo>
                  <a:lnTo>
                    <a:pt x="52066" y="1848228"/>
                  </a:lnTo>
                  <a:lnTo>
                    <a:pt x="54669" y="1820295"/>
                  </a:lnTo>
                  <a:lnTo>
                    <a:pt x="57273" y="1792362"/>
                  </a:lnTo>
                  <a:lnTo>
                    <a:pt x="59876" y="1764430"/>
                  </a:lnTo>
                  <a:lnTo>
                    <a:pt x="62479" y="1736497"/>
                  </a:lnTo>
                  <a:lnTo>
                    <a:pt x="65083" y="1708565"/>
                  </a:lnTo>
                  <a:lnTo>
                    <a:pt x="67686" y="1680632"/>
                  </a:lnTo>
                  <a:lnTo>
                    <a:pt x="70289" y="1652700"/>
                  </a:lnTo>
                  <a:lnTo>
                    <a:pt x="72893" y="1624767"/>
                  </a:lnTo>
                  <a:lnTo>
                    <a:pt x="75496" y="1596834"/>
                  </a:lnTo>
                  <a:lnTo>
                    <a:pt x="78099" y="1568902"/>
                  </a:lnTo>
                  <a:lnTo>
                    <a:pt x="80703" y="1540969"/>
                  </a:lnTo>
                  <a:lnTo>
                    <a:pt x="83306" y="1513037"/>
                  </a:lnTo>
                  <a:lnTo>
                    <a:pt x="85909" y="1485104"/>
                  </a:lnTo>
                  <a:lnTo>
                    <a:pt x="88513" y="1457171"/>
                  </a:lnTo>
                  <a:lnTo>
                    <a:pt x="91116" y="1429239"/>
                  </a:lnTo>
                  <a:lnTo>
                    <a:pt x="93719" y="1401306"/>
                  </a:lnTo>
                  <a:lnTo>
                    <a:pt x="96323" y="1373374"/>
                  </a:lnTo>
                  <a:lnTo>
                    <a:pt x="98926" y="1345441"/>
                  </a:lnTo>
                  <a:lnTo>
                    <a:pt x="101529" y="1317508"/>
                  </a:lnTo>
                  <a:lnTo>
                    <a:pt x="104133" y="1289576"/>
                  </a:lnTo>
                  <a:lnTo>
                    <a:pt x="106736" y="1261643"/>
                  </a:lnTo>
                  <a:lnTo>
                    <a:pt x="109339" y="1233711"/>
                  </a:lnTo>
                  <a:lnTo>
                    <a:pt x="111943" y="1205778"/>
                  </a:lnTo>
                  <a:lnTo>
                    <a:pt x="114546" y="1177845"/>
                  </a:lnTo>
                  <a:lnTo>
                    <a:pt x="117149" y="1149913"/>
                  </a:lnTo>
                  <a:lnTo>
                    <a:pt x="119753" y="1121980"/>
                  </a:lnTo>
                  <a:lnTo>
                    <a:pt x="122356" y="1094048"/>
                  </a:lnTo>
                  <a:lnTo>
                    <a:pt x="124959" y="1066115"/>
                  </a:lnTo>
                  <a:lnTo>
                    <a:pt x="127563" y="1038183"/>
                  </a:lnTo>
                  <a:lnTo>
                    <a:pt x="130166" y="1010250"/>
                  </a:lnTo>
                  <a:lnTo>
                    <a:pt x="132769" y="982317"/>
                  </a:lnTo>
                  <a:lnTo>
                    <a:pt x="135373" y="954385"/>
                  </a:lnTo>
                  <a:lnTo>
                    <a:pt x="137976" y="926452"/>
                  </a:lnTo>
                  <a:lnTo>
                    <a:pt x="140579" y="898520"/>
                  </a:lnTo>
                  <a:lnTo>
                    <a:pt x="143183" y="870587"/>
                  </a:lnTo>
                  <a:lnTo>
                    <a:pt x="145786" y="842654"/>
                  </a:lnTo>
                  <a:lnTo>
                    <a:pt x="148389" y="814722"/>
                  </a:lnTo>
                  <a:lnTo>
                    <a:pt x="150993" y="786789"/>
                  </a:lnTo>
                  <a:lnTo>
                    <a:pt x="153596" y="758857"/>
                  </a:lnTo>
                  <a:lnTo>
                    <a:pt x="156199" y="730924"/>
                  </a:lnTo>
                  <a:lnTo>
                    <a:pt x="158803" y="702991"/>
                  </a:lnTo>
                  <a:lnTo>
                    <a:pt x="161406" y="675059"/>
                  </a:lnTo>
                  <a:lnTo>
                    <a:pt x="164009" y="647126"/>
                  </a:lnTo>
                  <a:lnTo>
                    <a:pt x="166613" y="619194"/>
                  </a:lnTo>
                  <a:lnTo>
                    <a:pt x="169216" y="591261"/>
                  </a:lnTo>
                  <a:lnTo>
                    <a:pt x="171819" y="563328"/>
                  </a:lnTo>
                  <a:lnTo>
                    <a:pt x="174423" y="535396"/>
                  </a:lnTo>
                  <a:lnTo>
                    <a:pt x="177026" y="507463"/>
                  </a:lnTo>
                  <a:lnTo>
                    <a:pt x="179629" y="479531"/>
                  </a:lnTo>
                  <a:lnTo>
                    <a:pt x="182233" y="451598"/>
                  </a:lnTo>
                  <a:lnTo>
                    <a:pt x="184836" y="423666"/>
                  </a:lnTo>
                  <a:lnTo>
                    <a:pt x="187439" y="395733"/>
                  </a:lnTo>
                  <a:lnTo>
                    <a:pt x="190043" y="367800"/>
                  </a:lnTo>
                  <a:lnTo>
                    <a:pt x="192646" y="339868"/>
                  </a:lnTo>
                  <a:lnTo>
                    <a:pt x="195249" y="311935"/>
                  </a:lnTo>
                  <a:lnTo>
                    <a:pt x="197853" y="284003"/>
                  </a:lnTo>
                  <a:lnTo>
                    <a:pt x="200456" y="256070"/>
                  </a:lnTo>
                  <a:lnTo>
                    <a:pt x="203059" y="228137"/>
                  </a:lnTo>
                  <a:lnTo>
                    <a:pt x="205663" y="200205"/>
                  </a:lnTo>
                  <a:lnTo>
                    <a:pt x="208266" y="172272"/>
                  </a:lnTo>
                  <a:lnTo>
                    <a:pt x="210869" y="144340"/>
                  </a:lnTo>
                  <a:lnTo>
                    <a:pt x="213473" y="116407"/>
                  </a:lnTo>
                  <a:lnTo>
                    <a:pt x="216076" y="88474"/>
                  </a:lnTo>
                  <a:lnTo>
                    <a:pt x="218679" y="60542"/>
                  </a:lnTo>
                  <a:lnTo>
                    <a:pt x="221283" y="32609"/>
                  </a:lnTo>
                  <a:lnTo>
                    <a:pt x="223886" y="4677"/>
                  </a:lnTo>
                  <a:lnTo>
                    <a:pt x="2243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3332946" y="5010795"/>
              <a:ext cx="71689" cy="65425"/>
            </a:xfrm>
            <a:custGeom>
              <a:avLst/>
              <a:pathLst>
                <a:path w="71689" h="65425">
                  <a:moveTo>
                    <a:pt x="71689" y="65425"/>
                  </a:moveTo>
                  <a:lnTo>
                    <a:pt x="41630" y="0"/>
                  </a:lnTo>
                  <a:lnTo>
                    <a:pt x="0" y="587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2796223" y="6214768"/>
              <a:ext cx="354031" cy="1202907"/>
            </a:xfrm>
            <a:custGeom>
              <a:avLst/>
              <a:pathLst>
                <a:path w="354031" h="1202907">
                  <a:moveTo>
                    <a:pt x="354031" y="1202907"/>
                  </a:moveTo>
                  <a:lnTo>
                    <a:pt x="349428" y="1187268"/>
                  </a:lnTo>
                  <a:lnTo>
                    <a:pt x="344825" y="1171629"/>
                  </a:lnTo>
                  <a:lnTo>
                    <a:pt x="340223" y="1155990"/>
                  </a:lnTo>
                  <a:lnTo>
                    <a:pt x="335620" y="1140351"/>
                  </a:lnTo>
                  <a:lnTo>
                    <a:pt x="331017" y="1124712"/>
                  </a:lnTo>
                  <a:lnTo>
                    <a:pt x="326414" y="1109073"/>
                  </a:lnTo>
                  <a:lnTo>
                    <a:pt x="321812" y="1093434"/>
                  </a:lnTo>
                  <a:lnTo>
                    <a:pt x="317209" y="1077795"/>
                  </a:lnTo>
                  <a:lnTo>
                    <a:pt x="312606" y="1062156"/>
                  </a:lnTo>
                  <a:lnTo>
                    <a:pt x="308003" y="1046517"/>
                  </a:lnTo>
                  <a:lnTo>
                    <a:pt x="303401" y="1030878"/>
                  </a:lnTo>
                  <a:lnTo>
                    <a:pt x="298798" y="1015239"/>
                  </a:lnTo>
                  <a:lnTo>
                    <a:pt x="294195" y="999600"/>
                  </a:lnTo>
                  <a:lnTo>
                    <a:pt x="289592" y="983961"/>
                  </a:lnTo>
                  <a:lnTo>
                    <a:pt x="284989" y="968322"/>
                  </a:lnTo>
                  <a:lnTo>
                    <a:pt x="280387" y="952683"/>
                  </a:lnTo>
                  <a:lnTo>
                    <a:pt x="275784" y="937044"/>
                  </a:lnTo>
                  <a:lnTo>
                    <a:pt x="271181" y="921405"/>
                  </a:lnTo>
                  <a:lnTo>
                    <a:pt x="266578" y="905766"/>
                  </a:lnTo>
                  <a:lnTo>
                    <a:pt x="261976" y="890127"/>
                  </a:lnTo>
                  <a:lnTo>
                    <a:pt x="257373" y="874488"/>
                  </a:lnTo>
                  <a:lnTo>
                    <a:pt x="252770" y="858849"/>
                  </a:lnTo>
                  <a:lnTo>
                    <a:pt x="248167" y="843210"/>
                  </a:lnTo>
                  <a:lnTo>
                    <a:pt x="243565" y="827571"/>
                  </a:lnTo>
                  <a:lnTo>
                    <a:pt x="238962" y="811932"/>
                  </a:lnTo>
                  <a:lnTo>
                    <a:pt x="234359" y="796293"/>
                  </a:lnTo>
                  <a:lnTo>
                    <a:pt x="229756" y="780654"/>
                  </a:lnTo>
                  <a:lnTo>
                    <a:pt x="225154" y="765015"/>
                  </a:lnTo>
                  <a:lnTo>
                    <a:pt x="220551" y="749376"/>
                  </a:lnTo>
                  <a:lnTo>
                    <a:pt x="215948" y="733737"/>
                  </a:lnTo>
                  <a:lnTo>
                    <a:pt x="211345" y="718098"/>
                  </a:lnTo>
                  <a:lnTo>
                    <a:pt x="206743" y="702459"/>
                  </a:lnTo>
                  <a:lnTo>
                    <a:pt x="202140" y="686820"/>
                  </a:lnTo>
                  <a:lnTo>
                    <a:pt x="197537" y="671181"/>
                  </a:lnTo>
                  <a:lnTo>
                    <a:pt x="192934" y="655542"/>
                  </a:lnTo>
                  <a:lnTo>
                    <a:pt x="188331" y="639903"/>
                  </a:lnTo>
                  <a:lnTo>
                    <a:pt x="183729" y="624264"/>
                  </a:lnTo>
                  <a:lnTo>
                    <a:pt x="179126" y="608625"/>
                  </a:lnTo>
                  <a:lnTo>
                    <a:pt x="174523" y="592986"/>
                  </a:lnTo>
                  <a:lnTo>
                    <a:pt x="169920" y="577347"/>
                  </a:lnTo>
                  <a:lnTo>
                    <a:pt x="165318" y="561708"/>
                  </a:lnTo>
                  <a:lnTo>
                    <a:pt x="160715" y="546069"/>
                  </a:lnTo>
                  <a:lnTo>
                    <a:pt x="156112" y="530430"/>
                  </a:lnTo>
                  <a:lnTo>
                    <a:pt x="151509" y="514791"/>
                  </a:lnTo>
                  <a:lnTo>
                    <a:pt x="146907" y="499152"/>
                  </a:lnTo>
                  <a:lnTo>
                    <a:pt x="142304" y="483513"/>
                  </a:lnTo>
                  <a:lnTo>
                    <a:pt x="137701" y="467874"/>
                  </a:lnTo>
                  <a:lnTo>
                    <a:pt x="133098" y="452235"/>
                  </a:lnTo>
                  <a:lnTo>
                    <a:pt x="128496" y="436596"/>
                  </a:lnTo>
                  <a:lnTo>
                    <a:pt x="123893" y="420957"/>
                  </a:lnTo>
                  <a:lnTo>
                    <a:pt x="119290" y="405318"/>
                  </a:lnTo>
                  <a:lnTo>
                    <a:pt x="114687" y="389679"/>
                  </a:lnTo>
                  <a:lnTo>
                    <a:pt x="110085" y="374040"/>
                  </a:lnTo>
                  <a:lnTo>
                    <a:pt x="105482" y="358401"/>
                  </a:lnTo>
                  <a:lnTo>
                    <a:pt x="100879" y="342762"/>
                  </a:lnTo>
                  <a:lnTo>
                    <a:pt x="96276" y="327123"/>
                  </a:lnTo>
                  <a:lnTo>
                    <a:pt x="91673" y="311484"/>
                  </a:lnTo>
                  <a:lnTo>
                    <a:pt x="87071" y="295845"/>
                  </a:lnTo>
                  <a:lnTo>
                    <a:pt x="82468" y="280206"/>
                  </a:lnTo>
                  <a:lnTo>
                    <a:pt x="77865" y="264567"/>
                  </a:lnTo>
                  <a:lnTo>
                    <a:pt x="73262" y="248928"/>
                  </a:lnTo>
                  <a:lnTo>
                    <a:pt x="68660" y="233289"/>
                  </a:lnTo>
                  <a:lnTo>
                    <a:pt x="64057" y="217650"/>
                  </a:lnTo>
                  <a:lnTo>
                    <a:pt x="59454" y="202011"/>
                  </a:lnTo>
                  <a:lnTo>
                    <a:pt x="54851" y="186372"/>
                  </a:lnTo>
                  <a:lnTo>
                    <a:pt x="50249" y="170733"/>
                  </a:lnTo>
                  <a:lnTo>
                    <a:pt x="45646" y="155094"/>
                  </a:lnTo>
                  <a:lnTo>
                    <a:pt x="41043" y="139455"/>
                  </a:lnTo>
                  <a:lnTo>
                    <a:pt x="36440" y="123816"/>
                  </a:lnTo>
                  <a:lnTo>
                    <a:pt x="31838" y="108177"/>
                  </a:lnTo>
                  <a:lnTo>
                    <a:pt x="27235" y="92538"/>
                  </a:lnTo>
                  <a:lnTo>
                    <a:pt x="22632" y="76899"/>
                  </a:lnTo>
                  <a:lnTo>
                    <a:pt x="18029" y="61260"/>
                  </a:lnTo>
                  <a:lnTo>
                    <a:pt x="13427" y="45621"/>
                  </a:lnTo>
                  <a:lnTo>
                    <a:pt x="8824" y="29982"/>
                  </a:lnTo>
                  <a:lnTo>
                    <a:pt x="4221" y="143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2779292" y="6214768"/>
              <a:ext cx="69070" cy="69981"/>
            </a:xfrm>
            <a:custGeom>
              <a:avLst/>
              <a:pathLst>
                <a:path w="69070" h="69981">
                  <a:moveTo>
                    <a:pt x="69070" y="49652"/>
                  </a:moveTo>
                  <a:lnTo>
                    <a:pt x="16930" y="0"/>
                  </a:lnTo>
                  <a:lnTo>
                    <a:pt x="0" y="699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3150254" y="4934236"/>
              <a:ext cx="465619" cy="2483439"/>
            </a:xfrm>
            <a:custGeom>
              <a:avLst/>
              <a:pathLst>
                <a:path w="465619" h="2483439">
                  <a:moveTo>
                    <a:pt x="0" y="2483439"/>
                  </a:moveTo>
                  <a:lnTo>
                    <a:pt x="5373" y="2454780"/>
                  </a:lnTo>
                  <a:lnTo>
                    <a:pt x="10746" y="2426120"/>
                  </a:lnTo>
                  <a:lnTo>
                    <a:pt x="16120" y="2397461"/>
                  </a:lnTo>
                  <a:lnTo>
                    <a:pt x="21493" y="2368802"/>
                  </a:lnTo>
                  <a:lnTo>
                    <a:pt x="26866" y="2340142"/>
                  </a:lnTo>
                  <a:lnTo>
                    <a:pt x="32240" y="2311483"/>
                  </a:lnTo>
                  <a:lnTo>
                    <a:pt x="37613" y="2282824"/>
                  </a:lnTo>
                  <a:lnTo>
                    <a:pt x="42986" y="2254164"/>
                  </a:lnTo>
                  <a:lnTo>
                    <a:pt x="48360" y="2225505"/>
                  </a:lnTo>
                  <a:lnTo>
                    <a:pt x="53733" y="2196846"/>
                  </a:lnTo>
                  <a:lnTo>
                    <a:pt x="59106" y="2168186"/>
                  </a:lnTo>
                  <a:lnTo>
                    <a:pt x="64480" y="2139527"/>
                  </a:lnTo>
                  <a:lnTo>
                    <a:pt x="69853" y="2110868"/>
                  </a:lnTo>
                  <a:lnTo>
                    <a:pt x="75226" y="2082208"/>
                  </a:lnTo>
                  <a:lnTo>
                    <a:pt x="80600" y="2053549"/>
                  </a:lnTo>
                  <a:lnTo>
                    <a:pt x="85973" y="2024890"/>
                  </a:lnTo>
                  <a:lnTo>
                    <a:pt x="91346" y="1996230"/>
                  </a:lnTo>
                  <a:lnTo>
                    <a:pt x="96720" y="1967571"/>
                  </a:lnTo>
                  <a:lnTo>
                    <a:pt x="102093" y="1938912"/>
                  </a:lnTo>
                  <a:lnTo>
                    <a:pt x="107466" y="1910252"/>
                  </a:lnTo>
                  <a:lnTo>
                    <a:pt x="112840" y="1881593"/>
                  </a:lnTo>
                  <a:lnTo>
                    <a:pt x="118213" y="1852934"/>
                  </a:lnTo>
                  <a:lnTo>
                    <a:pt x="123586" y="1824274"/>
                  </a:lnTo>
                  <a:lnTo>
                    <a:pt x="128960" y="1795615"/>
                  </a:lnTo>
                  <a:lnTo>
                    <a:pt x="134333" y="1766956"/>
                  </a:lnTo>
                  <a:lnTo>
                    <a:pt x="139706" y="1738296"/>
                  </a:lnTo>
                  <a:lnTo>
                    <a:pt x="145080" y="1709637"/>
                  </a:lnTo>
                  <a:lnTo>
                    <a:pt x="150453" y="1680978"/>
                  </a:lnTo>
                  <a:lnTo>
                    <a:pt x="155826" y="1652318"/>
                  </a:lnTo>
                  <a:lnTo>
                    <a:pt x="161200" y="1623659"/>
                  </a:lnTo>
                  <a:lnTo>
                    <a:pt x="166573" y="1595000"/>
                  </a:lnTo>
                  <a:lnTo>
                    <a:pt x="171946" y="1566340"/>
                  </a:lnTo>
                  <a:lnTo>
                    <a:pt x="177320" y="1537681"/>
                  </a:lnTo>
                  <a:lnTo>
                    <a:pt x="182693" y="1509022"/>
                  </a:lnTo>
                  <a:lnTo>
                    <a:pt x="188066" y="1480362"/>
                  </a:lnTo>
                  <a:lnTo>
                    <a:pt x="193440" y="1451703"/>
                  </a:lnTo>
                  <a:lnTo>
                    <a:pt x="198813" y="1423044"/>
                  </a:lnTo>
                  <a:lnTo>
                    <a:pt x="204186" y="1394384"/>
                  </a:lnTo>
                  <a:lnTo>
                    <a:pt x="209560" y="1365725"/>
                  </a:lnTo>
                  <a:lnTo>
                    <a:pt x="214933" y="1337066"/>
                  </a:lnTo>
                  <a:lnTo>
                    <a:pt x="220306" y="1308406"/>
                  </a:lnTo>
                  <a:lnTo>
                    <a:pt x="225680" y="1279747"/>
                  </a:lnTo>
                  <a:lnTo>
                    <a:pt x="231053" y="1251088"/>
                  </a:lnTo>
                  <a:lnTo>
                    <a:pt x="236426" y="1222428"/>
                  </a:lnTo>
                  <a:lnTo>
                    <a:pt x="241800" y="1193769"/>
                  </a:lnTo>
                  <a:lnTo>
                    <a:pt x="247173" y="1165110"/>
                  </a:lnTo>
                  <a:lnTo>
                    <a:pt x="252546" y="1136450"/>
                  </a:lnTo>
                  <a:lnTo>
                    <a:pt x="257920" y="1107791"/>
                  </a:lnTo>
                  <a:lnTo>
                    <a:pt x="263293" y="1079132"/>
                  </a:lnTo>
                  <a:lnTo>
                    <a:pt x="268666" y="1050472"/>
                  </a:lnTo>
                  <a:lnTo>
                    <a:pt x="274040" y="1021813"/>
                  </a:lnTo>
                  <a:lnTo>
                    <a:pt x="279413" y="993154"/>
                  </a:lnTo>
                  <a:lnTo>
                    <a:pt x="284786" y="964494"/>
                  </a:lnTo>
                  <a:lnTo>
                    <a:pt x="290160" y="935835"/>
                  </a:lnTo>
                  <a:lnTo>
                    <a:pt x="295533" y="907176"/>
                  </a:lnTo>
                  <a:lnTo>
                    <a:pt x="300906" y="878516"/>
                  </a:lnTo>
                  <a:lnTo>
                    <a:pt x="306280" y="849857"/>
                  </a:lnTo>
                  <a:lnTo>
                    <a:pt x="311653" y="821198"/>
                  </a:lnTo>
                  <a:lnTo>
                    <a:pt x="317026" y="792538"/>
                  </a:lnTo>
                  <a:lnTo>
                    <a:pt x="322400" y="763879"/>
                  </a:lnTo>
                  <a:lnTo>
                    <a:pt x="327773" y="735220"/>
                  </a:lnTo>
                  <a:lnTo>
                    <a:pt x="333146" y="706560"/>
                  </a:lnTo>
                  <a:lnTo>
                    <a:pt x="338520" y="677901"/>
                  </a:lnTo>
                  <a:lnTo>
                    <a:pt x="343893" y="649242"/>
                  </a:lnTo>
                  <a:lnTo>
                    <a:pt x="349266" y="620582"/>
                  </a:lnTo>
                  <a:lnTo>
                    <a:pt x="354640" y="591923"/>
                  </a:lnTo>
                  <a:lnTo>
                    <a:pt x="360013" y="563264"/>
                  </a:lnTo>
                  <a:lnTo>
                    <a:pt x="365386" y="534604"/>
                  </a:lnTo>
                  <a:lnTo>
                    <a:pt x="370760" y="505945"/>
                  </a:lnTo>
                  <a:lnTo>
                    <a:pt x="376133" y="477286"/>
                  </a:lnTo>
                  <a:lnTo>
                    <a:pt x="381506" y="448626"/>
                  </a:lnTo>
                  <a:lnTo>
                    <a:pt x="386880" y="419967"/>
                  </a:lnTo>
                  <a:lnTo>
                    <a:pt x="392253" y="391308"/>
                  </a:lnTo>
                  <a:lnTo>
                    <a:pt x="397626" y="362648"/>
                  </a:lnTo>
                  <a:lnTo>
                    <a:pt x="403000" y="333989"/>
                  </a:lnTo>
                  <a:lnTo>
                    <a:pt x="408373" y="305330"/>
                  </a:lnTo>
                  <a:lnTo>
                    <a:pt x="413746" y="276670"/>
                  </a:lnTo>
                  <a:lnTo>
                    <a:pt x="419120" y="248011"/>
                  </a:lnTo>
                  <a:lnTo>
                    <a:pt x="424493" y="219352"/>
                  </a:lnTo>
                  <a:lnTo>
                    <a:pt x="429866" y="190692"/>
                  </a:lnTo>
                  <a:lnTo>
                    <a:pt x="435240" y="162033"/>
                  </a:lnTo>
                  <a:lnTo>
                    <a:pt x="440613" y="133374"/>
                  </a:lnTo>
                  <a:lnTo>
                    <a:pt x="445986" y="104714"/>
                  </a:lnTo>
                  <a:lnTo>
                    <a:pt x="451360" y="76055"/>
                  </a:lnTo>
                  <a:lnTo>
                    <a:pt x="456733" y="47396"/>
                  </a:lnTo>
                  <a:lnTo>
                    <a:pt x="462106" y="18736"/>
                  </a:lnTo>
                  <a:lnTo>
                    <a:pt x="4656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569000" y="4934236"/>
              <a:ext cx="70766" cy="67919"/>
            </a:xfrm>
            <a:custGeom>
              <a:avLst/>
              <a:pathLst>
                <a:path w="70766" h="67919">
                  <a:moveTo>
                    <a:pt x="70766" y="67919"/>
                  </a:moveTo>
                  <a:lnTo>
                    <a:pt x="46873" y="0"/>
                  </a:lnTo>
                  <a:lnTo>
                    <a:pt x="0" y="546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2994088" y="5865354"/>
              <a:ext cx="156166" cy="1552320"/>
            </a:xfrm>
            <a:custGeom>
              <a:avLst/>
              <a:pathLst>
                <a:path w="156166" h="1552320">
                  <a:moveTo>
                    <a:pt x="156166" y="1552320"/>
                  </a:moveTo>
                  <a:lnTo>
                    <a:pt x="154224" y="1533022"/>
                  </a:lnTo>
                  <a:lnTo>
                    <a:pt x="152283" y="1513724"/>
                  </a:lnTo>
                  <a:lnTo>
                    <a:pt x="150341" y="1494426"/>
                  </a:lnTo>
                  <a:lnTo>
                    <a:pt x="148400" y="1475128"/>
                  </a:lnTo>
                  <a:lnTo>
                    <a:pt x="146459" y="1455830"/>
                  </a:lnTo>
                  <a:lnTo>
                    <a:pt x="144517" y="1436532"/>
                  </a:lnTo>
                  <a:lnTo>
                    <a:pt x="142576" y="1417233"/>
                  </a:lnTo>
                  <a:lnTo>
                    <a:pt x="140634" y="1397935"/>
                  </a:lnTo>
                  <a:lnTo>
                    <a:pt x="138693" y="1378637"/>
                  </a:lnTo>
                  <a:lnTo>
                    <a:pt x="136751" y="1359339"/>
                  </a:lnTo>
                  <a:lnTo>
                    <a:pt x="134810" y="1340041"/>
                  </a:lnTo>
                  <a:lnTo>
                    <a:pt x="132869" y="1320743"/>
                  </a:lnTo>
                  <a:lnTo>
                    <a:pt x="130927" y="1301445"/>
                  </a:lnTo>
                  <a:lnTo>
                    <a:pt x="128986" y="1282147"/>
                  </a:lnTo>
                  <a:lnTo>
                    <a:pt x="127044" y="1262849"/>
                  </a:lnTo>
                  <a:lnTo>
                    <a:pt x="125103" y="1243551"/>
                  </a:lnTo>
                  <a:lnTo>
                    <a:pt x="123161" y="1224252"/>
                  </a:lnTo>
                  <a:lnTo>
                    <a:pt x="121220" y="1204954"/>
                  </a:lnTo>
                  <a:lnTo>
                    <a:pt x="119279" y="1185656"/>
                  </a:lnTo>
                  <a:lnTo>
                    <a:pt x="117337" y="1166358"/>
                  </a:lnTo>
                  <a:lnTo>
                    <a:pt x="115396" y="1147060"/>
                  </a:lnTo>
                  <a:lnTo>
                    <a:pt x="113454" y="1127762"/>
                  </a:lnTo>
                  <a:lnTo>
                    <a:pt x="111513" y="1108464"/>
                  </a:lnTo>
                  <a:lnTo>
                    <a:pt x="109571" y="1089166"/>
                  </a:lnTo>
                  <a:lnTo>
                    <a:pt x="107630" y="1069868"/>
                  </a:lnTo>
                  <a:lnTo>
                    <a:pt x="105689" y="1050569"/>
                  </a:lnTo>
                  <a:lnTo>
                    <a:pt x="103747" y="1031271"/>
                  </a:lnTo>
                  <a:lnTo>
                    <a:pt x="101806" y="1011973"/>
                  </a:lnTo>
                  <a:lnTo>
                    <a:pt x="99864" y="992675"/>
                  </a:lnTo>
                  <a:lnTo>
                    <a:pt x="97923" y="973377"/>
                  </a:lnTo>
                  <a:lnTo>
                    <a:pt x="95982" y="954079"/>
                  </a:lnTo>
                  <a:lnTo>
                    <a:pt x="94040" y="934781"/>
                  </a:lnTo>
                  <a:lnTo>
                    <a:pt x="92099" y="915483"/>
                  </a:lnTo>
                  <a:lnTo>
                    <a:pt x="90157" y="896185"/>
                  </a:lnTo>
                  <a:lnTo>
                    <a:pt x="88216" y="876886"/>
                  </a:lnTo>
                  <a:lnTo>
                    <a:pt x="86274" y="857588"/>
                  </a:lnTo>
                  <a:lnTo>
                    <a:pt x="84333" y="838290"/>
                  </a:lnTo>
                  <a:lnTo>
                    <a:pt x="82392" y="818992"/>
                  </a:lnTo>
                  <a:lnTo>
                    <a:pt x="80450" y="799694"/>
                  </a:lnTo>
                  <a:lnTo>
                    <a:pt x="78509" y="780396"/>
                  </a:lnTo>
                  <a:lnTo>
                    <a:pt x="76567" y="761098"/>
                  </a:lnTo>
                  <a:lnTo>
                    <a:pt x="74626" y="741800"/>
                  </a:lnTo>
                  <a:lnTo>
                    <a:pt x="72684" y="722502"/>
                  </a:lnTo>
                  <a:lnTo>
                    <a:pt x="70743" y="703203"/>
                  </a:lnTo>
                  <a:lnTo>
                    <a:pt x="68802" y="683905"/>
                  </a:lnTo>
                  <a:lnTo>
                    <a:pt x="66860" y="664607"/>
                  </a:lnTo>
                  <a:lnTo>
                    <a:pt x="64919" y="645309"/>
                  </a:lnTo>
                  <a:lnTo>
                    <a:pt x="62977" y="626011"/>
                  </a:lnTo>
                  <a:lnTo>
                    <a:pt x="61036" y="606713"/>
                  </a:lnTo>
                  <a:lnTo>
                    <a:pt x="59094" y="587415"/>
                  </a:lnTo>
                  <a:lnTo>
                    <a:pt x="57153" y="568117"/>
                  </a:lnTo>
                  <a:lnTo>
                    <a:pt x="55212" y="548819"/>
                  </a:lnTo>
                  <a:lnTo>
                    <a:pt x="53270" y="529521"/>
                  </a:lnTo>
                  <a:lnTo>
                    <a:pt x="51329" y="510222"/>
                  </a:lnTo>
                  <a:lnTo>
                    <a:pt x="49387" y="490924"/>
                  </a:lnTo>
                  <a:lnTo>
                    <a:pt x="47446" y="471626"/>
                  </a:lnTo>
                  <a:lnTo>
                    <a:pt x="45505" y="452328"/>
                  </a:lnTo>
                  <a:lnTo>
                    <a:pt x="43563" y="433030"/>
                  </a:lnTo>
                  <a:lnTo>
                    <a:pt x="41622" y="413732"/>
                  </a:lnTo>
                  <a:lnTo>
                    <a:pt x="39680" y="394434"/>
                  </a:lnTo>
                  <a:lnTo>
                    <a:pt x="37739" y="375136"/>
                  </a:lnTo>
                  <a:lnTo>
                    <a:pt x="35797" y="355838"/>
                  </a:lnTo>
                  <a:lnTo>
                    <a:pt x="33856" y="336539"/>
                  </a:lnTo>
                  <a:lnTo>
                    <a:pt x="31915" y="317241"/>
                  </a:lnTo>
                  <a:lnTo>
                    <a:pt x="29973" y="297943"/>
                  </a:lnTo>
                  <a:lnTo>
                    <a:pt x="28032" y="278645"/>
                  </a:lnTo>
                  <a:lnTo>
                    <a:pt x="26090" y="259347"/>
                  </a:lnTo>
                  <a:lnTo>
                    <a:pt x="24149" y="240049"/>
                  </a:lnTo>
                  <a:lnTo>
                    <a:pt x="22207" y="220751"/>
                  </a:lnTo>
                  <a:lnTo>
                    <a:pt x="20266" y="201453"/>
                  </a:lnTo>
                  <a:lnTo>
                    <a:pt x="18325" y="182155"/>
                  </a:lnTo>
                  <a:lnTo>
                    <a:pt x="16383" y="162856"/>
                  </a:lnTo>
                  <a:lnTo>
                    <a:pt x="14442" y="143558"/>
                  </a:lnTo>
                  <a:lnTo>
                    <a:pt x="12500" y="124260"/>
                  </a:lnTo>
                  <a:lnTo>
                    <a:pt x="10559" y="104962"/>
                  </a:lnTo>
                  <a:lnTo>
                    <a:pt x="8617" y="85664"/>
                  </a:lnTo>
                  <a:lnTo>
                    <a:pt x="6676" y="66366"/>
                  </a:lnTo>
                  <a:lnTo>
                    <a:pt x="4735" y="47068"/>
                  </a:lnTo>
                  <a:lnTo>
                    <a:pt x="2793" y="27770"/>
                  </a:lnTo>
                  <a:lnTo>
                    <a:pt x="852" y="847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2964510" y="5865354"/>
              <a:ext cx="71638" cy="65644"/>
            </a:xfrm>
            <a:custGeom>
              <a:avLst/>
              <a:pathLst>
                <a:path w="71638" h="65644">
                  <a:moveTo>
                    <a:pt x="71638" y="58437"/>
                  </a:moveTo>
                  <a:lnTo>
                    <a:pt x="29577" y="0"/>
                  </a:lnTo>
                  <a:lnTo>
                    <a:pt x="0" y="65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150254" y="6958441"/>
              <a:ext cx="285550" cy="459234"/>
            </a:xfrm>
            <a:custGeom>
              <a:avLst/>
              <a:pathLst>
                <a:path w="285550" h="459234">
                  <a:moveTo>
                    <a:pt x="0" y="459234"/>
                  </a:moveTo>
                  <a:lnTo>
                    <a:pt x="4804" y="451507"/>
                  </a:lnTo>
                  <a:lnTo>
                    <a:pt x="9608" y="443780"/>
                  </a:lnTo>
                  <a:lnTo>
                    <a:pt x="14413" y="436053"/>
                  </a:lnTo>
                  <a:lnTo>
                    <a:pt x="19217" y="428327"/>
                  </a:lnTo>
                  <a:lnTo>
                    <a:pt x="24022" y="420600"/>
                  </a:lnTo>
                  <a:lnTo>
                    <a:pt x="28826" y="412873"/>
                  </a:lnTo>
                  <a:lnTo>
                    <a:pt x="33631" y="405146"/>
                  </a:lnTo>
                  <a:lnTo>
                    <a:pt x="38435" y="397419"/>
                  </a:lnTo>
                  <a:lnTo>
                    <a:pt x="43240" y="389693"/>
                  </a:lnTo>
                  <a:lnTo>
                    <a:pt x="48044" y="381966"/>
                  </a:lnTo>
                  <a:lnTo>
                    <a:pt x="52849" y="374239"/>
                  </a:lnTo>
                  <a:lnTo>
                    <a:pt x="57653" y="366512"/>
                  </a:lnTo>
                  <a:lnTo>
                    <a:pt x="62458" y="358785"/>
                  </a:lnTo>
                  <a:lnTo>
                    <a:pt x="67262" y="351059"/>
                  </a:lnTo>
                  <a:lnTo>
                    <a:pt x="72067" y="343332"/>
                  </a:lnTo>
                  <a:lnTo>
                    <a:pt x="76871" y="335605"/>
                  </a:lnTo>
                  <a:lnTo>
                    <a:pt x="81676" y="327878"/>
                  </a:lnTo>
                  <a:lnTo>
                    <a:pt x="86480" y="320151"/>
                  </a:lnTo>
                  <a:lnTo>
                    <a:pt x="91285" y="312425"/>
                  </a:lnTo>
                  <a:lnTo>
                    <a:pt x="96089" y="304698"/>
                  </a:lnTo>
                  <a:lnTo>
                    <a:pt x="100894" y="296971"/>
                  </a:lnTo>
                  <a:lnTo>
                    <a:pt x="105698" y="289244"/>
                  </a:lnTo>
                  <a:lnTo>
                    <a:pt x="110503" y="281517"/>
                  </a:lnTo>
                  <a:lnTo>
                    <a:pt x="115307" y="273791"/>
                  </a:lnTo>
                  <a:lnTo>
                    <a:pt x="120112" y="266064"/>
                  </a:lnTo>
                  <a:lnTo>
                    <a:pt x="124916" y="258337"/>
                  </a:lnTo>
                  <a:lnTo>
                    <a:pt x="129721" y="250610"/>
                  </a:lnTo>
                  <a:lnTo>
                    <a:pt x="134525" y="242883"/>
                  </a:lnTo>
                  <a:lnTo>
                    <a:pt x="139330" y="235157"/>
                  </a:lnTo>
                  <a:lnTo>
                    <a:pt x="144134" y="227430"/>
                  </a:lnTo>
                  <a:lnTo>
                    <a:pt x="148939" y="219703"/>
                  </a:lnTo>
                  <a:lnTo>
                    <a:pt x="153743" y="211976"/>
                  </a:lnTo>
                  <a:lnTo>
                    <a:pt x="158548" y="204249"/>
                  </a:lnTo>
                  <a:lnTo>
                    <a:pt x="163352" y="196523"/>
                  </a:lnTo>
                  <a:lnTo>
                    <a:pt x="168157" y="188796"/>
                  </a:lnTo>
                  <a:lnTo>
                    <a:pt x="172961" y="181069"/>
                  </a:lnTo>
                  <a:lnTo>
                    <a:pt x="177766" y="173342"/>
                  </a:lnTo>
                  <a:lnTo>
                    <a:pt x="182570" y="165615"/>
                  </a:lnTo>
                  <a:lnTo>
                    <a:pt x="187375" y="157889"/>
                  </a:lnTo>
                  <a:lnTo>
                    <a:pt x="192179" y="150162"/>
                  </a:lnTo>
                  <a:lnTo>
                    <a:pt x="196984" y="142435"/>
                  </a:lnTo>
                  <a:lnTo>
                    <a:pt x="201788" y="134708"/>
                  </a:lnTo>
                  <a:lnTo>
                    <a:pt x="206593" y="126981"/>
                  </a:lnTo>
                  <a:lnTo>
                    <a:pt x="211397" y="119255"/>
                  </a:lnTo>
                  <a:lnTo>
                    <a:pt x="216202" y="111528"/>
                  </a:lnTo>
                  <a:lnTo>
                    <a:pt x="221006" y="103801"/>
                  </a:lnTo>
                  <a:lnTo>
                    <a:pt x="225811" y="96074"/>
                  </a:lnTo>
                  <a:lnTo>
                    <a:pt x="230615" y="88347"/>
                  </a:lnTo>
                  <a:lnTo>
                    <a:pt x="235420" y="80621"/>
                  </a:lnTo>
                  <a:lnTo>
                    <a:pt x="240224" y="72894"/>
                  </a:lnTo>
                  <a:lnTo>
                    <a:pt x="245029" y="65167"/>
                  </a:lnTo>
                  <a:lnTo>
                    <a:pt x="249833" y="57440"/>
                  </a:lnTo>
                  <a:lnTo>
                    <a:pt x="254638" y="49713"/>
                  </a:lnTo>
                  <a:lnTo>
                    <a:pt x="259442" y="41987"/>
                  </a:lnTo>
                  <a:lnTo>
                    <a:pt x="264247" y="34260"/>
                  </a:lnTo>
                  <a:lnTo>
                    <a:pt x="269051" y="26533"/>
                  </a:lnTo>
                  <a:lnTo>
                    <a:pt x="273856" y="18806"/>
                  </a:lnTo>
                  <a:lnTo>
                    <a:pt x="278660" y="11079"/>
                  </a:lnTo>
                  <a:lnTo>
                    <a:pt x="283465" y="3353"/>
                  </a:lnTo>
                  <a:lnTo>
                    <a:pt x="285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372307" y="6958441"/>
              <a:ext cx="63497" cy="71961"/>
            </a:xfrm>
            <a:custGeom>
              <a:avLst/>
              <a:pathLst>
                <a:path w="63497" h="71961">
                  <a:moveTo>
                    <a:pt x="61143" y="71961"/>
                  </a:moveTo>
                  <a:lnTo>
                    <a:pt x="63497" y="0"/>
                  </a:lnTo>
                  <a:lnTo>
                    <a:pt x="0" y="339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150254" y="6495942"/>
              <a:ext cx="282342" cy="921733"/>
            </a:xfrm>
            <a:custGeom>
              <a:avLst/>
              <a:pathLst>
                <a:path w="282342" h="921733">
                  <a:moveTo>
                    <a:pt x="0" y="921733"/>
                  </a:moveTo>
                  <a:lnTo>
                    <a:pt x="3916" y="908945"/>
                  </a:lnTo>
                  <a:lnTo>
                    <a:pt x="7833" y="896158"/>
                  </a:lnTo>
                  <a:lnTo>
                    <a:pt x="11750" y="883371"/>
                  </a:lnTo>
                  <a:lnTo>
                    <a:pt x="15667" y="870583"/>
                  </a:lnTo>
                  <a:lnTo>
                    <a:pt x="19584" y="857796"/>
                  </a:lnTo>
                  <a:lnTo>
                    <a:pt x="23501" y="845009"/>
                  </a:lnTo>
                  <a:lnTo>
                    <a:pt x="27418" y="832221"/>
                  </a:lnTo>
                  <a:lnTo>
                    <a:pt x="31335" y="819434"/>
                  </a:lnTo>
                  <a:lnTo>
                    <a:pt x="35252" y="806647"/>
                  </a:lnTo>
                  <a:lnTo>
                    <a:pt x="39169" y="793859"/>
                  </a:lnTo>
                  <a:lnTo>
                    <a:pt x="43086" y="781072"/>
                  </a:lnTo>
                  <a:lnTo>
                    <a:pt x="47003" y="768284"/>
                  </a:lnTo>
                  <a:lnTo>
                    <a:pt x="50920" y="755497"/>
                  </a:lnTo>
                  <a:lnTo>
                    <a:pt x="54837" y="742710"/>
                  </a:lnTo>
                  <a:lnTo>
                    <a:pt x="58754" y="729922"/>
                  </a:lnTo>
                  <a:lnTo>
                    <a:pt x="62671" y="717135"/>
                  </a:lnTo>
                  <a:lnTo>
                    <a:pt x="66588" y="704348"/>
                  </a:lnTo>
                  <a:lnTo>
                    <a:pt x="70505" y="691560"/>
                  </a:lnTo>
                  <a:lnTo>
                    <a:pt x="74422" y="678773"/>
                  </a:lnTo>
                  <a:lnTo>
                    <a:pt x="78339" y="665986"/>
                  </a:lnTo>
                  <a:lnTo>
                    <a:pt x="82256" y="653198"/>
                  </a:lnTo>
                  <a:lnTo>
                    <a:pt x="86173" y="640411"/>
                  </a:lnTo>
                  <a:lnTo>
                    <a:pt x="90090" y="627624"/>
                  </a:lnTo>
                  <a:lnTo>
                    <a:pt x="94007" y="614836"/>
                  </a:lnTo>
                  <a:lnTo>
                    <a:pt x="97924" y="602049"/>
                  </a:lnTo>
                  <a:lnTo>
                    <a:pt x="101841" y="589262"/>
                  </a:lnTo>
                  <a:lnTo>
                    <a:pt x="105758" y="576474"/>
                  </a:lnTo>
                  <a:lnTo>
                    <a:pt x="109675" y="563687"/>
                  </a:lnTo>
                  <a:lnTo>
                    <a:pt x="113592" y="550900"/>
                  </a:lnTo>
                  <a:lnTo>
                    <a:pt x="117509" y="538112"/>
                  </a:lnTo>
                  <a:lnTo>
                    <a:pt x="121426" y="525325"/>
                  </a:lnTo>
                  <a:lnTo>
                    <a:pt x="125343" y="512538"/>
                  </a:lnTo>
                  <a:lnTo>
                    <a:pt x="129260" y="499750"/>
                  </a:lnTo>
                  <a:lnTo>
                    <a:pt x="133177" y="486963"/>
                  </a:lnTo>
                  <a:lnTo>
                    <a:pt x="137094" y="474176"/>
                  </a:lnTo>
                  <a:lnTo>
                    <a:pt x="141011" y="461388"/>
                  </a:lnTo>
                  <a:lnTo>
                    <a:pt x="144928" y="448601"/>
                  </a:lnTo>
                  <a:lnTo>
                    <a:pt x="148845" y="435814"/>
                  </a:lnTo>
                  <a:lnTo>
                    <a:pt x="152762" y="423026"/>
                  </a:lnTo>
                  <a:lnTo>
                    <a:pt x="156679" y="410239"/>
                  </a:lnTo>
                  <a:lnTo>
                    <a:pt x="160596" y="397452"/>
                  </a:lnTo>
                  <a:lnTo>
                    <a:pt x="164513" y="384664"/>
                  </a:lnTo>
                  <a:lnTo>
                    <a:pt x="168430" y="371877"/>
                  </a:lnTo>
                  <a:lnTo>
                    <a:pt x="172347" y="359090"/>
                  </a:lnTo>
                  <a:lnTo>
                    <a:pt x="176264" y="346302"/>
                  </a:lnTo>
                  <a:lnTo>
                    <a:pt x="180181" y="333515"/>
                  </a:lnTo>
                  <a:lnTo>
                    <a:pt x="184098" y="320728"/>
                  </a:lnTo>
                  <a:lnTo>
                    <a:pt x="188015" y="307940"/>
                  </a:lnTo>
                  <a:lnTo>
                    <a:pt x="191932" y="295153"/>
                  </a:lnTo>
                  <a:lnTo>
                    <a:pt x="195849" y="282366"/>
                  </a:lnTo>
                  <a:lnTo>
                    <a:pt x="199766" y="269578"/>
                  </a:lnTo>
                  <a:lnTo>
                    <a:pt x="203683" y="256791"/>
                  </a:lnTo>
                  <a:lnTo>
                    <a:pt x="207600" y="244004"/>
                  </a:lnTo>
                  <a:lnTo>
                    <a:pt x="211517" y="231216"/>
                  </a:lnTo>
                  <a:lnTo>
                    <a:pt x="215434" y="218429"/>
                  </a:lnTo>
                  <a:lnTo>
                    <a:pt x="219351" y="205642"/>
                  </a:lnTo>
                  <a:lnTo>
                    <a:pt x="223268" y="192854"/>
                  </a:lnTo>
                  <a:lnTo>
                    <a:pt x="227185" y="180067"/>
                  </a:lnTo>
                  <a:lnTo>
                    <a:pt x="231102" y="167280"/>
                  </a:lnTo>
                  <a:lnTo>
                    <a:pt x="235019" y="154492"/>
                  </a:lnTo>
                  <a:lnTo>
                    <a:pt x="238936" y="141705"/>
                  </a:lnTo>
                  <a:lnTo>
                    <a:pt x="242853" y="128918"/>
                  </a:lnTo>
                  <a:lnTo>
                    <a:pt x="246769" y="116130"/>
                  </a:lnTo>
                  <a:lnTo>
                    <a:pt x="250686" y="103343"/>
                  </a:lnTo>
                  <a:lnTo>
                    <a:pt x="254603" y="90556"/>
                  </a:lnTo>
                  <a:lnTo>
                    <a:pt x="258520" y="77768"/>
                  </a:lnTo>
                  <a:lnTo>
                    <a:pt x="262437" y="64981"/>
                  </a:lnTo>
                  <a:lnTo>
                    <a:pt x="266354" y="52194"/>
                  </a:lnTo>
                  <a:lnTo>
                    <a:pt x="270271" y="39406"/>
                  </a:lnTo>
                  <a:lnTo>
                    <a:pt x="274188" y="26619"/>
                  </a:lnTo>
                  <a:lnTo>
                    <a:pt x="278105" y="13832"/>
                  </a:lnTo>
                  <a:lnTo>
                    <a:pt x="282022" y="1044"/>
                  </a:lnTo>
                  <a:lnTo>
                    <a:pt x="282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379913" y="6495942"/>
              <a:ext cx="68842" cy="70163"/>
            </a:xfrm>
            <a:custGeom>
              <a:avLst/>
              <a:pathLst>
                <a:path w="68842" h="70163">
                  <a:moveTo>
                    <a:pt x="68842" y="70163"/>
                  </a:moveTo>
                  <a:lnTo>
                    <a:pt x="52683" y="0"/>
                  </a:lnTo>
                  <a:lnTo>
                    <a:pt x="0" y="49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2930086" y="5376490"/>
              <a:ext cx="220168" cy="2041185"/>
            </a:xfrm>
            <a:custGeom>
              <a:avLst/>
              <a:pathLst>
                <a:path w="220168" h="2041185">
                  <a:moveTo>
                    <a:pt x="220168" y="2041185"/>
                  </a:moveTo>
                  <a:lnTo>
                    <a:pt x="217554" y="2016951"/>
                  </a:lnTo>
                  <a:lnTo>
                    <a:pt x="214940" y="1992718"/>
                  </a:lnTo>
                  <a:lnTo>
                    <a:pt x="212326" y="1968484"/>
                  </a:lnTo>
                  <a:lnTo>
                    <a:pt x="209712" y="1944251"/>
                  </a:lnTo>
                  <a:lnTo>
                    <a:pt x="207098" y="1920018"/>
                  </a:lnTo>
                  <a:lnTo>
                    <a:pt x="204485" y="1895784"/>
                  </a:lnTo>
                  <a:lnTo>
                    <a:pt x="201871" y="1871551"/>
                  </a:lnTo>
                  <a:lnTo>
                    <a:pt x="199257" y="1847317"/>
                  </a:lnTo>
                  <a:lnTo>
                    <a:pt x="196643" y="1823084"/>
                  </a:lnTo>
                  <a:lnTo>
                    <a:pt x="194029" y="1798851"/>
                  </a:lnTo>
                  <a:lnTo>
                    <a:pt x="191415" y="1774617"/>
                  </a:lnTo>
                  <a:lnTo>
                    <a:pt x="188801" y="1750384"/>
                  </a:lnTo>
                  <a:lnTo>
                    <a:pt x="186187" y="1726150"/>
                  </a:lnTo>
                  <a:lnTo>
                    <a:pt x="183573" y="1701917"/>
                  </a:lnTo>
                  <a:lnTo>
                    <a:pt x="180960" y="1677683"/>
                  </a:lnTo>
                  <a:lnTo>
                    <a:pt x="178346" y="1653450"/>
                  </a:lnTo>
                  <a:lnTo>
                    <a:pt x="175732" y="1629217"/>
                  </a:lnTo>
                  <a:lnTo>
                    <a:pt x="173118" y="1604983"/>
                  </a:lnTo>
                  <a:lnTo>
                    <a:pt x="170504" y="1580750"/>
                  </a:lnTo>
                  <a:lnTo>
                    <a:pt x="167890" y="1556516"/>
                  </a:lnTo>
                  <a:lnTo>
                    <a:pt x="165276" y="1532283"/>
                  </a:lnTo>
                  <a:lnTo>
                    <a:pt x="162662" y="1508049"/>
                  </a:lnTo>
                  <a:lnTo>
                    <a:pt x="160048" y="1483816"/>
                  </a:lnTo>
                  <a:lnTo>
                    <a:pt x="157435" y="1459583"/>
                  </a:lnTo>
                  <a:lnTo>
                    <a:pt x="154821" y="1435349"/>
                  </a:lnTo>
                  <a:lnTo>
                    <a:pt x="152207" y="1411116"/>
                  </a:lnTo>
                  <a:lnTo>
                    <a:pt x="149593" y="1386882"/>
                  </a:lnTo>
                  <a:lnTo>
                    <a:pt x="146979" y="1362649"/>
                  </a:lnTo>
                  <a:lnTo>
                    <a:pt x="144365" y="1338415"/>
                  </a:lnTo>
                  <a:lnTo>
                    <a:pt x="141751" y="1314182"/>
                  </a:lnTo>
                  <a:lnTo>
                    <a:pt x="139137" y="1289949"/>
                  </a:lnTo>
                  <a:lnTo>
                    <a:pt x="136523" y="1265715"/>
                  </a:lnTo>
                  <a:lnTo>
                    <a:pt x="133910" y="1241482"/>
                  </a:lnTo>
                  <a:lnTo>
                    <a:pt x="131296" y="1217248"/>
                  </a:lnTo>
                  <a:lnTo>
                    <a:pt x="128682" y="1193015"/>
                  </a:lnTo>
                  <a:lnTo>
                    <a:pt x="126068" y="1168781"/>
                  </a:lnTo>
                  <a:lnTo>
                    <a:pt x="123454" y="1144548"/>
                  </a:lnTo>
                  <a:lnTo>
                    <a:pt x="120840" y="1120315"/>
                  </a:lnTo>
                  <a:lnTo>
                    <a:pt x="118226" y="1096081"/>
                  </a:lnTo>
                  <a:lnTo>
                    <a:pt x="115612" y="1071848"/>
                  </a:lnTo>
                  <a:lnTo>
                    <a:pt x="112998" y="1047614"/>
                  </a:lnTo>
                  <a:lnTo>
                    <a:pt x="110384" y="1023381"/>
                  </a:lnTo>
                  <a:lnTo>
                    <a:pt x="107771" y="999147"/>
                  </a:lnTo>
                  <a:lnTo>
                    <a:pt x="105157" y="974914"/>
                  </a:lnTo>
                  <a:lnTo>
                    <a:pt x="102543" y="950681"/>
                  </a:lnTo>
                  <a:lnTo>
                    <a:pt x="99929" y="926447"/>
                  </a:lnTo>
                  <a:lnTo>
                    <a:pt x="97315" y="902214"/>
                  </a:lnTo>
                  <a:lnTo>
                    <a:pt x="94701" y="877980"/>
                  </a:lnTo>
                  <a:lnTo>
                    <a:pt x="92087" y="853747"/>
                  </a:lnTo>
                  <a:lnTo>
                    <a:pt x="89473" y="829513"/>
                  </a:lnTo>
                  <a:lnTo>
                    <a:pt x="86859" y="805280"/>
                  </a:lnTo>
                  <a:lnTo>
                    <a:pt x="84246" y="781047"/>
                  </a:lnTo>
                  <a:lnTo>
                    <a:pt x="81632" y="756813"/>
                  </a:lnTo>
                  <a:lnTo>
                    <a:pt x="79018" y="732580"/>
                  </a:lnTo>
                  <a:lnTo>
                    <a:pt x="76404" y="708346"/>
                  </a:lnTo>
                  <a:lnTo>
                    <a:pt x="73790" y="684113"/>
                  </a:lnTo>
                  <a:lnTo>
                    <a:pt x="71176" y="659879"/>
                  </a:lnTo>
                  <a:lnTo>
                    <a:pt x="68562" y="635646"/>
                  </a:lnTo>
                  <a:lnTo>
                    <a:pt x="65948" y="611413"/>
                  </a:lnTo>
                  <a:lnTo>
                    <a:pt x="63334" y="587179"/>
                  </a:lnTo>
                  <a:lnTo>
                    <a:pt x="60721" y="562946"/>
                  </a:lnTo>
                  <a:lnTo>
                    <a:pt x="58107" y="538712"/>
                  </a:lnTo>
                  <a:lnTo>
                    <a:pt x="55493" y="514479"/>
                  </a:lnTo>
                  <a:lnTo>
                    <a:pt x="52879" y="490246"/>
                  </a:lnTo>
                  <a:lnTo>
                    <a:pt x="50265" y="466012"/>
                  </a:lnTo>
                  <a:lnTo>
                    <a:pt x="47651" y="441779"/>
                  </a:lnTo>
                  <a:lnTo>
                    <a:pt x="45037" y="417545"/>
                  </a:lnTo>
                  <a:lnTo>
                    <a:pt x="42423" y="393312"/>
                  </a:lnTo>
                  <a:lnTo>
                    <a:pt x="39809" y="369078"/>
                  </a:lnTo>
                  <a:lnTo>
                    <a:pt x="37196" y="344845"/>
                  </a:lnTo>
                  <a:lnTo>
                    <a:pt x="34582" y="320612"/>
                  </a:lnTo>
                  <a:lnTo>
                    <a:pt x="31968" y="296378"/>
                  </a:lnTo>
                  <a:lnTo>
                    <a:pt x="29354" y="272145"/>
                  </a:lnTo>
                  <a:lnTo>
                    <a:pt x="26740" y="247911"/>
                  </a:lnTo>
                  <a:lnTo>
                    <a:pt x="24126" y="223678"/>
                  </a:lnTo>
                  <a:lnTo>
                    <a:pt x="21512" y="199444"/>
                  </a:lnTo>
                  <a:lnTo>
                    <a:pt x="18898" y="175211"/>
                  </a:lnTo>
                  <a:lnTo>
                    <a:pt x="16284" y="150978"/>
                  </a:lnTo>
                  <a:lnTo>
                    <a:pt x="13671" y="126744"/>
                  </a:lnTo>
                  <a:lnTo>
                    <a:pt x="11057" y="102511"/>
                  </a:lnTo>
                  <a:lnTo>
                    <a:pt x="8443" y="78277"/>
                  </a:lnTo>
                  <a:lnTo>
                    <a:pt x="5829" y="54044"/>
                  </a:lnTo>
                  <a:lnTo>
                    <a:pt x="3215" y="29810"/>
                  </a:lnTo>
                  <a:lnTo>
                    <a:pt x="601" y="55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900980" y="5376490"/>
              <a:ext cx="71584" cy="65854"/>
            </a:xfrm>
            <a:custGeom>
              <a:avLst/>
              <a:pathLst>
                <a:path w="71584" h="65854">
                  <a:moveTo>
                    <a:pt x="71584" y="58133"/>
                  </a:moveTo>
                  <a:lnTo>
                    <a:pt x="29105" y="0"/>
                  </a:lnTo>
                  <a:lnTo>
                    <a:pt x="0" y="658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060381" y="7139630"/>
              <a:ext cx="89872" cy="278044"/>
            </a:xfrm>
            <a:custGeom>
              <a:avLst/>
              <a:pathLst>
                <a:path w="89872" h="278044">
                  <a:moveTo>
                    <a:pt x="89872" y="278044"/>
                  </a:moveTo>
                  <a:lnTo>
                    <a:pt x="87846" y="271776"/>
                  </a:lnTo>
                  <a:lnTo>
                    <a:pt x="85820" y="265507"/>
                  </a:lnTo>
                  <a:lnTo>
                    <a:pt x="83794" y="259238"/>
                  </a:lnTo>
                  <a:lnTo>
                    <a:pt x="81767" y="252970"/>
                  </a:lnTo>
                  <a:lnTo>
                    <a:pt x="79741" y="246701"/>
                  </a:lnTo>
                  <a:lnTo>
                    <a:pt x="77715" y="240432"/>
                  </a:lnTo>
                  <a:lnTo>
                    <a:pt x="75689" y="234164"/>
                  </a:lnTo>
                  <a:lnTo>
                    <a:pt x="73662" y="227895"/>
                  </a:lnTo>
                  <a:lnTo>
                    <a:pt x="71636" y="221627"/>
                  </a:lnTo>
                  <a:lnTo>
                    <a:pt x="69610" y="215358"/>
                  </a:lnTo>
                  <a:lnTo>
                    <a:pt x="67584" y="209089"/>
                  </a:lnTo>
                  <a:lnTo>
                    <a:pt x="65558" y="202821"/>
                  </a:lnTo>
                  <a:lnTo>
                    <a:pt x="63531" y="196552"/>
                  </a:lnTo>
                  <a:lnTo>
                    <a:pt x="61505" y="190283"/>
                  </a:lnTo>
                  <a:lnTo>
                    <a:pt x="59479" y="184015"/>
                  </a:lnTo>
                  <a:lnTo>
                    <a:pt x="57453" y="177746"/>
                  </a:lnTo>
                  <a:lnTo>
                    <a:pt x="55426" y="171478"/>
                  </a:lnTo>
                  <a:lnTo>
                    <a:pt x="53400" y="165209"/>
                  </a:lnTo>
                  <a:lnTo>
                    <a:pt x="51374" y="158940"/>
                  </a:lnTo>
                  <a:lnTo>
                    <a:pt x="49348" y="152672"/>
                  </a:lnTo>
                  <a:lnTo>
                    <a:pt x="47322" y="146403"/>
                  </a:lnTo>
                  <a:lnTo>
                    <a:pt x="45295" y="140134"/>
                  </a:lnTo>
                  <a:lnTo>
                    <a:pt x="43269" y="133866"/>
                  </a:lnTo>
                  <a:lnTo>
                    <a:pt x="41243" y="127597"/>
                  </a:lnTo>
                  <a:lnTo>
                    <a:pt x="39217" y="121328"/>
                  </a:lnTo>
                  <a:lnTo>
                    <a:pt x="37191" y="115060"/>
                  </a:lnTo>
                  <a:lnTo>
                    <a:pt x="35164" y="108791"/>
                  </a:lnTo>
                  <a:lnTo>
                    <a:pt x="33138" y="102523"/>
                  </a:lnTo>
                  <a:lnTo>
                    <a:pt x="31112" y="96254"/>
                  </a:lnTo>
                  <a:lnTo>
                    <a:pt x="29086" y="89985"/>
                  </a:lnTo>
                  <a:lnTo>
                    <a:pt x="27059" y="83717"/>
                  </a:lnTo>
                  <a:lnTo>
                    <a:pt x="25033" y="77448"/>
                  </a:lnTo>
                  <a:lnTo>
                    <a:pt x="23007" y="71179"/>
                  </a:lnTo>
                  <a:lnTo>
                    <a:pt x="20981" y="64911"/>
                  </a:lnTo>
                  <a:lnTo>
                    <a:pt x="18955" y="58642"/>
                  </a:lnTo>
                  <a:lnTo>
                    <a:pt x="16928" y="52373"/>
                  </a:lnTo>
                  <a:lnTo>
                    <a:pt x="14902" y="46105"/>
                  </a:lnTo>
                  <a:lnTo>
                    <a:pt x="12876" y="39836"/>
                  </a:lnTo>
                  <a:lnTo>
                    <a:pt x="10850" y="33568"/>
                  </a:lnTo>
                  <a:lnTo>
                    <a:pt x="8824" y="27299"/>
                  </a:lnTo>
                  <a:lnTo>
                    <a:pt x="6797" y="21030"/>
                  </a:lnTo>
                  <a:lnTo>
                    <a:pt x="4771" y="14762"/>
                  </a:lnTo>
                  <a:lnTo>
                    <a:pt x="2745" y="8493"/>
                  </a:lnTo>
                  <a:lnTo>
                    <a:pt x="719" y="22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045304" y="7139630"/>
              <a:ext cx="68509" cy="70403"/>
            </a:xfrm>
            <a:custGeom>
              <a:avLst/>
              <a:pathLst>
                <a:path w="68509" h="70403">
                  <a:moveTo>
                    <a:pt x="68509" y="48259"/>
                  </a:moveTo>
                  <a:lnTo>
                    <a:pt x="15077" y="0"/>
                  </a:lnTo>
                  <a:lnTo>
                    <a:pt x="0" y="704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150254" y="5461867"/>
              <a:ext cx="802867" cy="1955808"/>
            </a:xfrm>
            <a:custGeom>
              <a:avLst/>
              <a:pathLst>
                <a:path w="802867" h="1955808">
                  <a:moveTo>
                    <a:pt x="0" y="1955808"/>
                  </a:moveTo>
                  <a:lnTo>
                    <a:pt x="9490" y="1932688"/>
                  </a:lnTo>
                  <a:lnTo>
                    <a:pt x="18981" y="1909569"/>
                  </a:lnTo>
                  <a:lnTo>
                    <a:pt x="28472" y="1886449"/>
                  </a:lnTo>
                  <a:lnTo>
                    <a:pt x="37962" y="1863330"/>
                  </a:lnTo>
                  <a:lnTo>
                    <a:pt x="47453" y="1840210"/>
                  </a:lnTo>
                  <a:lnTo>
                    <a:pt x="56944" y="1817090"/>
                  </a:lnTo>
                  <a:lnTo>
                    <a:pt x="66434" y="1793971"/>
                  </a:lnTo>
                  <a:lnTo>
                    <a:pt x="75925" y="1770851"/>
                  </a:lnTo>
                  <a:lnTo>
                    <a:pt x="85416" y="1747732"/>
                  </a:lnTo>
                  <a:lnTo>
                    <a:pt x="94906" y="1724612"/>
                  </a:lnTo>
                  <a:lnTo>
                    <a:pt x="104397" y="1701492"/>
                  </a:lnTo>
                  <a:lnTo>
                    <a:pt x="113888" y="1678373"/>
                  </a:lnTo>
                  <a:lnTo>
                    <a:pt x="123378" y="1655253"/>
                  </a:lnTo>
                  <a:lnTo>
                    <a:pt x="132869" y="1632134"/>
                  </a:lnTo>
                  <a:lnTo>
                    <a:pt x="142360" y="1609014"/>
                  </a:lnTo>
                  <a:lnTo>
                    <a:pt x="151850" y="1585894"/>
                  </a:lnTo>
                  <a:lnTo>
                    <a:pt x="161341" y="1562775"/>
                  </a:lnTo>
                  <a:lnTo>
                    <a:pt x="170832" y="1539655"/>
                  </a:lnTo>
                  <a:lnTo>
                    <a:pt x="180323" y="1516536"/>
                  </a:lnTo>
                  <a:lnTo>
                    <a:pt x="189813" y="1493416"/>
                  </a:lnTo>
                  <a:lnTo>
                    <a:pt x="199304" y="1470296"/>
                  </a:lnTo>
                  <a:lnTo>
                    <a:pt x="208795" y="1447177"/>
                  </a:lnTo>
                  <a:lnTo>
                    <a:pt x="218285" y="1424057"/>
                  </a:lnTo>
                  <a:lnTo>
                    <a:pt x="227776" y="1400938"/>
                  </a:lnTo>
                  <a:lnTo>
                    <a:pt x="237267" y="1377818"/>
                  </a:lnTo>
                  <a:lnTo>
                    <a:pt x="246757" y="1354698"/>
                  </a:lnTo>
                  <a:lnTo>
                    <a:pt x="256248" y="1331579"/>
                  </a:lnTo>
                  <a:lnTo>
                    <a:pt x="265739" y="1308459"/>
                  </a:lnTo>
                  <a:lnTo>
                    <a:pt x="275229" y="1285340"/>
                  </a:lnTo>
                  <a:lnTo>
                    <a:pt x="284720" y="1262220"/>
                  </a:lnTo>
                  <a:lnTo>
                    <a:pt x="294211" y="1239100"/>
                  </a:lnTo>
                  <a:lnTo>
                    <a:pt x="303701" y="1215981"/>
                  </a:lnTo>
                  <a:lnTo>
                    <a:pt x="313192" y="1192861"/>
                  </a:lnTo>
                  <a:lnTo>
                    <a:pt x="322683" y="1169742"/>
                  </a:lnTo>
                  <a:lnTo>
                    <a:pt x="332174" y="1146622"/>
                  </a:lnTo>
                  <a:lnTo>
                    <a:pt x="341664" y="1123502"/>
                  </a:lnTo>
                  <a:lnTo>
                    <a:pt x="351155" y="1100383"/>
                  </a:lnTo>
                  <a:lnTo>
                    <a:pt x="360646" y="1077263"/>
                  </a:lnTo>
                  <a:lnTo>
                    <a:pt x="370136" y="1054144"/>
                  </a:lnTo>
                  <a:lnTo>
                    <a:pt x="379627" y="1031024"/>
                  </a:lnTo>
                  <a:lnTo>
                    <a:pt x="389118" y="1007904"/>
                  </a:lnTo>
                  <a:lnTo>
                    <a:pt x="398608" y="984785"/>
                  </a:lnTo>
                  <a:lnTo>
                    <a:pt x="408099" y="961665"/>
                  </a:lnTo>
                  <a:lnTo>
                    <a:pt x="417590" y="938546"/>
                  </a:lnTo>
                  <a:lnTo>
                    <a:pt x="427080" y="915426"/>
                  </a:lnTo>
                  <a:lnTo>
                    <a:pt x="436571" y="892306"/>
                  </a:lnTo>
                  <a:lnTo>
                    <a:pt x="446062" y="869187"/>
                  </a:lnTo>
                  <a:lnTo>
                    <a:pt x="455552" y="846067"/>
                  </a:lnTo>
                  <a:lnTo>
                    <a:pt x="465043" y="822948"/>
                  </a:lnTo>
                  <a:lnTo>
                    <a:pt x="474534" y="799828"/>
                  </a:lnTo>
                  <a:lnTo>
                    <a:pt x="484024" y="776708"/>
                  </a:lnTo>
                  <a:lnTo>
                    <a:pt x="493515" y="753589"/>
                  </a:lnTo>
                  <a:lnTo>
                    <a:pt x="503006" y="730469"/>
                  </a:lnTo>
                  <a:lnTo>
                    <a:pt x="512497" y="707350"/>
                  </a:lnTo>
                  <a:lnTo>
                    <a:pt x="521987" y="684230"/>
                  </a:lnTo>
                  <a:lnTo>
                    <a:pt x="531478" y="661110"/>
                  </a:lnTo>
                  <a:lnTo>
                    <a:pt x="540969" y="637991"/>
                  </a:lnTo>
                  <a:lnTo>
                    <a:pt x="550459" y="614871"/>
                  </a:lnTo>
                  <a:lnTo>
                    <a:pt x="559950" y="591752"/>
                  </a:lnTo>
                  <a:lnTo>
                    <a:pt x="569441" y="568632"/>
                  </a:lnTo>
                  <a:lnTo>
                    <a:pt x="578931" y="545512"/>
                  </a:lnTo>
                  <a:lnTo>
                    <a:pt x="588422" y="522393"/>
                  </a:lnTo>
                  <a:lnTo>
                    <a:pt x="597913" y="499273"/>
                  </a:lnTo>
                  <a:lnTo>
                    <a:pt x="607403" y="476154"/>
                  </a:lnTo>
                  <a:lnTo>
                    <a:pt x="616894" y="453034"/>
                  </a:lnTo>
                  <a:lnTo>
                    <a:pt x="626385" y="429914"/>
                  </a:lnTo>
                  <a:lnTo>
                    <a:pt x="635875" y="406795"/>
                  </a:lnTo>
                  <a:lnTo>
                    <a:pt x="645366" y="383675"/>
                  </a:lnTo>
                  <a:lnTo>
                    <a:pt x="654857" y="360556"/>
                  </a:lnTo>
                  <a:lnTo>
                    <a:pt x="664348" y="337436"/>
                  </a:lnTo>
                  <a:lnTo>
                    <a:pt x="673838" y="314316"/>
                  </a:lnTo>
                  <a:lnTo>
                    <a:pt x="683329" y="291197"/>
                  </a:lnTo>
                  <a:lnTo>
                    <a:pt x="692820" y="268077"/>
                  </a:lnTo>
                  <a:lnTo>
                    <a:pt x="702310" y="244958"/>
                  </a:lnTo>
                  <a:lnTo>
                    <a:pt x="711801" y="221838"/>
                  </a:lnTo>
                  <a:lnTo>
                    <a:pt x="721292" y="198718"/>
                  </a:lnTo>
                  <a:lnTo>
                    <a:pt x="730782" y="175599"/>
                  </a:lnTo>
                  <a:lnTo>
                    <a:pt x="740273" y="152479"/>
                  </a:lnTo>
                  <a:lnTo>
                    <a:pt x="749764" y="129360"/>
                  </a:lnTo>
                  <a:lnTo>
                    <a:pt x="759254" y="106240"/>
                  </a:lnTo>
                  <a:lnTo>
                    <a:pt x="768745" y="83121"/>
                  </a:lnTo>
                  <a:lnTo>
                    <a:pt x="778236" y="60001"/>
                  </a:lnTo>
                  <a:lnTo>
                    <a:pt x="787726" y="36881"/>
                  </a:lnTo>
                  <a:lnTo>
                    <a:pt x="797217" y="13762"/>
                  </a:lnTo>
                  <a:lnTo>
                    <a:pt x="802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3896139" y="5461867"/>
              <a:ext cx="66606" cy="71353"/>
            </a:xfrm>
            <a:custGeom>
              <a:avLst/>
              <a:pathLst>
                <a:path w="66606" h="71353">
                  <a:moveTo>
                    <a:pt x="66606" y="71353"/>
                  </a:moveTo>
                  <a:lnTo>
                    <a:pt x="56982" y="0"/>
                  </a:lnTo>
                  <a:lnTo>
                    <a:pt x="0" y="44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3150254" y="6541086"/>
              <a:ext cx="803261" cy="876588"/>
            </a:xfrm>
            <a:custGeom>
              <a:avLst/>
              <a:pathLst>
                <a:path w="803261" h="876588">
                  <a:moveTo>
                    <a:pt x="0" y="876588"/>
                  </a:moveTo>
                  <a:lnTo>
                    <a:pt x="10570" y="865053"/>
                  </a:lnTo>
                  <a:lnTo>
                    <a:pt x="21140" y="853517"/>
                  </a:lnTo>
                  <a:lnTo>
                    <a:pt x="31711" y="841982"/>
                  </a:lnTo>
                  <a:lnTo>
                    <a:pt x="42281" y="830447"/>
                  </a:lnTo>
                  <a:lnTo>
                    <a:pt x="52852" y="818911"/>
                  </a:lnTo>
                  <a:lnTo>
                    <a:pt x="63422" y="807376"/>
                  </a:lnTo>
                  <a:lnTo>
                    <a:pt x="73993" y="795840"/>
                  </a:lnTo>
                  <a:lnTo>
                    <a:pt x="84563" y="784305"/>
                  </a:lnTo>
                  <a:lnTo>
                    <a:pt x="95134" y="772769"/>
                  </a:lnTo>
                  <a:lnTo>
                    <a:pt x="105704" y="761234"/>
                  </a:lnTo>
                  <a:lnTo>
                    <a:pt x="116275" y="749699"/>
                  </a:lnTo>
                  <a:lnTo>
                    <a:pt x="126845" y="738163"/>
                  </a:lnTo>
                  <a:lnTo>
                    <a:pt x="137416" y="726628"/>
                  </a:lnTo>
                  <a:lnTo>
                    <a:pt x="147986" y="715092"/>
                  </a:lnTo>
                  <a:lnTo>
                    <a:pt x="158557" y="703557"/>
                  </a:lnTo>
                  <a:lnTo>
                    <a:pt x="169127" y="692022"/>
                  </a:lnTo>
                  <a:lnTo>
                    <a:pt x="179697" y="680486"/>
                  </a:lnTo>
                  <a:lnTo>
                    <a:pt x="190268" y="668951"/>
                  </a:lnTo>
                  <a:lnTo>
                    <a:pt x="200838" y="657415"/>
                  </a:lnTo>
                  <a:lnTo>
                    <a:pt x="211409" y="645880"/>
                  </a:lnTo>
                  <a:lnTo>
                    <a:pt x="221979" y="634344"/>
                  </a:lnTo>
                  <a:lnTo>
                    <a:pt x="232550" y="622809"/>
                  </a:lnTo>
                  <a:lnTo>
                    <a:pt x="243120" y="611274"/>
                  </a:lnTo>
                  <a:lnTo>
                    <a:pt x="253691" y="599738"/>
                  </a:lnTo>
                  <a:lnTo>
                    <a:pt x="264261" y="588203"/>
                  </a:lnTo>
                  <a:lnTo>
                    <a:pt x="274832" y="576667"/>
                  </a:lnTo>
                  <a:lnTo>
                    <a:pt x="285402" y="565132"/>
                  </a:lnTo>
                  <a:lnTo>
                    <a:pt x="295973" y="553597"/>
                  </a:lnTo>
                  <a:lnTo>
                    <a:pt x="306543" y="542061"/>
                  </a:lnTo>
                  <a:lnTo>
                    <a:pt x="317114" y="530526"/>
                  </a:lnTo>
                  <a:lnTo>
                    <a:pt x="327684" y="518990"/>
                  </a:lnTo>
                  <a:lnTo>
                    <a:pt x="338254" y="507455"/>
                  </a:lnTo>
                  <a:lnTo>
                    <a:pt x="348825" y="495920"/>
                  </a:lnTo>
                  <a:lnTo>
                    <a:pt x="359395" y="484384"/>
                  </a:lnTo>
                  <a:lnTo>
                    <a:pt x="369966" y="472849"/>
                  </a:lnTo>
                  <a:lnTo>
                    <a:pt x="380536" y="461313"/>
                  </a:lnTo>
                  <a:lnTo>
                    <a:pt x="391107" y="449778"/>
                  </a:lnTo>
                  <a:lnTo>
                    <a:pt x="401677" y="438242"/>
                  </a:lnTo>
                  <a:lnTo>
                    <a:pt x="412248" y="426707"/>
                  </a:lnTo>
                  <a:lnTo>
                    <a:pt x="422818" y="415172"/>
                  </a:lnTo>
                  <a:lnTo>
                    <a:pt x="433389" y="403636"/>
                  </a:lnTo>
                  <a:lnTo>
                    <a:pt x="443959" y="392101"/>
                  </a:lnTo>
                  <a:lnTo>
                    <a:pt x="454530" y="380565"/>
                  </a:lnTo>
                  <a:lnTo>
                    <a:pt x="465100" y="369030"/>
                  </a:lnTo>
                  <a:lnTo>
                    <a:pt x="475671" y="357495"/>
                  </a:lnTo>
                  <a:lnTo>
                    <a:pt x="486241" y="345959"/>
                  </a:lnTo>
                  <a:lnTo>
                    <a:pt x="496812" y="334424"/>
                  </a:lnTo>
                  <a:lnTo>
                    <a:pt x="507382" y="322888"/>
                  </a:lnTo>
                  <a:lnTo>
                    <a:pt x="517952" y="311353"/>
                  </a:lnTo>
                  <a:lnTo>
                    <a:pt x="528523" y="299817"/>
                  </a:lnTo>
                  <a:lnTo>
                    <a:pt x="539093" y="288282"/>
                  </a:lnTo>
                  <a:lnTo>
                    <a:pt x="549664" y="276747"/>
                  </a:lnTo>
                  <a:lnTo>
                    <a:pt x="560234" y="265211"/>
                  </a:lnTo>
                  <a:lnTo>
                    <a:pt x="570805" y="253676"/>
                  </a:lnTo>
                  <a:lnTo>
                    <a:pt x="581375" y="242140"/>
                  </a:lnTo>
                  <a:lnTo>
                    <a:pt x="591946" y="230605"/>
                  </a:lnTo>
                  <a:lnTo>
                    <a:pt x="602516" y="219070"/>
                  </a:lnTo>
                  <a:lnTo>
                    <a:pt x="613087" y="207534"/>
                  </a:lnTo>
                  <a:lnTo>
                    <a:pt x="623657" y="195999"/>
                  </a:lnTo>
                  <a:lnTo>
                    <a:pt x="634228" y="184463"/>
                  </a:lnTo>
                  <a:lnTo>
                    <a:pt x="644798" y="172928"/>
                  </a:lnTo>
                  <a:lnTo>
                    <a:pt x="655369" y="161392"/>
                  </a:lnTo>
                  <a:lnTo>
                    <a:pt x="665939" y="149857"/>
                  </a:lnTo>
                  <a:lnTo>
                    <a:pt x="676509" y="138322"/>
                  </a:lnTo>
                  <a:lnTo>
                    <a:pt x="687080" y="126786"/>
                  </a:lnTo>
                  <a:lnTo>
                    <a:pt x="697650" y="115251"/>
                  </a:lnTo>
                  <a:lnTo>
                    <a:pt x="708221" y="103715"/>
                  </a:lnTo>
                  <a:lnTo>
                    <a:pt x="718791" y="92180"/>
                  </a:lnTo>
                  <a:lnTo>
                    <a:pt x="729362" y="80645"/>
                  </a:lnTo>
                  <a:lnTo>
                    <a:pt x="739932" y="69109"/>
                  </a:lnTo>
                  <a:lnTo>
                    <a:pt x="750503" y="57574"/>
                  </a:lnTo>
                  <a:lnTo>
                    <a:pt x="761073" y="46038"/>
                  </a:lnTo>
                  <a:lnTo>
                    <a:pt x="771644" y="34503"/>
                  </a:lnTo>
                  <a:lnTo>
                    <a:pt x="782214" y="22967"/>
                  </a:lnTo>
                  <a:lnTo>
                    <a:pt x="792785" y="11432"/>
                  </a:lnTo>
                  <a:lnTo>
                    <a:pt x="8032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3884848" y="6541086"/>
              <a:ext cx="68667" cy="70293"/>
            </a:xfrm>
            <a:custGeom>
              <a:avLst/>
              <a:pathLst>
                <a:path w="68667" h="70293">
                  <a:moveTo>
                    <a:pt x="53083" y="70293"/>
                  </a:moveTo>
                  <a:lnTo>
                    <a:pt x="68667" y="0"/>
                  </a:lnTo>
                  <a:lnTo>
                    <a:pt x="0" y="21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3150254" y="5787555"/>
              <a:ext cx="472231" cy="1630120"/>
            </a:xfrm>
            <a:custGeom>
              <a:avLst/>
              <a:pathLst>
                <a:path w="472231" h="1630120">
                  <a:moveTo>
                    <a:pt x="0" y="1630120"/>
                  </a:moveTo>
                  <a:lnTo>
                    <a:pt x="5781" y="1610161"/>
                  </a:lnTo>
                  <a:lnTo>
                    <a:pt x="11563" y="1590202"/>
                  </a:lnTo>
                  <a:lnTo>
                    <a:pt x="17345" y="1570244"/>
                  </a:lnTo>
                  <a:lnTo>
                    <a:pt x="23127" y="1550285"/>
                  </a:lnTo>
                  <a:lnTo>
                    <a:pt x="28909" y="1530327"/>
                  </a:lnTo>
                  <a:lnTo>
                    <a:pt x="34691" y="1510368"/>
                  </a:lnTo>
                  <a:lnTo>
                    <a:pt x="40472" y="1490409"/>
                  </a:lnTo>
                  <a:lnTo>
                    <a:pt x="46254" y="1470451"/>
                  </a:lnTo>
                  <a:lnTo>
                    <a:pt x="52036" y="1450492"/>
                  </a:lnTo>
                  <a:lnTo>
                    <a:pt x="57818" y="1430533"/>
                  </a:lnTo>
                  <a:lnTo>
                    <a:pt x="63600" y="1410575"/>
                  </a:lnTo>
                  <a:lnTo>
                    <a:pt x="69382" y="1390616"/>
                  </a:lnTo>
                  <a:lnTo>
                    <a:pt x="75163" y="1370658"/>
                  </a:lnTo>
                  <a:lnTo>
                    <a:pt x="80945" y="1350699"/>
                  </a:lnTo>
                  <a:lnTo>
                    <a:pt x="86727" y="1330740"/>
                  </a:lnTo>
                  <a:lnTo>
                    <a:pt x="92509" y="1310782"/>
                  </a:lnTo>
                  <a:lnTo>
                    <a:pt x="98291" y="1290823"/>
                  </a:lnTo>
                  <a:lnTo>
                    <a:pt x="104073" y="1270865"/>
                  </a:lnTo>
                  <a:lnTo>
                    <a:pt x="109854" y="1250906"/>
                  </a:lnTo>
                  <a:lnTo>
                    <a:pt x="115636" y="1230947"/>
                  </a:lnTo>
                  <a:lnTo>
                    <a:pt x="121418" y="1210989"/>
                  </a:lnTo>
                  <a:lnTo>
                    <a:pt x="127200" y="1191030"/>
                  </a:lnTo>
                  <a:lnTo>
                    <a:pt x="132982" y="1171071"/>
                  </a:lnTo>
                  <a:lnTo>
                    <a:pt x="138764" y="1151113"/>
                  </a:lnTo>
                  <a:lnTo>
                    <a:pt x="144545" y="1131154"/>
                  </a:lnTo>
                  <a:lnTo>
                    <a:pt x="150327" y="1111196"/>
                  </a:lnTo>
                  <a:lnTo>
                    <a:pt x="156109" y="1091237"/>
                  </a:lnTo>
                  <a:lnTo>
                    <a:pt x="161891" y="1071278"/>
                  </a:lnTo>
                  <a:lnTo>
                    <a:pt x="167673" y="1051320"/>
                  </a:lnTo>
                  <a:lnTo>
                    <a:pt x="173455" y="1031361"/>
                  </a:lnTo>
                  <a:lnTo>
                    <a:pt x="179236" y="1011402"/>
                  </a:lnTo>
                  <a:lnTo>
                    <a:pt x="185018" y="991444"/>
                  </a:lnTo>
                  <a:lnTo>
                    <a:pt x="190800" y="971485"/>
                  </a:lnTo>
                  <a:lnTo>
                    <a:pt x="196582" y="951527"/>
                  </a:lnTo>
                  <a:lnTo>
                    <a:pt x="202364" y="931568"/>
                  </a:lnTo>
                  <a:lnTo>
                    <a:pt x="208146" y="911609"/>
                  </a:lnTo>
                  <a:lnTo>
                    <a:pt x="213927" y="891651"/>
                  </a:lnTo>
                  <a:lnTo>
                    <a:pt x="219709" y="871692"/>
                  </a:lnTo>
                  <a:lnTo>
                    <a:pt x="225491" y="851734"/>
                  </a:lnTo>
                  <a:lnTo>
                    <a:pt x="231273" y="831775"/>
                  </a:lnTo>
                  <a:lnTo>
                    <a:pt x="237055" y="811816"/>
                  </a:lnTo>
                  <a:lnTo>
                    <a:pt x="242837" y="791858"/>
                  </a:lnTo>
                  <a:lnTo>
                    <a:pt x="248618" y="771899"/>
                  </a:lnTo>
                  <a:lnTo>
                    <a:pt x="254400" y="751940"/>
                  </a:lnTo>
                  <a:lnTo>
                    <a:pt x="260182" y="731982"/>
                  </a:lnTo>
                  <a:lnTo>
                    <a:pt x="265964" y="712023"/>
                  </a:lnTo>
                  <a:lnTo>
                    <a:pt x="271746" y="692065"/>
                  </a:lnTo>
                  <a:lnTo>
                    <a:pt x="277528" y="672106"/>
                  </a:lnTo>
                  <a:lnTo>
                    <a:pt x="283309" y="652147"/>
                  </a:lnTo>
                  <a:lnTo>
                    <a:pt x="289091" y="632189"/>
                  </a:lnTo>
                  <a:lnTo>
                    <a:pt x="294873" y="612230"/>
                  </a:lnTo>
                  <a:lnTo>
                    <a:pt x="300655" y="592272"/>
                  </a:lnTo>
                  <a:lnTo>
                    <a:pt x="306437" y="572313"/>
                  </a:lnTo>
                  <a:lnTo>
                    <a:pt x="312219" y="552354"/>
                  </a:lnTo>
                  <a:lnTo>
                    <a:pt x="318000" y="532396"/>
                  </a:lnTo>
                  <a:lnTo>
                    <a:pt x="323782" y="512437"/>
                  </a:lnTo>
                  <a:lnTo>
                    <a:pt x="329564" y="492478"/>
                  </a:lnTo>
                  <a:lnTo>
                    <a:pt x="335346" y="472520"/>
                  </a:lnTo>
                  <a:lnTo>
                    <a:pt x="341128" y="452561"/>
                  </a:lnTo>
                  <a:lnTo>
                    <a:pt x="346910" y="432603"/>
                  </a:lnTo>
                  <a:lnTo>
                    <a:pt x="352691" y="412644"/>
                  </a:lnTo>
                  <a:lnTo>
                    <a:pt x="358473" y="392685"/>
                  </a:lnTo>
                  <a:lnTo>
                    <a:pt x="364255" y="372727"/>
                  </a:lnTo>
                  <a:lnTo>
                    <a:pt x="370037" y="352768"/>
                  </a:lnTo>
                  <a:lnTo>
                    <a:pt x="375819" y="332809"/>
                  </a:lnTo>
                  <a:lnTo>
                    <a:pt x="381601" y="312851"/>
                  </a:lnTo>
                  <a:lnTo>
                    <a:pt x="387382" y="292892"/>
                  </a:lnTo>
                  <a:lnTo>
                    <a:pt x="393164" y="272934"/>
                  </a:lnTo>
                  <a:lnTo>
                    <a:pt x="398946" y="252975"/>
                  </a:lnTo>
                  <a:lnTo>
                    <a:pt x="404728" y="233016"/>
                  </a:lnTo>
                  <a:lnTo>
                    <a:pt x="410510" y="213058"/>
                  </a:lnTo>
                  <a:lnTo>
                    <a:pt x="416292" y="193099"/>
                  </a:lnTo>
                  <a:lnTo>
                    <a:pt x="422073" y="173141"/>
                  </a:lnTo>
                  <a:lnTo>
                    <a:pt x="427855" y="153182"/>
                  </a:lnTo>
                  <a:lnTo>
                    <a:pt x="433637" y="133223"/>
                  </a:lnTo>
                  <a:lnTo>
                    <a:pt x="439419" y="113265"/>
                  </a:lnTo>
                  <a:lnTo>
                    <a:pt x="445201" y="93306"/>
                  </a:lnTo>
                  <a:lnTo>
                    <a:pt x="450983" y="73347"/>
                  </a:lnTo>
                  <a:lnTo>
                    <a:pt x="456764" y="53389"/>
                  </a:lnTo>
                  <a:lnTo>
                    <a:pt x="462546" y="33430"/>
                  </a:lnTo>
                  <a:lnTo>
                    <a:pt x="468328" y="13472"/>
                  </a:lnTo>
                  <a:lnTo>
                    <a:pt x="4722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3570557" y="5787555"/>
              <a:ext cx="69156" cy="69908"/>
            </a:xfrm>
            <a:custGeom>
              <a:avLst/>
              <a:pathLst>
                <a:path w="69156" h="69908">
                  <a:moveTo>
                    <a:pt x="69156" y="69908"/>
                  </a:moveTo>
                  <a:lnTo>
                    <a:pt x="51928" y="0"/>
                  </a:lnTo>
                  <a:lnTo>
                    <a:pt x="0" y="498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4087105" y="6019995"/>
              <a:ext cx="914305" cy="657601"/>
            </a:xfrm>
            <a:custGeom>
              <a:avLst/>
              <a:pathLst>
                <a:path w="914305" h="657601">
                  <a:moveTo>
                    <a:pt x="914305" y="657601"/>
                  </a:moveTo>
                  <a:lnTo>
                    <a:pt x="902117" y="648836"/>
                  </a:lnTo>
                  <a:lnTo>
                    <a:pt x="889930" y="640070"/>
                  </a:lnTo>
                  <a:lnTo>
                    <a:pt x="877742" y="631304"/>
                  </a:lnTo>
                  <a:lnTo>
                    <a:pt x="865555" y="622538"/>
                  </a:lnTo>
                  <a:lnTo>
                    <a:pt x="853367" y="613773"/>
                  </a:lnTo>
                  <a:lnTo>
                    <a:pt x="841180" y="605007"/>
                  </a:lnTo>
                  <a:lnTo>
                    <a:pt x="828992" y="596241"/>
                  </a:lnTo>
                  <a:lnTo>
                    <a:pt x="816805" y="587476"/>
                  </a:lnTo>
                  <a:lnTo>
                    <a:pt x="804617" y="578710"/>
                  </a:lnTo>
                  <a:lnTo>
                    <a:pt x="792430" y="569944"/>
                  </a:lnTo>
                  <a:lnTo>
                    <a:pt x="780242" y="561179"/>
                  </a:lnTo>
                  <a:lnTo>
                    <a:pt x="768054" y="552413"/>
                  </a:lnTo>
                  <a:lnTo>
                    <a:pt x="755867" y="543647"/>
                  </a:lnTo>
                  <a:lnTo>
                    <a:pt x="743679" y="534881"/>
                  </a:lnTo>
                  <a:lnTo>
                    <a:pt x="731492" y="526116"/>
                  </a:lnTo>
                  <a:lnTo>
                    <a:pt x="719304" y="517350"/>
                  </a:lnTo>
                  <a:lnTo>
                    <a:pt x="707117" y="508584"/>
                  </a:lnTo>
                  <a:lnTo>
                    <a:pt x="694929" y="499819"/>
                  </a:lnTo>
                  <a:lnTo>
                    <a:pt x="682742" y="491053"/>
                  </a:lnTo>
                  <a:lnTo>
                    <a:pt x="670554" y="482287"/>
                  </a:lnTo>
                  <a:lnTo>
                    <a:pt x="658367" y="473522"/>
                  </a:lnTo>
                  <a:lnTo>
                    <a:pt x="646179" y="464756"/>
                  </a:lnTo>
                  <a:lnTo>
                    <a:pt x="633992" y="455990"/>
                  </a:lnTo>
                  <a:lnTo>
                    <a:pt x="621804" y="447224"/>
                  </a:lnTo>
                  <a:lnTo>
                    <a:pt x="609617" y="438459"/>
                  </a:lnTo>
                  <a:lnTo>
                    <a:pt x="597429" y="429693"/>
                  </a:lnTo>
                  <a:lnTo>
                    <a:pt x="585242" y="420927"/>
                  </a:lnTo>
                  <a:lnTo>
                    <a:pt x="573054" y="412162"/>
                  </a:lnTo>
                  <a:lnTo>
                    <a:pt x="560867" y="403396"/>
                  </a:lnTo>
                  <a:lnTo>
                    <a:pt x="548679" y="394630"/>
                  </a:lnTo>
                  <a:lnTo>
                    <a:pt x="536492" y="385864"/>
                  </a:lnTo>
                  <a:lnTo>
                    <a:pt x="524304" y="377099"/>
                  </a:lnTo>
                  <a:lnTo>
                    <a:pt x="512117" y="368333"/>
                  </a:lnTo>
                  <a:lnTo>
                    <a:pt x="499929" y="359567"/>
                  </a:lnTo>
                  <a:lnTo>
                    <a:pt x="487742" y="350802"/>
                  </a:lnTo>
                  <a:lnTo>
                    <a:pt x="475554" y="342036"/>
                  </a:lnTo>
                  <a:lnTo>
                    <a:pt x="463367" y="333270"/>
                  </a:lnTo>
                  <a:lnTo>
                    <a:pt x="451179" y="324505"/>
                  </a:lnTo>
                  <a:lnTo>
                    <a:pt x="438992" y="315739"/>
                  </a:lnTo>
                  <a:lnTo>
                    <a:pt x="426804" y="306973"/>
                  </a:lnTo>
                  <a:lnTo>
                    <a:pt x="414617" y="298207"/>
                  </a:lnTo>
                  <a:lnTo>
                    <a:pt x="402429" y="289442"/>
                  </a:lnTo>
                  <a:lnTo>
                    <a:pt x="390242" y="280676"/>
                  </a:lnTo>
                  <a:lnTo>
                    <a:pt x="378054" y="271910"/>
                  </a:lnTo>
                  <a:lnTo>
                    <a:pt x="365867" y="263145"/>
                  </a:lnTo>
                  <a:lnTo>
                    <a:pt x="353679" y="254379"/>
                  </a:lnTo>
                  <a:lnTo>
                    <a:pt x="341492" y="245613"/>
                  </a:lnTo>
                  <a:lnTo>
                    <a:pt x="329304" y="236848"/>
                  </a:lnTo>
                  <a:lnTo>
                    <a:pt x="317117" y="228082"/>
                  </a:lnTo>
                  <a:lnTo>
                    <a:pt x="304929" y="219316"/>
                  </a:lnTo>
                  <a:lnTo>
                    <a:pt x="292742" y="210550"/>
                  </a:lnTo>
                  <a:lnTo>
                    <a:pt x="280554" y="201785"/>
                  </a:lnTo>
                  <a:lnTo>
                    <a:pt x="268367" y="193019"/>
                  </a:lnTo>
                  <a:lnTo>
                    <a:pt x="256179" y="184253"/>
                  </a:lnTo>
                  <a:lnTo>
                    <a:pt x="243992" y="175488"/>
                  </a:lnTo>
                  <a:lnTo>
                    <a:pt x="231804" y="166722"/>
                  </a:lnTo>
                  <a:lnTo>
                    <a:pt x="219617" y="157956"/>
                  </a:lnTo>
                  <a:lnTo>
                    <a:pt x="207429" y="149191"/>
                  </a:lnTo>
                  <a:lnTo>
                    <a:pt x="195242" y="140425"/>
                  </a:lnTo>
                  <a:lnTo>
                    <a:pt x="183054" y="131659"/>
                  </a:lnTo>
                  <a:lnTo>
                    <a:pt x="170867" y="122893"/>
                  </a:lnTo>
                  <a:lnTo>
                    <a:pt x="158679" y="114128"/>
                  </a:lnTo>
                  <a:lnTo>
                    <a:pt x="146492" y="105362"/>
                  </a:lnTo>
                  <a:lnTo>
                    <a:pt x="134304" y="96596"/>
                  </a:lnTo>
                  <a:lnTo>
                    <a:pt x="122117" y="87831"/>
                  </a:lnTo>
                  <a:lnTo>
                    <a:pt x="109929" y="79065"/>
                  </a:lnTo>
                  <a:lnTo>
                    <a:pt x="97742" y="70299"/>
                  </a:lnTo>
                  <a:lnTo>
                    <a:pt x="85554" y="61534"/>
                  </a:lnTo>
                  <a:lnTo>
                    <a:pt x="73367" y="52768"/>
                  </a:lnTo>
                  <a:lnTo>
                    <a:pt x="61179" y="44002"/>
                  </a:lnTo>
                  <a:lnTo>
                    <a:pt x="48992" y="35236"/>
                  </a:lnTo>
                  <a:lnTo>
                    <a:pt x="36804" y="26471"/>
                  </a:lnTo>
                  <a:lnTo>
                    <a:pt x="24617" y="17705"/>
                  </a:lnTo>
                  <a:lnTo>
                    <a:pt x="12429" y="8939"/>
                  </a:lnTo>
                  <a:lnTo>
                    <a:pt x="242" y="1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4087105" y="6019995"/>
              <a:ext cx="71640" cy="65633"/>
            </a:xfrm>
            <a:custGeom>
              <a:avLst/>
              <a:pathLst>
                <a:path w="71640" h="65633">
                  <a:moveTo>
                    <a:pt x="71640" y="7182"/>
                  </a:moveTo>
                  <a:lnTo>
                    <a:pt x="0" y="0"/>
                  </a:lnTo>
                  <a:lnTo>
                    <a:pt x="29600" y="656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3630586" y="4935277"/>
              <a:ext cx="1370824" cy="1742320"/>
            </a:xfrm>
            <a:custGeom>
              <a:avLst/>
              <a:pathLst>
                <a:path w="1370824" h="1742320">
                  <a:moveTo>
                    <a:pt x="1370824" y="1742320"/>
                  </a:moveTo>
                  <a:lnTo>
                    <a:pt x="1354728" y="1721863"/>
                  </a:lnTo>
                  <a:lnTo>
                    <a:pt x="1338633" y="1701405"/>
                  </a:lnTo>
                  <a:lnTo>
                    <a:pt x="1322538" y="1680948"/>
                  </a:lnTo>
                  <a:lnTo>
                    <a:pt x="1306443" y="1660491"/>
                  </a:lnTo>
                  <a:lnTo>
                    <a:pt x="1290348" y="1640034"/>
                  </a:lnTo>
                  <a:lnTo>
                    <a:pt x="1274252" y="1619577"/>
                  </a:lnTo>
                  <a:lnTo>
                    <a:pt x="1258157" y="1599120"/>
                  </a:lnTo>
                  <a:lnTo>
                    <a:pt x="1242062" y="1578663"/>
                  </a:lnTo>
                  <a:lnTo>
                    <a:pt x="1225967" y="1558206"/>
                  </a:lnTo>
                  <a:lnTo>
                    <a:pt x="1209871" y="1537749"/>
                  </a:lnTo>
                  <a:lnTo>
                    <a:pt x="1193776" y="1517292"/>
                  </a:lnTo>
                  <a:lnTo>
                    <a:pt x="1177681" y="1496835"/>
                  </a:lnTo>
                  <a:lnTo>
                    <a:pt x="1161586" y="1476378"/>
                  </a:lnTo>
                  <a:lnTo>
                    <a:pt x="1145491" y="1455921"/>
                  </a:lnTo>
                  <a:lnTo>
                    <a:pt x="1129395" y="1435464"/>
                  </a:lnTo>
                  <a:lnTo>
                    <a:pt x="1113300" y="1415007"/>
                  </a:lnTo>
                  <a:lnTo>
                    <a:pt x="1097205" y="1394550"/>
                  </a:lnTo>
                  <a:lnTo>
                    <a:pt x="1081110" y="1374093"/>
                  </a:lnTo>
                  <a:lnTo>
                    <a:pt x="1065014" y="1353636"/>
                  </a:lnTo>
                  <a:lnTo>
                    <a:pt x="1048919" y="1333179"/>
                  </a:lnTo>
                  <a:lnTo>
                    <a:pt x="1032824" y="1312722"/>
                  </a:lnTo>
                  <a:lnTo>
                    <a:pt x="1016729" y="1292264"/>
                  </a:lnTo>
                  <a:lnTo>
                    <a:pt x="1000634" y="1271807"/>
                  </a:lnTo>
                  <a:lnTo>
                    <a:pt x="984538" y="1251350"/>
                  </a:lnTo>
                  <a:lnTo>
                    <a:pt x="968443" y="1230893"/>
                  </a:lnTo>
                  <a:lnTo>
                    <a:pt x="952348" y="1210436"/>
                  </a:lnTo>
                  <a:lnTo>
                    <a:pt x="936253" y="1189979"/>
                  </a:lnTo>
                  <a:lnTo>
                    <a:pt x="920158" y="1169522"/>
                  </a:lnTo>
                  <a:lnTo>
                    <a:pt x="904062" y="1149065"/>
                  </a:lnTo>
                  <a:lnTo>
                    <a:pt x="887967" y="1128608"/>
                  </a:lnTo>
                  <a:lnTo>
                    <a:pt x="871872" y="1108151"/>
                  </a:lnTo>
                  <a:lnTo>
                    <a:pt x="855777" y="1087694"/>
                  </a:lnTo>
                  <a:lnTo>
                    <a:pt x="839681" y="1067237"/>
                  </a:lnTo>
                  <a:lnTo>
                    <a:pt x="823586" y="1046780"/>
                  </a:lnTo>
                  <a:lnTo>
                    <a:pt x="807491" y="1026323"/>
                  </a:lnTo>
                  <a:lnTo>
                    <a:pt x="791396" y="1005866"/>
                  </a:lnTo>
                  <a:lnTo>
                    <a:pt x="775301" y="985409"/>
                  </a:lnTo>
                  <a:lnTo>
                    <a:pt x="759205" y="964952"/>
                  </a:lnTo>
                  <a:lnTo>
                    <a:pt x="743110" y="944495"/>
                  </a:lnTo>
                  <a:lnTo>
                    <a:pt x="727015" y="924038"/>
                  </a:lnTo>
                  <a:lnTo>
                    <a:pt x="710920" y="903580"/>
                  </a:lnTo>
                  <a:lnTo>
                    <a:pt x="694825" y="883123"/>
                  </a:lnTo>
                  <a:lnTo>
                    <a:pt x="678729" y="862666"/>
                  </a:lnTo>
                  <a:lnTo>
                    <a:pt x="662634" y="842209"/>
                  </a:lnTo>
                  <a:lnTo>
                    <a:pt x="646539" y="821752"/>
                  </a:lnTo>
                  <a:lnTo>
                    <a:pt x="630444" y="801295"/>
                  </a:lnTo>
                  <a:lnTo>
                    <a:pt x="614348" y="780838"/>
                  </a:lnTo>
                  <a:lnTo>
                    <a:pt x="598253" y="760381"/>
                  </a:lnTo>
                  <a:lnTo>
                    <a:pt x="582158" y="739924"/>
                  </a:lnTo>
                  <a:lnTo>
                    <a:pt x="566063" y="719467"/>
                  </a:lnTo>
                  <a:lnTo>
                    <a:pt x="549968" y="699010"/>
                  </a:lnTo>
                  <a:lnTo>
                    <a:pt x="533872" y="678553"/>
                  </a:lnTo>
                  <a:lnTo>
                    <a:pt x="517777" y="658096"/>
                  </a:lnTo>
                  <a:lnTo>
                    <a:pt x="501682" y="637639"/>
                  </a:lnTo>
                  <a:lnTo>
                    <a:pt x="485587" y="617182"/>
                  </a:lnTo>
                  <a:lnTo>
                    <a:pt x="469491" y="596725"/>
                  </a:lnTo>
                  <a:lnTo>
                    <a:pt x="453396" y="576268"/>
                  </a:lnTo>
                  <a:lnTo>
                    <a:pt x="437301" y="555811"/>
                  </a:lnTo>
                  <a:lnTo>
                    <a:pt x="421206" y="535354"/>
                  </a:lnTo>
                  <a:lnTo>
                    <a:pt x="405111" y="514897"/>
                  </a:lnTo>
                  <a:lnTo>
                    <a:pt x="389015" y="494439"/>
                  </a:lnTo>
                  <a:lnTo>
                    <a:pt x="372920" y="473982"/>
                  </a:lnTo>
                  <a:lnTo>
                    <a:pt x="356825" y="453525"/>
                  </a:lnTo>
                  <a:lnTo>
                    <a:pt x="340730" y="433068"/>
                  </a:lnTo>
                  <a:lnTo>
                    <a:pt x="324635" y="412611"/>
                  </a:lnTo>
                  <a:lnTo>
                    <a:pt x="308539" y="392154"/>
                  </a:lnTo>
                  <a:lnTo>
                    <a:pt x="292444" y="371697"/>
                  </a:lnTo>
                  <a:lnTo>
                    <a:pt x="276349" y="351240"/>
                  </a:lnTo>
                  <a:lnTo>
                    <a:pt x="260254" y="330783"/>
                  </a:lnTo>
                  <a:lnTo>
                    <a:pt x="244158" y="310326"/>
                  </a:lnTo>
                  <a:lnTo>
                    <a:pt x="228063" y="289869"/>
                  </a:lnTo>
                  <a:lnTo>
                    <a:pt x="211968" y="269412"/>
                  </a:lnTo>
                  <a:lnTo>
                    <a:pt x="195873" y="248955"/>
                  </a:lnTo>
                  <a:lnTo>
                    <a:pt x="179778" y="228498"/>
                  </a:lnTo>
                  <a:lnTo>
                    <a:pt x="163682" y="208041"/>
                  </a:lnTo>
                  <a:lnTo>
                    <a:pt x="147587" y="187584"/>
                  </a:lnTo>
                  <a:lnTo>
                    <a:pt x="131492" y="167127"/>
                  </a:lnTo>
                  <a:lnTo>
                    <a:pt x="115397" y="146670"/>
                  </a:lnTo>
                  <a:lnTo>
                    <a:pt x="99302" y="126213"/>
                  </a:lnTo>
                  <a:lnTo>
                    <a:pt x="83206" y="105756"/>
                  </a:lnTo>
                  <a:lnTo>
                    <a:pt x="67111" y="85298"/>
                  </a:lnTo>
                  <a:lnTo>
                    <a:pt x="51016" y="64841"/>
                  </a:lnTo>
                  <a:lnTo>
                    <a:pt x="34921" y="44384"/>
                  </a:lnTo>
                  <a:lnTo>
                    <a:pt x="18825" y="23927"/>
                  </a:lnTo>
                  <a:lnTo>
                    <a:pt x="2730" y="34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630586" y="4935277"/>
              <a:ext cx="66848" cy="71264"/>
            </a:xfrm>
            <a:custGeom>
              <a:avLst/>
              <a:pathLst>
                <a:path w="66848" h="71264">
                  <a:moveTo>
                    <a:pt x="66848" y="26744"/>
                  </a:moveTo>
                  <a:lnTo>
                    <a:pt x="0" y="0"/>
                  </a:lnTo>
                  <a:lnTo>
                    <a:pt x="10263" y="712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3034333" y="5988445"/>
              <a:ext cx="1967077" cy="689152"/>
            </a:xfrm>
            <a:custGeom>
              <a:avLst/>
              <a:pathLst>
                <a:path w="1967077" h="689152">
                  <a:moveTo>
                    <a:pt x="1967077" y="689152"/>
                  </a:moveTo>
                  <a:lnTo>
                    <a:pt x="1943775" y="680988"/>
                  </a:lnTo>
                  <a:lnTo>
                    <a:pt x="1920474" y="672825"/>
                  </a:lnTo>
                  <a:lnTo>
                    <a:pt x="1897173" y="664661"/>
                  </a:lnTo>
                  <a:lnTo>
                    <a:pt x="1873871" y="656498"/>
                  </a:lnTo>
                  <a:lnTo>
                    <a:pt x="1850570" y="648334"/>
                  </a:lnTo>
                  <a:lnTo>
                    <a:pt x="1827269" y="640171"/>
                  </a:lnTo>
                  <a:lnTo>
                    <a:pt x="1803967" y="632007"/>
                  </a:lnTo>
                  <a:lnTo>
                    <a:pt x="1780666" y="623844"/>
                  </a:lnTo>
                  <a:lnTo>
                    <a:pt x="1757365" y="615680"/>
                  </a:lnTo>
                  <a:lnTo>
                    <a:pt x="1734063" y="607517"/>
                  </a:lnTo>
                  <a:lnTo>
                    <a:pt x="1710762" y="599354"/>
                  </a:lnTo>
                  <a:lnTo>
                    <a:pt x="1687461" y="591190"/>
                  </a:lnTo>
                  <a:lnTo>
                    <a:pt x="1664160" y="583027"/>
                  </a:lnTo>
                  <a:lnTo>
                    <a:pt x="1640858" y="574863"/>
                  </a:lnTo>
                  <a:lnTo>
                    <a:pt x="1617557" y="566700"/>
                  </a:lnTo>
                  <a:lnTo>
                    <a:pt x="1594256" y="558536"/>
                  </a:lnTo>
                  <a:lnTo>
                    <a:pt x="1570954" y="550373"/>
                  </a:lnTo>
                  <a:lnTo>
                    <a:pt x="1547653" y="542209"/>
                  </a:lnTo>
                  <a:lnTo>
                    <a:pt x="1524352" y="534046"/>
                  </a:lnTo>
                  <a:lnTo>
                    <a:pt x="1501050" y="525882"/>
                  </a:lnTo>
                  <a:lnTo>
                    <a:pt x="1477749" y="517719"/>
                  </a:lnTo>
                  <a:lnTo>
                    <a:pt x="1454448" y="509556"/>
                  </a:lnTo>
                  <a:lnTo>
                    <a:pt x="1431146" y="501392"/>
                  </a:lnTo>
                  <a:lnTo>
                    <a:pt x="1407845" y="493229"/>
                  </a:lnTo>
                  <a:lnTo>
                    <a:pt x="1384544" y="485065"/>
                  </a:lnTo>
                  <a:lnTo>
                    <a:pt x="1361242" y="476902"/>
                  </a:lnTo>
                  <a:lnTo>
                    <a:pt x="1337941" y="468738"/>
                  </a:lnTo>
                  <a:lnTo>
                    <a:pt x="1314640" y="460575"/>
                  </a:lnTo>
                  <a:lnTo>
                    <a:pt x="1291339" y="452411"/>
                  </a:lnTo>
                  <a:lnTo>
                    <a:pt x="1268037" y="444248"/>
                  </a:lnTo>
                  <a:lnTo>
                    <a:pt x="1244736" y="436084"/>
                  </a:lnTo>
                  <a:lnTo>
                    <a:pt x="1221435" y="427921"/>
                  </a:lnTo>
                  <a:lnTo>
                    <a:pt x="1198133" y="419758"/>
                  </a:lnTo>
                  <a:lnTo>
                    <a:pt x="1174832" y="411594"/>
                  </a:lnTo>
                  <a:lnTo>
                    <a:pt x="1151531" y="403431"/>
                  </a:lnTo>
                  <a:lnTo>
                    <a:pt x="1128229" y="395267"/>
                  </a:lnTo>
                  <a:lnTo>
                    <a:pt x="1104928" y="387104"/>
                  </a:lnTo>
                  <a:lnTo>
                    <a:pt x="1081627" y="378940"/>
                  </a:lnTo>
                  <a:lnTo>
                    <a:pt x="1058325" y="370777"/>
                  </a:lnTo>
                  <a:lnTo>
                    <a:pt x="1035024" y="362613"/>
                  </a:lnTo>
                  <a:lnTo>
                    <a:pt x="1011723" y="354450"/>
                  </a:lnTo>
                  <a:lnTo>
                    <a:pt x="988422" y="346286"/>
                  </a:lnTo>
                  <a:lnTo>
                    <a:pt x="965120" y="338123"/>
                  </a:lnTo>
                  <a:lnTo>
                    <a:pt x="941819" y="329960"/>
                  </a:lnTo>
                  <a:lnTo>
                    <a:pt x="918518" y="321796"/>
                  </a:lnTo>
                  <a:lnTo>
                    <a:pt x="895216" y="313633"/>
                  </a:lnTo>
                  <a:lnTo>
                    <a:pt x="871915" y="305469"/>
                  </a:lnTo>
                  <a:lnTo>
                    <a:pt x="848614" y="297306"/>
                  </a:lnTo>
                  <a:lnTo>
                    <a:pt x="825312" y="289142"/>
                  </a:lnTo>
                  <a:lnTo>
                    <a:pt x="802011" y="280979"/>
                  </a:lnTo>
                  <a:lnTo>
                    <a:pt x="778710" y="272815"/>
                  </a:lnTo>
                  <a:lnTo>
                    <a:pt x="755408" y="264652"/>
                  </a:lnTo>
                  <a:lnTo>
                    <a:pt x="732107" y="256488"/>
                  </a:lnTo>
                  <a:lnTo>
                    <a:pt x="708806" y="248325"/>
                  </a:lnTo>
                  <a:lnTo>
                    <a:pt x="685505" y="240162"/>
                  </a:lnTo>
                  <a:lnTo>
                    <a:pt x="662203" y="231998"/>
                  </a:lnTo>
                  <a:lnTo>
                    <a:pt x="638902" y="223835"/>
                  </a:lnTo>
                  <a:lnTo>
                    <a:pt x="615601" y="215671"/>
                  </a:lnTo>
                  <a:lnTo>
                    <a:pt x="592299" y="207508"/>
                  </a:lnTo>
                  <a:lnTo>
                    <a:pt x="568998" y="199344"/>
                  </a:lnTo>
                  <a:lnTo>
                    <a:pt x="545697" y="191181"/>
                  </a:lnTo>
                  <a:lnTo>
                    <a:pt x="522395" y="183017"/>
                  </a:lnTo>
                  <a:lnTo>
                    <a:pt x="499094" y="174854"/>
                  </a:lnTo>
                  <a:lnTo>
                    <a:pt x="475793" y="166690"/>
                  </a:lnTo>
                  <a:lnTo>
                    <a:pt x="452491" y="158527"/>
                  </a:lnTo>
                  <a:lnTo>
                    <a:pt x="429190" y="150364"/>
                  </a:lnTo>
                  <a:lnTo>
                    <a:pt x="405889" y="142200"/>
                  </a:lnTo>
                  <a:lnTo>
                    <a:pt x="382587" y="134037"/>
                  </a:lnTo>
                  <a:lnTo>
                    <a:pt x="359286" y="125873"/>
                  </a:lnTo>
                  <a:lnTo>
                    <a:pt x="335985" y="117710"/>
                  </a:lnTo>
                  <a:lnTo>
                    <a:pt x="312684" y="109546"/>
                  </a:lnTo>
                  <a:lnTo>
                    <a:pt x="289382" y="101383"/>
                  </a:lnTo>
                  <a:lnTo>
                    <a:pt x="266081" y="93219"/>
                  </a:lnTo>
                  <a:lnTo>
                    <a:pt x="242780" y="85056"/>
                  </a:lnTo>
                  <a:lnTo>
                    <a:pt x="219478" y="76892"/>
                  </a:lnTo>
                  <a:lnTo>
                    <a:pt x="196177" y="68729"/>
                  </a:lnTo>
                  <a:lnTo>
                    <a:pt x="172876" y="60565"/>
                  </a:lnTo>
                  <a:lnTo>
                    <a:pt x="149574" y="52402"/>
                  </a:lnTo>
                  <a:lnTo>
                    <a:pt x="126273" y="44239"/>
                  </a:lnTo>
                  <a:lnTo>
                    <a:pt x="102972" y="36075"/>
                  </a:lnTo>
                  <a:lnTo>
                    <a:pt x="79670" y="27912"/>
                  </a:lnTo>
                  <a:lnTo>
                    <a:pt x="56369" y="19748"/>
                  </a:lnTo>
                  <a:lnTo>
                    <a:pt x="33068" y="11585"/>
                  </a:lnTo>
                  <a:lnTo>
                    <a:pt x="9767" y="34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3034333" y="5975086"/>
              <a:ext cx="70749" cy="67950"/>
            </a:xfrm>
            <a:custGeom>
              <a:avLst/>
              <a:pathLst>
                <a:path w="70749" h="67950">
                  <a:moveTo>
                    <a:pt x="70749" y="0"/>
                  </a:moveTo>
                  <a:lnTo>
                    <a:pt x="0" y="13358"/>
                  </a:lnTo>
                  <a:lnTo>
                    <a:pt x="46943" y="67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3873896" y="4885127"/>
              <a:ext cx="1127514" cy="1792469"/>
            </a:xfrm>
            <a:custGeom>
              <a:avLst/>
              <a:pathLst>
                <a:path w="1127514" h="1792469">
                  <a:moveTo>
                    <a:pt x="1127514" y="1792469"/>
                  </a:moveTo>
                  <a:lnTo>
                    <a:pt x="1114189" y="1771285"/>
                  </a:lnTo>
                  <a:lnTo>
                    <a:pt x="1100863" y="1750101"/>
                  </a:lnTo>
                  <a:lnTo>
                    <a:pt x="1087538" y="1728917"/>
                  </a:lnTo>
                  <a:lnTo>
                    <a:pt x="1074213" y="1707734"/>
                  </a:lnTo>
                  <a:lnTo>
                    <a:pt x="1060888" y="1686550"/>
                  </a:lnTo>
                  <a:lnTo>
                    <a:pt x="1047563" y="1665366"/>
                  </a:lnTo>
                  <a:lnTo>
                    <a:pt x="1034237" y="1644182"/>
                  </a:lnTo>
                  <a:lnTo>
                    <a:pt x="1020912" y="1622998"/>
                  </a:lnTo>
                  <a:lnTo>
                    <a:pt x="1007587" y="1601815"/>
                  </a:lnTo>
                  <a:lnTo>
                    <a:pt x="994262" y="1580631"/>
                  </a:lnTo>
                  <a:lnTo>
                    <a:pt x="980937" y="1559447"/>
                  </a:lnTo>
                  <a:lnTo>
                    <a:pt x="967611" y="1538263"/>
                  </a:lnTo>
                  <a:lnTo>
                    <a:pt x="954286" y="1517079"/>
                  </a:lnTo>
                  <a:lnTo>
                    <a:pt x="940961" y="1495896"/>
                  </a:lnTo>
                  <a:lnTo>
                    <a:pt x="927636" y="1474712"/>
                  </a:lnTo>
                  <a:lnTo>
                    <a:pt x="914311" y="1453528"/>
                  </a:lnTo>
                  <a:lnTo>
                    <a:pt x="900985" y="1432344"/>
                  </a:lnTo>
                  <a:lnTo>
                    <a:pt x="887660" y="1411161"/>
                  </a:lnTo>
                  <a:lnTo>
                    <a:pt x="874335" y="1389977"/>
                  </a:lnTo>
                  <a:lnTo>
                    <a:pt x="861010" y="1368793"/>
                  </a:lnTo>
                  <a:lnTo>
                    <a:pt x="847684" y="1347609"/>
                  </a:lnTo>
                  <a:lnTo>
                    <a:pt x="834359" y="1326425"/>
                  </a:lnTo>
                  <a:lnTo>
                    <a:pt x="821034" y="1305242"/>
                  </a:lnTo>
                  <a:lnTo>
                    <a:pt x="807709" y="1284058"/>
                  </a:lnTo>
                  <a:lnTo>
                    <a:pt x="794384" y="1262874"/>
                  </a:lnTo>
                  <a:lnTo>
                    <a:pt x="781058" y="1241690"/>
                  </a:lnTo>
                  <a:lnTo>
                    <a:pt x="767733" y="1220506"/>
                  </a:lnTo>
                  <a:lnTo>
                    <a:pt x="754408" y="1199323"/>
                  </a:lnTo>
                  <a:lnTo>
                    <a:pt x="741083" y="1178139"/>
                  </a:lnTo>
                  <a:lnTo>
                    <a:pt x="727758" y="1156955"/>
                  </a:lnTo>
                  <a:lnTo>
                    <a:pt x="714432" y="1135771"/>
                  </a:lnTo>
                  <a:lnTo>
                    <a:pt x="701107" y="1114587"/>
                  </a:lnTo>
                  <a:lnTo>
                    <a:pt x="687782" y="1093404"/>
                  </a:lnTo>
                  <a:lnTo>
                    <a:pt x="674457" y="1072220"/>
                  </a:lnTo>
                  <a:lnTo>
                    <a:pt x="661131" y="1051036"/>
                  </a:lnTo>
                  <a:lnTo>
                    <a:pt x="647806" y="1029852"/>
                  </a:lnTo>
                  <a:lnTo>
                    <a:pt x="634481" y="1008668"/>
                  </a:lnTo>
                  <a:lnTo>
                    <a:pt x="621156" y="987485"/>
                  </a:lnTo>
                  <a:lnTo>
                    <a:pt x="607831" y="966301"/>
                  </a:lnTo>
                  <a:lnTo>
                    <a:pt x="594505" y="945117"/>
                  </a:lnTo>
                  <a:lnTo>
                    <a:pt x="581180" y="923933"/>
                  </a:lnTo>
                  <a:lnTo>
                    <a:pt x="567855" y="902749"/>
                  </a:lnTo>
                  <a:lnTo>
                    <a:pt x="554530" y="881566"/>
                  </a:lnTo>
                  <a:lnTo>
                    <a:pt x="541205" y="860382"/>
                  </a:lnTo>
                  <a:lnTo>
                    <a:pt x="527879" y="839198"/>
                  </a:lnTo>
                  <a:lnTo>
                    <a:pt x="514554" y="818014"/>
                  </a:lnTo>
                  <a:lnTo>
                    <a:pt x="501229" y="796830"/>
                  </a:lnTo>
                  <a:lnTo>
                    <a:pt x="487904" y="775647"/>
                  </a:lnTo>
                  <a:lnTo>
                    <a:pt x="474579" y="754463"/>
                  </a:lnTo>
                  <a:lnTo>
                    <a:pt x="461253" y="733279"/>
                  </a:lnTo>
                  <a:lnTo>
                    <a:pt x="447928" y="712095"/>
                  </a:lnTo>
                  <a:lnTo>
                    <a:pt x="434603" y="690911"/>
                  </a:lnTo>
                  <a:lnTo>
                    <a:pt x="421278" y="669728"/>
                  </a:lnTo>
                  <a:lnTo>
                    <a:pt x="407952" y="648544"/>
                  </a:lnTo>
                  <a:lnTo>
                    <a:pt x="394627" y="627360"/>
                  </a:lnTo>
                  <a:lnTo>
                    <a:pt x="381302" y="606176"/>
                  </a:lnTo>
                  <a:lnTo>
                    <a:pt x="367977" y="584993"/>
                  </a:lnTo>
                  <a:lnTo>
                    <a:pt x="354652" y="563809"/>
                  </a:lnTo>
                  <a:lnTo>
                    <a:pt x="341326" y="542625"/>
                  </a:lnTo>
                  <a:lnTo>
                    <a:pt x="328001" y="521441"/>
                  </a:lnTo>
                  <a:lnTo>
                    <a:pt x="314676" y="500257"/>
                  </a:lnTo>
                  <a:lnTo>
                    <a:pt x="301351" y="479074"/>
                  </a:lnTo>
                  <a:lnTo>
                    <a:pt x="288026" y="457890"/>
                  </a:lnTo>
                  <a:lnTo>
                    <a:pt x="274700" y="436706"/>
                  </a:lnTo>
                  <a:lnTo>
                    <a:pt x="261375" y="415522"/>
                  </a:lnTo>
                  <a:lnTo>
                    <a:pt x="248050" y="394338"/>
                  </a:lnTo>
                  <a:lnTo>
                    <a:pt x="234725" y="373155"/>
                  </a:lnTo>
                  <a:lnTo>
                    <a:pt x="221399" y="351971"/>
                  </a:lnTo>
                  <a:lnTo>
                    <a:pt x="208074" y="330787"/>
                  </a:lnTo>
                  <a:lnTo>
                    <a:pt x="194749" y="309603"/>
                  </a:lnTo>
                  <a:lnTo>
                    <a:pt x="181424" y="288419"/>
                  </a:lnTo>
                  <a:lnTo>
                    <a:pt x="168099" y="267236"/>
                  </a:lnTo>
                  <a:lnTo>
                    <a:pt x="154773" y="246052"/>
                  </a:lnTo>
                  <a:lnTo>
                    <a:pt x="141448" y="224868"/>
                  </a:lnTo>
                  <a:lnTo>
                    <a:pt x="128123" y="203684"/>
                  </a:lnTo>
                  <a:lnTo>
                    <a:pt x="114798" y="182500"/>
                  </a:lnTo>
                  <a:lnTo>
                    <a:pt x="101473" y="161317"/>
                  </a:lnTo>
                  <a:lnTo>
                    <a:pt x="88147" y="140133"/>
                  </a:lnTo>
                  <a:lnTo>
                    <a:pt x="74822" y="118949"/>
                  </a:lnTo>
                  <a:lnTo>
                    <a:pt x="61497" y="97765"/>
                  </a:lnTo>
                  <a:lnTo>
                    <a:pt x="48172" y="76581"/>
                  </a:lnTo>
                  <a:lnTo>
                    <a:pt x="34847" y="55398"/>
                  </a:lnTo>
                  <a:lnTo>
                    <a:pt x="21521" y="34214"/>
                  </a:lnTo>
                  <a:lnTo>
                    <a:pt x="8196" y="13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3873896" y="4885127"/>
              <a:ext cx="63672" cy="71948"/>
            </a:xfrm>
            <a:custGeom>
              <a:avLst/>
              <a:pathLst>
                <a:path w="63672" h="71948">
                  <a:moveTo>
                    <a:pt x="63672" y="33611"/>
                  </a:moveTo>
                  <a:lnTo>
                    <a:pt x="0" y="0"/>
                  </a:lnTo>
                  <a:lnTo>
                    <a:pt x="2727" y="71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270436" y="5686095"/>
              <a:ext cx="1730974" cy="991501"/>
            </a:xfrm>
            <a:custGeom>
              <a:avLst/>
              <a:pathLst>
                <a:path w="1730974" h="991501">
                  <a:moveTo>
                    <a:pt x="1730974" y="991501"/>
                  </a:moveTo>
                  <a:lnTo>
                    <a:pt x="1710334" y="979678"/>
                  </a:lnTo>
                  <a:lnTo>
                    <a:pt x="1689694" y="967856"/>
                  </a:lnTo>
                  <a:lnTo>
                    <a:pt x="1669054" y="956033"/>
                  </a:lnTo>
                  <a:lnTo>
                    <a:pt x="1648414" y="944211"/>
                  </a:lnTo>
                  <a:lnTo>
                    <a:pt x="1627774" y="932388"/>
                  </a:lnTo>
                  <a:lnTo>
                    <a:pt x="1607134" y="920565"/>
                  </a:lnTo>
                  <a:lnTo>
                    <a:pt x="1586494" y="908743"/>
                  </a:lnTo>
                  <a:lnTo>
                    <a:pt x="1565854" y="896920"/>
                  </a:lnTo>
                  <a:lnTo>
                    <a:pt x="1545214" y="885098"/>
                  </a:lnTo>
                  <a:lnTo>
                    <a:pt x="1524574" y="873275"/>
                  </a:lnTo>
                  <a:lnTo>
                    <a:pt x="1503934" y="861453"/>
                  </a:lnTo>
                  <a:lnTo>
                    <a:pt x="1483294" y="849630"/>
                  </a:lnTo>
                  <a:lnTo>
                    <a:pt x="1462654" y="837808"/>
                  </a:lnTo>
                  <a:lnTo>
                    <a:pt x="1442014" y="825985"/>
                  </a:lnTo>
                  <a:lnTo>
                    <a:pt x="1421374" y="814162"/>
                  </a:lnTo>
                  <a:lnTo>
                    <a:pt x="1400734" y="802340"/>
                  </a:lnTo>
                  <a:lnTo>
                    <a:pt x="1380094" y="790517"/>
                  </a:lnTo>
                  <a:lnTo>
                    <a:pt x="1359454" y="778695"/>
                  </a:lnTo>
                  <a:lnTo>
                    <a:pt x="1338814" y="766872"/>
                  </a:lnTo>
                  <a:lnTo>
                    <a:pt x="1318174" y="755050"/>
                  </a:lnTo>
                  <a:lnTo>
                    <a:pt x="1297534" y="743227"/>
                  </a:lnTo>
                  <a:lnTo>
                    <a:pt x="1276894" y="731404"/>
                  </a:lnTo>
                  <a:lnTo>
                    <a:pt x="1256254" y="719582"/>
                  </a:lnTo>
                  <a:lnTo>
                    <a:pt x="1235614" y="707759"/>
                  </a:lnTo>
                  <a:lnTo>
                    <a:pt x="1214975" y="695937"/>
                  </a:lnTo>
                  <a:lnTo>
                    <a:pt x="1194335" y="684114"/>
                  </a:lnTo>
                  <a:lnTo>
                    <a:pt x="1173695" y="672292"/>
                  </a:lnTo>
                  <a:lnTo>
                    <a:pt x="1153055" y="660469"/>
                  </a:lnTo>
                  <a:lnTo>
                    <a:pt x="1132415" y="648646"/>
                  </a:lnTo>
                  <a:lnTo>
                    <a:pt x="1111775" y="636824"/>
                  </a:lnTo>
                  <a:lnTo>
                    <a:pt x="1091135" y="625001"/>
                  </a:lnTo>
                  <a:lnTo>
                    <a:pt x="1070495" y="613179"/>
                  </a:lnTo>
                  <a:lnTo>
                    <a:pt x="1049855" y="601356"/>
                  </a:lnTo>
                  <a:lnTo>
                    <a:pt x="1029215" y="589534"/>
                  </a:lnTo>
                  <a:lnTo>
                    <a:pt x="1008575" y="577711"/>
                  </a:lnTo>
                  <a:lnTo>
                    <a:pt x="987935" y="565888"/>
                  </a:lnTo>
                  <a:lnTo>
                    <a:pt x="967295" y="554066"/>
                  </a:lnTo>
                  <a:lnTo>
                    <a:pt x="946655" y="542243"/>
                  </a:lnTo>
                  <a:lnTo>
                    <a:pt x="926015" y="530421"/>
                  </a:lnTo>
                  <a:lnTo>
                    <a:pt x="905375" y="518598"/>
                  </a:lnTo>
                  <a:lnTo>
                    <a:pt x="884735" y="506776"/>
                  </a:lnTo>
                  <a:lnTo>
                    <a:pt x="864095" y="494953"/>
                  </a:lnTo>
                  <a:lnTo>
                    <a:pt x="843455" y="483130"/>
                  </a:lnTo>
                  <a:lnTo>
                    <a:pt x="822815" y="471308"/>
                  </a:lnTo>
                  <a:lnTo>
                    <a:pt x="802175" y="459485"/>
                  </a:lnTo>
                  <a:lnTo>
                    <a:pt x="781535" y="447663"/>
                  </a:lnTo>
                  <a:lnTo>
                    <a:pt x="760895" y="435840"/>
                  </a:lnTo>
                  <a:lnTo>
                    <a:pt x="740255" y="424018"/>
                  </a:lnTo>
                  <a:lnTo>
                    <a:pt x="719615" y="412195"/>
                  </a:lnTo>
                  <a:lnTo>
                    <a:pt x="698975" y="400373"/>
                  </a:lnTo>
                  <a:lnTo>
                    <a:pt x="678335" y="388550"/>
                  </a:lnTo>
                  <a:lnTo>
                    <a:pt x="657695" y="376727"/>
                  </a:lnTo>
                  <a:lnTo>
                    <a:pt x="637055" y="364905"/>
                  </a:lnTo>
                  <a:lnTo>
                    <a:pt x="616415" y="353082"/>
                  </a:lnTo>
                  <a:lnTo>
                    <a:pt x="595775" y="341260"/>
                  </a:lnTo>
                  <a:lnTo>
                    <a:pt x="575135" y="329437"/>
                  </a:lnTo>
                  <a:lnTo>
                    <a:pt x="554495" y="317615"/>
                  </a:lnTo>
                  <a:lnTo>
                    <a:pt x="533855" y="305792"/>
                  </a:lnTo>
                  <a:lnTo>
                    <a:pt x="513215" y="293969"/>
                  </a:lnTo>
                  <a:lnTo>
                    <a:pt x="492576" y="282147"/>
                  </a:lnTo>
                  <a:lnTo>
                    <a:pt x="471936" y="270324"/>
                  </a:lnTo>
                  <a:lnTo>
                    <a:pt x="451296" y="258502"/>
                  </a:lnTo>
                  <a:lnTo>
                    <a:pt x="430656" y="246679"/>
                  </a:lnTo>
                  <a:lnTo>
                    <a:pt x="410016" y="234857"/>
                  </a:lnTo>
                  <a:lnTo>
                    <a:pt x="389376" y="223034"/>
                  </a:lnTo>
                  <a:lnTo>
                    <a:pt x="368736" y="211211"/>
                  </a:lnTo>
                  <a:lnTo>
                    <a:pt x="348096" y="199389"/>
                  </a:lnTo>
                  <a:lnTo>
                    <a:pt x="327456" y="187566"/>
                  </a:lnTo>
                  <a:lnTo>
                    <a:pt x="306816" y="175744"/>
                  </a:lnTo>
                  <a:lnTo>
                    <a:pt x="286176" y="163921"/>
                  </a:lnTo>
                  <a:lnTo>
                    <a:pt x="265536" y="152099"/>
                  </a:lnTo>
                  <a:lnTo>
                    <a:pt x="244896" y="140276"/>
                  </a:lnTo>
                  <a:lnTo>
                    <a:pt x="224256" y="128453"/>
                  </a:lnTo>
                  <a:lnTo>
                    <a:pt x="203616" y="116631"/>
                  </a:lnTo>
                  <a:lnTo>
                    <a:pt x="182976" y="104808"/>
                  </a:lnTo>
                  <a:lnTo>
                    <a:pt x="162336" y="92986"/>
                  </a:lnTo>
                  <a:lnTo>
                    <a:pt x="141696" y="81163"/>
                  </a:lnTo>
                  <a:lnTo>
                    <a:pt x="121056" y="69341"/>
                  </a:lnTo>
                  <a:lnTo>
                    <a:pt x="100416" y="57518"/>
                  </a:lnTo>
                  <a:lnTo>
                    <a:pt x="79776" y="45695"/>
                  </a:lnTo>
                  <a:lnTo>
                    <a:pt x="59136" y="33873"/>
                  </a:lnTo>
                  <a:lnTo>
                    <a:pt x="38496" y="22050"/>
                  </a:lnTo>
                  <a:lnTo>
                    <a:pt x="17856" y="102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270436" y="5685849"/>
              <a:ext cx="71999" cy="62476"/>
            </a:xfrm>
            <a:custGeom>
              <a:avLst/>
              <a:pathLst>
                <a:path w="71999" h="62476">
                  <a:moveTo>
                    <a:pt x="71999" y="0"/>
                  </a:moveTo>
                  <a:lnTo>
                    <a:pt x="0" y="246"/>
                  </a:lnTo>
                  <a:lnTo>
                    <a:pt x="36213" y="624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985840" y="6659231"/>
              <a:ext cx="1015570" cy="18365"/>
            </a:xfrm>
            <a:custGeom>
              <a:avLst/>
              <a:pathLst>
                <a:path w="1015570" h="18365">
                  <a:moveTo>
                    <a:pt x="1015570" y="18365"/>
                  </a:moveTo>
                  <a:lnTo>
                    <a:pt x="1001676" y="18114"/>
                  </a:lnTo>
                  <a:lnTo>
                    <a:pt x="987782" y="17862"/>
                  </a:lnTo>
                  <a:lnTo>
                    <a:pt x="973888" y="17611"/>
                  </a:lnTo>
                  <a:lnTo>
                    <a:pt x="959994" y="17360"/>
                  </a:lnTo>
                  <a:lnTo>
                    <a:pt x="946100" y="17109"/>
                  </a:lnTo>
                  <a:lnTo>
                    <a:pt x="932206" y="16857"/>
                  </a:lnTo>
                  <a:lnTo>
                    <a:pt x="918311" y="16606"/>
                  </a:lnTo>
                  <a:lnTo>
                    <a:pt x="904417" y="16355"/>
                  </a:lnTo>
                  <a:lnTo>
                    <a:pt x="890523" y="16104"/>
                  </a:lnTo>
                  <a:lnTo>
                    <a:pt x="876629" y="15852"/>
                  </a:lnTo>
                  <a:lnTo>
                    <a:pt x="862735" y="15601"/>
                  </a:lnTo>
                  <a:lnTo>
                    <a:pt x="848841" y="15350"/>
                  </a:lnTo>
                  <a:lnTo>
                    <a:pt x="834947" y="15099"/>
                  </a:lnTo>
                  <a:lnTo>
                    <a:pt x="821053" y="14847"/>
                  </a:lnTo>
                  <a:lnTo>
                    <a:pt x="807159" y="14596"/>
                  </a:lnTo>
                  <a:lnTo>
                    <a:pt x="793265" y="14345"/>
                  </a:lnTo>
                  <a:lnTo>
                    <a:pt x="779371" y="14094"/>
                  </a:lnTo>
                  <a:lnTo>
                    <a:pt x="765477" y="13842"/>
                  </a:lnTo>
                  <a:lnTo>
                    <a:pt x="751583" y="13591"/>
                  </a:lnTo>
                  <a:lnTo>
                    <a:pt x="737689" y="13340"/>
                  </a:lnTo>
                  <a:lnTo>
                    <a:pt x="723795" y="13088"/>
                  </a:lnTo>
                  <a:lnTo>
                    <a:pt x="709901" y="12837"/>
                  </a:lnTo>
                  <a:lnTo>
                    <a:pt x="696007" y="12586"/>
                  </a:lnTo>
                  <a:lnTo>
                    <a:pt x="682113" y="12335"/>
                  </a:lnTo>
                  <a:lnTo>
                    <a:pt x="668218" y="12083"/>
                  </a:lnTo>
                  <a:lnTo>
                    <a:pt x="654324" y="11832"/>
                  </a:lnTo>
                  <a:lnTo>
                    <a:pt x="640430" y="11581"/>
                  </a:lnTo>
                  <a:lnTo>
                    <a:pt x="626536" y="11330"/>
                  </a:lnTo>
                  <a:lnTo>
                    <a:pt x="612642" y="11078"/>
                  </a:lnTo>
                  <a:lnTo>
                    <a:pt x="598748" y="10827"/>
                  </a:lnTo>
                  <a:lnTo>
                    <a:pt x="584854" y="10576"/>
                  </a:lnTo>
                  <a:lnTo>
                    <a:pt x="570960" y="10325"/>
                  </a:lnTo>
                  <a:lnTo>
                    <a:pt x="557066" y="10073"/>
                  </a:lnTo>
                  <a:lnTo>
                    <a:pt x="543172" y="9822"/>
                  </a:lnTo>
                  <a:lnTo>
                    <a:pt x="529278" y="9571"/>
                  </a:lnTo>
                  <a:lnTo>
                    <a:pt x="515384" y="9320"/>
                  </a:lnTo>
                  <a:lnTo>
                    <a:pt x="501490" y="9068"/>
                  </a:lnTo>
                  <a:lnTo>
                    <a:pt x="487596" y="8817"/>
                  </a:lnTo>
                  <a:lnTo>
                    <a:pt x="473702" y="8566"/>
                  </a:lnTo>
                  <a:lnTo>
                    <a:pt x="459808" y="8315"/>
                  </a:lnTo>
                  <a:lnTo>
                    <a:pt x="445914" y="8063"/>
                  </a:lnTo>
                  <a:lnTo>
                    <a:pt x="432020" y="7812"/>
                  </a:lnTo>
                  <a:lnTo>
                    <a:pt x="418125" y="7561"/>
                  </a:lnTo>
                  <a:lnTo>
                    <a:pt x="404231" y="7310"/>
                  </a:lnTo>
                  <a:lnTo>
                    <a:pt x="390337" y="7058"/>
                  </a:lnTo>
                  <a:lnTo>
                    <a:pt x="376443" y="6807"/>
                  </a:lnTo>
                  <a:lnTo>
                    <a:pt x="362549" y="6556"/>
                  </a:lnTo>
                  <a:lnTo>
                    <a:pt x="348655" y="6305"/>
                  </a:lnTo>
                  <a:lnTo>
                    <a:pt x="334761" y="6053"/>
                  </a:lnTo>
                  <a:lnTo>
                    <a:pt x="320867" y="5802"/>
                  </a:lnTo>
                  <a:lnTo>
                    <a:pt x="306973" y="5551"/>
                  </a:lnTo>
                  <a:lnTo>
                    <a:pt x="293079" y="5299"/>
                  </a:lnTo>
                  <a:lnTo>
                    <a:pt x="279185" y="5048"/>
                  </a:lnTo>
                  <a:lnTo>
                    <a:pt x="265291" y="4797"/>
                  </a:lnTo>
                  <a:lnTo>
                    <a:pt x="251397" y="4546"/>
                  </a:lnTo>
                  <a:lnTo>
                    <a:pt x="237503" y="4294"/>
                  </a:lnTo>
                  <a:lnTo>
                    <a:pt x="223609" y="4043"/>
                  </a:lnTo>
                  <a:lnTo>
                    <a:pt x="209715" y="3792"/>
                  </a:lnTo>
                  <a:lnTo>
                    <a:pt x="195821" y="3541"/>
                  </a:lnTo>
                  <a:lnTo>
                    <a:pt x="181927" y="3289"/>
                  </a:lnTo>
                  <a:lnTo>
                    <a:pt x="168032" y="3038"/>
                  </a:lnTo>
                  <a:lnTo>
                    <a:pt x="154138" y="2787"/>
                  </a:lnTo>
                  <a:lnTo>
                    <a:pt x="140244" y="2536"/>
                  </a:lnTo>
                  <a:lnTo>
                    <a:pt x="126350" y="2284"/>
                  </a:lnTo>
                  <a:lnTo>
                    <a:pt x="112456" y="2033"/>
                  </a:lnTo>
                  <a:lnTo>
                    <a:pt x="98562" y="1782"/>
                  </a:lnTo>
                  <a:lnTo>
                    <a:pt x="84668" y="1531"/>
                  </a:lnTo>
                  <a:lnTo>
                    <a:pt x="70774" y="1279"/>
                  </a:lnTo>
                  <a:lnTo>
                    <a:pt x="56880" y="1028"/>
                  </a:lnTo>
                  <a:lnTo>
                    <a:pt x="42986" y="777"/>
                  </a:lnTo>
                  <a:lnTo>
                    <a:pt x="29092" y="526"/>
                  </a:lnTo>
                  <a:lnTo>
                    <a:pt x="15198" y="274"/>
                  </a:lnTo>
                  <a:lnTo>
                    <a:pt x="1304" y="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985840" y="6624365"/>
              <a:ext cx="62994" cy="71988"/>
            </a:xfrm>
            <a:custGeom>
              <a:avLst/>
              <a:pathLst>
                <a:path w="62994" h="71988">
                  <a:moveTo>
                    <a:pt x="62994" y="0"/>
                  </a:moveTo>
                  <a:lnTo>
                    <a:pt x="0" y="34866"/>
                  </a:lnTo>
                  <a:lnTo>
                    <a:pt x="61692" y="71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876825" y="6273474"/>
              <a:ext cx="1124585" cy="404122"/>
            </a:xfrm>
            <a:custGeom>
              <a:avLst/>
              <a:pathLst>
                <a:path w="1124585" h="404122">
                  <a:moveTo>
                    <a:pt x="1124585" y="404122"/>
                  </a:moveTo>
                  <a:lnTo>
                    <a:pt x="1109804" y="398811"/>
                  </a:lnTo>
                  <a:lnTo>
                    <a:pt x="1095022" y="393499"/>
                  </a:lnTo>
                  <a:lnTo>
                    <a:pt x="1080240" y="388187"/>
                  </a:lnTo>
                  <a:lnTo>
                    <a:pt x="1065459" y="382875"/>
                  </a:lnTo>
                  <a:lnTo>
                    <a:pt x="1050677" y="377563"/>
                  </a:lnTo>
                  <a:lnTo>
                    <a:pt x="1035896" y="372252"/>
                  </a:lnTo>
                  <a:lnTo>
                    <a:pt x="1021114" y="366940"/>
                  </a:lnTo>
                  <a:lnTo>
                    <a:pt x="1006333" y="361628"/>
                  </a:lnTo>
                  <a:lnTo>
                    <a:pt x="991551" y="356316"/>
                  </a:lnTo>
                  <a:lnTo>
                    <a:pt x="976769" y="351004"/>
                  </a:lnTo>
                  <a:lnTo>
                    <a:pt x="961988" y="345693"/>
                  </a:lnTo>
                  <a:lnTo>
                    <a:pt x="947206" y="340381"/>
                  </a:lnTo>
                  <a:lnTo>
                    <a:pt x="932425" y="335069"/>
                  </a:lnTo>
                  <a:lnTo>
                    <a:pt x="917643" y="329757"/>
                  </a:lnTo>
                  <a:lnTo>
                    <a:pt x="902862" y="324445"/>
                  </a:lnTo>
                  <a:lnTo>
                    <a:pt x="888080" y="319134"/>
                  </a:lnTo>
                  <a:lnTo>
                    <a:pt x="873299" y="313822"/>
                  </a:lnTo>
                  <a:lnTo>
                    <a:pt x="858517" y="308510"/>
                  </a:lnTo>
                  <a:lnTo>
                    <a:pt x="843735" y="303198"/>
                  </a:lnTo>
                  <a:lnTo>
                    <a:pt x="828954" y="297886"/>
                  </a:lnTo>
                  <a:lnTo>
                    <a:pt x="814172" y="292575"/>
                  </a:lnTo>
                  <a:lnTo>
                    <a:pt x="799391" y="287263"/>
                  </a:lnTo>
                  <a:lnTo>
                    <a:pt x="784609" y="281951"/>
                  </a:lnTo>
                  <a:lnTo>
                    <a:pt x="769828" y="276639"/>
                  </a:lnTo>
                  <a:lnTo>
                    <a:pt x="755046" y="271327"/>
                  </a:lnTo>
                  <a:lnTo>
                    <a:pt x="740264" y="266016"/>
                  </a:lnTo>
                  <a:lnTo>
                    <a:pt x="725483" y="260704"/>
                  </a:lnTo>
                  <a:lnTo>
                    <a:pt x="710701" y="255392"/>
                  </a:lnTo>
                  <a:lnTo>
                    <a:pt x="695920" y="250080"/>
                  </a:lnTo>
                  <a:lnTo>
                    <a:pt x="681138" y="244768"/>
                  </a:lnTo>
                  <a:lnTo>
                    <a:pt x="666357" y="239457"/>
                  </a:lnTo>
                  <a:lnTo>
                    <a:pt x="651575" y="234145"/>
                  </a:lnTo>
                  <a:lnTo>
                    <a:pt x="636793" y="228833"/>
                  </a:lnTo>
                  <a:lnTo>
                    <a:pt x="622012" y="223521"/>
                  </a:lnTo>
                  <a:lnTo>
                    <a:pt x="607230" y="218210"/>
                  </a:lnTo>
                  <a:lnTo>
                    <a:pt x="592449" y="212898"/>
                  </a:lnTo>
                  <a:lnTo>
                    <a:pt x="577667" y="207586"/>
                  </a:lnTo>
                  <a:lnTo>
                    <a:pt x="562886" y="202274"/>
                  </a:lnTo>
                  <a:lnTo>
                    <a:pt x="548104" y="196962"/>
                  </a:lnTo>
                  <a:lnTo>
                    <a:pt x="533323" y="191651"/>
                  </a:lnTo>
                  <a:lnTo>
                    <a:pt x="518541" y="186339"/>
                  </a:lnTo>
                  <a:lnTo>
                    <a:pt x="503759" y="181027"/>
                  </a:lnTo>
                  <a:lnTo>
                    <a:pt x="488978" y="175715"/>
                  </a:lnTo>
                  <a:lnTo>
                    <a:pt x="474196" y="170403"/>
                  </a:lnTo>
                  <a:lnTo>
                    <a:pt x="459415" y="165092"/>
                  </a:lnTo>
                  <a:lnTo>
                    <a:pt x="444633" y="159780"/>
                  </a:lnTo>
                  <a:lnTo>
                    <a:pt x="429852" y="154468"/>
                  </a:lnTo>
                  <a:lnTo>
                    <a:pt x="415070" y="149156"/>
                  </a:lnTo>
                  <a:lnTo>
                    <a:pt x="400288" y="143844"/>
                  </a:lnTo>
                  <a:lnTo>
                    <a:pt x="385507" y="138533"/>
                  </a:lnTo>
                  <a:lnTo>
                    <a:pt x="370725" y="133221"/>
                  </a:lnTo>
                  <a:lnTo>
                    <a:pt x="355944" y="127909"/>
                  </a:lnTo>
                  <a:lnTo>
                    <a:pt x="341162" y="122597"/>
                  </a:lnTo>
                  <a:lnTo>
                    <a:pt x="326381" y="117285"/>
                  </a:lnTo>
                  <a:lnTo>
                    <a:pt x="311599" y="111974"/>
                  </a:lnTo>
                  <a:lnTo>
                    <a:pt x="296817" y="106662"/>
                  </a:lnTo>
                  <a:lnTo>
                    <a:pt x="282036" y="101350"/>
                  </a:lnTo>
                  <a:lnTo>
                    <a:pt x="267254" y="96038"/>
                  </a:lnTo>
                  <a:lnTo>
                    <a:pt x="252473" y="90726"/>
                  </a:lnTo>
                  <a:lnTo>
                    <a:pt x="237691" y="85415"/>
                  </a:lnTo>
                  <a:lnTo>
                    <a:pt x="222910" y="80103"/>
                  </a:lnTo>
                  <a:lnTo>
                    <a:pt x="208128" y="74791"/>
                  </a:lnTo>
                  <a:lnTo>
                    <a:pt x="193347" y="69479"/>
                  </a:lnTo>
                  <a:lnTo>
                    <a:pt x="178565" y="64167"/>
                  </a:lnTo>
                  <a:lnTo>
                    <a:pt x="163783" y="58856"/>
                  </a:lnTo>
                  <a:lnTo>
                    <a:pt x="149002" y="53544"/>
                  </a:lnTo>
                  <a:lnTo>
                    <a:pt x="134220" y="48232"/>
                  </a:lnTo>
                  <a:lnTo>
                    <a:pt x="119439" y="42920"/>
                  </a:lnTo>
                  <a:lnTo>
                    <a:pt x="104657" y="37609"/>
                  </a:lnTo>
                  <a:lnTo>
                    <a:pt x="89876" y="32297"/>
                  </a:lnTo>
                  <a:lnTo>
                    <a:pt x="75094" y="26985"/>
                  </a:lnTo>
                  <a:lnTo>
                    <a:pt x="60312" y="21673"/>
                  </a:lnTo>
                  <a:lnTo>
                    <a:pt x="45531" y="16361"/>
                  </a:lnTo>
                  <a:lnTo>
                    <a:pt x="30749" y="11050"/>
                  </a:lnTo>
                  <a:lnTo>
                    <a:pt x="15968" y="5738"/>
                  </a:lnTo>
                  <a:lnTo>
                    <a:pt x="1186" y="4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876825" y="6260682"/>
              <a:ext cx="70854" cy="67757"/>
            </a:xfrm>
            <a:custGeom>
              <a:avLst/>
              <a:pathLst>
                <a:path w="70854" h="67757">
                  <a:moveTo>
                    <a:pt x="70854" y="0"/>
                  </a:moveTo>
                  <a:lnTo>
                    <a:pt x="0" y="12792"/>
                  </a:lnTo>
                  <a:lnTo>
                    <a:pt x="46505" y="67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174474" y="5241084"/>
              <a:ext cx="1826936" cy="1436513"/>
            </a:xfrm>
            <a:custGeom>
              <a:avLst/>
              <a:pathLst>
                <a:path w="1826936" h="1436513">
                  <a:moveTo>
                    <a:pt x="1826936" y="1436513"/>
                  </a:moveTo>
                  <a:lnTo>
                    <a:pt x="1805624" y="1419755"/>
                  </a:lnTo>
                  <a:lnTo>
                    <a:pt x="1784311" y="1402997"/>
                  </a:lnTo>
                  <a:lnTo>
                    <a:pt x="1762999" y="1386239"/>
                  </a:lnTo>
                  <a:lnTo>
                    <a:pt x="1741687" y="1369481"/>
                  </a:lnTo>
                  <a:lnTo>
                    <a:pt x="1720374" y="1352723"/>
                  </a:lnTo>
                  <a:lnTo>
                    <a:pt x="1699062" y="1335965"/>
                  </a:lnTo>
                  <a:lnTo>
                    <a:pt x="1677749" y="1319207"/>
                  </a:lnTo>
                  <a:lnTo>
                    <a:pt x="1656437" y="1302450"/>
                  </a:lnTo>
                  <a:lnTo>
                    <a:pt x="1635124" y="1285692"/>
                  </a:lnTo>
                  <a:lnTo>
                    <a:pt x="1613812" y="1268934"/>
                  </a:lnTo>
                  <a:lnTo>
                    <a:pt x="1592500" y="1252176"/>
                  </a:lnTo>
                  <a:lnTo>
                    <a:pt x="1571187" y="1235418"/>
                  </a:lnTo>
                  <a:lnTo>
                    <a:pt x="1549875" y="1218660"/>
                  </a:lnTo>
                  <a:lnTo>
                    <a:pt x="1528562" y="1201902"/>
                  </a:lnTo>
                  <a:lnTo>
                    <a:pt x="1507250" y="1185144"/>
                  </a:lnTo>
                  <a:lnTo>
                    <a:pt x="1485937" y="1168386"/>
                  </a:lnTo>
                  <a:lnTo>
                    <a:pt x="1464625" y="1151629"/>
                  </a:lnTo>
                  <a:lnTo>
                    <a:pt x="1443312" y="1134871"/>
                  </a:lnTo>
                  <a:lnTo>
                    <a:pt x="1422000" y="1118113"/>
                  </a:lnTo>
                  <a:lnTo>
                    <a:pt x="1400688" y="1101355"/>
                  </a:lnTo>
                  <a:lnTo>
                    <a:pt x="1379375" y="1084597"/>
                  </a:lnTo>
                  <a:lnTo>
                    <a:pt x="1358063" y="1067839"/>
                  </a:lnTo>
                  <a:lnTo>
                    <a:pt x="1336750" y="1051081"/>
                  </a:lnTo>
                  <a:lnTo>
                    <a:pt x="1315438" y="1034323"/>
                  </a:lnTo>
                  <a:lnTo>
                    <a:pt x="1294125" y="1017565"/>
                  </a:lnTo>
                  <a:lnTo>
                    <a:pt x="1272813" y="1000808"/>
                  </a:lnTo>
                  <a:lnTo>
                    <a:pt x="1251500" y="984050"/>
                  </a:lnTo>
                  <a:lnTo>
                    <a:pt x="1230188" y="967292"/>
                  </a:lnTo>
                  <a:lnTo>
                    <a:pt x="1208876" y="950534"/>
                  </a:lnTo>
                  <a:lnTo>
                    <a:pt x="1187563" y="933776"/>
                  </a:lnTo>
                  <a:lnTo>
                    <a:pt x="1166251" y="917018"/>
                  </a:lnTo>
                  <a:lnTo>
                    <a:pt x="1144938" y="900260"/>
                  </a:lnTo>
                  <a:lnTo>
                    <a:pt x="1123626" y="883502"/>
                  </a:lnTo>
                  <a:lnTo>
                    <a:pt x="1102313" y="866745"/>
                  </a:lnTo>
                  <a:lnTo>
                    <a:pt x="1081001" y="849987"/>
                  </a:lnTo>
                  <a:lnTo>
                    <a:pt x="1059689" y="833229"/>
                  </a:lnTo>
                  <a:lnTo>
                    <a:pt x="1038376" y="816471"/>
                  </a:lnTo>
                  <a:lnTo>
                    <a:pt x="1017064" y="799713"/>
                  </a:lnTo>
                  <a:lnTo>
                    <a:pt x="995751" y="782955"/>
                  </a:lnTo>
                  <a:lnTo>
                    <a:pt x="974439" y="766197"/>
                  </a:lnTo>
                  <a:lnTo>
                    <a:pt x="953126" y="749439"/>
                  </a:lnTo>
                  <a:lnTo>
                    <a:pt x="931814" y="732681"/>
                  </a:lnTo>
                  <a:lnTo>
                    <a:pt x="910501" y="715924"/>
                  </a:lnTo>
                  <a:lnTo>
                    <a:pt x="889189" y="699166"/>
                  </a:lnTo>
                  <a:lnTo>
                    <a:pt x="867877" y="682408"/>
                  </a:lnTo>
                  <a:lnTo>
                    <a:pt x="846564" y="665650"/>
                  </a:lnTo>
                  <a:lnTo>
                    <a:pt x="825252" y="648892"/>
                  </a:lnTo>
                  <a:lnTo>
                    <a:pt x="803939" y="632134"/>
                  </a:lnTo>
                  <a:lnTo>
                    <a:pt x="782627" y="615376"/>
                  </a:lnTo>
                  <a:lnTo>
                    <a:pt x="761314" y="598618"/>
                  </a:lnTo>
                  <a:lnTo>
                    <a:pt x="740002" y="581860"/>
                  </a:lnTo>
                  <a:lnTo>
                    <a:pt x="718690" y="565103"/>
                  </a:lnTo>
                  <a:lnTo>
                    <a:pt x="697377" y="548345"/>
                  </a:lnTo>
                  <a:lnTo>
                    <a:pt x="676065" y="531587"/>
                  </a:lnTo>
                  <a:lnTo>
                    <a:pt x="654752" y="514829"/>
                  </a:lnTo>
                  <a:lnTo>
                    <a:pt x="633440" y="498071"/>
                  </a:lnTo>
                  <a:lnTo>
                    <a:pt x="612127" y="481313"/>
                  </a:lnTo>
                  <a:lnTo>
                    <a:pt x="590815" y="464555"/>
                  </a:lnTo>
                  <a:lnTo>
                    <a:pt x="569502" y="447797"/>
                  </a:lnTo>
                  <a:lnTo>
                    <a:pt x="548190" y="431039"/>
                  </a:lnTo>
                  <a:lnTo>
                    <a:pt x="526878" y="414282"/>
                  </a:lnTo>
                  <a:lnTo>
                    <a:pt x="505565" y="397524"/>
                  </a:lnTo>
                  <a:lnTo>
                    <a:pt x="484253" y="380766"/>
                  </a:lnTo>
                  <a:lnTo>
                    <a:pt x="462940" y="364008"/>
                  </a:lnTo>
                  <a:lnTo>
                    <a:pt x="441628" y="347250"/>
                  </a:lnTo>
                  <a:lnTo>
                    <a:pt x="420315" y="330492"/>
                  </a:lnTo>
                  <a:lnTo>
                    <a:pt x="399003" y="313734"/>
                  </a:lnTo>
                  <a:lnTo>
                    <a:pt x="377691" y="296976"/>
                  </a:lnTo>
                  <a:lnTo>
                    <a:pt x="356378" y="280219"/>
                  </a:lnTo>
                  <a:lnTo>
                    <a:pt x="335066" y="263461"/>
                  </a:lnTo>
                  <a:lnTo>
                    <a:pt x="313753" y="246703"/>
                  </a:lnTo>
                  <a:lnTo>
                    <a:pt x="292441" y="229945"/>
                  </a:lnTo>
                  <a:lnTo>
                    <a:pt x="271128" y="213187"/>
                  </a:lnTo>
                  <a:lnTo>
                    <a:pt x="249816" y="196429"/>
                  </a:lnTo>
                  <a:lnTo>
                    <a:pt x="228503" y="179671"/>
                  </a:lnTo>
                  <a:lnTo>
                    <a:pt x="207191" y="162913"/>
                  </a:lnTo>
                  <a:lnTo>
                    <a:pt x="185879" y="146155"/>
                  </a:lnTo>
                  <a:lnTo>
                    <a:pt x="164566" y="129398"/>
                  </a:lnTo>
                  <a:lnTo>
                    <a:pt x="143254" y="112640"/>
                  </a:lnTo>
                  <a:lnTo>
                    <a:pt x="121941" y="95882"/>
                  </a:lnTo>
                  <a:lnTo>
                    <a:pt x="100629" y="79124"/>
                  </a:lnTo>
                  <a:lnTo>
                    <a:pt x="79316" y="62366"/>
                  </a:lnTo>
                  <a:lnTo>
                    <a:pt x="58004" y="45608"/>
                  </a:lnTo>
                  <a:lnTo>
                    <a:pt x="36691" y="28850"/>
                  </a:lnTo>
                  <a:lnTo>
                    <a:pt x="15379" y="120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174474" y="5241084"/>
              <a:ext cx="71267" cy="66840"/>
            </a:xfrm>
            <a:custGeom>
              <a:avLst/>
              <a:pathLst>
                <a:path w="71267" h="66840">
                  <a:moveTo>
                    <a:pt x="71267" y="10241"/>
                  </a:moveTo>
                  <a:lnTo>
                    <a:pt x="0" y="0"/>
                  </a:lnTo>
                  <a:lnTo>
                    <a:pt x="26764" y="668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309050" y="6677597"/>
              <a:ext cx="1692360" cy="98554"/>
            </a:xfrm>
            <a:custGeom>
              <a:avLst/>
              <a:pathLst>
                <a:path w="1692360" h="98554">
                  <a:moveTo>
                    <a:pt x="1692360" y="0"/>
                  </a:moveTo>
                  <a:lnTo>
                    <a:pt x="1671635" y="1206"/>
                  </a:lnTo>
                  <a:lnTo>
                    <a:pt x="1650911" y="2413"/>
                  </a:lnTo>
                  <a:lnTo>
                    <a:pt x="1630186" y="3620"/>
                  </a:lnTo>
                  <a:lnTo>
                    <a:pt x="1609461" y="4827"/>
                  </a:lnTo>
                  <a:lnTo>
                    <a:pt x="1588736" y="6034"/>
                  </a:lnTo>
                  <a:lnTo>
                    <a:pt x="1568012" y="7241"/>
                  </a:lnTo>
                  <a:lnTo>
                    <a:pt x="1547287" y="8448"/>
                  </a:lnTo>
                  <a:lnTo>
                    <a:pt x="1526562" y="9655"/>
                  </a:lnTo>
                  <a:lnTo>
                    <a:pt x="1505837" y="10862"/>
                  </a:lnTo>
                  <a:lnTo>
                    <a:pt x="1485112" y="12069"/>
                  </a:lnTo>
                  <a:lnTo>
                    <a:pt x="1464388" y="13275"/>
                  </a:lnTo>
                  <a:lnTo>
                    <a:pt x="1443663" y="14482"/>
                  </a:lnTo>
                  <a:lnTo>
                    <a:pt x="1422938" y="15689"/>
                  </a:lnTo>
                  <a:lnTo>
                    <a:pt x="1402213" y="16896"/>
                  </a:lnTo>
                  <a:lnTo>
                    <a:pt x="1381489" y="18103"/>
                  </a:lnTo>
                  <a:lnTo>
                    <a:pt x="1360764" y="19310"/>
                  </a:lnTo>
                  <a:lnTo>
                    <a:pt x="1340039" y="20517"/>
                  </a:lnTo>
                  <a:lnTo>
                    <a:pt x="1319314" y="21724"/>
                  </a:lnTo>
                  <a:lnTo>
                    <a:pt x="1298590" y="22931"/>
                  </a:lnTo>
                  <a:lnTo>
                    <a:pt x="1277865" y="24138"/>
                  </a:lnTo>
                  <a:lnTo>
                    <a:pt x="1257140" y="25345"/>
                  </a:lnTo>
                  <a:lnTo>
                    <a:pt x="1236415" y="26551"/>
                  </a:lnTo>
                  <a:lnTo>
                    <a:pt x="1215691" y="27758"/>
                  </a:lnTo>
                  <a:lnTo>
                    <a:pt x="1194966" y="28965"/>
                  </a:lnTo>
                  <a:lnTo>
                    <a:pt x="1174241" y="30172"/>
                  </a:lnTo>
                  <a:lnTo>
                    <a:pt x="1153516" y="31379"/>
                  </a:lnTo>
                  <a:lnTo>
                    <a:pt x="1132791" y="32586"/>
                  </a:lnTo>
                  <a:lnTo>
                    <a:pt x="1112067" y="33793"/>
                  </a:lnTo>
                  <a:lnTo>
                    <a:pt x="1091342" y="35000"/>
                  </a:lnTo>
                  <a:lnTo>
                    <a:pt x="1070617" y="36207"/>
                  </a:lnTo>
                  <a:lnTo>
                    <a:pt x="1049892" y="37414"/>
                  </a:lnTo>
                  <a:lnTo>
                    <a:pt x="1029168" y="38621"/>
                  </a:lnTo>
                  <a:lnTo>
                    <a:pt x="1008443" y="39827"/>
                  </a:lnTo>
                  <a:lnTo>
                    <a:pt x="987718" y="41034"/>
                  </a:lnTo>
                  <a:lnTo>
                    <a:pt x="966993" y="42241"/>
                  </a:lnTo>
                  <a:lnTo>
                    <a:pt x="946269" y="43448"/>
                  </a:lnTo>
                  <a:lnTo>
                    <a:pt x="925544" y="44655"/>
                  </a:lnTo>
                  <a:lnTo>
                    <a:pt x="904819" y="45862"/>
                  </a:lnTo>
                  <a:lnTo>
                    <a:pt x="884094" y="47069"/>
                  </a:lnTo>
                  <a:lnTo>
                    <a:pt x="863370" y="48276"/>
                  </a:lnTo>
                  <a:lnTo>
                    <a:pt x="842645" y="49483"/>
                  </a:lnTo>
                  <a:lnTo>
                    <a:pt x="821920" y="50690"/>
                  </a:lnTo>
                  <a:lnTo>
                    <a:pt x="801195" y="51897"/>
                  </a:lnTo>
                  <a:lnTo>
                    <a:pt x="780470" y="53103"/>
                  </a:lnTo>
                  <a:lnTo>
                    <a:pt x="759746" y="54310"/>
                  </a:lnTo>
                  <a:lnTo>
                    <a:pt x="739021" y="55517"/>
                  </a:lnTo>
                  <a:lnTo>
                    <a:pt x="718296" y="56724"/>
                  </a:lnTo>
                  <a:lnTo>
                    <a:pt x="697571" y="57931"/>
                  </a:lnTo>
                  <a:lnTo>
                    <a:pt x="676847" y="59138"/>
                  </a:lnTo>
                  <a:lnTo>
                    <a:pt x="656122" y="60345"/>
                  </a:lnTo>
                  <a:lnTo>
                    <a:pt x="635397" y="61552"/>
                  </a:lnTo>
                  <a:lnTo>
                    <a:pt x="614672" y="62759"/>
                  </a:lnTo>
                  <a:lnTo>
                    <a:pt x="593948" y="63966"/>
                  </a:lnTo>
                  <a:lnTo>
                    <a:pt x="573223" y="65172"/>
                  </a:lnTo>
                  <a:lnTo>
                    <a:pt x="552498" y="66379"/>
                  </a:lnTo>
                  <a:lnTo>
                    <a:pt x="531773" y="67586"/>
                  </a:lnTo>
                  <a:lnTo>
                    <a:pt x="511049" y="68793"/>
                  </a:lnTo>
                  <a:lnTo>
                    <a:pt x="490324" y="70000"/>
                  </a:lnTo>
                  <a:lnTo>
                    <a:pt x="469599" y="71207"/>
                  </a:lnTo>
                  <a:lnTo>
                    <a:pt x="448874" y="72414"/>
                  </a:lnTo>
                  <a:lnTo>
                    <a:pt x="428149" y="73621"/>
                  </a:lnTo>
                  <a:lnTo>
                    <a:pt x="407425" y="74828"/>
                  </a:lnTo>
                  <a:lnTo>
                    <a:pt x="386700" y="76035"/>
                  </a:lnTo>
                  <a:lnTo>
                    <a:pt x="365975" y="77242"/>
                  </a:lnTo>
                  <a:lnTo>
                    <a:pt x="345250" y="78448"/>
                  </a:lnTo>
                  <a:lnTo>
                    <a:pt x="324526" y="79655"/>
                  </a:lnTo>
                  <a:lnTo>
                    <a:pt x="303801" y="80862"/>
                  </a:lnTo>
                  <a:lnTo>
                    <a:pt x="283076" y="82069"/>
                  </a:lnTo>
                  <a:lnTo>
                    <a:pt x="262351" y="83276"/>
                  </a:lnTo>
                  <a:lnTo>
                    <a:pt x="241627" y="84483"/>
                  </a:lnTo>
                  <a:lnTo>
                    <a:pt x="220902" y="85690"/>
                  </a:lnTo>
                  <a:lnTo>
                    <a:pt x="200177" y="86897"/>
                  </a:lnTo>
                  <a:lnTo>
                    <a:pt x="179452" y="88104"/>
                  </a:lnTo>
                  <a:lnTo>
                    <a:pt x="158728" y="89311"/>
                  </a:lnTo>
                  <a:lnTo>
                    <a:pt x="138003" y="90518"/>
                  </a:lnTo>
                  <a:lnTo>
                    <a:pt x="117278" y="91724"/>
                  </a:lnTo>
                  <a:lnTo>
                    <a:pt x="96553" y="92931"/>
                  </a:lnTo>
                  <a:lnTo>
                    <a:pt x="75828" y="94138"/>
                  </a:lnTo>
                  <a:lnTo>
                    <a:pt x="55104" y="95345"/>
                  </a:lnTo>
                  <a:lnTo>
                    <a:pt x="34379" y="96552"/>
                  </a:lnTo>
                  <a:lnTo>
                    <a:pt x="13654" y="97759"/>
                  </a:lnTo>
                  <a:lnTo>
                    <a:pt x="0" y="98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309050" y="6736587"/>
              <a:ext cx="64341" cy="71878"/>
            </a:xfrm>
            <a:custGeom>
              <a:avLst/>
              <a:pathLst>
                <a:path w="64341" h="71878">
                  <a:moveTo>
                    <a:pt x="60155" y="0"/>
                  </a:moveTo>
                  <a:lnTo>
                    <a:pt x="0" y="39564"/>
                  </a:lnTo>
                  <a:lnTo>
                    <a:pt x="64341" y="71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4272440" y="5439084"/>
              <a:ext cx="728970" cy="1238512"/>
            </a:xfrm>
            <a:custGeom>
              <a:avLst/>
              <a:pathLst>
                <a:path w="728970" h="1238512">
                  <a:moveTo>
                    <a:pt x="728970" y="1238512"/>
                  </a:moveTo>
                  <a:lnTo>
                    <a:pt x="719762" y="1222868"/>
                  </a:lnTo>
                  <a:lnTo>
                    <a:pt x="710554" y="1207224"/>
                  </a:lnTo>
                  <a:lnTo>
                    <a:pt x="701346" y="1191580"/>
                  </a:lnTo>
                  <a:lnTo>
                    <a:pt x="692139" y="1175936"/>
                  </a:lnTo>
                  <a:lnTo>
                    <a:pt x="682931" y="1160292"/>
                  </a:lnTo>
                  <a:lnTo>
                    <a:pt x="673723" y="1144648"/>
                  </a:lnTo>
                  <a:lnTo>
                    <a:pt x="664515" y="1129004"/>
                  </a:lnTo>
                  <a:lnTo>
                    <a:pt x="655307" y="1113360"/>
                  </a:lnTo>
                  <a:lnTo>
                    <a:pt x="646099" y="1097716"/>
                  </a:lnTo>
                  <a:lnTo>
                    <a:pt x="636891" y="1082072"/>
                  </a:lnTo>
                  <a:lnTo>
                    <a:pt x="627684" y="1066428"/>
                  </a:lnTo>
                  <a:lnTo>
                    <a:pt x="618476" y="1050784"/>
                  </a:lnTo>
                  <a:lnTo>
                    <a:pt x="609268" y="1035140"/>
                  </a:lnTo>
                  <a:lnTo>
                    <a:pt x="600060" y="1019496"/>
                  </a:lnTo>
                  <a:lnTo>
                    <a:pt x="590852" y="1003851"/>
                  </a:lnTo>
                  <a:lnTo>
                    <a:pt x="581644" y="988207"/>
                  </a:lnTo>
                  <a:lnTo>
                    <a:pt x="572436" y="972563"/>
                  </a:lnTo>
                  <a:lnTo>
                    <a:pt x="563228" y="956919"/>
                  </a:lnTo>
                  <a:lnTo>
                    <a:pt x="554021" y="941275"/>
                  </a:lnTo>
                  <a:lnTo>
                    <a:pt x="544813" y="925631"/>
                  </a:lnTo>
                  <a:lnTo>
                    <a:pt x="535605" y="909987"/>
                  </a:lnTo>
                  <a:lnTo>
                    <a:pt x="526397" y="894343"/>
                  </a:lnTo>
                  <a:lnTo>
                    <a:pt x="517189" y="878699"/>
                  </a:lnTo>
                  <a:lnTo>
                    <a:pt x="507981" y="863055"/>
                  </a:lnTo>
                  <a:lnTo>
                    <a:pt x="498773" y="847411"/>
                  </a:lnTo>
                  <a:lnTo>
                    <a:pt x="489566" y="831767"/>
                  </a:lnTo>
                  <a:lnTo>
                    <a:pt x="480358" y="816123"/>
                  </a:lnTo>
                  <a:lnTo>
                    <a:pt x="471150" y="800479"/>
                  </a:lnTo>
                  <a:lnTo>
                    <a:pt x="461942" y="784835"/>
                  </a:lnTo>
                  <a:lnTo>
                    <a:pt x="452734" y="769191"/>
                  </a:lnTo>
                  <a:lnTo>
                    <a:pt x="443526" y="753547"/>
                  </a:lnTo>
                  <a:lnTo>
                    <a:pt x="434318" y="737902"/>
                  </a:lnTo>
                  <a:lnTo>
                    <a:pt x="425111" y="722258"/>
                  </a:lnTo>
                  <a:lnTo>
                    <a:pt x="415903" y="706614"/>
                  </a:lnTo>
                  <a:lnTo>
                    <a:pt x="406695" y="690970"/>
                  </a:lnTo>
                  <a:lnTo>
                    <a:pt x="397487" y="675326"/>
                  </a:lnTo>
                  <a:lnTo>
                    <a:pt x="388279" y="659682"/>
                  </a:lnTo>
                  <a:lnTo>
                    <a:pt x="379071" y="644038"/>
                  </a:lnTo>
                  <a:lnTo>
                    <a:pt x="369863" y="628394"/>
                  </a:lnTo>
                  <a:lnTo>
                    <a:pt x="360655" y="612750"/>
                  </a:lnTo>
                  <a:lnTo>
                    <a:pt x="351448" y="597106"/>
                  </a:lnTo>
                  <a:lnTo>
                    <a:pt x="342240" y="581462"/>
                  </a:lnTo>
                  <a:lnTo>
                    <a:pt x="333032" y="565818"/>
                  </a:lnTo>
                  <a:lnTo>
                    <a:pt x="323824" y="550174"/>
                  </a:lnTo>
                  <a:lnTo>
                    <a:pt x="314616" y="534530"/>
                  </a:lnTo>
                  <a:lnTo>
                    <a:pt x="305408" y="518886"/>
                  </a:lnTo>
                  <a:lnTo>
                    <a:pt x="296200" y="503242"/>
                  </a:lnTo>
                  <a:lnTo>
                    <a:pt x="286993" y="487598"/>
                  </a:lnTo>
                  <a:lnTo>
                    <a:pt x="277785" y="471954"/>
                  </a:lnTo>
                  <a:lnTo>
                    <a:pt x="268577" y="456309"/>
                  </a:lnTo>
                  <a:lnTo>
                    <a:pt x="259369" y="440665"/>
                  </a:lnTo>
                  <a:lnTo>
                    <a:pt x="250161" y="425021"/>
                  </a:lnTo>
                  <a:lnTo>
                    <a:pt x="240953" y="409377"/>
                  </a:lnTo>
                  <a:lnTo>
                    <a:pt x="231745" y="393733"/>
                  </a:lnTo>
                  <a:lnTo>
                    <a:pt x="222538" y="378089"/>
                  </a:lnTo>
                  <a:lnTo>
                    <a:pt x="213330" y="362445"/>
                  </a:lnTo>
                  <a:lnTo>
                    <a:pt x="204122" y="346801"/>
                  </a:lnTo>
                  <a:lnTo>
                    <a:pt x="194914" y="331157"/>
                  </a:lnTo>
                  <a:lnTo>
                    <a:pt x="185706" y="315513"/>
                  </a:lnTo>
                  <a:lnTo>
                    <a:pt x="176498" y="299869"/>
                  </a:lnTo>
                  <a:lnTo>
                    <a:pt x="167290" y="284225"/>
                  </a:lnTo>
                  <a:lnTo>
                    <a:pt x="158083" y="268581"/>
                  </a:lnTo>
                  <a:lnTo>
                    <a:pt x="148875" y="252937"/>
                  </a:lnTo>
                  <a:lnTo>
                    <a:pt x="139667" y="237293"/>
                  </a:lnTo>
                  <a:lnTo>
                    <a:pt x="130459" y="221649"/>
                  </a:lnTo>
                  <a:lnTo>
                    <a:pt x="121251" y="206005"/>
                  </a:lnTo>
                  <a:lnTo>
                    <a:pt x="112043" y="190360"/>
                  </a:lnTo>
                  <a:lnTo>
                    <a:pt x="102835" y="174716"/>
                  </a:lnTo>
                  <a:lnTo>
                    <a:pt x="93627" y="159072"/>
                  </a:lnTo>
                  <a:lnTo>
                    <a:pt x="84420" y="143428"/>
                  </a:lnTo>
                  <a:lnTo>
                    <a:pt x="75212" y="127784"/>
                  </a:lnTo>
                  <a:lnTo>
                    <a:pt x="66004" y="112140"/>
                  </a:lnTo>
                  <a:lnTo>
                    <a:pt x="56796" y="96496"/>
                  </a:lnTo>
                  <a:lnTo>
                    <a:pt x="47588" y="80852"/>
                  </a:lnTo>
                  <a:lnTo>
                    <a:pt x="38380" y="65208"/>
                  </a:lnTo>
                  <a:lnTo>
                    <a:pt x="29172" y="49564"/>
                  </a:lnTo>
                  <a:lnTo>
                    <a:pt x="19965" y="33920"/>
                  </a:lnTo>
                  <a:lnTo>
                    <a:pt x="10757" y="18276"/>
                  </a:lnTo>
                  <a:lnTo>
                    <a:pt x="1549" y="26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272440" y="5439084"/>
              <a:ext cx="62653" cy="71997"/>
            </a:xfrm>
            <a:custGeom>
              <a:avLst/>
              <a:pathLst>
                <a:path w="62653" h="71997">
                  <a:moveTo>
                    <a:pt x="62653" y="35475"/>
                  </a:moveTo>
                  <a:lnTo>
                    <a:pt x="0" y="0"/>
                  </a:lnTo>
                  <a:lnTo>
                    <a:pt x="603" y="719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518790" y="6436534"/>
              <a:ext cx="482620" cy="241062"/>
            </a:xfrm>
            <a:custGeom>
              <a:avLst/>
              <a:pathLst>
                <a:path w="482620" h="241062">
                  <a:moveTo>
                    <a:pt x="482620" y="241062"/>
                  </a:moveTo>
                  <a:lnTo>
                    <a:pt x="474492" y="237002"/>
                  </a:lnTo>
                  <a:lnTo>
                    <a:pt x="466364" y="232943"/>
                  </a:lnTo>
                  <a:lnTo>
                    <a:pt x="458235" y="228883"/>
                  </a:lnTo>
                  <a:lnTo>
                    <a:pt x="450107" y="224823"/>
                  </a:lnTo>
                  <a:lnTo>
                    <a:pt x="441979" y="220763"/>
                  </a:lnTo>
                  <a:lnTo>
                    <a:pt x="433851" y="216703"/>
                  </a:lnTo>
                  <a:lnTo>
                    <a:pt x="425723" y="212643"/>
                  </a:lnTo>
                  <a:lnTo>
                    <a:pt x="417595" y="208583"/>
                  </a:lnTo>
                  <a:lnTo>
                    <a:pt x="409467" y="204523"/>
                  </a:lnTo>
                  <a:lnTo>
                    <a:pt x="401339" y="200464"/>
                  </a:lnTo>
                  <a:lnTo>
                    <a:pt x="393211" y="196404"/>
                  </a:lnTo>
                  <a:lnTo>
                    <a:pt x="385083" y="192344"/>
                  </a:lnTo>
                  <a:lnTo>
                    <a:pt x="376955" y="188284"/>
                  </a:lnTo>
                  <a:lnTo>
                    <a:pt x="368827" y="184224"/>
                  </a:lnTo>
                  <a:lnTo>
                    <a:pt x="360698" y="180164"/>
                  </a:lnTo>
                  <a:lnTo>
                    <a:pt x="352570" y="176104"/>
                  </a:lnTo>
                  <a:lnTo>
                    <a:pt x="344442" y="172044"/>
                  </a:lnTo>
                  <a:lnTo>
                    <a:pt x="336314" y="167985"/>
                  </a:lnTo>
                  <a:lnTo>
                    <a:pt x="328186" y="163925"/>
                  </a:lnTo>
                  <a:lnTo>
                    <a:pt x="320058" y="159865"/>
                  </a:lnTo>
                  <a:lnTo>
                    <a:pt x="311930" y="155805"/>
                  </a:lnTo>
                  <a:lnTo>
                    <a:pt x="303802" y="151745"/>
                  </a:lnTo>
                  <a:lnTo>
                    <a:pt x="295674" y="147685"/>
                  </a:lnTo>
                  <a:lnTo>
                    <a:pt x="287546" y="143625"/>
                  </a:lnTo>
                  <a:lnTo>
                    <a:pt x="279418" y="139565"/>
                  </a:lnTo>
                  <a:lnTo>
                    <a:pt x="271290" y="135506"/>
                  </a:lnTo>
                  <a:lnTo>
                    <a:pt x="263162" y="131446"/>
                  </a:lnTo>
                  <a:lnTo>
                    <a:pt x="255033" y="127386"/>
                  </a:lnTo>
                  <a:lnTo>
                    <a:pt x="246905" y="123326"/>
                  </a:lnTo>
                  <a:lnTo>
                    <a:pt x="238777" y="119266"/>
                  </a:lnTo>
                  <a:lnTo>
                    <a:pt x="230649" y="115206"/>
                  </a:lnTo>
                  <a:lnTo>
                    <a:pt x="222521" y="111146"/>
                  </a:lnTo>
                  <a:lnTo>
                    <a:pt x="214393" y="107086"/>
                  </a:lnTo>
                  <a:lnTo>
                    <a:pt x="206265" y="103027"/>
                  </a:lnTo>
                  <a:lnTo>
                    <a:pt x="198137" y="98967"/>
                  </a:lnTo>
                  <a:lnTo>
                    <a:pt x="190009" y="94907"/>
                  </a:lnTo>
                  <a:lnTo>
                    <a:pt x="181881" y="90847"/>
                  </a:lnTo>
                  <a:lnTo>
                    <a:pt x="173753" y="86787"/>
                  </a:lnTo>
                  <a:lnTo>
                    <a:pt x="165625" y="82727"/>
                  </a:lnTo>
                  <a:lnTo>
                    <a:pt x="157496" y="78667"/>
                  </a:lnTo>
                  <a:lnTo>
                    <a:pt x="149368" y="74607"/>
                  </a:lnTo>
                  <a:lnTo>
                    <a:pt x="141240" y="70548"/>
                  </a:lnTo>
                  <a:lnTo>
                    <a:pt x="133112" y="66488"/>
                  </a:lnTo>
                  <a:lnTo>
                    <a:pt x="124984" y="62428"/>
                  </a:lnTo>
                  <a:lnTo>
                    <a:pt x="116856" y="58368"/>
                  </a:lnTo>
                  <a:lnTo>
                    <a:pt x="108728" y="54308"/>
                  </a:lnTo>
                  <a:lnTo>
                    <a:pt x="100600" y="50248"/>
                  </a:lnTo>
                  <a:lnTo>
                    <a:pt x="92472" y="46188"/>
                  </a:lnTo>
                  <a:lnTo>
                    <a:pt x="84344" y="42128"/>
                  </a:lnTo>
                  <a:lnTo>
                    <a:pt x="76216" y="38069"/>
                  </a:lnTo>
                  <a:lnTo>
                    <a:pt x="68088" y="34009"/>
                  </a:lnTo>
                  <a:lnTo>
                    <a:pt x="59960" y="29949"/>
                  </a:lnTo>
                  <a:lnTo>
                    <a:pt x="51831" y="25889"/>
                  </a:lnTo>
                  <a:lnTo>
                    <a:pt x="43703" y="21829"/>
                  </a:lnTo>
                  <a:lnTo>
                    <a:pt x="35575" y="17769"/>
                  </a:lnTo>
                  <a:lnTo>
                    <a:pt x="27447" y="13709"/>
                  </a:lnTo>
                  <a:lnTo>
                    <a:pt x="19319" y="9649"/>
                  </a:lnTo>
                  <a:lnTo>
                    <a:pt x="11191" y="5590"/>
                  </a:lnTo>
                  <a:lnTo>
                    <a:pt x="3063" y="15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518790" y="6432191"/>
              <a:ext cx="71868" cy="64411"/>
            </a:xfrm>
            <a:custGeom>
              <a:avLst/>
              <a:pathLst>
                <a:path w="71868" h="64411">
                  <a:moveTo>
                    <a:pt x="71868" y="0"/>
                  </a:moveTo>
                  <a:lnTo>
                    <a:pt x="0" y="4343"/>
                  </a:lnTo>
                  <a:lnTo>
                    <a:pt x="39695" y="644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3981522" y="5691948"/>
              <a:ext cx="1019888" cy="985648"/>
            </a:xfrm>
            <a:custGeom>
              <a:avLst/>
              <a:pathLst>
                <a:path w="1019888" h="985648">
                  <a:moveTo>
                    <a:pt x="1019888" y="985648"/>
                  </a:moveTo>
                  <a:lnTo>
                    <a:pt x="1006971" y="973165"/>
                  </a:lnTo>
                  <a:lnTo>
                    <a:pt x="994054" y="960682"/>
                  </a:lnTo>
                  <a:lnTo>
                    <a:pt x="981137" y="948199"/>
                  </a:lnTo>
                  <a:lnTo>
                    <a:pt x="968221" y="935716"/>
                  </a:lnTo>
                  <a:lnTo>
                    <a:pt x="955304" y="923233"/>
                  </a:lnTo>
                  <a:lnTo>
                    <a:pt x="942387" y="910750"/>
                  </a:lnTo>
                  <a:lnTo>
                    <a:pt x="929471" y="898267"/>
                  </a:lnTo>
                  <a:lnTo>
                    <a:pt x="916554" y="885783"/>
                  </a:lnTo>
                  <a:lnTo>
                    <a:pt x="903637" y="873300"/>
                  </a:lnTo>
                  <a:lnTo>
                    <a:pt x="890720" y="860817"/>
                  </a:lnTo>
                  <a:lnTo>
                    <a:pt x="877804" y="848334"/>
                  </a:lnTo>
                  <a:lnTo>
                    <a:pt x="864887" y="835851"/>
                  </a:lnTo>
                  <a:lnTo>
                    <a:pt x="851970" y="823368"/>
                  </a:lnTo>
                  <a:lnTo>
                    <a:pt x="839054" y="810885"/>
                  </a:lnTo>
                  <a:lnTo>
                    <a:pt x="826137" y="798402"/>
                  </a:lnTo>
                  <a:lnTo>
                    <a:pt x="813220" y="785919"/>
                  </a:lnTo>
                  <a:lnTo>
                    <a:pt x="800303" y="773436"/>
                  </a:lnTo>
                  <a:lnTo>
                    <a:pt x="787387" y="760953"/>
                  </a:lnTo>
                  <a:lnTo>
                    <a:pt x="774470" y="748470"/>
                  </a:lnTo>
                  <a:lnTo>
                    <a:pt x="761553" y="735987"/>
                  </a:lnTo>
                  <a:lnTo>
                    <a:pt x="748637" y="723503"/>
                  </a:lnTo>
                  <a:lnTo>
                    <a:pt x="735720" y="711020"/>
                  </a:lnTo>
                  <a:lnTo>
                    <a:pt x="722803" y="698537"/>
                  </a:lnTo>
                  <a:lnTo>
                    <a:pt x="709886" y="686054"/>
                  </a:lnTo>
                  <a:lnTo>
                    <a:pt x="696970" y="673571"/>
                  </a:lnTo>
                  <a:lnTo>
                    <a:pt x="684053" y="661088"/>
                  </a:lnTo>
                  <a:lnTo>
                    <a:pt x="671136" y="648605"/>
                  </a:lnTo>
                  <a:lnTo>
                    <a:pt x="658220" y="636122"/>
                  </a:lnTo>
                  <a:lnTo>
                    <a:pt x="645303" y="623639"/>
                  </a:lnTo>
                  <a:lnTo>
                    <a:pt x="632386" y="611156"/>
                  </a:lnTo>
                  <a:lnTo>
                    <a:pt x="619469" y="598673"/>
                  </a:lnTo>
                  <a:lnTo>
                    <a:pt x="606553" y="586190"/>
                  </a:lnTo>
                  <a:lnTo>
                    <a:pt x="593636" y="573707"/>
                  </a:lnTo>
                  <a:lnTo>
                    <a:pt x="580719" y="561223"/>
                  </a:lnTo>
                  <a:lnTo>
                    <a:pt x="567803" y="548740"/>
                  </a:lnTo>
                  <a:lnTo>
                    <a:pt x="554886" y="536257"/>
                  </a:lnTo>
                  <a:lnTo>
                    <a:pt x="541969" y="523774"/>
                  </a:lnTo>
                  <a:lnTo>
                    <a:pt x="529052" y="511291"/>
                  </a:lnTo>
                  <a:lnTo>
                    <a:pt x="516136" y="498808"/>
                  </a:lnTo>
                  <a:lnTo>
                    <a:pt x="503219" y="486325"/>
                  </a:lnTo>
                  <a:lnTo>
                    <a:pt x="490302" y="473842"/>
                  </a:lnTo>
                  <a:lnTo>
                    <a:pt x="477386" y="461359"/>
                  </a:lnTo>
                  <a:lnTo>
                    <a:pt x="464469" y="448876"/>
                  </a:lnTo>
                  <a:lnTo>
                    <a:pt x="451552" y="436393"/>
                  </a:lnTo>
                  <a:lnTo>
                    <a:pt x="438635" y="423910"/>
                  </a:lnTo>
                  <a:lnTo>
                    <a:pt x="425719" y="411427"/>
                  </a:lnTo>
                  <a:lnTo>
                    <a:pt x="412802" y="398943"/>
                  </a:lnTo>
                  <a:lnTo>
                    <a:pt x="399885" y="386460"/>
                  </a:lnTo>
                  <a:lnTo>
                    <a:pt x="386969" y="373977"/>
                  </a:lnTo>
                  <a:lnTo>
                    <a:pt x="374052" y="361494"/>
                  </a:lnTo>
                  <a:lnTo>
                    <a:pt x="361135" y="349011"/>
                  </a:lnTo>
                  <a:lnTo>
                    <a:pt x="348218" y="336528"/>
                  </a:lnTo>
                  <a:lnTo>
                    <a:pt x="335302" y="324045"/>
                  </a:lnTo>
                  <a:lnTo>
                    <a:pt x="322385" y="311562"/>
                  </a:lnTo>
                  <a:lnTo>
                    <a:pt x="309468" y="299079"/>
                  </a:lnTo>
                  <a:lnTo>
                    <a:pt x="296552" y="286596"/>
                  </a:lnTo>
                  <a:lnTo>
                    <a:pt x="283635" y="274113"/>
                  </a:lnTo>
                  <a:lnTo>
                    <a:pt x="270718" y="261630"/>
                  </a:lnTo>
                  <a:lnTo>
                    <a:pt x="257801" y="249147"/>
                  </a:lnTo>
                  <a:lnTo>
                    <a:pt x="244885" y="236663"/>
                  </a:lnTo>
                  <a:lnTo>
                    <a:pt x="231968" y="224180"/>
                  </a:lnTo>
                  <a:lnTo>
                    <a:pt x="219051" y="211697"/>
                  </a:lnTo>
                  <a:lnTo>
                    <a:pt x="206135" y="199214"/>
                  </a:lnTo>
                  <a:lnTo>
                    <a:pt x="193218" y="186731"/>
                  </a:lnTo>
                  <a:lnTo>
                    <a:pt x="180301" y="174248"/>
                  </a:lnTo>
                  <a:lnTo>
                    <a:pt x="167384" y="161765"/>
                  </a:lnTo>
                  <a:lnTo>
                    <a:pt x="154468" y="149282"/>
                  </a:lnTo>
                  <a:lnTo>
                    <a:pt x="141551" y="136799"/>
                  </a:lnTo>
                  <a:lnTo>
                    <a:pt x="128634" y="124316"/>
                  </a:lnTo>
                  <a:lnTo>
                    <a:pt x="115718" y="111833"/>
                  </a:lnTo>
                  <a:lnTo>
                    <a:pt x="102801" y="99350"/>
                  </a:lnTo>
                  <a:lnTo>
                    <a:pt x="89884" y="86867"/>
                  </a:lnTo>
                  <a:lnTo>
                    <a:pt x="76967" y="74383"/>
                  </a:lnTo>
                  <a:lnTo>
                    <a:pt x="64051" y="61900"/>
                  </a:lnTo>
                  <a:lnTo>
                    <a:pt x="51134" y="49417"/>
                  </a:lnTo>
                  <a:lnTo>
                    <a:pt x="38217" y="36934"/>
                  </a:lnTo>
                  <a:lnTo>
                    <a:pt x="25301" y="24451"/>
                  </a:lnTo>
                  <a:lnTo>
                    <a:pt x="12384" y="119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981522" y="5691948"/>
              <a:ext cx="69854" cy="69218"/>
            </a:xfrm>
            <a:custGeom>
              <a:avLst/>
              <a:pathLst>
                <a:path w="69854" h="69218">
                  <a:moveTo>
                    <a:pt x="69854" y="17445"/>
                  </a:moveTo>
                  <a:lnTo>
                    <a:pt x="0" y="0"/>
                  </a:lnTo>
                  <a:lnTo>
                    <a:pt x="19819" y="692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985031" y="4367241"/>
              <a:ext cx="707369" cy="1136887"/>
            </a:xfrm>
            <a:custGeom>
              <a:avLst/>
              <a:pathLst>
                <a:path w="707369" h="1136887">
                  <a:moveTo>
                    <a:pt x="707369" y="0"/>
                  </a:moveTo>
                  <a:lnTo>
                    <a:pt x="698303" y="14571"/>
                  </a:lnTo>
                  <a:lnTo>
                    <a:pt x="689237" y="29142"/>
                  </a:lnTo>
                  <a:lnTo>
                    <a:pt x="680171" y="43713"/>
                  </a:lnTo>
                  <a:lnTo>
                    <a:pt x="671105" y="58284"/>
                  </a:lnTo>
                  <a:lnTo>
                    <a:pt x="662038" y="72856"/>
                  </a:lnTo>
                  <a:lnTo>
                    <a:pt x="652972" y="87427"/>
                  </a:lnTo>
                  <a:lnTo>
                    <a:pt x="643906" y="101998"/>
                  </a:lnTo>
                  <a:lnTo>
                    <a:pt x="634840" y="116569"/>
                  </a:lnTo>
                  <a:lnTo>
                    <a:pt x="625774" y="131140"/>
                  </a:lnTo>
                  <a:lnTo>
                    <a:pt x="616707" y="145712"/>
                  </a:lnTo>
                  <a:lnTo>
                    <a:pt x="607641" y="160283"/>
                  </a:lnTo>
                  <a:lnTo>
                    <a:pt x="598575" y="174854"/>
                  </a:lnTo>
                  <a:lnTo>
                    <a:pt x="589509" y="189425"/>
                  </a:lnTo>
                  <a:lnTo>
                    <a:pt x="580443" y="203997"/>
                  </a:lnTo>
                  <a:lnTo>
                    <a:pt x="571377" y="218568"/>
                  </a:lnTo>
                  <a:lnTo>
                    <a:pt x="562310" y="233139"/>
                  </a:lnTo>
                  <a:lnTo>
                    <a:pt x="553244" y="247710"/>
                  </a:lnTo>
                  <a:lnTo>
                    <a:pt x="544178" y="262281"/>
                  </a:lnTo>
                  <a:lnTo>
                    <a:pt x="535112" y="276853"/>
                  </a:lnTo>
                  <a:lnTo>
                    <a:pt x="526046" y="291424"/>
                  </a:lnTo>
                  <a:lnTo>
                    <a:pt x="516979" y="305995"/>
                  </a:lnTo>
                  <a:lnTo>
                    <a:pt x="507913" y="320566"/>
                  </a:lnTo>
                  <a:lnTo>
                    <a:pt x="498847" y="335138"/>
                  </a:lnTo>
                  <a:lnTo>
                    <a:pt x="489781" y="349709"/>
                  </a:lnTo>
                  <a:lnTo>
                    <a:pt x="480715" y="364280"/>
                  </a:lnTo>
                  <a:lnTo>
                    <a:pt x="471648" y="378851"/>
                  </a:lnTo>
                  <a:lnTo>
                    <a:pt x="462582" y="393422"/>
                  </a:lnTo>
                  <a:lnTo>
                    <a:pt x="453516" y="407994"/>
                  </a:lnTo>
                  <a:lnTo>
                    <a:pt x="444450" y="422565"/>
                  </a:lnTo>
                  <a:lnTo>
                    <a:pt x="435384" y="437136"/>
                  </a:lnTo>
                  <a:lnTo>
                    <a:pt x="426317" y="451707"/>
                  </a:lnTo>
                  <a:lnTo>
                    <a:pt x="417251" y="466279"/>
                  </a:lnTo>
                  <a:lnTo>
                    <a:pt x="408185" y="480850"/>
                  </a:lnTo>
                  <a:lnTo>
                    <a:pt x="399119" y="495421"/>
                  </a:lnTo>
                  <a:lnTo>
                    <a:pt x="390053" y="509992"/>
                  </a:lnTo>
                  <a:lnTo>
                    <a:pt x="380986" y="524563"/>
                  </a:lnTo>
                  <a:lnTo>
                    <a:pt x="371920" y="539135"/>
                  </a:lnTo>
                  <a:lnTo>
                    <a:pt x="362854" y="553706"/>
                  </a:lnTo>
                  <a:lnTo>
                    <a:pt x="353788" y="568277"/>
                  </a:lnTo>
                  <a:lnTo>
                    <a:pt x="344722" y="582848"/>
                  </a:lnTo>
                  <a:lnTo>
                    <a:pt x="335655" y="597420"/>
                  </a:lnTo>
                  <a:lnTo>
                    <a:pt x="326589" y="611991"/>
                  </a:lnTo>
                  <a:lnTo>
                    <a:pt x="317523" y="626562"/>
                  </a:lnTo>
                  <a:lnTo>
                    <a:pt x="308457" y="641133"/>
                  </a:lnTo>
                  <a:lnTo>
                    <a:pt x="299391" y="655704"/>
                  </a:lnTo>
                  <a:lnTo>
                    <a:pt x="290324" y="670276"/>
                  </a:lnTo>
                  <a:lnTo>
                    <a:pt x="281258" y="684847"/>
                  </a:lnTo>
                  <a:lnTo>
                    <a:pt x="272192" y="699418"/>
                  </a:lnTo>
                  <a:lnTo>
                    <a:pt x="263126" y="713989"/>
                  </a:lnTo>
                  <a:lnTo>
                    <a:pt x="254060" y="728561"/>
                  </a:lnTo>
                  <a:lnTo>
                    <a:pt x="244993" y="743132"/>
                  </a:lnTo>
                  <a:lnTo>
                    <a:pt x="235927" y="757703"/>
                  </a:lnTo>
                  <a:lnTo>
                    <a:pt x="226861" y="772274"/>
                  </a:lnTo>
                  <a:lnTo>
                    <a:pt x="217795" y="786845"/>
                  </a:lnTo>
                  <a:lnTo>
                    <a:pt x="208729" y="801417"/>
                  </a:lnTo>
                  <a:lnTo>
                    <a:pt x="199662" y="815988"/>
                  </a:lnTo>
                  <a:lnTo>
                    <a:pt x="190596" y="830559"/>
                  </a:lnTo>
                  <a:lnTo>
                    <a:pt x="181530" y="845130"/>
                  </a:lnTo>
                  <a:lnTo>
                    <a:pt x="172464" y="859702"/>
                  </a:lnTo>
                  <a:lnTo>
                    <a:pt x="163398" y="874273"/>
                  </a:lnTo>
                  <a:lnTo>
                    <a:pt x="154331" y="888844"/>
                  </a:lnTo>
                  <a:lnTo>
                    <a:pt x="145265" y="903415"/>
                  </a:lnTo>
                  <a:lnTo>
                    <a:pt x="136199" y="917986"/>
                  </a:lnTo>
                  <a:lnTo>
                    <a:pt x="127133" y="932558"/>
                  </a:lnTo>
                  <a:lnTo>
                    <a:pt x="118067" y="947129"/>
                  </a:lnTo>
                  <a:lnTo>
                    <a:pt x="109000" y="961700"/>
                  </a:lnTo>
                  <a:lnTo>
                    <a:pt x="99934" y="976271"/>
                  </a:lnTo>
                  <a:lnTo>
                    <a:pt x="90868" y="990843"/>
                  </a:lnTo>
                  <a:lnTo>
                    <a:pt x="81802" y="1005414"/>
                  </a:lnTo>
                  <a:lnTo>
                    <a:pt x="72736" y="1019985"/>
                  </a:lnTo>
                  <a:lnTo>
                    <a:pt x="63669" y="1034556"/>
                  </a:lnTo>
                  <a:lnTo>
                    <a:pt x="54603" y="1049127"/>
                  </a:lnTo>
                  <a:lnTo>
                    <a:pt x="45537" y="1063699"/>
                  </a:lnTo>
                  <a:lnTo>
                    <a:pt x="36471" y="1078270"/>
                  </a:lnTo>
                  <a:lnTo>
                    <a:pt x="27405" y="1092841"/>
                  </a:lnTo>
                  <a:lnTo>
                    <a:pt x="18338" y="1107412"/>
                  </a:lnTo>
                  <a:lnTo>
                    <a:pt x="9272" y="1121984"/>
                  </a:lnTo>
                  <a:lnTo>
                    <a:pt x="206" y="1136555"/>
                  </a:lnTo>
                  <a:lnTo>
                    <a:pt x="0" y="1136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3985031" y="5432168"/>
              <a:ext cx="63507" cy="71960"/>
            </a:xfrm>
            <a:custGeom>
              <a:avLst/>
              <a:pathLst>
                <a:path w="63507" h="71960">
                  <a:moveTo>
                    <a:pt x="2374" y="0"/>
                  </a:moveTo>
                  <a:lnTo>
                    <a:pt x="0" y="71960"/>
                  </a:lnTo>
                  <a:lnTo>
                    <a:pt x="63507" y="38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3759430" y="4367241"/>
              <a:ext cx="932970" cy="207095"/>
            </a:xfrm>
            <a:custGeom>
              <a:avLst/>
              <a:pathLst>
                <a:path w="932970" h="207095">
                  <a:moveTo>
                    <a:pt x="932970" y="0"/>
                  </a:moveTo>
                  <a:lnTo>
                    <a:pt x="919996" y="2879"/>
                  </a:lnTo>
                  <a:lnTo>
                    <a:pt x="907023" y="5759"/>
                  </a:lnTo>
                  <a:lnTo>
                    <a:pt x="894049" y="8639"/>
                  </a:lnTo>
                  <a:lnTo>
                    <a:pt x="881075" y="11519"/>
                  </a:lnTo>
                  <a:lnTo>
                    <a:pt x="868101" y="14399"/>
                  </a:lnTo>
                  <a:lnTo>
                    <a:pt x="855127" y="17279"/>
                  </a:lnTo>
                  <a:lnTo>
                    <a:pt x="842153" y="20159"/>
                  </a:lnTo>
                  <a:lnTo>
                    <a:pt x="829179" y="23038"/>
                  </a:lnTo>
                  <a:lnTo>
                    <a:pt x="816205" y="25918"/>
                  </a:lnTo>
                  <a:lnTo>
                    <a:pt x="803231" y="28798"/>
                  </a:lnTo>
                  <a:lnTo>
                    <a:pt x="790257" y="31678"/>
                  </a:lnTo>
                  <a:lnTo>
                    <a:pt x="777284" y="34558"/>
                  </a:lnTo>
                  <a:lnTo>
                    <a:pt x="764310" y="37438"/>
                  </a:lnTo>
                  <a:lnTo>
                    <a:pt x="751336" y="40318"/>
                  </a:lnTo>
                  <a:lnTo>
                    <a:pt x="738362" y="43198"/>
                  </a:lnTo>
                  <a:lnTo>
                    <a:pt x="725388" y="46077"/>
                  </a:lnTo>
                  <a:lnTo>
                    <a:pt x="712414" y="48957"/>
                  </a:lnTo>
                  <a:lnTo>
                    <a:pt x="699440" y="51837"/>
                  </a:lnTo>
                  <a:lnTo>
                    <a:pt x="686466" y="54717"/>
                  </a:lnTo>
                  <a:lnTo>
                    <a:pt x="673492" y="57597"/>
                  </a:lnTo>
                  <a:lnTo>
                    <a:pt x="660518" y="60477"/>
                  </a:lnTo>
                  <a:lnTo>
                    <a:pt x="647544" y="63357"/>
                  </a:lnTo>
                  <a:lnTo>
                    <a:pt x="634571" y="66237"/>
                  </a:lnTo>
                  <a:lnTo>
                    <a:pt x="621597" y="69116"/>
                  </a:lnTo>
                  <a:lnTo>
                    <a:pt x="608623" y="71996"/>
                  </a:lnTo>
                  <a:lnTo>
                    <a:pt x="595649" y="74876"/>
                  </a:lnTo>
                  <a:lnTo>
                    <a:pt x="582675" y="77756"/>
                  </a:lnTo>
                  <a:lnTo>
                    <a:pt x="569701" y="80636"/>
                  </a:lnTo>
                  <a:lnTo>
                    <a:pt x="556727" y="83516"/>
                  </a:lnTo>
                  <a:lnTo>
                    <a:pt x="543753" y="86396"/>
                  </a:lnTo>
                  <a:lnTo>
                    <a:pt x="530779" y="89276"/>
                  </a:lnTo>
                  <a:lnTo>
                    <a:pt x="517805" y="92155"/>
                  </a:lnTo>
                  <a:lnTo>
                    <a:pt x="504831" y="95035"/>
                  </a:lnTo>
                  <a:lnTo>
                    <a:pt x="491858" y="97915"/>
                  </a:lnTo>
                  <a:lnTo>
                    <a:pt x="478884" y="100795"/>
                  </a:lnTo>
                  <a:lnTo>
                    <a:pt x="465910" y="103675"/>
                  </a:lnTo>
                  <a:lnTo>
                    <a:pt x="452936" y="106555"/>
                  </a:lnTo>
                  <a:lnTo>
                    <a:pt x="439962" y="109435"/>
                  </a:lnTo>
                  <a:lnTo>
                    <a:pt x="426988" y="112315"/>
                  </a:lnTo>
                  <a:lnTo>
                    <a:pt x="414014" y="115194"/>
                  </a:lnTo>
                  <a:lnTo>
                    <a:pt x="401040" y="118074"/>
                  </a:lnTo>
                  <a:lnTo>
                    <a:pt x="388066" y="120954"/>
                  </a:lnTo>
                  <a:lnTo>
                    <a:pt x="375092" y="123834"/>
                  </a:lnTo>
                  <a:lnTo>
                    <a:pt x="362119" y="126714"/>
                  </a:lnTo>
                  <a:lnTo>
                    <a:pt x="349145" y="129594"/>
                  </a:lnTo>
                  <a:lnTo>
                    <a:pt x="336171" y="132474"/>
                  </a:lnTo>
                  <a:lnTo>
                    <a:pt x="323197" y="135353"/>
                  </a:lnTo>
                  <a:lnTo>
                    <a:pt x="310223" y="138233"/>
                  </a:lnTo>
                  <a:lnTo>
                    <a:pt x="297249" y="141113"/>
                  </a:lnTo>
                  <a:lnTo>
                    <a:pt x="284275" y="143993"/>
                  </a:lnTo>
                  <a:lnTo>
                    <a:pt x="271301" y="146873"/>
                  </a:lnTo>
                  <a:lnTo>
                    <a:pt x="258327" y="149753"/>
                  </a:lnTo>
                  <a:lnTo>
                    <a:pt x="245353" y="152633"/>
                  </a:lnTo>
                  <a:lnTo>
                    <a:pt x="232379" y="155513"/>
                  </a:lnTo>
                  <a:lnTo>
                    <a:pt x="219406" y="158392"/>
                  </a:lnTo>
                  <a:lnTo>
                    <a:pt x="206432" y="161272"/>
                  </a:lnTo>
                  <a:lnTo>
                    <a:pt x="193458" y="164152"/>
                  </a:lnTo>
                  <a:lnTo>
                    <a:pt x="180484" y="167032"/>
                  </a:lnTo>
                  <a:lnTo>
                    <a:pt x="167510" y="169912"/>
                  </a:lnTo>
                  <a:lnTo>
                    <a:pt x="154536" y="172792"/>
                  </a:lnTo>
                  <a:lnTo>
                    <a:pt x="141562" y="175672"/>
                  </a:lnTo>
                  <a:lnTo>
                    <a:pt x="128588" y="178552"/>
                  </a:lnTo>
                  <a:lnTo>
                    <a:pt x="115614" y="181431"/>
                  </a:lnTo>
                  <a:lnTo>
                    <a:pt x="102640" y="184311"/>
                  </a:lnTo>
                  <a:lnTo>
                    <a:pt x="89667" y="187191"/>
                  </a:lnTo>
                  <a:lnTo>
                    <a:pt x="76693" y="190071"/>
                  </a:lnTo>
                  <a:lnTo>
                    <a:pt x="63719" y="192951"/>
                  </a:lnTo>
                  <a:lnTo>
                    <a:pt x="50745" y="195831"/>
                  </a:lnTo>
                  <a:lnTo>
                    <a:pt x="37771" y="198711"/>
                  </a:lnTo>
                  <a:lnTo>
                    <a:pt x="24797" y="201591"/>
                  </a:lnTo>
                  <a:lnTo>
                    <a:pt x="11823" y="204470"/>
                  </a:lnTo>
                  <a:lnTo>
                    <a:pt x="0" y="207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3759430" y="4525680"/>
              <a:ext cx="68673" cy="70289"/>
            </a:xfrm>
            <a:custGeom>
              <a:avLst/>
              <a:pathLst>
                <a:path w="68673" h="70289">
                  <a:moveTo>
                    <a:pt x="53071" y="0"/>
                  </a:moveTo>
                  <a:lnTo>
                    <a:pt x="0" y="48656"/>
                  </a:lnTo>
                  <a:lnTo>
                    <a:pt x="68673" y="70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2982317" y="4367241"/>
              <a:ext cx="1710083" cy="1285822"/>
            </a:xfrm>
            <a:custGeom>
              <a:avLst/>
              <a:pathLst>
                <a:path w="1710083" h="1285822">
                  <a:moveTo>
                    <a:pt x="1710083" y="0"/>
                  </a:moveTo>
                  <a:lnTo>
                    <a:pt x="1689903" y="15173"/>
                  </a:lnTo>
                  <a:lnTo>
                    <a:pt x="1669723" y="30346"/>
                  </a:lnTo>
                  <a:lnTo>
                    <a:pt x="1649543" y="45520"/>
                  </a:lnTo>
                  <a:lnTo>
                    <a:pt x="1629363" y="60693"/>
                  </a:lnTo>
                  <a:lnTo>
                    <a:pt x="1609183" y="75867"/>
                  </a:lnTo>
                  <a:lnTo>
                    <a:pt x="1589003" y="91040"/>
                  </a:lnTo>
                  <a:lnTo>
                    <a:pt x="1568823" y="106214"/>
                  </a:lnTo>
                  <a:lnTo>
                    <a:pt x="1548643" y="121387"/>
                  </a:lnTo>
                  <a:lnTo>
                    <a:pt x="1528463" y="136561"/>
                  </a:lnTo>
                  <a:lnTo>
                    <a:pt x="1508283" y="151734"/>
                  </a:lnTo>
                  <a:lnTo>
                    <a:pt x="1488103" y="166908"/>
                  </a:lnTo>
                  <a:lnTo>
                    <a:pt x="1467923" y="182081"/>
                  </a:lnTo>
                  <a:lnTo>
                    <a:pt x="1447743" y="197255"/>
                  </a:lnTo>
                  <a:lnTo>
                    <a:pt x="1427563" y="212428"/>
                  </a:lnTo>
                  <a:lnTo>
                    <a:pt x="1407383" y="227602"/>
                  </a:lnTo>
                  <a:lnTo>
                    <a:pt x="1387203" y="242775"/>
                  </a:lnTo>
                  <a:lnTo>
                    <a:pt x="1367023" y="257948"/>
                  </a:lnTo>
                  <a:lnTo>
                    <a:pt x="1346843" y="273122"/>
                  </a:lnTo>
                  <a:lnTo>
                    <a:pt x="1326663" y="288295"/>
                  </a:lnTo>
                  <a:lnTo>
                    <a:pt x="1306483" y="303469"/>
                  </a:lnTo>
                  <a:lnTo>
                    <a:pt x="1286303" y="318642"/>
                  </a:lnTo>
                  <a:lnTo>
                    <a:pt x="1266123" y="333816"/>
                  </a:lnTo>
                  <a:lnTo>
                    <a:pt x="1245943" y="348989"/>
                  </a:lnTo>
                  <a:lnTo>
                    <a:pt x="1225763" y="364163"/>
                  </a:lnTo>
                  <a:lnTo>
                    <a:pt x="1205583" y="379336"/>
                  </a:lnTo>
                  <a:lnTo>
                    <a:pt x="1185403" y="394510"/>
                  </a:lnTo>
                  <a:lnTo>
                    <a:pt x="1165223" y="409683"/>
                  </a:lnTo>
                  <a:lnTo>
                    <a:pt x="1145043" y="424857"/>
                  </a:lnTo>
                  <a:lnTo>
                    <a:pt x="1124863" y="440030"/>
                  </a:lnTo>
                  <a:lnTo>
                    <a:pt x="1104683" y="455204"/>
                  </a:lnTo>
                  <a:lnTo>
                    <a:pt x="1084503" y="470377"/>
                  </a:lnTo>
                  <a:lnTo>
                    <a:pt x="1064323" y="485550"/>
                  </a:lnTo>
                  <a:lnTo>
                    <a:pt x="1044143" y="500724"/>
                  </a:lnTo>
                  <a:lnTo>
                    <a:pt x="1023963" y="515897"/>
                  </a:lnTo>
                  <a:lnTo>
                    <a:pt x="1003783" y="531071"/>
                  </a:lnTo>
                  <a:lnTo>
                    <a:pt x="983603" y="546244"/>
                  </a:lnTo>
                  <a:lnTo>
                    <a:pt x="963423" y="561418"/>
                  </a:lnTo>
                  <a:lnTo>
                    <a:pt x="943243" y="576591"/>
                  </a:lnTo>
                  <a:lnTo>
                    <a:pt x="923063" y="591765"/>
                  </a:lnTo>
                  <a:lnTo>
                    <a:pt x="902883" y="606938"/>
                  </a:lnTo>
                  <a:lnTo>
                    <a:pt x="882703" y="622112"/>
                  </a:lnTo>
                  <a:lnTo>
                    <a:pt x="862523" y="637285"/>
                  </a:lnTo>
                  <a:lnTo>
                    <a:pt x="842343" y="652459"/>
                  </a:lnTo>
                  <a:lnTo>
                    <a:pt x="822163" y="667632"/>
                  </a:lnTo>
                  <a:lnTo>
                    <a:pt x="801983" y="682806"/>
                  </a:lnTo>
                  <a:lnTo>
                    <a:pt x="781803" y="697979"/>
                  </a:lnTo>
                  <a:lnTo>
                    <a:pt x="761623" y="713152"/>
                  </a:lnTo>
                  <a:lnTo>
                    <a:pt x="741443" y="728326"/>
                  </a:lnTo>
                  <a:lnTo>
                    <a:pt x="721263" y="743499"/>
                  </a:lnTo>
                  <a:lnTo>
                    <a:pt x="701083" y="758673"/>
                  </a:lnTo>
                  <a:lnTo>
                    <a:pt x="680903" y="773846"/>
                  </a:lnTo>
                  <a:lnTo>
                    <a:pt x="660723" y="789020"/>
                  </a:lnTo>
                  <a:lnTo>
                    <a:pt x="640543" y="804193"/>
                  </a:lnTo>
                  <a:lnTo>
                    <a:pt x="620363" y="819367"/>
                  </a:lnTo>
                  <a:lnTo>
                    <a:pt x="600183" y="834540"/>
                  </a:lnTo>
                  <a:lnTo>
                    <a:pt x="580003" y="849714"/>
                  </a:lnTo>
                  <a:lnTo>
                    <a:pt x="559823" y="864887"/>
                  </a:lnTo>
                  <a:lnTo>
                    <a:pt x="539643" y="880061"/>
                  </a:lnTo>
                  <a:lnTo>
                    <a:pt x="519463" y="895234"/>
                  </a:lnTo>
                  <a:lnTo>
                    <a:pt x="499283" y="910408"/>
                  </a:lnTo>
                  <a:lnTo>
                    <a:pt x="479103" y="925581"/>
                  </a:lnTo>
                  <a:lnTo>
                    <a:pt x="458923" y="940754"/>
                  </a:lnTo>
                  <a:lnTo>
                    <a:pt x="438743" y="955928"/>
                  </a:lnTo>
                  <a:lnTo>
                    <a:pt x="418563" y="971101"/>
                  </a:lnTo>
                  <a:lnTo>
                    <a:pt x="398383" y="986275"/>
                  </a:lnTo>
                  <a:lnTo>
                    <a:pt x="378203" y="1001448"/>
                  </a:lnTo>
                  <a:lnTo>
                    <a:pt x="358023" y="1016622"/>
                  </a:lnTo>
                  <a:lnTo>
                    <a:pt x="337843" y="1031795"/>
                  </a:lnTo>
                  <a:lnTo>
                    <a:pt x="317663" y="1046969"/>
                  </a:lnTo>
                  <a:lnTo>
                    <a:pt x="297483" y="1062142"/>
                  </a:lnTo>
                  <a:lnTo>
                    <a:pt x="277303" y="1077316"/>
                  </a:lnTo>
                  <a:lnTo>
                    <a:pt x="257123" y="1092489"/>
                  </a:lnTo>
                  <a:lnTo>
                    <a:pt x="236943" y="1107663"/>
                  </a:lnTo>
                  <a:lnTo>
                    <a:pt x="216763" y="1122836"/>
                  </a:lnTo>
                  <a:lnTo>
                    <a:pt x="196583" y="1138010"/>
                  </a:lnTo>
                  <a:lnTo>
                    <a:pt x="176403" y="1153183"/>
                  </a:lnTo>
                  <a:lnTo>
                    <a:pt x="156223" y="1168356"/>
                  </a:lnTo>
                  <a:lnTo>
                    <a:pt x="136043" y="1183530"/>
                  </a:lnTo>
                  <a:lnTo>
                    <a:pt x="115863" y="1198703"/>
                  </a:lnTo>
                  <a:lnTo>
                    <a:pt x="95683" y="1213877"/>
                  </a:lnTo>
                  <a:lnTo>
                    <a:pt x="75503" y="1229050"/>
                  </a:lnTo>
                  <a:lnTo>
                    <a:pt x="55323" y="1244224"/>
                  </a:lnTo>
                  <a:lnTo>
                    <a:pt x="35143" y="1259397"/>
                  </a:lnTo>
                  <a:lnTo>
                    <a:pt x="14963" y="1274571"/>
                  </a:lnTo>
                  <a:lnTo>
                    <a:pt x="0" y="1285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2982317" y="5586817"/>
              <a:ext cx="71472" cy="66246"/>
            </a:xfrm>
            <a:custGeom>
              <a:avLst/>
              <a:pathLst>
                <a:path w="71472" h="66246">
                  <a:moveTo>
                    <a:pt x="28202" y="0"/>
                  </a:moveTo>
                  <a:lnTo>
                    <a:pt x="0" y="66246"/>
                  </a:lnTo>
                  <a:lnTo>
                    <a:pt x="71472" y="575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034458" y="4367241"/>
              <a:ext cx="657942" cy="138832"/>
            </a:xfrm>
            <a:custGeom>
              <a:avLst/>
              <a:pathLst>
                <a:path w="657942" h="138832">
                  <a:moveTo>
                    <a:pt x="657942" y="0"/>
                  </a:moveTo>
                  <a:lnTo>
                    <a:pt x="647738" y="2153"/>
                  </a:lnTo>
                  <a:lnTo>
                    <a:pt x="637534" y="4306"/>
                  </a:lnTo>
                  <a:lnTo>
                    <a:pt x="627331" y="6459"/>
                  </a:lnTo>
                  <a:lnTo>
                    <a:pt x="617127" y="8612"/>
                  </a:lnTo>
                  <a:lnTo>
                    <a:pt x="606923" y="10765"/>
                  </a:lnTo>
                  <a:lnTo>
                    <a:pt x="596719" y="12918"/>
                  </a:lnTo>
                  <a:lnTo>
                    <a:pt x="586515" y="15071"/>
                  </a:lnTo>
                  <a:lnTo>
                    <a:pt x="576311" y="17225"/>
                  </a:lnTo>
                  <a:lnTo>
                    <a:pt x="566107" y="19378"/>
                  </a:lnTo>
                  <a:lnTo>
                    <a:pt x="555903" y="21531"/>
                  </a:lnTo>
                  <a:lnTo>
                    <a:pt x="545699" y="23684"/>
                  </a:lnTo>
                  <a:lnTo>
                    <a:pt x="535495" y="25837"/>
                  </a:lnTo>
                  <a:lnTo>
                    <a:pt x="525292" y="27990"/>
                  </a:lnTo>
                  <a:lnTo>
                    <a:pt x="515088" y="30143"/>
                  </a:lnTo>
                  <a:lnTo>
                    <a:pt x="504884" y="32296"/>
                  </a:lnTo>
                  <a:lnTo>
                    <a:pt x="494680" y="34450"/>
                  </a:lnTo>
                  <a:lnTo>
                    <a:pt x="484476" y="36603"/>
                  </a:lnTo>
                  <a:lnTo>
                    <a:pt x="474272" y="38756"/>
                  </a:lnTo>
                  <a:lnTo>
                    <a:pt x="464068" y="40909"/>
                  </a:lnTo>
                  <a:lnTo>
                    <a:pt x="453864" y="43062"/>
                  </a:lnTo>
                  <a:lnTo>
                    <a:pt x="443660" y="45215"/>
                  </a:lnTo>
                  <a:lnTo>
                    <a:pt x="433456" y="47368"/>
                  </a:lnTo>
                  <a:lnTo>
                    <a:pt x="423253" y="49521"/>
                  </a:lnTo>
                  <a:lnTo>
                    <a:pt x="413049" y="51675"/>
                  </a:lnTo>
                  <a:lnTo>
                    <a:pt x="402845" y="53828"/>
                  </a:lnTo>
                  <a:lnTo>
                    <a:pt x="392641" y="55981"/>
                  </a:lnTo>
                  <a:lnTo>
                    <a:pt x="382437" y="58134"/>
                  </a:lnTo>
                  <a:lnTo>
                    <a:pt x="372233" y="60287"/>
                  </a:lnTo>
                  <a:lnTo>
                    <a:pt x="362029" y="62440"/>
                  </a:lnTo>
                  <a:lnTo>
                    <a:pt x="351825" y="64593"/>
                  </a:lnTo>
                  <a:lnTo>
                    <a:pt x="341621" y="66746"/>
                  </a:lnTo>
                  <a:lnTo>
                    <a:pt x="331417" y="68900"/>
                  </a:lnTo>
                  <a:lnTo>
                    <a:pt x="321214" y="71053"/>
                  </a:lnTo>
                  <a:lnTo>
                    <a:pt x="311010" y="73206"/>
                  </a:lnTo>
                  <a:lnTo>
                    <a:pt x="300806" y="75359"/>
                  </a:lnTo>
                  <a:lnTo>
                    <a:pt x="290602" y="77512"/>
                  </a:lnTo>
                  <a:lnTo>
                    <a:pt x="280398" y="79665"/>
                  </a:lnTo>
                  <a:lnTo>
                    <a:pt x="270194" y="81818"/>
                  </a:lnTo>
                  <a:lnTo>
                    <a:pt x="259990" y="83971"/>
                  </a:lnTo>
                  <a:lnTo>
                    <a:pt x="249786" y="86125"/>
                  </a:lnTo>
                  <a:lnTo>
                    <a:pt x="239582" y="88278"/>
                  </a:lnTo>
                  <a:lnTo>
                    <a:pt x="229378" y="90431"/>
                  </a:lnTo>
                  <a:lnTo>
                    <a:pt x="219175" y="92584"/>
                  </a:lnTo>
                  <a:lnTo>
                    <a:pt x="208971" y="94737"/>
                  </a:lnTo>
                  <a:lnTo>
                    <a:pt x="198767" y="96890"/>
                  </a:lnTo>
                  <a:lnTo>
                    <a:pt x="188563" y="99043"/>
                  </a:lnTo>
                  <a:lnTo>
                    <a:pt x="178359" y="101197"/>
                  </a:lnTo>
                  <a:lnTo>
                    <a:pt x="168155" y="103350"/>
                  </a:lnTo>
                  <a:lnTo>
                    <a:pt x="157951" y="105503"/>
                  </a:lnTo>
                  <a:lnTo>
                    <a:pt x="147747" y="107656"/>
                  </a:lnTo>
                  <a:lnTo>
                    <a:pt x="137543" y="109809"/>
                  </a:lnTo>
                  <a:lnTo>
                    <a:pt x="127339" y="111962"/>
                  </a:lnTo>
                  <a:lnTo>
                    <a:pt x="117135" y="114115"/>
                  </a:lnTo>
                  <a:lnTo>
                    <a:pt x="106932" y="116268"/>
                  </a:lnTo>
                  <a:lnTo>
                    <a:pt x="96728" y="118422"/>
                  </a:lnTo>
                  <a:lnTo>
                    <a:pt x="86524" y="120575"/>
                  </a:lnTo>
                  <a:lnTo>
                    <a:pt x="76320" y="122728"/>
                  </a:lnTo>
                  <a:lnTo>
                    <a:pt x="66116" y="124881"/>
                  </a:lnTo>
                  <a:lnTo>
                    <a:pt x="55912" y="127034"/>
                  </a:lnTo>
                  <a:lnTo>
                    <a:pt x="45708" y="129187"/>
                  </a:lnTo>
                  <a:lnTo>
                    <a:pt x="35504" y="131340"/>
                  </a:lnTo>
                  <a:lnTo>
                    <a:pt x="25300" y="133493"/>
                  </a:lnTo>
                  <a:lnTo>
                    <a:pt x="15096" y="135647"/>
                  </a:lnTo>
                  <a:lnTo>
                    <a:pt x="4893" y="137800"/>
                  </a:lnTo>
                  <a:lnTo>
                    <a:pt x="0" y="1388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4034458" y="4457976"/>
              <a:ext cx="68443" cy="70448"/>
            </a:xfrm>
            <a:custGeom>
              <a:avLst/>
              <a:pathLst>
                <a:path w="68443" h="70448">
                  <a:moveTo>
                    <a:pt x="53577" y="0"/>
                  </a:moveTo>
                  <a:lnTo>
                    <a:pt x="0" y="48098"/>
                  </a:lnTo>
                  <a:lnTo>
                    <a:pt x="68443" y="70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3258891" y="4367241"/>
              <a:ext cx="1433509" cy="942192"/>
            </a:xfrm>
            <a:custGeom>
              <a:avLst/>
              <a:pathLst>
                <a:path w="1433509" h="942192">
                  <a:moveTo>
                    <a:pt x="1433509" y="0"/>
                  </a:moveTo>
                  <a:lnTo>
                    <a:pt x="1415991" y="11514"/>
                  </a:lnTo>
                  <a:lnTo>
                    <a:pt x="1398472" y="23028"/>
                  </a:lnTo>
                  <a:lnTo>
                    <a:pt x="1380954" y="34543"/>
                  </a:lnTo>
                  <a:lnTo>
                    <a:pt x="1363435" y="46057"/>
                  </a:lnTo>
                  <a:lnTo>
                    <a:pt x="1345916" y="57571"/>
                  </a:lnTo>
                  <a:lnTo>
                    <a:pt x="1328398" y="69086"/>
                  </a:lnTo>
                  <a:lnTo>
                    <a:pt x="1310879" y="80600"/>
                  </a:lnTo>
                  <a:lnTo>
                    <a:pt x="1293360" y="92114"/>
                  </a:lnTo>
                  <a:lnTo>
                    <a:pt x="1275842" y="103629"/>
                  </a:lnTo>
                  <a:lnTo>
                    <a:pt x="1258323" y="115143"/>
                  </a:lnTo>
                  <a:lnTo>
                    <a:pt x="1240804" y="126657"/>
                  </a:lnTo>
                  <a:lnTo>
                    <a:pt x="1223286" y="138172"/>
                  </a:lnTo>
                  <a:lnTo>
                    <a:pt x="1205767" y="149686"/>
                  </a:lnTo>
                  <a:lnTo>
                    <a:pt x="1188248" y="161200"/>
                  </a:lnTo>
                  <a:lnTo>
                    <a:pt x="1170730" y="172715"/>
                  </a:lnTo>
                  <a:lnTo>
                    <a:pt x="1153211" y="184229"/>
                  </a:lnTo>
                  <a:lnTo>
                    <a:pt x="1135692" y="195744"/>
                  </a:lnTo>
                  <a:lnTo>
                    <a:pt x="1118174" y="207258"/>
                  </a:lnTo>
                  <a:lnTo>
                    <a:pt x="1100655" y="218772"/>
                  </a:lnTo>
                  <a:lnTo>
                    <a:pt x="1083136" y="230287"/>
                  </a:lnTo>
                  <a:lnTo>
                    <a:pt x="1065618" y="241801"/>
                  </a:lnTo>
                  <a:lnTo>
                    <a:pt x="1048099" y="253315"/>
                  </a:lnTo>
                  <a:lnTo>
                    <a:pt x="1030580" y="264830"/>
                  </a:lnTo>
                  <a:lnTo>
                    <a:pt x="1013062" y="276344"/>
                  </a:lnTo>
                  <a:lnTo>
                    <a:pt x="995543" y="287858"/>
                  </a:lnTo>
                  <a:lnTo>
                    <a:pt x="978024" y="299373"/>
                  </a:lnTo>
                  <a:lnTo>
                    <a:pt x="960506" y="310887"/>
                  </a:lnTo>
                  <a:lnTo>
                    <a:pt x="942987" y="322401"/>
                  </a:lnTo>
                  <a:lnTo>
                    <a:pt x="925468" y="333916"/>
                  </a:lnTo>
                  <a:lnTo>
                    <a:pt x="907950" y="345430"/>
                  </a:lnTo>
                  <a:lnTo>
                    <a:pt x="890431" y="356945"/>
                  </a:lnTo>
                  <a:lnTo>
                    <a:pt x="872912" y="368459"/>
                  </a:lnTo>
                  <a:lnTo>
                    <a:pt x="855394" y="379973"/>
                  </a:lnTo>
                  <a:lnTo>
                    <a:pt x="837875" y="391488"/>
                  </a:lnTo>
                  <a:lnTo>
                    <a:pt x="820356" y="403002"/>
                  </a:lnTo>
                  <a:lnTo>
                    <a:pt x="802838" y="414516"/>
                  </a:lnTo>
                  <a:lnTo>
                    <a:pt x="785319" y="426031"/>
                  </a:lnTo>
                  <a:lnTo>
                    <a:pt x="767800" y="437545"/>
                  </a:lnTo>
                  <a:lnTo>
                    <a:pt x="750282" y="449059"/>
                  </a:lnTo>
                  <a:lnTo>
                    <a:pt x="732763" y="460574"/>
                  </a:lnTo>
                  <a:lnTo>
                    <a:pt x="715244" y="472088"/>
                  </a:lnTo>
                  <a:lnTo>
                    <a:pt x="697726" y="483602"/>
                  </a:lnTo>
                  <a:lnTo>
                    <a:pt x="680207" y="495117"/>
                  </a:lnTo>
                  <a:lnTo>
                    <a:pt x="662688" y="506631"/>
                  </a:lnTo>
                  <a:lnTo>
                    <a:pt x="645170" y="518145"/>
                  </a:lnTo>
                  <a:lnTo>
                    <a:pt x="627651" y="529660"/>
                  </a:lnTo>
                  <a:lnTo>
                    <a:pt x="610132" y="541174"/>
                  </a:lnTo>
                  <a:lnTo>
                    <a:pt x="592614" y="552689"/>
                  </a:lnTo>
                  <a:lnTo>
                    <a:pt x="575095" y="564203"/>
                  </a:lnTo>
                  <a:lnTo>
                    <a:pt x="557576" y="575717"/>
                  </a:lnTo>
                  <a:lnTo>
                    <a:pt x="540058" y="587232"/>
                  </a:lnTo>
                  <a:lnTo>
                    <a:pt x="522539" y="598746"/>
                  </a:lnTo>
                  <a:lnTo>
                    <a:pt x="505020" y="610260"/>
                  </a:lnTo>
                  <a:lnTo>
                    <a:pt x="487502" y="621775"/>
                  </a:lnTo>
                  <a:lnTo>
                    <a:pt x="469983" y="633289"/>
                  </a:lnTo>
                  <a:lnTo>
                    <a:pt x="452464" y="644803"/>
                  </a:lnTo>
                  <a:lnTo>
                    <a:pt x="434946" y="656318"/>
                  </a:lnTo>
                  <a:lnTo>
                    <a:pt x="417427" y="667832"/>
                  </a:lnTo>
                  <a:lnTo>
                    <a:pt x="399908" y="679346"/>
                  </a:lnTo>
                  <a:lnTo>
                    <a:pt x="382390" y="690861"/>
                  </a:lnTo>
                  <a:lnTo>
                    <a:pt x="364871" y="702375"/>
                  </a:lnTo>
                  <a:lnTo>
                    <a:pt x="347352" y="713890"/>
                  </a:lnTo>
                  <a:lnTo>
                    <a:pt x="329834" y="725404"/>
                  </a:lnTo>
                  <a:lnTo>
                    <a:pt x="312315" y="736918"/>
                  </a:lnTo>
                  <a:lnTo>
                    <a:pt x="294796" y="748433"/>
                  </a:lnTo>
                  <a:lnTo>
                    <a:pt x="277278" y="759947"/>
                  </a:lnTo>
                  <a:lnTo>
                    <a:pt x="259759" y="771461"/>
                  </a:lnTo>
                  <a:lnTo>
                    <a:pt x="242241" y="782976"/>
                  </a:lnTo>
                  <a:lnTo>
                    <a:pt x="224722" y="794490"/>
                  </a:lnTo>
                  <a:lnTo>
                    <a:pt x="207203" y="806004"/>
                  </a:lnTo>
                  <a:lnTo>
                    <a:pt x="189685" y="817519"/>
                  </a:lnTo>
                  <a:lnTo>
                    <a:pt x="172166" y="829033"/>
                  </a:lnTo>
                  <a:lnTo>
                    <a:pt x="154647" y="840547"/>
                  </a:lnTo>
                  <a:lnTo>
                    <a:pt x="137129" y="852062"/>
                  </a:lnTo>
                  <a:lnTo>
                    <a:pt x="119610" y="863576"/>
                  </a:lnTo>
                  <a:lnTo>
                    <a:pt x="102091" y="875091"/>
                  </a:lnTo>
                  <a:lnTo>
                    <a:pt x="84573" y="886605"/>
                  </a:lnTo>
                  <a:lnTo>
                    <a:pt x="67054" y="898119"/>
                  </a:lnTo>
                  <a:lnTo>
                    <a:pt x="49535" y="909634"/>
                  </a:lnTo>
                  <a:lnTo>
                    <a:pt x="32017" y="921148"/>
                  </a:lnTo>
                  <a:lnTo>
                    <a:pt x="14498" y="932662"/>
                  </a:lnTo>
                  <a:lnTo>
                    <a:pt x="0" y="9421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3258891" y="5245102"/>
              <a:ext cx="71879" cy="64331"/>
            </a:xfrm>
            <a:custGeom>
              <a:avLst/>
              <a:pathLst>
                <a:path w="71879" h="64331">
                  <a:moveTo>
                    <a:pt x="32333" y="0"/>
                  </a:moveTo>
                  <a:lnTo>
                    <a:pt x="0" y="64331"/>
                  </a:lnTo>
                  <a:lnTo>
                    <a:pt x="71879" y="601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3778131" y="4367241"/>
              <a:ext cx="914269" cy="1959251"/>
            </a:xfrm>
            <a:custGeom>
              <a:avLst/>
              <a:pathLst>
                <a:path w="914269" h="1959251">
                  <a:moveTo>
                    <a:pt x="914269" y="0"/>
                  </a:moveTo>
                  <a:lnTo>
                    <a:pt x="903496" y="23085"/>
                  </a:lnTo>
                  <a:lnTo>
                    <a:pt x="892724" y="46171"/>
                  </a:lnTo>
                  <a:lnTo>
                    <a:pt x="881951" y="69256"/>
                  </a:lnTo>
                  <a:lnTo>
                    <a:pt x="871178" y="92342"/>
                  </a:lnTo>
                  <a:lnTo>
                    <a:pt x="860405" y="115428"/>
                  </a:lnTo>
                  <a:lnTo>
                    <a:pt x="849633" y="138513"/>
                  </a:lnTo>
                  <a:lnTo>
                    <a:pt x="838860" y="161599"/>
                  </a:lnTo>
                  <a:lnTo>
                    <a:pt x="828087" y="184685"/>
                  </a:lnTo>
                  <a:lnTo>
                    <a:pt x="817314" y="207770"/>
                  </a:lnTo>
                  <a:lnTo>
                    <a:pt x="806542" y="230856"/>
                  </a:lnTo>
                  <a:lnTo>
                    <a:pt x="795769" y="253942"/>
                  </a:lnTo>
                  <a:lnTo>
                    <a:pt x="784996" y="277027"/>
                  </a:lnTo>
                  <a:lnTo>
                    <a:pt x="774223" y="300113"/>
                  </a:lnTo>
                  <a:lnTo>
                    <a:pt x="763451" y="323199"/>
                  </a:lnTo>
                  <a:lnTo>
                    <a:pt x="752678" y="346284"/>
                  </a:lnTo>
                  <a:lnTo>
                    <a:pt x="741905" y="369370"/>
                  </a:lnTo>
                  <a:lnTo>
                    <a:pt x="731132" y="392456"/>
                  </a:lnTo>
                  <a:lnTo>
                    <a:pt x="720360" y="415541"/>
                  </a:lnTo>
                  <a:lnTo>
                    <a:pt x="709587" y="438627"/>
                  </a:lnTo>
                  <a:lnTo>
                    <a:pt x="698814" y="461713"/>
                  </a:lnTo>
                  <a:lnTo>
                    <a:pt x="688041" y="484798"/>
                  </a:lnTo>
                  <a:lnTo>
                    <a:pt x="677269" y="507884"/>
                  </a:lnTo>
                  <a:lnTo>
                    <a:pt x="666496" y="530970"/>
                  </a:lnTo>
                  <a:lnTo>
                    <a:pt x="655723" y="554055"/>
                  </a:lnTo>
                  <a:lnTo>
                    <a:pt x="644950" y="577141"/>
                  </a:lnTo>
                  <a:lnTo>
                    <a:pt x="634178" y="600227"/>
                  </a:lnTo>
                  <a:lnTo>
                    <a:pt x="623405" y="623312"/>
                  </a:lnTo>
                  <a:lnTo>
                    <a:pt x="612632" y="646398"/>
                  </a:lnTo>
                  <a:lnTo>
                    <a:pt x="601859" y="669484"/>
                  </a:lnTo>
                  <a:lnTo>
                    <a:pt x="591087" y="692569"/>
                  </a:lnTo>
                  <a:lnTo>
                    <a:pt x="580314" y="715655"/>
                  </a:lnTo>
                  <a:lnTo>
                    <a:pt x="569541" y="738741"/>
                  </a:lnTo>
                  <a:lnTo>
                    <a:pt x="558769" y="761826"/>
                  </a:lnTo>
                  <a:lnTo>
                    <a:pt x="547996" y="784912"/>
                  </a:lnTo>
                  <a:lnTo>
                    <a:pt x="537223" y="807998"/>
                  </a:lnTo>
                  <a:lnTo>
                    <a:pt x="526450" y="831083"/>
                  </a:lnTo>
                  <a:lnTo>
                    <a:pt x="515678" y="854169"/>
                  </a:lnTo>
                  <a:lnTo>
                    <a:pt x="504905" y="877255"/>
                  </a:lnTo>
                  <a:lnTo>
                    <a:pt x="494132" y="900340"/>
                  </a:lnTo>
                  <a:lnTo>
                    <a:pt x="483359" y="923426"/>
                  </a:lnTo>
                  <a:lnTo>
                    <a:pt x="472587" y="946512"/>
                  </a:lnTo>
                  <a:lnTo>
                    <a:pt x="461814" y="969597"/>
                  </a:lnTo>
                  <a:lnTo>
                    <a:pt x="451041" y="992683"/>
                  </a:lnTo>
                  <a:lnTo>
                    <a:pt x="440268" y="1015769"/>
                  </a:lnTo>
                  <a:lnTo>
                    <a:pt x="429496" y="1038854"/>
                  </a:lnTo>
                  <a:lnTo>
                    <a:pt x="418723" y="1061940"/>
                  </a:lnTo>
                  <a:lnTo>
                    <a:pt x="407950" y="1085026"/>
                  </a:lnTo>
                  <a:lnTo>
                    <a:pt x="397177" y="1108111"/>
                  </a:lnTo>
                  <a:lnTo>
                    <a:pt x="386405" y="1131197"/>
                  </a:lnTo>
                  <a:lnTo>
                    <a:pt x="375632" y="1154283"/>
                  </a:lnTo>
                  <a:lnTo>
                    <a:pt x="364859" y="1177368"/>
                  </a:lnTo>
                  <a:lnTo>
                    <a:pt x="354086" y="1200454"/>
                  </a:lnTo>
                  <a:lnTo>
                    <a:pt x="343314" y="1223540"/>
                  </a:lnTo>
                  <a:lnTo>
                    <a:pt x="332541" y="1246625"/>
                  </a:lnTo>
                  <a:lnTo>
                    <a:pt x="321768" y="1269711"/>
                  </a:lnTo>
                  <a:lnTo>
                    <a:pt x="310995" y="1292797"/>
                  </a:lnTo>
                  <a:lnTo>
                    <a:pt x="300223" y="1315882"/>
                  </a:lnTo>
                  <a:lnTo>
                    <a:pt x="289450" y="1338968"/>
                  </a:lnTo>
                  <a:lnTo>
                    <a:pt x="278677" y="1362054"/>
                  </a:lnTo>
                  <a:lnTo>
                    <a:pt x="267904" y="1385139"/>
                  </a:lnTo>
                  <a:lnTo>
                    <a:pt x="257132" y="1408225"/>
                  </a:lnTo>
                  <a:lnTo>
                    <a:pt x="246359" y="1431311"/>
                  </a:lnTo>
                  <a:lnTo>
                    <a:pt x="235586" y="1454396"/>
                  </a:lnTo>
                  <a:lnTo>
                    <a:pt x="224813" y="1477482"/>
                  </a:lnTo>
                  <a:lnTo>
                    <a:pt x="214041" y="1500568"/>
                  </a:lnTo>
                  <a:lnTo>
                    <a:pt x="203268" y="1523653"/>
                  </a:lnTo>
                  <a:lnTo>
                    <a:pt x="192495" y="1546739"/>
                  </a:lnTo>
                  <a:lnTo>
                    <a:pt x="181722" y="1569825"/>
                  </a:lnTo>
                  <a:lnTo>
                    <a:pt x="170950" y="1592910"/>
                  </a:lnTo>
                  <a:lnTo>
                    <a:pt x="160177" y="1615996"/>
                  </a:lnTo>
                  <a:lnTo>
                    <a:pt x="149404" y="1639082"/>
                  </a:lnTo>
                  <a:lnTo>
                    <a:pt x="138631" y="1662167"/>
                  </a:lnTo>
                  <a:lnTo>
                    <a:pt x="127859" y="1685253"/>
                  </a:lnTo>
                  <a:lnTo>
                    <a:pt x="117086" y="1708339"/>
                  </a:lnTo>
                  <a:lnTo>
                    <a:pt x="106313" y="1731424"/>
                  </a:lnTo>
                  <a:lnTo>
                    <a:pt x="95540" y="1754510"/>
                  </a:lnTo>
                  <a:lnTo>
                    <a:pt x="84768" y="1777596"/>
                  </a:lnTo>
                  <a:lnTo>
                    <a:pt x="73995" y="1800681"/>
                  </a:lnTo>
                  <a:lnTo>
                    <a:pt x="63222" y="1823767"/>
                  </a:lnTo>
                  <a:lnTo>
                    <a:pt x="52449" y="1846853"/>
                  </a:lnTo>
                  <a:lnTo>
                    <a:pt x="41677" y="1869938"/>
                  </a:lnTo>
                  <a:lnTo>
                    <a:pt x="30904" y="1893024"/>
                  </a:lnTo>
                  <a:lnTo>
                    <a:pt x="20131" y="1916110"/>
                  </a:lnTo>
                  <a:lnTo>
                    <a:pt x="9358" y="1939195"/>
                  </a:lnTo>
                  <a:lnTo>
                    <a:pt x="0" y="1959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3771876" y="6254765"/>
              <a:ext cx="65245" cy="71727"/>
            </a:xfrm>
            <a:custGeom>
              <a:avLst/>
              <a:pathLst>
                <a:path w="65245" h="71727">
                  <a:moveTo>
                    <a:pt x="0" y="0"/>
                  </a:moveTo>
                  <a:lnTo>
                    <a:pt x="6255" y="71727"/>
                  </a:lnTo>
                  <a:lnTo>
                    <a:pt x="65245" y="304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3733570" y="4367241"/>
              <a:ext cx="958830" cy="1482219"/>
            </a:xfrm>
            <a:custGeom>
              <a:avLst/>
              <a:pathLst>
                <a:path w="958830" h="1482219">
                  <a:moveTo>
                    <a:pt x="958830" y="0"/>
                  </a:moveTo>
                  <a:lnTo>
                    <a:pt x="947170" y="18025"/>
                  </a:lnTo>
                  <a:lnTo>
                    <a:pt x="935510" y="36050"/>
                  </a:lnTo>
                  <a:lnTo>
                    <a:pt x="923850" y="54075"/>
                  </a:lnTo>
                  <a:lnTo>
                    <a:pt x="912189" y="72100"/>
                  </a:lnTo>
                  <a:lnTo>
                    <a:pt x="900529" y="90125"/>
                  </a:lnTo>
                  <a:lnTo>
                    <a:pt x="888869" y="108150"/>
                  </a:lnTo>
                  <a:lnTo>
                    <a:pt x="877209" y="126175"/>
                  </a:lnTo>
                  <a:lnTo>
                    <a:pt x="865548" y="144201"/>
                  </a:lnTo>
                  <a:lnTo>
                    <a:pt x="853888" y="162226"/>
                  </a:lnTo>
                  <a:lnTo>
                    <a:pt x="842228" y="180251"/>
                  </a:lnTo>
                  <a:lnTo>
                    <a:pt x="830568" y="198276"/>
                  </a:lnTo>
                  <a:lnTo>
                    <a:pt x="818907" y="216301"/>
                  </a:lnTo>
                  <a:lnTo>
                    <a:pt x="807247" y="234326"/>
                  </a:lnTo>
                  <a:lnTo>
                    <a:pt x="795587" y="252351"/>
                  </a:lnTo>
                  <a:lnTo>
                    <a:pt x="783927" y="270376"/>
                  </a:lnTo>
                  <a:lnTo>
                    <a:pt x="772266" y="288402"/>
                  </a:lnTo>
                  <a:lnTo>
                    <a:pt x="760606" y="306427"/>
                  </a:lnTo>
                  <a:lnTo>
                    <a:pt x="748946" y="324452"/>
                  </a:lnTo>
                  <a:lnTo>
                    <a:pt x="737286" y="342477"/>
                  </a:lnTo>
                  <a:lnTo>
                    <a:pt x="725625" y="360502"/>
                  </a:lnTo>
                  <a:lnTo>
                    <a:pt x="713965" y="378527"/>
                  </a:lnTo>
                  <a:lnTo>
                    <a:pt x="702305" y="396552"/>
                  </a:lnTo>
                  <a:lnTo>
                    <a:pt x="690645" y="414577"/>
                  </a:lnTo>
                  <a:lnTo>
                    <a:pt x="678984" y="432603"/>
                  </a:lnTo>
                  <a:lnTo>
                    <a:pt x="667324" y="450628"/>
                  </a:lnTo>
                  <a:lnTo>
                    <a:pt x="655664" y="468653"/>
                  </a:lnTo>
                  <a:lnTo>
                    <a:pt x="644004" y="486678"/>
                  </a:lnTo>
                  <a:lnTo>
                    <a:pt x="632343" y="504703"/>
                  </a:lnTo>
                  <a:lnTo>
                    <a:pt x="620683" y="522728"/>
                  </a:lnTo>
                  <a:lnTo>
                    <a:pt x="609023" y="540753"/>
                  </a:lnTo>
                  <a:lnTo>
                    <a:pt x="597363" y="558778"/>
                  </a:lnTo>
                  <a:lnTo>
                    <a:pt x="585702" y="576804"/>
                  </a:lnTo>
                  <a:lnTo>
                    <a:pt x="574042" y="594829"/>
                  </a:lnTo>
                  <a:lnTo>
                    <a:pt x="562382" y="612854"/>
                  </a:lnTo>
                  <a:lnTo>
                    <a:pt x="550722" y="630879"/>
                  </a:lnTo>
                  <a:lnTo>
                    <a:pt x="539061" y="648904"/>
                  </a:lnTo>
                  <a:lnTo>
                    <a:pt x="527401" y="666929"/>
                  </a:lnTo>
                  <a:lnTo>
                    <a:pt x="515741" y="684954"/>
                  </a:lnTo>
                  <a:lnTo>
                    <a:pt x="504081" y="702980"/>
                  </a:lnTo>
                  <a:lnTo>
                    <a:pt x="492420" y="721005"/>
                  </a:lnTo>
                  <a:lnTo>
                    <a:pt x="480760" y="739030"/>
                  </a:lnTo>
                  <a:lnTo>
                    <a:pt x="469100" y="757055"/>
                  </a:lnTo>
                  <a:lnTo>
                    <a:pt x="457440" y="775080"/>
                  </a:lnTo>
                  <a:lnTo>
                    <a:pt x="445779" y="793105"/>
                  </a:lnTo>
                  <a:lnTo>
                    <a:pt x="434119" y="811130"/>
                  </a:lnTo>
                  <a:lnTo>
                    <a:pt x="422459" y="829155"/>
                  </a:lnTo>
                  <a:lnTo>
                    <a:pt x="410799" y="847181"/>
                  </a:lnTo>
                  <a:lnTo>
                    <a:pt x="399138" y="865206"/>
                  </a:lnTo>
                  <a:lnTo>
                    <a:pt x="387478" y="883231"/>
                  </a:lnTo>
                  <a:lnTo>
                    <a:pt x="375818" y="901256"/>
                  </a:lnTo>
                  <a:lnTo>
                    <a:pt x="364157" y="919281"/>
                  </a:lnTo>
                  <a:lnTo>
                    <a:pt x="352497" y="937306"/>
                  </a:lnTo>
                  <a:lnTo>
                    <a:pt x="340837" y="955331"/>
                  </a:lnTo>
                  <a:lnTo>
                    <a:pt x="329177" y="973356"/>
                  </a:lnTo>
                  <a:lnTo>
                    <a:pt x="317516" y="991382"/>
                  </a:lnTo>
                  <a:lnTo>
                    <a:pt x="305856" y="1009407"/>
                  </a:lnTo>
                  <a:lnTo>
                    <a:pt x="294196" y="1027432"/>
                  </a:lnTo>
                  <a:lnTo>
                    <a:pt x="282536" y="1045457"/>
                  </a:lnTo>
                  <a:lnTo>
                    <a:pt x="270875" y="1063482"/>
                  </a:lnTo>
                  <a:lnTo>
                    <a:pt x="259215" y="1081507"/>
                  </a:lnTo>
                  <a:lnTo>
                    <a:pt x="247555" y="1099532"/>
                  </a:lnTo>
                  <a:lnTo>
                    <a:pt x="235895" y="1117557"/>
                  </a:lnTo>
                  <a:lnTo>
                    <a:pt x="224234" y="1135583"/>
                  </a:lnTo>
                  <a:lnTo>
                    <a:pt x="212574" y="1153608"/>
                  </a:lnTo>
                  <a:lnTo>
                    <a:pt x="200914" y="1171633"/>
                  </a:lnTo>
                  <a:lnTo>
                    <a:pt x="189254" y="1189658"/>
                  </a:lnTo>
                  <a:lnTo>
                    <a:pt x="177593" y="1207683"/>
                  </a:lnTo>
                  <a:lnTo>
                    <a:pt x="165933" y="1225708"/>
                  </a:lnTo>
                  <a:lnTo>
                    <a:pt x="154273" y="1243733"/>
                  </a:lnTo>
                  <a:lnTo>
                    <a:pt x="142613" y="1261758"/>
                  </a:lnTo>
                  <a:lnTo>
                    <a:pt x="130952" y="1279784"/>
                  </a:lnTo>
                  <a:lnTo>
                    <a:pt x="119292" y="1297809"/>
                  </a:lnTo>
                  <a:lnTo>
                    <a:pt x="107632" y="1315834"/>
                  </a:lnTo>
                  <a:lnTo>
                    <a:pt x="95972" y="1333859"/>
                  </a:lnTo>
                  <a:lnTo>
                    <a:pt x="84311" y="1351884"/>
                  </a:lnTo>
                  <a:lnTo>
                    <a:pt x="72651" y="1369909"/>
                  </a:lnTo>
                  <a:lnTo>
                    <a:pt x="60991" y="1387934"/>
                  </a:lnTo>
                  <a:lnTo>
                    <a:pt x="49331" y="1405960"/>
                  </a:lnTo>
                  <a:lnTo>
                    <a:pt x="37670" y="1423985"/>
                  </a:lnTo>
                  <a:lnTo>
                    <a:pt x="26010" y="1442010"/>
                  </a:lnTo>
                  <a:lnTo>
                    <a:pt x="14350" y="1460035"/>
                  </a:lnTo>
                  <a:lnTo>
                    <a:pt x="2690" y="1478060"/>
                  </a:lnTo>
                  <a:lnTo>
                    <a:pt x="0" y="14822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3733570" y="5777552"/>
              <a:ext cx="64094" cy="71907"/>
            </a:xfrm>
            <a:custGeom>
              <a:avLst/>
              <a:pathLst>
                <a:path w="64094" h="71907">
                  <a:moveTo>
                    <a:pt x="3640" y="0"/>
                  </a:moveTo>
                  <a:lnTo>
                    <a:pt x="0" y="71907"/>
                  </a:lnTo>
                  <a:lnTo>
                    <a:pt x="64094" y="39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3230019" y="4367241"/>
              <a:ext cx="1462381" cy="528887"/>
            </a:xfrm>
            <a:custGeom>
              <a:avLst/>
              <a:pathLst>
                <a:path w="1462381" h="528887">
                  <a:moveTo>
                    <a:pt x="1462381" y="0"/>
                  </a:moveTo>
                  <a:lnTo>
                    <a:pt x="1444190" y="6579"/>
                  </a:lnTo>
                  <a:lnTo>
                    <a:pt x="1425999" y="13158"/>
                  </a:lnTo>
                  <a:lnTo>
                    <a:pt x="1407808" y="19737"/>
                  </a:lnTo>
                  <a:lnTo>
                    <a:pt x="1389617" y="26316"/>
                  </a:lnTo>
                  <a:lnTo>
                    <a:pt x="1371426" y="32895"/>
                  </a:lnTo>
                  <a:lnTo>
                    <a:pt x="1353235" y="39474"/>
                  </a:lnTo>
                  <a:lnTo>
                    <a:pt x="1335044" y="46053"/>
                  </a:lnTo>
                  <a:lnTo>
                    <a:pt x="1316852" y="52632"/>
                  </a:lnTo>
                  <a:lnTo>
                    <a:pt x="1298661" y="59211"/>
                  </a:lnTo>
                  <a:lnTo>
                    <a:pt x="1280470" y="65790"/>
                  </a:lnTo>
                  <a:lnTo>
                    <a:pt x="1262279" y="72369"/>
                  </a:lnTo>
                  <a:lnTo>
                    <a:pt x="1244088" y="78948"/>
                  </a:lnTo>
                  <a:lnTo>
                    <a:pt x="1225897" y="85527"/>
                  </a:lnTo>
                  <a:lnTo>
                    <a:pt x="1207706" y="92106"/>
                  </a:lnTo>
                  <a:lnTo>
                    <a:pt x="1189515" y="98685"/>
                  </a:lnTo>
                  <a:lnTo>
                    <a:pt x="1171323" y="105264"/>
                  </a:lnTo>
                  <a:lnTo>
                    <a:pt x="1153132" y="111843"/>
                  </a:lnTo>
                  <a:lnTo>
                    <a:pt x="1134941" y="118422"/>
                  </a:lnTo>
                  <a:lnTo>
                    <a:pt x="1116750" y="125001"/>
                  </a:lnTo>
                  <a:lnTo>
                    <a:pt x="1098559" y="131580"/>
                  </a:lnTo>
                  <a:lnTo>
                    <a:pt x="1080368" y="138159"/>
                  </a:lnTo>
                  <a:lnTo>
                    <a:pt x="1062177" y="144738"/>
                  </a:lnTo>
                  <a:lnTo>
                    <a:pt x="1043986" y="151317"/>
                  </a:lnTo>
                  <a:lnTo>
                    <a:pt x="1025794" y="157896"/>
                  </a:lnTo>
                  <a:lnTo>
                    <a:pt x="1007603" y="164475"/>
                  </a:lnTo>
                  <a:lnTo>
                    <a:pt x="989412" y="171054"/>
                  </a:lnTo>
                  <a:lnTo>
                    <a:pt x="971221" y="177634"/>
                  </a:lnTo>
                  <a:lnTo>
                    <a:pt x="953030" y="184213"/>
                  </a:lnTo>
                  <a:lnTo>
                    <a:pt x="934839" y="190792"/>
                  </a:lnTo>
                  <a:lnTo>
                    <a:pt x="916648" y="197371"/>
                  </a:lnTo>
                  <a:lnTo>
                    <a:pt x="898456" y="203950"/>
                  </a:lnTo>
                  <a:lnTo>
                    <a:pt x="880265" y="210529"/>
                  </a:lnTo>
                  <a:lnTo>
                    <a:pt x="862074" y="217108"/>
                  </a:lnTo>
                  <a:lnTo>
                    <a:pt x="843883" y="223687"/>
                  </a:lnTo>
                  <a:lnTo>
                    <a:pt x="825692" y="230266"/>
                  </a:lnTo>
                  <a:lnTo>
                    <a:pt x="807501" y="236845"/>
                  </a:lnTo>
                  <a:lnTo>
                    <a:pt x="789310" y="243424"/>
                  </a:lnTo>
                  <a:lnTo>
                    <a:pt x="771119" y="250003"/>
                  </a:lnTo>
                  <a:lnTo>
                    <a:pt x="752927" y="256582"/>
                  </a:lnTo>
                  <a:lnTo>
                    <a:pt x="734736" y="263161"/>
                  </a:lnTo>
                  <a:lnTo>
                    <a:pt x="716545" y="269740"/>
                  </a:lnTo>
                  <a:lnTo>
                    <a:pt x="698354" y="276319"/>
                  </a:lnTo>
                  <a:lnTo>
                    <a:pt x="680163" y="282898"/>
                  </a:lnTo>
                  <a:lnTo>
                    <a:pt x="661972" y="289477"/>
                  </a:lnTo>
                  <a:lnTo>
                    <a:pt x="643781" y="296056"/>
                  </a:lnTo>
                  <a:lnTo>
                    <a:pt x="625590" y="302635"/>
                  </a:lnTo>
                  <a:lnTo>
                    <a:pt x="607398" y="309214"/>
                  </a:lnTo>
                  <a:lnTo>
                    <a:pt x="589207" y="315793"/>
                  </a:lnTo>
                  <a:lnTo>
                    <a:pt x="571016" y="322372"/>
                  </a:lnTo>
                  <a:lnTo>
                    <a:pt x="552825" y="328951"/>
                  </a:lnTo>
                  <a:lnTo>
                    <a:pt x="534634" y="335530"/>
                  </a:lnTo>
                  <a:lnTo>
                    <a:pt x="516443" y="342109"/>
                  </a:lnTo>
                  <a:lnTo>
                    <a:pt x="498252" y="348689"/>
                  </a:lnTo>
                  <a:lnTo>
                    <a:pt x="480061" y="355268"/>
                  </a:lnTo>
                  <a:lnTo>
                    <a:pt x="461869" y="361847"/>
                  </a:lnTo>
                  <a:lnTo>
                    <a:pt x="443678" y="368426"/>
                  </a:lnTo>
                  <a:lnTo>
                    <a:pt x="425487" y="375005"/>
                  </a:lnTo>
                  <a:lnTo>
                    <a:pt x="407296" y="381584"/>
                  </a:lnTo>
                  <a:lnTo>
                    <a:pt x="389105" y="388163"/>
                  </a:lnTo>
                  <a:lnTo>
                    <a:pt x="370914" y="394742"/>
                  </a:lnTo>
                  <a:lnTo>
                    <a:pt x="352723" y="401321"/>
                  </a:lnTo>
                  <a:lnTo>
                    <a:pt x="334531" y="407900"/>
                  </a:lnTo>
                  <a:lnTo>
                    <a:pt x="316340" y="414479"/>
                  </a:lnTo>
                  <a:lnTo>
                    <a:pt x="298149" y="421058"/>
                  </a:lnTo>
                  <a:lnTo>
                    <a:pt x="279958" y="427637"/>
                  </a:lnTo>
                  <a:lnTo>
                    <a:pt x="261767" y="434216"/>
                  </a:lnTo>
                  <a:lnTo>
                    <a:pt x="243576" y="440795"/>
                  </a:lnTo>
                  <a:lnTo>
                    <a:pt x="225385" y="447374"/>
                  </a:lnTo>
                  <a:lnTo>
                    <a:pt x="207194" y="453953"/>
                  </a:lnTo>
                  <a:lnTo>
                    <a:pt x="189002" y="460532"/>
                  </a:lnTo>
                  <a:lnTo>
                    <a:pt x="170811" y="467111"/>
                  </a:lnTo>
                  <a:lnTo>
                    <a:pt x="152620" y="473690"/>
                  </a:lnTo>
                  <a:lnTo>
                    <a:pt x="134429" y="480269"/>
                  </a:lnTo>
                  <a:lnTo>
                    <a:pt x="116238" y="486848"/>
                  </a:lnTo>
                  <a:lnTo>
                    <a:pt x="98047" y="493427"/>
                  </a:lnTo>
                  <a:lnTo>
                    <a:pt x="79856" y="500006"/>
                  </a:lnTo>
                  <a:lnTo>
                    <a:pt x="61665" y="506585"/>
                  </a:lnTo>
                  <a:lnTo>
                    <a:pt x="43473" y="513164"/>
                  </a:lnTo>
                  <a:lnTo>
                    <a:pt x="25282" y="519743"/>
                  </a:lnTo>
                  <a:lnTo>
                    <a:pt x="7091" y="526323"/>
                  </a:lnTo>
                  <a:lnTo>
                    <a:pt x="0" y="528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230019" y="4841068"/>
              <a:ext cx="70880" cy="67707"/>
            </a:xfrm>
            <a:custGeom>
              <a:avLst/>
              <a:pathLst>
                <a:path w="70880" h="67707">
                  <a:moveTo>
                    <a:pt x="46393" y="0"/>
                  </a:moveTo>
                  <a:lnTo>
                    <a:pt x="0" y="55060"/>
                  </a:lnTo>
                  <a:lnTo>
                    <a:pt x="70880" y="67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159473" y="4367241"/>
              <a:ext cx="1532927" cy="2137302"/>
            </a:xfrm>
            <a:custGeom>
              <a:avLst/>
              <a:pathLst>
                <a:path w="1532927" h="2137302">
                  <a:moveTo>
                    <a:pt x="1532927" y="0"/>
                  </a:moveTo>
                  <a:lnTo>
                    <a:pt x="1515323" y="24543"/>
                  </a:lnTo>
                  <a:lnTo>
                    <a:pt x="1497720" y="49087"/>
                  </a:lnTo>
                  <a:lnTo>
                    <a:pt x="1480116" y="73631"/>
                  </a:lnTo>
                  <a:lnTo>
                    <a:pt x="1462513" y="98175"/>
                  </a:lnTo>
                  <a:lnTo>
                    <a:pt x="1444909" y="122719"/>
                  </a:lnTo>
                  <a:lnTo>
                    <a:pt x="1427306" y="147262"/>
                  </a:lnTo>
                  <a:lnTo>
                    <a:pt x="1409703" y="171806"/>
                  </a:lnTo>
                  <a:lnTo>
                    <a:pt x="1392099" y="196350"/>
                  </a:lnTo>
                  <a:lnTo>
                    <a:pt x="1374496" y="220894"/>
                  </a:lnTo>
                  <a:lnTo>
                    <a:pt x="1356892" y="245438"/>
                  </a:lnTo>
                  <a:lnTo>
                    <a:pt x="1339289" y="269982"/>
                  </a:lnTo>
                  <a:lnTo>
                    <a:pt x="1321685" y="294525"/>
                  </a:lnTo>
                  <a:lnTo>
                    <a:pt x="1304082" y="319069"/>
                  </a:lnTo>
                  <a:lnTo>
                    <a:pt x="1286478" y="343613"/>
                  </a:lnTo>
                  <a:lnTo>
                    <a:pt x="1268875" y="368157"/>
                  </a:lnTo>
                  <a:lnTo>
                    <a:pt x="1251271" y="392701"/>
                  </a:lnTo>
                  <a:lnTo>
                    <a:pt x="1233668" y="417245"/>
                  </a:lnTo>
                  <a:lnTo>
                    <a:pt x="1216065" y="441788"/>
                  </a:lnTo>
                  <a:lnTo>
                    <a:pt x="1198461" y="466332"/>
                  </a:lnTo>
                  <a:lnTo>
                    <a:pt x="1180858" y="490876"/>
                  </a:lnTo>
                  <a:lnTo>
                    <a:pt x="1163254" y="515420"/>
                  </a:lnTo>
                  <a:lnTo>
                    <a:pt x="1145651" y="539964"/>
                  </a:lnTo>
                  <a:lnTo>
                    <a:pt x="1128047" y="564508"/>
                  </a:lnTo>
                  <a:lnTo>
                    <a:pt x="1110444" y="589051"/>
                  </a:lnTo>
                  <a:lnTo>
                    <a:pt x="1092840" y="613595"/>
                  </a:lnTo>
                  <a:lnTo>
                    <a:pt x="1075237" y="638139"/>
                  </a:lnTo>
                  <a:lnTo>
                    <a:pt x="1057633" y="662683"/>
                  </a:lnTo>
                  <a:lnTo>
                    <a:pt x="1040030" y="687227"/>
                  </a:lnTo>
                  <a:lnTo>
                    <a:pt x="1022427" y="711771"/>
                  </a:lnTo>
                  <a:lnTo>
                    <a:pt x="1004823" y="736314"/>
                  </a:lnTo>
                  <a:lnTo>
                    <a:pt x="987220" y="760858"/>
                  </a:lnTo>
                  <a:lnTo>
                    <a:pt x="969616" y="785402"/>
                  </a:lnTo>
                  <a:lnTo>
                    <a:pt x="952013" y="809946"/>
                  </a:lnTo>
                  <a:lnTo>
                    <a:pt x="934409" y="834490"/>
                  </a:lnTo>
                  <a:lnTo>
                    <a:pt x="916806" y="859034"/>
                  </a:lnTo>
                  <a:lnTo>
                    <a:pt x="899202" y="883577"/>
                  </a:lnTo>
                  <a:lnTo>
                    <a:pt x="881599" y="908121"/>
                  </a:lnTo>
                  <a:lnTo>
                    <a:pt x="863995" y="932665"/>
                  </a:lnTo>
                  <a:lnTo>
                    <a:pt x="846392" y="957209"/>
                  </a:lnTo>
                  <a:lnTo>
                    <a:pt x="828789" y="981753"/>
                  </a:lnTo>
                  <a:lnTo>
                    <a:pt x="811185" y="1006297"/>
                  </a:lnTo>
                  <a:lnTo>
                    <a:pt x="793582" y="1030840"/>
                  </a:lnTo>
                  <a:lnTo>
                    <a:pt x="775978" y="1055384"/>
                  </a:lnTo>
                  <a:lnTo>
                    <a:pt x="758375" y="1079928"/>
                  </a:lnTo>
                  <a:lnTo>
                    <a:pt x="740771" y="1104472"/>
                  </a:lnTo>
                  <a:lnTo>
                    <a:pt x="723168" y="1129016"/>
                  </a:lnTo>
                  <a:lnTo>
                    <a:pt x="705564" y="1153560"/>
                  </a:lnTo>
                  <a:lnTo>
                    <a:pt x="687961" y="1178103"/>
                  </a:lnTo>
                  <a:lnTo>
                    <a:pt x="670357" y="1202647"/>
                  </a:lnTo>
                  <a:lnTo>
                    <a:pt x="652754" y="1227191"/>
                  </a:lnTo>
                  <a:lnTo>
                    <a:pt x="635151" y="1251735"/>
                  </a:lnTo>
                  <a:lnTo>
                    <a:pt x="617547" y="1276279"/>
                  </a:lnTo>
                  <a:lnTo>
                    <a:pt x="599944" y="1300822"/>
                  </a:lnTo>
                  <a:lnTo>
                    <a:pt x="582340" y="1325366"/>
                  </a:lnTo>
                  <a:lnTo>
                    <a:pt x="564737" y="1349910"/>
                  </a:lnTo>
                  <a:lnTo>
                    <a:pt x="547133" y="1374454"/>
                  </a:lnTo>
                  <a:lnTo>
                    <a:pt x="529530" y="1398998"/>
                  </a:lnTo>
                  <a:lnTo>
                    <a:pt x="511926" y="1423542"/>
                  </a:lnTo>
                  <a:lnTo>
                    <a:pt x="494323" y="1448085"/>
                  </a:lnTo>
                  <a:lnTo>
                    <a:pt x="476719" y="1472629"/>
                  </a:lnTo>
                  <a:lnTo>
                    <a:pt x="459116" y="1497173"/>
                  </a:lnTo>
                  <a:lnTo>
                    <a:pt x="441513" y="1521717"/>
                  </a:lnTo>
                  <a:lnTo>
                    <a:pt x="423909" y="1546261"/>
                  </a:lnTo>
                  <a:lnTo>
                    <a:pt x="406306" y="1570805"/>
                  </a:lnTo>
                  <a:lnTo>
                    <a:pt x="388702" y="1595348"/>
                  </a:lnTo>
                  <a:lnTo>
                    <a:pt x="371099" y="1619892"/>
                  </a:lnTo>
                  <a:lnTo>
                    <a:pt x="353495" y="1644436"/>
                  </a:lnTo>
                  <a:lnTo>
                    <a:pt x="335892" y="1668980"/>
                  </a:lnTo>
                  <a:lnTo>
                    <a:pt x="318288" y="1693524"/>
                  </a:lnTo>
                  <a:lnTo>
                    <a:pt x="300685" y="1718068"/>
                  </a:lnTo>
                  <a:lnTo>
                    <a:pt x="283081" y="1742611"/>
                  </a:lnTo>
                  <a:lnTo>
                    <a:pt x="265478" y="1767155"/>
                  </a:lnTo>
                  <a:lnTo>
                    <a:pt x="247875" y="1791699"/>
                  </a:lnTo>
                  <a:lnTo>
                    <a:pt x="230271" y="1816243"/>
                  </a:lnTo>
                  <a:lnTo>
                    <a:pt x="212668" y="1840787"/>
                  </a:lnTo>
                  <a:lnTo>
                    <a:pt x="195064" y="1865331"/>
                  </a:lnTo>
                  <a:lnTo>
                    <a:pt x="177461" y="1889874"/>
                  </a:lnTo>
                  <a:lnTo>
                    <a:pt x="159857" y="1914418"/>
                  </a:lnTo>
                  <a:lnTo>
                    <a:pt x="142254" y="1938962"/>
                  </a:lnTo>
                  <a:lnTo>
                    <a:pt x="124650" y="1963506"/>
                  </a:lnTo>
                  <a:lnTo>
                    <a:pt x="107047" y="1988050"/>
                  </a:lnTo>
                  <a:lnTo>
                    <a:pt x="89443" y="2012594"/>
                  </a:lnTo>
                  <a:lnTo>
                    <a:pt x="71840" y="2037137"/>
                  </a:lnTo>
                  <a:lnTo>
                    <a:pt x="54237" y="2061681"/>
                  </a:lnTo>
                  <a:lnTo>
                    <a:pt x="36633" y="2086225"/>
                  </a:lnTo>
                  <a:lnTo>
                    <a:pt x="19030" y="2110769"/>
                  </a:lnTo>
                  <a:lnTo>
                    <a:pt x="1426" y="2135313"/>
                  </a:lnTo>
                  <a:lnTo>
                    <a:pt x="0" y="2137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3159473" y="6432893"/>
              <a:ext cx="65594" cy="71650"/>
            </a:xfrm>
            <a:custGeom>
              <a:avLst/>
              <a:pathLst>
                <a:path w="65594" h="71650">
                  <a:moveTo>
                    <a:pt x="7087" y="0"/>
                  </a:moveTo>
                  <a:lnTo>
                    <a:pt x="0" y="71650"/>
                  </a:lnTo>
                  <a:lnTo>
                    <a:pt x="65594" y="419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313203" y="4367241"/>
              <a:ext cx="379197" cy="479272"/>
            </a:xfrm>
            <a:custGeom>
              <a:avLst/>
              <a:pathLst>
                <a:path w="379197" h="479272">
                  <a:moveTo>
                    <a:pt x="379197" y="0"/>
                  </a:moveTo>
                  <a:lnTo>
                    <a:pt x="373111" y="7692"/>
                  </a:lnTo>
                  <a:lnTo>
                    <a:pt x="367024" y="15385"/>
                  </a:lnTo>
                  <a:lnTo>
                    <a:pt x="360937" y="23078"/>
                  </a:lnTo>
                  <a:lnTo>
                    <a:pt x="354851" y="30771"/>
                  </a:lnTo>
                  <a:lnTo>
                    <a:pt x="348764" y="38464"/>
                  </a:lnTo>
                  <a:lnTo>
                    <a:pt x="342678" y="46157"/>
                  </a:lnTo>
                  <a:lnTo>
                    <a:pt x="336591" y="53850"/>
                  </a:lnTo>
                  <a:lnTo>
                    <a:pt x="330505" y="61542"/>
                  </a:lnTo>
                  <a:lnTo>
                    <a:pt x="324418" y="69235"/>
                  </a:lnTo>
                  <a:lnTo>
                    <a:pt x="318332" y="76928"/>
                  </a:lnTo>
                  <a:lnTo>
                    <a:pt x="312245" y="84621"/>
                  </a:lnTo>
                  <a:lnTo>
                    <a:pt x="306158" y="92314"/>
                  </a:lnTo>
                  <a:lnTo>
                    <a:pt x="300072" y="100007"/>
                  </a:lnTo>
                  <a:lnTo>
                    <a:pt x="293985" y="107700"/>
                  </a:lnTo>
                  <a:lnTo>
                    <a:pt x="287899" y="115392"/>
                  </a:lnTo>
                  <a:lnTo>
                    <a:pt x="281812" y="123085"/>
                  </a:lnTo>
                  <a:lnTo>
                    <a:pt x="275726" y="130778"/>
                  </a:lnTo>
                  <a:lnTo>
                    <a:pt x="269639" y="138471"/>
                  </a:lnTo>
                  <a:lnTo>
                    <a:pt x="263553" y="146164"/>
                  </a:lnTo>
                  <a:lnTo>
                    <a:pt x="257466" y="153857"/>
                  </a:lnTo>
                  <a:lnTo>
                    <a:pt x="251380" y="161550"/>
                  </a:lnTo>
                  <a:lnTo>
                    <a:pt x="245293" y="169243"/>
                  </a:lnTo>
                  <a:lnTo>
                    <a:pt x="239206" y="176935"/>
                  </a:lnTo>
                  <a:lnTo>
                    <a:pt x="233120" y="184628"/>
                  </a:lnTo>
                  <a:lnTo>
                    <a:pt x="227033" y="192321"/>
                  </a:lnTo>
                  <a:lnTo>
                    <a:pt x="220947" y="200014"/>
                  </a:lnTo>
                  <a:lnTo>
                    <a:pt x="214860" y="207707"/>
                  </a:lnTo>
                  <a:lnTo>
                    <a:pt x="208774" y="215400"/>
                  </a:lnTo>
                  <a:lnTo>
                    <a:pt x="202687" y="223093"/>
                  </a:lnTo>
                  <a:lnTo>
                    <a:pt x="196601" y="230785"/>
                  </a:lnTo>
                  <a:lnTo>
                    <a:pt x="190514" y="238478"/>
                  </a:lnTo>
                  <a:lnTo>
                    <a:pt x="184427" y="246171"/>
                  </a:lnTo>
                  <a:lnTo>
                    <a:pt x="178341" y="253864"/>
                  </a:lnTo>
                  <a:lnTo>
                    <a:pt x="172254" y="261557"/>
                  </a:lnTo>
                  <a:lnTo>
                    <a:pt x="166168" y="269250"/>
                  </a:lnTo>
                  <a:lnTo>
                    <a:pt x="160081" y="276943"/>
                  </a:lnTo>
                  <a:lnTo>
                    <a:pt x="153995" y="284636"/>
                  </a:lnTo>
                  <a:lnTo>
                    <a:pt x="147908" y="292328"/>
                  </a:lnTo>
                  <a:lnTo>
                    <a:pt x="141822" y="300021"/>
                  </a:lnTo>
                  <a:lnTo>
                    <a:pt x="135735" y="307714"/>
                  </a:lnTo>
                  <a:lnTo>
                    <a:pt x="129648" y="315407"/>
                  </a:lnTo>
                  <a:lnTo>
                    <a:pt x="123562" y="323100"/>
                  </a:lnTo>
                  <a:lnTo>
                    <a:pt x="117475" y="330793"/>
                  </a:lnTo>
                  <a:lnTo>
                    <a:pt x="111389" y="338486"/>
                  </a:lnTo>
                  <a:lnTo>
                    <a:pt x="105302" y="346178"/>
                  </a:lnTo>
                  <a:lnTo>
                    <a:pt x="99216" y="353871"/>
                  </a:lnTo>
                  <a:lnTo>
                    <a:pt x="93129" y="361564"/>
                  </a:lnTo>
                  <a:lnTo>
                    <a:pt x="87043" y="369257"/>
                  </a:lnTo>
                  <a:lnTo>
                    <a:pt x="80956" y="376950"/>
                  </a:lnTo>
                  <a:lnTo>
                    <a:pt x="74869" y="384643"/>
                  </a:lnTo>
                  <a:lnTo>
                    <a:pt x="68783" y="392336"/>
                  </a:lnTo>
                  <a:lnTo>
                    <a:pt x="62696" y="400029"/>
                  </a:lnTo>
                  <a:lnTo>
                    <a:pt x="56610" y="407721"/>
                  </a:lnTo>
                  <a:lnTo>
                    <a:pt x="50523" y="415414"/>
                  </a:lnTo>
                  <a:lnTo>
                    <a:pt x="44437" y="423107"/>
                  </a:lnTo>
                  <a:lnTo>
                    <a:pt x="38350" y="430800"/>
                  </a:lnTo>
                  <a:lnTo>
                    <a:pt x="32264" y="438493"/>
                  </a:lnTo>
                  <a:lnTo>
                    <a:pt x="26177" y="446186"/>
                  </a:lnTo>
                  <a:lnTo>
                    <a:pt x="20091" y="453879"/>
                  </a:lnTo>
                  <a:lnTo>
                    <a:pt x="14004" y="461571"/>
                  </a:lnTo>
                  <a:lnTo>
                    <a:pt x="7917" y="469264"/>
                  </a:lnTo>
                  <a:lnTo>
                    <a:pt x="1831" y="476957"/>
                  </a:lnTo>
                  <a:lnTo>
                    <a:pt x="0" y="4792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313203" y="4775277"/>
              <a:ext cx="66921" cy="71236"/>
            </a:xfrm>
            <a:custGeom>
              <a:avLst/>
              <a:pathLst>
                <a:path w="66921" h="71236">
                  <a:moveTo>
                    <a:pt x="10456" y="0"/>
                  </a:moveTo>
                  <a:lnTo>
                    <a:pt x="0" y="71236"/>
                  </a:lnTo>
                  <a:lnTo>
                    <a:pt x="66921" y="44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4287230" y="4367241"/>
              <a:ext cx="405171" cy="1559988"/>
            </a:xfrm>
            <a:custGeom>
              <a:avLst/>
              <a:pathLst>
                <a:path w="405171" h="1559988">
                  <a:moveTo>
                    <a:pt x="405171" y="0"/>
                  </a:moveTo>
                  <a:lnTo>
                    <a:pt x="400164" y="19277"/>
                  </a:lnTo>
                  <a:lnTo>
                    <a:pt x="395157" y="38554"/>
                  </a:lnTo>
                  <a:lnTo>
                    <a:pt x="390150" y="57831"/>
                  </a:lnTo>
                  <a:lnTo>
                    <a:pt x="385144" y="77108"/>
                  </a:lnTo>
                  <a:lnTo>
                    <a:pt x="380137" y="96385"/>
                  </a:lnTo>
                  <a:lnTo>
                    <a:pt x="375130" y="115662"/>
                  </a:lnTo>
                  <a:lnTo>
                    <a:pt x="370123" y="134939"/>
                  </a:lnTo>
                  <a:lnTo>
                    <a:pt x="365117" y="154216"/>
                  </a:lnTo>
                  <a:lnTo>
                    <a:pt x="360110" y="173493"/>
                  </a:lnTo>
                  <a:lnTo>
                    <a:pt x="355103" y="192770"/>
                  </a:lnTo>
                  <a:lnTo>
                    <a:pt x="350096" y="212047"/>
                  </a:lnTo>
                  <a:lnTo>
                    <a:pt x="345089" y="231324"/>
                  </a:lnTo>
                  <a:lnTo>
                    <a:pt x="340083" y="250601"/>
                  </a:lnTo>
                  <a:lnTo>
                    <a:pt x="335076" y="269878"/>
                  </a:lnTo>
                  <a:lnTo>
                    <a:pt x="330069" y="289155"/>
                  </a:lnTo>
                  <a:lnTo>
                    <a:pt x="325062" y="308432"/>
                  </a:lnTo>
                  <a:lnTo>
                    <a:pt x="320056" y="327709"/>
                  </a:lnTo>
                  <a:lnTo>
                    <a:pt x="315049" y="346986"/>
                  </a:lnTo>
                  <a:lnTo>
                    <a:pt x="310042" y="366263"/>
                  </a:lnTo>
                  <a:lnTo>
                    <a:pt x="305035" y="385540"/>
                  </a:lnTo>
                  <a:lnTo>
                    <a:pt x="300029" y="404817"/>
                  </a:lnTo>
                  <a:lnTo>
                    <a:pt x="295022" y="424095"/>
                  </a:lnTo>
                  <a:lnTo>
                    <a:pt x="290015" y="443372"/>
                  </a:lnTo>
                  <a:lnTo>
                    <a:pt x="285008" y="462649"/>
                  </a:lnTo>
                  <a:lnTo>
                    <a:pt x="280001" y="481926"/>
                  </a:lnTo>
                  <a:lnTo>
                    <a:pt x="274995" y="501203"/>
                  </a:lnTo>
                  <a:lnTo>
                    <a:pt x="269988" y="520480"/>
                  </a:lnTo>
                  <a:lnTo>
                    <a:pt x="264981" y="539757"/>
                  </a:lnTo>
                  <a:lnTo>
                    <a:pt x="259974" y="559034"/>
                  </a:lnTo>
                  <a:lnTo>
                    <a:pt x="254968" y="578311"/>
                  </a:lnTo>
                  <a:lnTo>
                    <a:pt x="249961" y="597588"/>
                  </a:lnTo>
                  <a:lnTo>
                    <a:pt x="244954" y="616865"/>
                  </a:lnTo>
                  <a:lnTo>
                    <a:pt x="239947" y="636142"/>
                  </a:lnTo>
                  <a:lnTo>
                    <a:pt x="234940" y="655419"/>
                  </a:lnTo>
                  <a:lnTo>
                    <a:pt x="229934" y="674696"/>
                  </a:lnTo>
                  <a:lnTo>
                    <a:pt x="224927" y="693973"/>
                  </a:lnTo>
                  <a:lnTo>
                    <a:pt x="219920" y="713250"/>
                  </a:lnTo>
                  <a:lnTo>
                    <a:pt x="214913" y="732527"/>
                  </a:lnTo>
                  <a:lnTo>
                    <a:pt x="209907" y="751804"/>
                  </a:lnTo>
                  <a:lnTo>
                    <a:pt x="204900" y="771081"/>
                  </a:lnTo>
                  <a:lnTo>
                    <a:pt x="199893" y="790358"/>
                  </a:lnTo>
                  <a:lnTo>
                    <a:pt x="194886" y="809635"/>
                  </a:lnTo>
                  <a:lnTo>
                    <a:pt x="189880" y="828913"/>
                  </a:lnTo>
                  <a:lnTo>
                    <a:pt x="184873" y="848190"/>
                  </a:lnTo>
                  <a:lnTo>
                    <a:pt x="179866" y="867467"/>
                  </a:lnTo>
                  <a:lnTo>
                    <a:pt x="174859" y="886744"/>
                  </a:lnTo>
                  <a:lnTo>
                    <a:pt x="169852" y="906021"/>
                  </a:lnTo>
                  <a:lnTo>
                    <a:pt x="164846" y="925298"/>
                  </a:lnTo>
                  <a:lnTo>
                    <a:pt x="159839" y="944575"/>
                  </a:lnTo>
                  <a:lnTo>
                    <a:pt x="154832" y="963852"/>
                  </a:lnTo>
                  <a:lnTo>
                    <a:pt x="149825" y="983129"/>
                  </a:lnTo>
                  <a:lnTo>
                    <a:pt x="144819" y="1002406"/>
                  </a:lnTo>
                  <a:lnTo>
                    <a:pt x="139812" y="1021683"/>
                  </a:lnTo>
                  <a:lnTo>
                    <a:pt x="134805" y="1040960"/>
                  </a:lnTo>
                  <a:lnTo>
                    <a:pt x="129798" y="1060237"/>
                  </a:lnTo>
                  <a:lnTo>
                    <a:pt x="124792" y="1079514"/>
                  </a:lnTo>
                  <a:lnTo>
                    <a:pt x="119785" y="1098791"/>
                  </a:lnTo>
                  <a:lnTo>
                    <a:pt x="114778" y="1118068"/>
                  </a:lnTo>
                  <a:lnTo>
                    <a:pt x="109771" y="1137345"/>
                  </a:lnTo>
                  <a:lnTo>
                    <a:pt x="104764" y="1156622"/>
                  </a:lnTo>
                  <a:lnTo>
                    <a:pt x="99758" y="1175899"/>
                  </a:lnTo>
                  <a:lnTo>
                    <a:pt x="94751" y="1195176"/>
                  </a:lnTo>
                  <a:lnTo>
                    <a:pt x="89744" y="1214453"/>
                  </a:lnTo>
                  <a:lnTo>
                    <a:pt x="84737" y="1233731"/>
                  </a:lnTo>
                  <a:lnTo>
                    <a:pt x="79731" y="1253008"/>
                  </a:lnTo>
                  <a:lnTo>
                    <a:pt x="74724" y="1272285"/>
                  </a:lnTo>
                  <a:lnTo>
                    <a:pt x="69717" y="1291562"/>
                  </a:lnTo>
                  <a:lnTo>
                    <a:pt x="64710" y="1310839"/>
                  </a:lnTo>
                  <a:lnTo>
                    <a:pt x="59704" y="1330116"/>
                  </a:lnTo>
                  <a:lnTo>
                    <a:pt x="54697" y="1349393"/>
                  </a:lnTo>
                  <a:lnTo>
                    <a:pt x="49690" y="1368670"/>
                  </a:lnTo>
                  <a:lnTo>
                    <a:pt x="44683" y="1387947"/>
                  </a:lnTo>
                  <a:lnTo>
                    <a:pt x="39676" y="1407224"/>
                  </a:lnTo>
                  <a:lnTo>
                    <a:pt x="34670" y="1426501"/>
                  </a:lnTo>
                  <a:lnTo>
                    <a:pt x="29663" y="1445778"/>
                  </a:lnTo>
                  <a:lnTo>
                    <a:pt x="24656" y="1465055"/>
                  </a:lnTo>
                  <a:lnTo>
                    <a:pt x="19649" y="1484332"/>
                  </a:lnTo>
                  <a:lnTo>
                    <a:pt x="14643" y="1503609"/>
                  </a:lnTo>
                  <a:lnTo>
                    <a:pt x="9636" y="1522886"/>
                  </a:lnTo>
                  <a:lnTo>
                    <a:pt x="4629" y="1542163"/>
                  </a:lnTo>
                  <a:lnTo>
                    <a:pt x="0" y="155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4268061" y="5857828"/>
              <a:ext cx="69687" cy="69401"/>
            </a:xfrm>
            <a:custGeom>
              <a:avLst/>
              <a:pathLst>
                <a:path w="69687" h="69401">
                  <a:moveTo>
                    <a:pt x="0" y="0"/>
                  </a:moveTo>
                  <a:lnTo>
                    <a:pt x="19169" y="69401"/>
                  </a:lnTo>
                  <a:lnTo>
                    <a:pt x="69687" y="180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3963849" y="4367241"/>
              <a:ext cx="728551" cy="807274"/>
            </a:xfrm>
            <a:custGeom>
              <a:avLst/>
              <a:pathLst>
                <a:path w="728551" h="807274">
                  <a:moveTo>
                    <a:pt x="728551" y="0"/>
                  </a:moveTo>
                  <a:lnTo>
                    <a:pt x="718756" y="10853"/>
                  </a:lnTo>
                  <a:lnTo>
                    <a:pt x="708960" y="21707"/>
                  </a:lnTo>
                  <a:lnTo>
                    <a:pt x="699165" y="32561"/>
                  </a:lnTo>
                  <a:lnTo>
                    <a:pt x="689369" y="43415"/>
                  </a:lnTo>
                  <a:lnTo>
                    <a:pt x="679574" y="54269"/>
                  </a:lnTo>
                  <a:lnTo>
                    <a:pt x="669778" y="65123"/>
                  </a:lnTo>
                  <a:lnTo>
                    <a:pt x="659983" y="75976"/>
                  </a:lnTo>
                  <a:lnTo>
                    <a:pt x="650188" y="86830"/>
                  </a:lnTo>
                  <a:lnTo>
                    <a:pt x="640392" y="97684"/>
                  </a:lnTo>
                  <a:lnTo>
                    <a:pt x="630597" y="108538"/>
                  </a:lnTo>
                  <a:lnTo>
                    <a:pt x="620801" y="119392"/>
                  </a:lnTo>
                  <a:lnTo>
                    <a:pt x="611006" y="130246"/>
                  </a:lnTo>
                  <a:lnTo>
                    <a:pt x="601211" y="141099"/>
                  </a:lnTo>
                  <a:lnTo>
                    <a:pt x="591415" y="151953"/>
                  </a:lnTo>
                  <a:lnTo>
                    <a:pt x="581620" y="162807"/>
                  </a:lnTo>
                  <a:lnTo>
                    <a:pt x="571824" y="173661"/>
                  </a:lnTo>
                  <a:lnTo>
                    <a:pt x="562029" y="184515"/>
                  </a:lnTo>
                  <a:lnTo>
                    <a:pt x="552234" y="195369"/>
                  </a:lnTo>
                  <a:lnTo>
                    <a:pt x="542438" y="206223"/>
                  </a:lnTo>
                  <a:lnTo>
                    <a:pt x="532643" y="217076"/>
                  </a:lnTo>
                  <a:lnTo>
                    <a:pt x="522847" y="227930"/>
                  </a:lnTo>
                  <a:lnTo>
                    <a:pt x="513052" y="238784"/>
                  </a:lnTo>
                  <a:lnTo>
                    <a:pt x="503257" y="249638"/>
                  </a:lnTo>
                  <a:lnTo>
                    <a:pt x="493461" y="260492"/>
                  </a:lnTo>
                  <a:lnTo>
                    <a:pt x="483666" y="271346"/>
                  </a:lnTo>
                  <a:lnTo>
                    <a:pt x="473870" y="282199"/>
                  </a:lnTo>
                  <a:lnTo>
                    <a:pt x="464075" y="293053"/>
                  </a:lnTo>
                  <a:lnTo>
                    <a:pt x="454280" y="303907"/>
                  </a:lnTo>
                  <a:lnTo>
                    <a:pt x="444484" y="314761"/>
                  </a:lnTo>
                  <a:lnTo>
                    <a:pt x="434689" y="325615"/>
                  </a:lnTo>
                  <a:lnTo>
                    <a:pt x="424893" y="336469"/>
                  </a:lnTo>
                  <a:lnTo>
                    <a:pt x="415098" y="347323"/>
                  </a:lnTo>
                  <a:lnTo>
                    <a:pt x="405303" y="358176"/>
                  </a:lnTo>
                  <a:lnTo>
                    <a:pt x="395507" y="369030"/>
                  </a:lnTo>
                  <a:lnTo>
                    <a:pt x="385712" y="379884"/>
                  </a:lnTo>
                  <a:lnTo>
                    <a:pt x="375916" y="390738"/>
                  </a:lnTo>
                  <a:lnTo>
                    <a:pt x="366121" y="401592"/>
                  </a:lnTo>
                  <a:lnTo>
                    <a:pt x="356326" y="412446"/>
                  </a:lnTo>
                  <a:lnTo>
                    <a:pt x="346530" y="423299"/>
                  </a:lnTo>
                  <a:lnTo>
                    <a:pt x="336735" y="434153"/>
                  </a:lnTo>
                  <a:lnTo>
                    <a:pt x="326939" y="445007"/>
                  </a:lnTo>
                  <a:lnTo>
                    <a:pt x="317144" y="455861"/>
                  </a:lnTo>
                  <a:lnTo>
                    <a:pt x="307349" y="466715"/>
                  </a:lnTo>
                  <a:lnTo>
                    <a:pt x="297553" y="477569"/>
                  </a:lnTo>
                  <a:lnTo>
                    <a:pt x="287758" y="488423"/>
                  </a:lnTo>
                  <a:lnTo>
                    <a:pt x="277962" y="499276"/>
                  </a:lnTo>
                  <a:lnTo>
                    <a:pt x="268167" y="510130"/>
                  </a:lnTo>
                  <a:lnTo>
                    <a:pt x="258372" y="520984"/>
                  </a:lnTo>
                  <a:lnTo>
                    <a:pt x="248576" y="531838"/>
                  </a:lnTo>
                  <a:lnTo>
                    <a:pt x="238781" y="542692"/>
                  </a:lnTo>
                  <a:lnTo>
                    <a:pt x="228985" y="553546"/>
                  </a:lnTo>
                  <a:lnTo>
                    <a:pt x="219190" y="564399"/>
                  </a:lnTo>
                  <a:lnTo>
                    <a:pt x="209394" y="575253"/>
                  </a:lnTo>
                  <a:lnTo>
                    <a:pt x="199599" y="586107"/>
                  </a:lnTo>
                  <a:lnTo>
                    <a:pt x="189804" y="596961"/>
                  </a:lnTo>
                  <a:lnTo>
                    <a:pt x="180008" y="607815"/>
                  </a:lnTo>
                  <a:lnTo>
                    <a:pt x="170213" y="618669"/>
                  </a:lnTo>
                  <a:lnTo>
                    <a:pt x="160417" y="629523"/>
                  </a:lnTo>
                  <a:lnTo>
                    <a:pt x="150622" y="640376"/>
                  </a:lnTo>
                  <a:lnTo>
                    <a:pt x="140827" y="651230"/>
                  </a:lnTo>
                  <a:lnTo>
                    <a:pt x="131031" y="662084"/>
                  </a:lnTo>
                  <a:lnTo>
                    <a:pt x="121236" y="672938"/>
                  </a:lnTo>
                  <a:lnTo>
                    <a:pt x="111440" y="683792"/>
                  </a:lnTo>
                  <a:lnTo>
                    <a:pt x="101645" y="694646"/>
                  </a:lnTo>
                  <a:lnTo>
                    <a:pt x="91850" y="705499"/>
                  </a:lnTo>
                  <a:lnTo>
                    <a:pt x="82054" y="716353"/>
                  </a:lnTo>
                  <a:lnTo>
                    <a:pt x="72259" y="727207"/>
                  </a:lnTo>
                  <a:lnTo>
                    <a:pt x="62463" y="738061"/>
                  </a:lnTo>
                  <a:lnTo>
                    <a:pt x="52668" y="748915"/>
                  </a:lnTo>
                  <a:lnTo>
                    <a:pt x="42873" y="759769"/>
                  </a:lnTo>
                  <a:lnTo>
                    <a:pt x="33077" y="770623"/>
                  </a:lnTo>
                  <a:lnTo>
                    <a:pt x="23282" y="781476"/>
                  </a:lnTo>
                  <a:lnTo>
                    <a:pt x="13486" y="792330"/>
                  </a:lnTo>
                  <a:lnTo>
                    <a:pt x="3691" y="803184"/>
                  </a:lnTo>
                  <a:lnTo>
                    <a:pt x="0" y="8072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3963849" y="5104107"/>
              <a:ext cx="68501" cy="70409"/>
            </a:xfrm>
            <a:custGeom>
              <a:avLst/>
              <a:pathLst>
                <a:path w="68501" h="70409">
                  <a:moveTo>
                    <a:pt x="15050" y="0"/>
                  </a:moveTo>
                  <a:lnTo>
                    <a:pt x="0" y="70409"/>
                  </a:lnTo>
                  <a:lnTo>
                    <a:pt x="68501" y="482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1599586" y="5958060"/>
              <a:ext cx="1867211" cy="843920"/>
            </a:xfrm>
            <a:custGeom>
              <a:avLst/>
              <a:pathLst>
                <a:path w="1867211" h="843920">
                  <a:moveTo>
                    <a:pt x="0" y="843920"/>
                  </a:moveTo>
                  <a:lnTo>
                    <a:pt x="22174" y="833898"/>
                  </a:lnTo>
                  <a:lnTo>
                    <a:pt x="44348" y="823876"/>
                  </a:lnTo>
                  <a:lnTo>
                    <a:pt x="66523" y="813854"/>
                  </a:lnTo>
                  <a:lnTo>
                    <a:pt x="88697" y="803832"/>
                  </a:lnTo>
                  <a:lnTo>
                    <a:pt x="110871" y="793810"/>
                  </a:lnTo>
                  <a:lnTo>
                    <a:pt x="133046" y="783787"/>
                  </a:lnTo>
                  <a:lnTo>
                    <a:pt x="155220" y="773765"/>
                  </a:lnTo>
                  <a:lnTo>
                    <a:pt x="177394" y="763743"/>
                  </a:lnTo>
                  <a:lnTo>
                    <a:pt x="199569" y="753721"/>
                  </a:lnTo>
                  <a:lnTo>
                    <a:pt x="221743" y="743699"/>
                  </a:lnTo>
                  <a:lnTo>
                    <a:pt x="243917" y="733677"/>
                  </a:lnTo>
                  <a:lnTo>
                    <a:pt x="266092" y="723655"/>
                  </a:lnTo>
                  <a:lnTo>
                    <a:pt x="288266" y="713633"/>
                  </a:lnTo>
                  <a:lnTo>
                    <a:pt x="310441" y="703611"/>
                  </a:lnTo>
                  <a:lnTo>
                    <a:pt x="332615" y="693588"/>
                  </a:lnTo>
                  <a:lnTo>
                    <a:pt x="354789" y="683566"/>
                  </a:lnTo>
                  <a:lnTo>
                    <a:pt x="376964" y="673544"/>
                  </a:lnTo>
                  <a:lnTo>
                    <a:pt x="399138" y="663522"/>
                  </a:lnTo>
                  <a:lnTo>
                    <a:pt x="421312" y="653500"/>
                  </a:lnTo>
                  <a:lnTo>
                    <a:pt x="443487" y="643478"/>
                  </a:lnTo>
                  <a:lnTo>
                    <a:pt x="465661" y="633456"/>
                  </a:lnTo>
                  <a:lnTo>
                    <a:pt x="487835" y="623434"/>
                  </a:lnTo>
                  <a:lnTo>
                    <a:pt x="510010" y="613412"/>
                  </a:lnTo>
                  <a:lnTo>
                    <a:pt x="532184" y="603389"/>
                  </a:lnTo>
                  <a:lnTo>
                    <a:pt x="554358" y="593367"/>
                  </a:lnTo>
                  <a:lnTo>
                    <a:pt x="576533" y="583345"/>
                  </a:lnTo>
                  <a:lnTo>
                    <a:pt x="598707" y="573323"/>
                  </a:lnTo>
                  <a:lnTo>
                    <a:pt x="620882" y="563301"/>
                  </a:lnTo>
                  <a:lnTo>
                    <a:pt x="643056" y="553279"/>
                  </a:lnTo>
                  <a:lnTo>
                    <a:pt x="665230" y="543257"/>
                  </a:lnTo>
                  <a:lnTo>
                    <a:pt x="687405" y="533235"/>
                  </a:lnTo>
                  <a:lnTo>
                    <a:pt x="709579" y="523213"/>
                  </a:lnTo>
                  <a:lnTo>
                    <a:pt x="731753" y="513191"/>
                  </a:lnTo>
                  <a:lnTo>
                    <a:pt x="753928" y="503168"/>
                  </a:lnTo>
                  <a:lnTo>
                    <a:pt x="776102" y="493146"/>
                  </a:lnTo>
                  <a:lnTo>
                    <a:pt x="798276" y="483124"/>
                  </a:lnTo>
                  <a:lnTo>
                    <a:pt x="820451" y="473102"/>
                  </a:lnTo>
                  <a:lnTo>
                    <a:pt x="842625" y="463080"/>
                  </a:lnTo>
                  <a:lnTo>
                    <a:pt x="864800" y="453058"/>
                  </a:lnTo>
                  <a:lnTo>
                    <a:pt x="886974" y="443036"/>
                  </a:lnTo>
                  <a:lnTo>
                    <a:pt x="909148" y="433014"/>
                  </a:lnTo>
                  <a:lnTo>
                    <a:pt x="931323" y="422992"/>
                  </a:lnTo>
                  <a:lnTo>
                    <a:pt x="953497" y="412969"/>
                  </a:lnTo>
                  <a:lnTo>
                    <a:pt x="975671" y="402947"/>
                  </a:lnTo>
                  <a:lnTo>
                    <a:pt x="997846" y="392925"/>
                  </a:lnTo>
                  <a:lnTo>
                    <a:pt x="1020020" y="382903"/>
                  </a:lnTo>
                  <a:lnTo>
                    <a:pt x="1042194" y="372881"/>
                  </a:lnTo>
                  <a:lnTo>
                    <a:pt x="1064369" y="362859"/>
                  </a:lnTo>
                  <a:lnTo>
                    <a:pt x="1086543" y="352837"/>
                  </a:lnTo>
                  <a:lnTo>
                    <a:pt x="1108717" y="342815"/>
                  </a:lnTo>
                  <a:lnTo>
                    <a:pt x="1130892" y="332793"/>
                  </a:lnTo>
                  <a:lnTo>
                    <a:pt x="1153066" y="322770"/>
                  </a:lnTo>
                  <a:lnTo>
                    <a:pt x="1175241" y="312748"/>
                  </a:lnTo>
                  <a:lnTo>
                    <a:pt x="1197415" y="302726"/>
                  </a:lnTo>
                  <a:lnTo>
                    <a:pt x="1219589" y="292704"/>
                  </a:lnTo>
                  <a:lnTo>
                    <a:pt x="1241764" y="282682"/>
                  </a:lnTo>
                  <a:lnTo>
                    <a:pt x="1263938" y="272660"/>
                  </a:lnTo>
                  <a:lnTo>
                    <a:pt x="1286112" y="262638"/>
                  </a:lnTo>
                  <a:lnTo>
                    <a:pt x="1308287" y="252616"/>
                  </a:lnTo>
                  <a:lnTo>
                    <a:pt x="1330461" y="242594"/>
                  </a:lnTo>
                  <a:lnTo>
                    <a:pt x="1352635" y="232572"/>
                  </a:lnTo>
                  <a:lnTo>
                    <a:pt x="1374810" y="222549"/>
                  </a:lnTo>
                  <a:lnTo>
                    <a:pt x="1396984" y="212527"/>
                  </a:lnTo>
                  <a:lnTo>
                    <a:pt x="1419159" y="202505"/>
                  </a:lnTo>
                  <a:lnTo>
                    <a:pt x="1441333" y="192483"/>
                  </a:lnTo>
                  <a:lnTo>
                    <a:pt x="1463507" y="182461"/>
                  </a:lnTo>
                  <a:lnTo>
                    <a:pt x="1485682" y="172439"/>
                  </a:lnTo>
                  <a:lnTo>
                    <a:pt x="1507856" y="162417"/>
                  </a:lnTo>
                  <a:lnTo>
                    <a:pt x="1530030" y="152395"/>
                  </a:lnTo>
                  <a:lnTo>
                    <a:pt x="1552205" y="142373"/>
                  </a:lnTo>
                  <a:lnTo>
                    <a:pt x="1574379" y="132350"/>
                  </a:lnTo>
                  <a:lnTo>
                    <a:pt x="1596553" y="122328"/>
                  </a:lnTo>
                  <a:lnTo>
                    <a:pt x="1618728" y="112306"/>
                  </a:lnTo>
                  <a:lnTo>
                    <a:pt x="1640902" y="102284"/>
                  </a:lnTo>
                  <a:lnTo>
                    <a:pt x="1663076" y="92262"/>
                  </a:lnTo>
                  <a:lnTo>
                    <a:pt x="1685251" y="82240"/>
                  </a:lnTo>
                  <a:lnTo>
                    <a:pt x="1707425" y="72218"/>
                  </a:lnTo>
                  <a:lnTo>
                    <a:pt x="1729600" y="62196"/>
                  </a:lnTo>
                  <a:lnTo>
                    <a:pt x="1751774" y="52174"/>
                  </a:lnTo>
                  <a:lnTo>
                    <a:pt x="1773948" y="42151"/>
                  </a:lnTo>
                  <a:lnTo>
                    <a:pt x="1796123" y="32129"/>
                  </a:lnTo>
                  <a:lnTo>
                    <a:pt x="1818297" y="22107"/>
                  </a:lnTo>
                  <a:lnTo>
                    <a:pt x="1840471" y="12085"/>
                  </a:lnTo>
                  <a:lnTo>
                    <a:pt x="1862646" y="2063"/>
                  </a:lnTo>
                  <a:lnTo>
                    <a:pt x="18672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395151" y="5950936"/>
              <a:ext cx="71646" cy="65609"/>
            </a:xfrm>
            <a:custGeom>
              <a:avLst/>
              <a:pathLst>
                <a:path w="71646" h="65609">
                  <a:moveTo>
                    <a:pt x="29653" y="65609"/>
                  </a:moveTo>
                  <a:lnTo>
                    <a:pt x="71646" y="71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1599586" y="4927831"/>
              <a:ext cx="1576645" cy="1874149"/>
            </a:xfrm>
            <a:custGeom>
              <a:avLst/>
              <a:pathLst>
                <a:path w="1576645" h="1874149">
                  <a:moveTo>
                    <a:pt x="0" y="1874149"/>
                  </a:moveTo>
                  <a:lnTo>
                    <a:pt x="18266" y="1852435"/>
                  </a:lnTo>
                  <a:lnTo>
                    <a:pt x="36533" y="1830722"/>
                  </a:lnTo>
                  <a:lnTo>
                    <a:pt x="54799" y="1809008"/>
                  </a:lnTo>
                  <a:lnTo>
                    <a:pt x="73066" y="1787295"/>
                  </a:lnTo>
                  <a:lnTo>
                    <a:pt x="91333" y="1765582"/>
                  </a:lnTo>
                  <a:lnTo>
                    <a:pt x="109599" y="1743868"/>
                  </a:lnTo>
                  <a:lnTo>
                    <a:pt x="127866" y="1722155"/>
                  </a:lnTo>
                  <a:lnTo>
                    <a:pt x="146133" y="1700441"/>
                  </a:lnTo>
                  <a:lnTo>
                    <a:pt x="164399" y="1678728"/>
                  </a:lnTo>
                  <a:lnTo>
                    <a:pt x="182666" y="1657014"/>
                  </a:lnTo>
                  <a:lnTo>
                    <a:pt x="200933" y="1635301"/>
                  </a:lnTo>
                  <a:lnTo>
                    <a:pt x="219199" y="1613587"/>
                  </a:lnTo>
                  <a:lnTo>
                    <a:pt x="237466" y="1591874"/>
                  </a:lnTo>
                  <a:lnTo>
                    <a:pt x="255733" y="1570160"/>
                  </a:lnTo>
                  <a:lnTo>
                    <a:pt x="273999" y="1548447"/>
                  </a:lnTo>
                  <a:lnTo>
                    <a:pt x="292266" y="1526734"/>
                  </a:lnTo>
                  <a:lnTo>
                    <a:pt x="310533" y="1505020"/>
                  </a:lnTo>
                  <a:lnTo>
                    <a:pt x="328799" y="1483307"/>
                  </a:lnTo>
                  <a:lnTo>
                    <a:pt x="347066" y="1461593"/>
                  </a:lnTo>
                  <a:lnTo>
                    <a:pt x="365333" y="1439880"/>
                  </a:lnTo>
                  <a:lnTo>
                    <a:pt x="383599" y="1418166"/>
                  </a:lnTo>
                  <a:lnTo>
                    <a:pt x="401866" y="1396453"/>
                  </a:lnTo>
                  <a:lnTo>
                    <a:pt x="420132" y="1374739"/>
                  </a:lnTo>
                  <a:lnTo>
                    <a:pt x="438399" y="1353026"/>
                  </a:lnTo>
                  <a:lnTo>
                    <a:pt x="456666" y="1331312"/>
                  </a:lnTo>
                  <a:lnTo>
                    <a:pt x="474932" y="1309599"/>
                  </a:lnTo>
                  <a:lnTo>
                    <a:pt x="493199" y="1287886"/>
                  </a:lnTo>
                  <a:lnTo>
                    <a:pt x="511466" y="1266172"/>
                  </a:lnTo>
                  <a:lnTo>
                    <a:pt x="529732" y="1244459"/>
                  </a:lnTo>
                  <a:lnTo>
                    <a:pt x="547999" y="1222745"/>
                  </a:lnTo>
                  <a:lnTo>
                    <a:pt x="566266" y="1201032"/>
                  </a:lnTo>
                  <a:lnTo>
                    <a:pt x="584532" y="1179318"/>
                  </a:lnTo>
                  <a:lnTo>
                    <a:pt x="602799" y="1157605"/>
                  </a:lnTo>
                  <a:lnTo>
                    <a:pt x="621066" y="1135891"/>
                  </a:lnTo>
                  <a:lnTo>
                    <a:pt x="639332" y="1114178"/>
                  </a:lnTo>
                  <a:lnTo>
                    <a:pt x="657599" y="1092464"/>
                  </a:lnTo>
                  <a:lnTo>
                    <a:pt x="675866" y="1070751"/>
                  </a:lnTo>
                  <a:lnTo>
                    <a:pt x="694132" y="1049038"/>
                  </a:lnTo>
                  <a:lnTo>
                    <a:pt x="712399" y="1027324"/>
                  </a:lnTo>
                  <a:lnTo>
                    <a:pt x="730666" y="1005611"/>
                  </a:lnTo>
                  <a:lnTo>
                    <a:pt x="748932" y="983897"/>
                  </a:lnTo>
                  <a:lnTo>
                    <a:pt x="767199" y="962184"/>
                  </a:lnTo>
                  <a:lnTo>
                    <a:pt x="785465" y="940470"/>
                  </a:lnTo>
                  <a:lnTo>
                    <a:pt x="803732" y="918757"/>
                  </a:lnTo>
                  <a:lnTo>
                    <a:pt x="821999" y="897043"/>
                  </a:lnTo>
                  <a:lnTo>
                    <a:pt x="840265" y="875330"/>
                  </a:lnTo>
                  <a:lnTo>
                    <a:pt x="858532" y="853616"/>
                  </a:lnTo>
                  <a:lnTo>
                    <a:pt x="876799" y="831903"/>
                  </a:lnTo>
                  <a:lnTo>
                    <a:pt x="895065" y="810190"/>
                  </a:lnTo>
                  <a:lnTo>
                    <a:pt x="913332" y="788476"/>
                  </a:lnTo>
                  <a:lnTo>
                    <a:pt x="931599" y="766763"/>
                  </a:lnTo>
                  <a:lnTo>
                    <a:pt x="949865" y="745049"/>
                  </a:lnTo>
                  <a:lnTo>
                    <a:pt x="968132" y="723336"/>
                  </a:lnTo>
                  <a:lnTo>
                    <a:pt x="986399" y="701622"/>
                  </a:lnTo>
                  <a:lnTo>
                    <a:pt x="1004665" y="679909"/>
                  </a:lnTo>
                  <a:lnTo>
                    <a:pt x="1022932" y="658195"/>
                  </a:lnTo>
                  <a:lnTo>
                    <a:pt x="1041199" y="636482"/>
                  </a:lnTo>
                  <a:lnTo>
                    <a:pt x="1059465" y="614768"/>
                  </a:lnTo>
                  <a:lnTo>
                    <a:pt x="1077732" y="593055"/>
                  </a:lnTo>
                  <a:lnTo>
                    <a:pt x="1095999" y="571341"/>
                  </a:lnTo>
                  <a:lnTo>
                    <a:pt x="1114265" y="549628"/>
                  </a:lnTo>
                  <a:lnTo>
                    <a:pt x="1132532" y="527915"/>
                  </a:lnTo>
                  <a:lnTo>
                    <a:pt x="1150798" y="506201"/>
                  </a:lnTo>
                  <a:lnTo>
                    <a:pt x="1169065" y="484488"/>
                  </a:lnTo>
                  <a:lnTo>
                    <a:pt x="1187332" y="462774"/>
                  </a:lnTo>
                  <a:lnTo>
                    <a:pt x="1205598" y="441061"/>
                  </a:lnTo>
                  <a:lnTo>
                    <a:pt x="1223865" y="419347"/>
                  </a:lnTo>
                  <a:lnTo>
                    <a:pt x="1242132" y="397634"/>
                  </a:lnTo>
                  <a:lnTo>
                    <a:pt x="1260398" y="375920"/>
                  </a:lnTo>
                  <a:lnTo>
                    <a:pt x="1278665" y="354207"/>
                  </a:lnTo>
                  <a:lnTo>
                    <a:pt x="1296932" y="332493"/>
                  </a:lnTo>
                  <a:lnTo>
                    <a:pt x="1315198" y="310780"/>
                  </a:lnTo>
                  <a:lnTo>
                    <a:pt x="1333465" y="289067"/>
                  </a:lnTo>
                  <a:lnTo>
                    <a:pt x="1351732" y="267353"/>
                  </a:lnTo>
                  <a:lnTo>
                    <a:pt x="1369998" y="245640"/>
                  </a:lnTo>
                  <a:lnTo>
                    <a:pt x="1388265" y="223926"/>
                  </a:lnTo>
                  <a:lnTo>
                    <a:pt x="1406532" y="202213"/>
                  </a:lnTo>
                  <a:lnTo>
                    <a:pt x="1424798" y="180499"/>
                  </a:lnTo>
                  <a:lnTo>
                    <a:pt x="1443065" y="158786"/>
                  </a:lnTo>
                  <a:lnTo>
                    <a:pt x="1461332" y="137072"/>
                  </a:lnTo>
                  <a:lnTo>
                    <a:pt x="1479598" y="115359"/>
                  </a:lnTo>
                  <a:lnTo>
                    <a:pt x="1497865" y="93645"/>
                  </a:lnTo>
                  <a:lnTo>
                    <a:pt x="1516131" y="71932"/>
                  </a:lnTo>
                  <a:lnTo>
                    <a:pt x="1534398" y="50219"/>
                  </a:lnTo>
                  <a:lnTo>
                    <a:pt x="1552665" y="28505"/>
                  </a:lnTo>
                  <a:lnTo>
                    <a:pt x="1570931" y="6792"/>
                  </a:lnTo>
                  <a:lnTo>
                    <a:pt x="15766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3108543" y="4927831"/>
              <a:ext cx="67688" cy="70890"/>
            </a:xfrm>
            <a:custGeom>
              <a:avLst/>
              <a:pathLst>
                <a:path w="67688" h="70890">
                  <a:moveTo>
                    <a:pt x="55096" y="70890"/>
                  </a:moveTo>
                  <a:lnTo>
                    <a:pt x="67688" y="0"/>
                  </a:lnTo>
                  <a:lnTo>
                    <a:pt x="0" y="24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1599586" y="6102832"/>
              <a:ext cx="820921" cy="699148"/>
            </a:xfrm>
            <a:custGeom>
              <a:avLst/>
              <a:pathLst>
                <a:path w="820921" h="699148">
                  <a:moveTo>
                    <a:pt x="0" y="699148"/>
                  </a:moveTo>
                  <a:lnTo>
                    <a:pt x="11060" y="689728"/>
                  </a:lnTo>
                  <a:lnTo>
                    <a:pt x="22121" y="680308"/>
                  </a:lnTo>
                  <a:lnTo>
                    <a:pt x="33181" y="670888"/>
                  </a:lnTo>
                  <a:lnTo>
                    <a:pt x="44242" y="661468"/>
                  </a:lnTo>
                  <a:lnTo>
                    <a:pt x="55302" y="652049"/>
                  </a:lnTo>
                  <a:lnTo>
                    <a:pt x="66363" y="642629"/>
                  </a:lnTo>
                  <a:lnTo>
                    <a:pt x="77423" y="633209"/>
                  </a:lnTo>
                  <a:lnTo>
                    <a:pt x="88484" y="623789"/>
                  </a:lnTo>
                  <a:lnTo>
                    <a:pt x="99545" y="614369"/>
                  </a:lnTo>
                  <a:lnTo>
                    <a:pt x="110605" y="604949"/>
                  </a:lnTo>
                  <a:lnTo>
                    <a:pt x="121666" y="595529"/>
                  </a:lnTo>
                  <a:lnTo>
                    <a:pt x="132726" y="586110"/>
                  </a:lnTo>
                  <a:lnTo>
                    <a:pt x="143787" y="576690"/>
                  </a:lnTo>
                  <a:lnTo>
                    <a:pt x="154847" y="567270"/>
                  </a:lnTo>
                  <a:lnTo>
                    <a:pt x="165908" y="557850"/>
                  </a:lnTo>
                  <a:lnTo>
                    <a:pt x="176968" y="548430"/>
                  </a:lnTo>
                  <a:lnTo>
                    <a:pt x="188029" y="539010"/>
                  </a:lnTo>
                  <a:lnTo>
                    <a:pt x="199090" y="529590"/>
                  </a:lnTo>
                  <a:lnTo>
                    <a:pt x="210150" y="520171"/>
                  </a:lnTo>
                  <a:lnTo>
                    <a:pt x="221211" y="510751"/>
                  </a:lnTo>
                  <a:lnTo>
                    <a:pt x="232271" y="501331"/>
                  </a:lnTo>
                  <a:lnTo>
                    <a:pt x="243332" y="491911"/>
                  </a:lnTo>
                  <a:lnTo>
                    <a:pt x="254392" y="482491"/>
                  </a:lnTo>
                  <a:lnTo>
                    <a:pt x="265453" y="473071"/>
                  </a:lnTo>
                  <a:lnTo>
                    <a:pt x="276513" y="463651"/>
                  </a:lnTo>
                  <a:lnTo>
                    <a:pt x="287574" y="454231"/>
                  </a:lnTo>
                  <a:lnTo>
                    <a:pt x="298635" y="444812"/>
                  </a:lnTo>
                  <a:lnTo>
                    <a:pt x="309695" y="435392"/>
                  </a:lnTo>
                  <a:lnTo>
                    <a:pt x="320756" y="425972"/>
                  </a:lnTo>
                  <a:lnTo>
                    <a:pt x="331816" y="416552"/>
                  </a:lnTo>
                  <a:lnTo>
                    <a:pt x="342877" y="407132"/>
                  </a:lnTo>
                  <a:lnTo>
                    <a:pt x="353937" y="397712"/>
                  </a:lnTo>
                  <a:lnTo>
                    <a:pt x="364998" y="388292"/>
                  </a:lnTo>
                  <a:lnTo>
                    <a:pt x="376058" y="378873"/>
                  </a:lnTo>
                  <a:lnTo>
                    <a:pt x="387119" y="369453"/>
                  </a:lnTo>
                  <a:lnTo>
                    <a:pt x="398180" y="360033"/>
                  </a:lnTo>
                  <a:lnTo>
                    <a:pt x="409240" y="350613"/>
                  </a:lnTo>
                  <a:lnTo>
                    <a:pt x="420301" y="341193"/>
                  </a:lnTo>
                  <a:lnTo>
                    <a:pt x="431361" y="331773"/>
                  </a:lnTo>
                  <a:lnTo>
                    <a:pt x="442422" y="322353"/>
                  </a:lnTo>
                  <a:lnTo>
                    <a:pt x="453482" y="312934"/>
                  </a:lnTo>
                  <a:lnTo>
                    <a:pt x="464543" y="303514"/>
                  </a:lnTo>
                  <a:lnTo>
                    <a:pt x="475603" y="294094"/>
                  </a:lnTo>
                  <a:lnTo>
                    <a:pt x="486664" y="284674"/>
                  </a:lnTo>
                  <a:lnTo>
                    <a:pt x="497725" y="275254"/>
                  </a:lnTo>
                  <a:lnTo>
                    <a:pt x="508785" y="265834"/>
                  </a:lnTo>
                  <a:lnTo>
                    <a:pt x="519846" y="256414"/>
                  </a:lnTo>
                  <a:lnTo>
                    <a:pt x="530906" y="246995"/>
                  </a:lnTo>
                  <a:lnTo>
                    <a:pt x="541967" y="237575"/>
                  </a:lnTo>
                  <a:lnTo>
                    <a:pt x="553027" y="228155"/>
                  </a:lnTo>
                  <a:lnTo>
                    <a:pt x="564088" y="218735"/>
                  </a:lnTo>
                  <a:lnTo>
                    <a:pt x="575148" y="209315"/>
                  </a:lnTo>
                  <a:lnTo>
                    <a:pt x="586209" y="199895"/>
                  </a:lnTo>
                  <a:lnTo>
                    <a:pt x="597270" y="190475"/>
                  </a:lnTo>
                  <a:lnTo>
                    <a:pt x="608330" y="181056"/>
                  </a:lnTo>
                  <a:lnTo>
                    <a:pt x="619391" y="171636"/>
                  </a:lnTo>
                  <a:lnTo>
                    <a:pt x="630451" y="162216"/>
                  </a:lnTo>
                  <a:lnTo>
                    <a:pt x="641512" y="152796"/>
                  </a:lnTo>
                  <a:lnTo>
                    <a:pt x="652572" y="143376"/>
                  </a:lnTo>
                  <a:lnTo>
                    <a:pt x="663633" y="133956"/>
                  </a:lnTo>
                  <a:lnTo>
                    <a:pt x="674693" y="124536"/>
                  </a:lnTo>
                  <a:lnTo>
                    <a:pt x="685754" y="115116"/>
                  </a:lnTo>
                  <a:lnTo>
                    <a:pt x="696815" y="105697"/>
                  </a:lnTo>
                  <a:lnTo>
                    <a:pt x="707875" y="96277"/>
                  </a:lnTo>
                  <a:lnTo>
                    <a:pt x="718936" y="86857"/>
                  </a:lnTo>
                  <a:lnTo>
                    <a:pt x="729996" y="77437"/>
                  </a:lnTo>
                  <a:lnTo>
                    <a:pt x="741057" y="68017"/>
                  </a:lnTo>
                  <a:lnTo>
                    <a:pt x="752117" y="58597"/>
                  </a:lnTo>
                  <a:lnTo>
                    <a:pt x="763178" y="49177"/>
                  </a:lnTo>
                  <a:lnTo>
                    <a:pt x="774238" y="39758"/>
                  </a:lnTo>
                  <a:lnTo>
                    <a:pt x="785299" y="30338"/>
                  </a:lnTo>
                  <a:lnTo>
                    <a:pt x="796360" y="20918"/>
                  </a:lnTo>
                  <a:lnTo>
                    <a:pt x="807420" y="11498"/>
                  </a:lnTo>
                  <a:lnTo>
                    <a:pt x="818481" y="2078"/>
                  </a:lnTo>
                  <a:lnTo>
                    <a:pt x="8209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2349695" y="6102832"/>
              <a:ext cx="70812" cy="67836"/>
            </a:xfrm>
            <a:custGeom>
              <a:avLst/>
              <a:pathLst>
                <a:path w="70812" h="67836">
                  <a:moveTo>
                    <a:pt x="46683" y="67836"/>
                  </a:moveTo>
                  <a:lnTo>
                    <a:pt x="70812" y="0"/>
                  </a:lnTo>
                  <a:lnTo>
                    <a:pt x="0" y="130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1599586" y="4843040"/>
              <a:ext cx="1836416" cy="1958940"/>
            </a:xfrm>
            <a:custGeom>
              <a:avLst/>
              <a:pathLst>
                <a:path w="1836416" h="1958940">
                  <a:moveTo>
                    <a:pt x="0" y="1958940"/>
                  </a:moveTo>
                  <a:lnTo>
                    <a:pt x="21036" y="1936500"/>
                  </a:lnTo>
                  <a:lnTo>
                    <a:pt x="42073" y="1914059"/>
                  </a:lnTo>
                  <a:lnTo>
                    <a:pt x="63109" y="1891619"/>
                  </a:lnTo>
                  <a:lnTo>
                    <a:pt x="84146" y="1869179"/>
                  </a:lnTo>
                  <a:lnTo>
                    <a:pt x="105183" y="1846739"/>
                  </a:lnTo>
                  <a:lnTo>
                    <a:pt x="126219" y="1824299"/>
                  </a:lnTo>
                  <a:lnTo>
                    <a:pt x="147256" y="1801858"/>
                  </a:lnTo>
                  <a:lnTo>
                    <a:pt x="168293" y="1779418"/>
                  </a:lnTo>
                  <a:lnTo>
                    <a:pt x="189329" y="1756978"/>
                  </a:lnTo>
                  <a:lnTo>
                    <a:pt x="210366" y="1734538"/>
                  </a:lnTo>
                  <a:lnTo>
                    <a:pt x="231403" y="1712098"/>
                  </a:lnTo>
                  <a:lnTo>
                    <a:pt x="252439" y="1689657"/>
                  </a:lnTo>
                  <a:lnTo>
                    <a:pt x="273476" y="1667217"/>
                  </a:lnTo>
                  <a:lnTo>
                    <a:pt x="294513" y="1644777"/>
                  </a:lnTo>
                  <a:lnTo>
                    <a:pt x="315549" y="1622337"/>
                  </a:lnTo>
                  <a:lnTo>
                    <a:pt x="336586" y="1599897"/>
                  </a:lnTo>
                  <a:lnTo>
                    <a:pt x="357623" y="1577456"/>
                  </a:lnTo>
                  <a:lnTo>
                    <a:pt x="378659" y="1555016"/>
                  </a:lnTo>
                  <a:lnTo>
                    <a:pt x="399696" y="1532576"/>
                  </a:lnTo>
                  <a:lnTo>
                    <a:pt x="420733" y="1510136"/>
                  </a:lnTo>
                  <a:lnTo>
                    <a:pt x="441769" y="1487696"/>
                  </a:lnTo>
                  <a:lnTo>
                    <a:pt x="462806" y="1465255"/>
                  </a:lnTo>
                  <a:lnTo>
                    <a:pt x="483843" y="1442815"/>
                  </a:lnTo>
                  <a:lnTo>
                    <a:pt x="504879" y="1420375"/>
                  </a:lnTo>
                  <a:lnTo>
                    <a:pt x="525916" y="1397935"/>
                  </a:lnTo>
                  <a:lnTo>
                    <a:pt x="546953" y="1375495"/>
                  </a:lnTo>
                  <a:lnTo>
                    <a:pt x="567989" y="1353054"/>
                  </a:lnTo>
                  <a:lnTo>
                    <a:pt x="589026" y="1330614"/>
                  </a:lnTo>
                  <a:lnTo>
                    <a:pt x="610062" y="1308174"/>
                  </a:lnTo>
                  <a:lnTo>
                    <a:pt x="631099" y="1285734"/>
                  </a:lnTo>
                  <a:lnTo>
                    <a:pt x="652136" y="1263294"/>
                  </a:lnTo>
                  <a:lnTo>
                    <a:pt x="673172" y="1240853"/>
                  </a:lnTo>
                  <a:lnTo>
                    <a:pt x="694209" y="1218413"/>
                  </a:lnTo>
                  <a:lnTo>
                    <a:pt x="715246" y="1195973"/>
                  </a:lnTo>
                  <a:lnTo>
                    <a:pt x="736282" y="1173533"/>
                  </a:lnTo>
                  <a:lnTo>
                    <a:pt x="757319" y="1151093"/>
                  </a:lnTo>
                  <a:lnTo>
                    <a:pt x="778356" y="1128652"/>
                  </a:lnTo>
                  <a:lnTo>
                    <a:pt x="799392" y="1106212"/>
                  </a:lnTo>
                  <a:lnTo>
                    <a:pt x="820429" y="1083772"/>
                  </a:lnTo>
                  <a:lnTo>
                    <a:pt x="841466" y="1061332"/>
                  </a:lnTo>
                  <a:lnTo>
                    <a:pt x="862502" y="1038892"/>
                  </a:lnTo>
                  <a:lnTo>
                    <a:pt x="883539" y="1016451"/>
                  </a:lnTo>
                  <a:lnTo>
                    <a:pt x="904576" y="994011"/>
                  </a:lnTo>
                  <a:lnTo>
                    <a:pt x="925612" y="971571"/>
                  </a:lnTo>
                  <a:lnTo>
                    <a:pt x="946649" y="949131"/>
                  </a:lnTo>
                  <a:lnTo>
                    <a:pt x="967686" y="926691"/>
                  </a:lnTo>
                  <a:lnTo>
                    <a:pt x="988722" y="904250"/>
                  </a:lnTo>
                  <a:lnTo>
                    <a:pt x="1009759" y="881810"/>
                  </a:lnTo>
                  <a:lnTo>
                    <a:pt x="1030796" y="859370"/>
                  </a:lnTo>
                  <a:lnTo>
                    <a:pt x="1051832" y="836930"/>
                  </a:lnTo>
                  <a:lnTo>
                    <a:pt x="1072869" y="814490"/>
                  </a:lnTo>
                  <a:lnTo>
                    <a:pt x="1093906" y="792049"/>
                  </a:lnTo>
                  <a:lnTo>
                    <a:pt x="1114942" y="769609"/>
                  </a:lnTo>
                  <a:lnTo>
                    <a:pt x="1135979" y="747169"/>
                  </a:lnTo>
                  <a:lnTo>
                    <a:pt x="1157015" y="724729"/>
                  </a:lnTo>
                  <a:lnTo>
                    <a:pt x="1178052" y="702289"/>
                  </a:lnTo>
                  <a:lnTo>
                    <a:pt x="1199089" y="679848"/>
                  </a:lnTo>
                  <a:lnTo>
                    <a:pt x="1220125" y="657408"/>
                  </a:lnTo>
                  <a:lnTo>
                    <a:pt x="1241162" y="634968"/>
                  </a:lnTo>
                  <a:lnTo>
                    <a:pt x="1262199" y="612528"/>
                  </a:lnTo>
                  <a:lnTo>
                    <a:pt x="1283235" y="590088"/>
                  </a:lnTo>
                  <a:lnTo>
                    <a:pt x="1304272" y="567647"/>
                  </a:lnTo>
                  <a:lnTo>
                    <a:pt x="1325309" y="545207"/>
                  </a:lnTo>
                  <a:lnTo>
                    <a:pt x="1346345" y="522767"/>
                  </a:lnTo>
                  <a:lnTo>
                    <a:pt x="1367382" y="500327"/>
                  </a:lnTo>
                  <a:lnTo>
                    <a:pt x="1388419" y="477887"/>
                  </a:lnTo>
                  <a:lnTo>
                    <a:pt x="1409455" y="455446"/>
                  </a:lnTo>
                  <a:lnTo>
                    <a:pt x="1430492" y="433006"/>
                  </a:lnTo>
                  <a:lnTo>
                    <a:pt x="1451529" y="410566"/>
                  </a:lnTo>
                  <a:lnTo>
                    <a:pt x="1472565" y="388126"/>
                  </a:lnTo>
                  <a:lnTo>
                    <a:pt x="1493602" y="365686"/>
                  </a:lnTo>
                  <a:lnTo>
                    <a:pt x="1514639" y="343245"/>
                  </a:lnTo>
                  <a:lnTo>
                    <a:pt x="1535675" y="320805"/>
                  </a:lnTo>
                  <a:lnTo>
                    <a:pt x="1556712" y="298365"/>
                  </a:lnTo>
                  <a:lnTo>
                    <a:pt x="1577749" y="275925"/>
                  </a:lnTo>
                  <a:lnTo>
                    <a:pt x="1598785" y="253485"/>
                  </a:lnTo>
                  <a:lnTo>
                    <a:pt x="1619822" y="231044"/>
                  </a:lnTo>
                  <a:lnTo>
                    <a:pt x="1640859" y="208604"/>
                  </a:lnTo>
                  <a:lnTo>
                    <a:pt x="1661895" y="186164"/>
                  </a:lnTo>
                  <a:lnTo>
                    <a:pt x="1682932" y="163724"/>
                  </a:lnTo>
                  <a:lnTo>
                    <a:pt x="1703969" y="141284"/>
                  </a:lnTo>
                  <a:lnTo>
                    <a:pt x="1725005" y="118843"/>
                  </a:lnTo>
                  <a:lnTo>
                    <a:pt x="1746042" y="96403"/>
                  </a:lnTo>
                  <a:lnTo>
                    <a:pt x="1767078" y="73963"/>
                  </a:lnTo>
                  <a:lnTo>
                    <a:pt x="1788115" y="51523"/>
                  </a:lnTo>
                  <a:lnTo>
                    <a:pt x="1809152" y="29083"/>
                  </a:lnTo>
                  <a:lnTo>
                    <a:pt x="1830188" y="6642"/>
                  </a:lnTo>
                  <a:lnTo>
                    <a:pt x="18364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367093" y="4843040"/>
              <a:ext cx="68909" cy="70111"/>
            </a:xfrm>
            <a:custGeom>
              <a:avLst/>
              <a:pathLst>
                <a:path w="68909" h="70111">
                  <a:moveTo>
                    <a:pt x="52527" y="70111"/>
                  </a:moveTo>
                  <a:lnTo>
                    <a:pt x="68909" y="0"/>
                  </a:lnTo>
                  <a:lnTo>
                    <a:pt x="0" y="208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1599586" y="5755543"/>
              <a:ext cx="1097877" cy="1046437"/>
            </a:xfrm>
            <a:custGeom>
              <a:avLst/>
              <a:pathLst>
                <a:path w="1097877" h="1046437">
                  <a:moveTo>
                    <a:pt x="0" y="1046437"/>
                  </a:moveTo>
                  <a:lnTo>
                    <a:pt x="13721" y="1033358"/>
                  </a:lnTo>
                  <a:lnTo>
                    <a:pt x="27443" y="1020279"/>
                  </a:lnTo>
                  <a:lnTo>
                    <a:pt x="41165" y="1007200"/>
                  </a:lnTo>
                  <a:lnTo>
                    <a:pt x="54887" y="994121"/>
                  </a:lnTo>
                  <a:lnTo>
                    <a:pt x="68609" y="981043"/>
                  </a:lnTo>
                  <a:lnTo>
                    <a:pt x="82331" y="967964"/>
                  </a:lnTo>
                  <a:lnTo>
                    <a:pt x="96053" y="954885"/>
                  </a:lnTo>
                  <a:lnTo>
                    <a:pt x="109775" y="941806"/>
                  </a:lnTo>
                  <a:lnTo>
                    <a:pt x="123497" y="928727"/>
                  </a:lnTo>
                  <a:lnTo>
                    <a:pt x="137218" y="915648"/>
                  </a:lnTo>
                  <a:lnTo>
                    <a:pt x="150940" y="902569"/>
                  </a:lnTo>
                  <a:lnTo>
                    <a:pt x="164662" y="889490"/>
                  </a:lnTo>
                  <a:lnTo>
                    <a:pt x="178384" y="876411"/>
                  </a:lnTo>
                  <a:lnTo>
                    <a:pt x="192106" y="863332"/>
                  </a:lnTo>
                  <a:lnTo>
                    <a:pt x="205828" y="850253"/>
                  </a:lnTo>
                  <a:lnTo>
                    <a:pt x="219550" y="837174"/>
                  </a:lnTo>
                  <a:lnTo>
                    <a:pt x="233272" y="824095"/>
                  </a:lnTo>
                  <a:lnTo>
                    <a:pt x="246994" y="811016"/>
                  </a:lnTo>
                  <a:lnTo>
                    <a:pt x="260716" y="797937"/>
                  </a:lnTo>
                  <a:lnTo>
                    <a:pt x="274437" y="784858"/>
                  </a:lnTo>
                  <a:lnTo>
                    <a:pt x="288159" y="771779"/>
                  </a:lnTo>
                  <a:lnTo>
                    <a:pt x="301881" y="758700"/>
                  </a:lnTo>
                  <a:lnTo>
                    <a:pt x="315603" y="745621"/>
                  </a:lnTo>
                  <a:lnTo>
                    <a:pt x="329325" y="732542"/>
                  </a:lnTo>
                  <a:lnTo>
                    <a:pt x="343047" y="719463"/>
                  </a:lnTo>
                  <a:lnTo>
                    <a:pt x="356769" y="706384"/>
                  </a:lnTo>
                  <a:lnTo>
                    <a:pt x="370491" y="693305"/>
                  </a:lnTo>
                  <a:lnTo>
                    <a:pt x="384213" y="680226"/>
                  </a:lnTo>
                  <a:lnTo>
                    <a:pt x="397934" y="667147"/>
                  </a:lnTo>
                  <a:lnTo>
                    <a:pt x="411656" y="654068"/>
                  </a:lnTo>
                  <a:lnTo>
                    <a:pt x="425378" y="640989"/>
                  </a:lnTo>
                  <a:lnTo>
                    <a:pt x="439100" y="627910"/>
                  </a:lnTo>
                  <a:lnTo>
                    <a:pt x="452822" y="614831"/>
                  </a:lnTo>
                  <a:lnTo>
                    <a:pt x="466544" y="601752"/>
                  </a:lnTo>
                  <a:lnTo>
                    <a:pt x="480266" y="588673"/>
                  </a:lnTo>
                  <a:lnTo>
                    <a:pt x="493988" y="575594"/>
                  </a:lnTo>
                  <a:lnTo>
                    <a:pt x="507710" y="562515"/>
                  </a:lnTo>
                  <a:lnTo>
                    <a:pt x="521432" y="549436"/>
                  </a:lnTo>
                  <a:lnTo>
                    <a:pt x="535153" y="536357"/>
                  </a:lnTo>
                  <a:lnTo>
                    <a:pt x="548875" y="523278"/>
                  </a:lnTo>
                  <a:lnTo>
                    <a:pt x="562597" y="510199"/>
                  </a:lnTo>
                  <a:lnTo>
                    <a:pt x="576319" y="497121"/>
                  </a:lnTo>
                  <a:lnTo>
                    <a:pt x="590041" y="484042"/>
                  </a:lnTo>
                  <a:lnTo>
                    <a:pt x="603763" y="470963"/>
                  </a:lnTo>
                  <a:lnTo>
                    <a:pt x="617485" y="457884"/>
                  </a:lnTo>
                  <a:lnTo>
                    <a:pt x="631207" y="444805"/>
                  </a:lnTo>
                  <a:lnTo>
                    <a:pt x="644929" y="431726"/>
                  </a:lnTo>
                  <a:lnTo>
                    <a:pt x="658650" y="418647"/>
                  </a:lnTo>
                  <a:lnTo>
                    <a:pt x="672372" y="405568"/>
                  </a:lnTo>
                  <a:lnTo>
                    <a:pt x="686094" y="392489"/>
                  </a:lnTo>
                  <a:lnTo>
                    <a:pt x="699816" y="379410"/>
                  </a:lnTo>
                  <a:lnTo>
                    <a:pt x="713538" y="366331"/>
                  </a:lnTo>
                  <a:lnTo>
                    <a:pt x="727260" y="353252"/>
                  </a:lnTo>
                  <a:lnTo>
                    <a:pt x="740982" y="340173"/>
                  </a:lnTo>
                  <a:lnTo>
                    <a:pt x="754704" y="327094"/>
                  </a:lnTo>
                  <a:lnTo>
                    <a:pt x="768426" y="314015"/>
                  </a:lnTo>
                  <a:lnTo>
                    <a:pt x="782148" y="300936"/>
                  </a:lnTo>
                  <a:lnTo>
                    <a:pt x="795869" y="287857"/>
                  </a:lnTo>
                  <a:lnTo>
                    <a:pt x="809591" y="274778"/>
                  </a:lnTo>
                  <a:lnTo>
                    <a:pt x="823313" y="261699"/>
                  </a:lnTo>
                  <a:lnTo>
                    <a:pt x="837035" y="248620"/>
                  </a:lnTo>
                  <a:lnTo>
                    <a:pt x="850757" y="235541"/>
                  </a:lnTo>
                  <a:lnTo>
                    <a:pt x="864479" y="222462"/>
                  </a:lnTo>
                  <a:lnTo>
                    <a:pt x="878201" y="209383"/>
                  </a:lnTo>
                  <a:lnTo>
                    <a:pt x="891923" y="196304"/>
                  </a:lnTo>
                  <a:lnTo>
                    <a:pt x="905645" y="183225"/>
                  </a:lnTo>
                  <a:lnTo>
                    <a:pt x="919366" y="170146"/>
                  </a:lnTo>
                  <a:lnTo>
                    <a:pt x="933088" y="157067"/>
                  </a:lnTo>
                  <a:lnTo>
                    <a:pt x="946810" y="143988"/>
                  </a:lnTo>
                  <a:lnTo>
                    <a:pt x="960532" y="130909"/>
                  </a:lnTo>
                  <a:lnTo>
                    <a:pt x="974254" y="117830"/>
                  </a:lnTo>
                  <a:lnTo>
                    <a:pt x="987976" y="104751"/>
                  </a:lnTo>
                  <a:lnTo>
                    <a:pt x="1001698" y="91672"/>
                  </a:lnTo>
                  <a:lnTo>
                    <a:pt x="1015420" y="78593"/>
                  </a:lnTo>
                  <a:lnTo>
                    <a:pt x="1029142" y="65514"/>
                  </a:lnTo>
                  <a:lnTo>
                    <a:pt x="1042864" y="52435"/>
                  </a:lnTo>
                  <a:lnTo>
                    <a:pt x="1056585" y="39356"/>
                  </a:lnTo>
                  <a:lnTo>
                    <a:pt x="1070307" y="26278"/>
                  </a:lnTo>
                  <a:lnTo>
                    <a:pt x="1084029" y="13199"/>
                  </a:lnTo>
                  <a:lnTo>
                    <a:pt x="1097751" y="120"/>
                  </a:lnTo>
                  <a:lnTo>
                    <a:pt x="10978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2627490" y="5755543"/>
              <a:ext cx="69973" cy="69079"/>
            </a:xfrm>
            <a:custGeom>
              <a:avLst/>
              <a:pathLst>
                <a:path w="69973" h="69079">
                  <a:moveTo>
                    <a:pt x="49676" y="69079"/>
                  </a:moveTo>
                  <a:lnTo>
                    <a:pt x="69973" y="0"/>
                  </a:lnTo>
                  <a:lnTo>
                    <a:pt x="0" y="169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1599586" y="6679168"/>
              <a:ext cx="1667285" cy="122812"/>
            </a:xfrm>
            <a:custGeom>
              <a:avLst/>
              <a:pathLst>
                <a:path w="1667285" h="122812">
                  <a:moveTo>
                    <a:pt x="0" y="122812"/>
                  </a:moveTo>
                  <a:lnTo>
                    <a:pt x="20467" y="121304"/>
                  </a:lnTo>
                  <a:lnTo>
                    <a:pt x="40935" y="119797"/>
                  </a:lnTo>
                  <a:lnTo>
                    <a:pt x="61403" y="118289"/>
                  </a:lnTo>
                  <a:lnTo>
                    <a:pt x="81871" y="116781"/>
                  </a:lnTo>
                  <a:lnTo>
                    <a:pt x="102339" y="115274"/>
                  </a:lnTo>
                  <a:lnTo>
                    <a:pt x="122806" y="113766"/>
                  </a:lnTo>
                  <a:lnTo>
                    <a:pt x="143274" y="112258"/>
                  </a:lnTo>
                  <a:lnTo>
                    <a:pt x="163742" y="110751"/>
                  </a:lnTo>
                  <a:lnTo>
                    <a:pt x="184210" y="109243"/>
                  </a:lnTo>
                  <a:lnTo>
                    <a:pt x="204678" y="107735"/>
                  </a:lnTo>
                  <a:lnTo>
                    <a:pt x="225145" y="106228"/>
                  </a:lnTo>
                  <a:lnTo>
                    <a:pt x="245613" y="104720"/>
                  </a:lnTo>
                  <a:lnTo>
                    <a:pt x="266081" y="103212"/>
                  </a:lnTo>
                  <a:lnTo>
                    <a:pt x="286549" y="101705"/>
                  </a:lnTo>
                  <a:lnTo>
                    <a:pt x="307017" y="100197"/>
                  </a:lnTo>
                  <a:lnTo>
                    <a:pt x="327484" y="98689"/>
                  </a:lnTo>
                  <a:lnTo>
                    <a:pt x="347952" y="97182"/>
                  </a:lnTo>
                  <a:lnTo>
                    <a:pt x="368420" y="95674"/>
                  </a:lnTo>
                  <a:lnTo>
                    <a:pt x="388888" y="94166"/>
                  </a:lnTo>
                  <a:lnTo>
                    <a:pt x="409356" y="92659"/>
                  </a:lnTo>
                  <a:lnTo>
                    <a:pt x="429824" y="91151"/>
                  </a:lnTo>
                  <a:lnTo>
                    <a:pt x="450291" y="89644"/>
                  </a:lnTo>
                  <a:lnTo>
                    <a:pt x="470759" y="88136"/>
                  </a:lnTo>
                  <a:lnTo>
                    <a:pt x="491227" y="86628"/>
                  </a:lnTo>
                  <a:lnTo>
                    <a:pt x="511695" y="85121"/>
                  </a:lnTo>
                  <a:lnTo>
                    <a:pt x="532163" y="83613"/>
                  </a:lnTo>
                  <a:lnTo>
                    <a:pt x="552630" y="82105"/>
                  </a:lnTo>
                  <a:lnTo>
                    <a:pt x="573098" y="80598"/>
                  </a:lnTo>
                  <a:lnTo>
                    <a:pt x="593566" y="79090"/>
                  </a:lnTo>
                  <a:lnTo>
                    <a:pt x="614034" y="77582"/>
                  </a:lnTo>
                  <a:lnTo>
                    <a:pt x="634502" y="76075"/>
                  </a:lnTo>
                  <a:lnTo>
                    <a:pt x="654969" y="74567"/>
                  </a:lnTo>
                  <a:lnTo>
                    <a:pt x="675437" y="73059"/>
                  </a:lnTo>
                  <a:lnTo>
                    <a:pt x="695905" y="71552"/>
                  </a:lnTo>
                  <a:lnTo>
                    <a:pt x="716373" y="70044"/>
                  </a:lnTo>
                  <a:lnTo>
                    <a:pt x="736841" y="68536"/>
                  </a:lnTo>
                  <a:lnTo>
                    <a:pt x="757309" y="67029"/>
                  </a:lnTo>
                  <a:lnTo>
                    <a:pt x="777776" y="65521"/>
                  </a:lnTo>
                  <a:lnTo>
                    <a:pt x="798244" y="64013"/>
                  </a:lnTo>
                  <a:lnTo>
                    <a:pt x="818712" y="62506"/>
                  </a:lnTo>
                  <a:lnTo>
                    <a:pt x="839180" y="60998"/>
                  </a:lnTo>
                  <a:lnTo>
                    <a:pt x="859648" y="59490"/>
                  </a:lnTo>
                  <a:lnTo>
                    <a:pt x="880115" y="57983"/>
                  </a:lnTo>
                  <a:lnTo>
                    <a:pt x="900583" y="56475"/>
                  </a:lnTo>
                  <a:lnTo>
                    <a:pt x="921051" y="54967"/>
                  </a:lnTo>
                  <a:lnTo>
                    <a:pt x="941519" y="53460"/>
                  </a:lnTo>
                  <a:lnTo>
                    <a:pt x="961987" y="51952"/>
                  </a:lnTo>
                  <a:lnTo>
                    <a:pt x="982454" y="50444"/>
                  </a:lnTo>
                  <a:lnTo>
                    <a:pt x="1002922" y="48937"/>
                  </a:lnTo>
                  <a:lnTo>
                    <a:pt x="1023390" y="47429"/>
                  </a:lnTo>
                  <a:lnTo>
                    <a:pt x="1043858" y="45921"/>
                  </a:lnTo>
                  <a:lnTo>
                    <a:pt x="1064326" y="44414"/>
                  </a:lnTo>
                  <a:lnTo>
                    <a:pt x="1084793" y="42906"/>
                  </a:lnTo>
                  <a:lnTo>
                    <a:pt x="1105261" y="41398"/>
                  </a:lnTo>
                  <a:lnTo>
                    <a:pt x="1125729" y="39891"/>
                  </a:lnTo>
                  <a:lnTo>
                    <a:pt x="1146197" y="38383"/>
                  </a:lnTo>
                  <a:lnTo>
                    <a:pt x="1166665" y="36875"/>
                  </a:lnTo>
                  <a:lnTo>
                    <a:pt x="1187133" y="35368"/>
                  </a:lnTo>
                  <a:lnTo>
                    <a:pt x="1207600" y="33860"/>
                  </a:lnTo>
                  <a:lnTo>
                    <a:pt x="1228068" y="32352"/>
                  </a:lnTo>
                  <a:lnTo>
                    <a:pt x="1248536" y="30845"/>
                  </a:lnTo>
                  <a:lnTo>
                    <a:pt x="1269004" y="29337"/>
                  </a:lnTo>
                  <a:lnTo>
                    <a:pt x="1289472" y="27829"/>
                  </a:lnTo>
                  <a:lnTo>
                    <a:pt x="1309939" y="26322"/>
                  </a:lnTo>
                  <a:lnTo>
                    <a:pt x="1330407" y="24814"/>
                  </a:lnTo>
                  <a:lnTo>
                    <a:pt x="1350875" y="23306"/>
                  </a:lnTo>
                  <a:lnTo>
                    <a:pt x="1371343" y="21799"/>
                  </a:lnTo>
                  <a:lnTo>
                    <a:pt x="1391811" y="20291"/>
                  </a:lnTo>
                  <a:lnTo>
                    <a:pt x="1412278" y="18783"/>
                  </a:lnTo>
                  <a:lnTo>
                    <a:pt x="1432746" y="17276"/>
                  </a:lnTo>
                  <a:lnTo>
                    <a:pt x="1453214" y="15768"/>
                  </a:lnTo>
                  <a:lnTo>
                    <a:pt x="1473682" y="14260"/>
                  </a:lnTo>
                  <a:lnTo>
                    <a:pt x="1494150" y="12753"/>
                  </a:lnTo>
                  <a:lnTo>
                    <a:pt x="1514618" y="11245"/>
                  </a:lnTo>
                  <a:lnTo>
                    <a:pt x="1535085" y="9737"/>
                  </a:lnTo>
                  <a:lnTo>
                    <a:pt x="1555553" y="8230"/>
                  </a:lnTo>
                  <a:lnTo>
                    <a:pt x="1576021" y="6722"/>
                  </a:lnTo>
                  <a:lnTo>
                    <a:pt x="1596489" y="5214"/>
                  </a:lnTo>
                  <a:lnTo>
                    <a:pt x="1616957" y="3707"/>
                  </a:lnTo>
                  <a:lnTo>
                    <a:pt x="1637424" y="2199"/>
                  </a:lnTo>
                  <a:lnTo>
                    <a:pt x="1657892" y="691"/>
                  </a:lnTo>
                  <a:lnTo>
                    <a:pt x="1667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202042" y="6647846"/>
              <a:ext cx="64829" cy="71805"/>
            </a:xfrm>
            <a:custGeom>
              <a:avLst/>
              <a:pathLst>
                <a:path w="64829" h="71805">
                  <a:moveTo>
                    <a:pt x="5289" y="71805"/>
                  </a:moveTo>
                  <a:lnTo>
                    <a:pt x="64829" y="313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599586" y="6266221"/>
              <a:ext cx="1597141" cy="535759"/>
            </a:xfrm>
            <a:custGeom>
              <a:avLst/>
              <a:pathLst>
                <a:path w="1597141" h="535759">
                  <a:moveTo>
                    <a:pt x="0" y="535759"/>
                  </a:moveTo>
                  <a:lnTo>
                    <a:pt x="19580" y="529191"/>
                  </a:lnTo>
                  <a:lnTo>
                    <a:pt x="39160" y="522623"/>
                  </a:lnTo>
                  <a:lnTo>
                    <a:pt x="58740" y="516055"/>
                  </a:lnTo>
                  <a:lnTo>
                    <a:pt x="78321" y="509487"/>
                  </a:lnTo>
                  <a:lnTo>
                    <a:pt x="97901" y="502918"/>
                  </a:lnTo>
                  <a:lnTo>
                    <a:pt x="117481" y="496350"/>
                  </a:lnTo>
                  <a:lnTo>
                    <a:pt x="137062" y="489782"/>
                  </a:lnTo>
                  <a:lnTo>
                    <a:pt x="156642" y="483214"/>
                  </a:lnTo>
                  <a:lnTo>
                    <a:pt x="176222" y="476646"/>
                  </a:lnTo>
                  <a:lnTo>
                    <a:pt x="195803" y="470077"/>
                  </a:lnTo>
                  <a:lnTo>
                    <a:pt x="215383" y="463509"/>
                  </a:lnTo>
                  <a:lnTo>
                    <a:pt x="234963" y="456941"/>
                  </a:lnTo>
                  <a:lnTo>
                    <a:pt x="254543" y="450373"/>
                  </a:lnTo>
                  <a:lnTo>
                    <a:pt x="274124" y="443805"/>
                  </a:lnTo>
                  <a:lnTo>
                    <a:pt x="293704" y="437236"/>
                  </a:lnTo>
                  <a:lnTo>
                    <a:pt x="313284" y="430668"/>
                  </a:lnTo>
                  <a:lnTo>
                    <a:pt x="332865" y="424100"/>
                  </a:lnTo>
                  <a:lnTo>
                    <a:pt x="352445" y="417532"/>
                  </a:lnTo>
                  <a:lnTo>
                    <a:pt x="372025" y="410964"/>
                  </a:lnTo>
                  <a:lnTo>
                    <a:pt x="391606" y="404395"/>
                  </a:lnTo>
                  <a:lnTo>
                    <a:pt x="411186" y="397827"/>
                  </a:lnTo>
                  <a:lnTo>
                    <a:pt x="430766" y="391259"/>
                  </a:lnTo>
                  <a:lnTo>
                    <a:pt x="450346" y="384691"/>
                  </a:lnTo>
                  <a:lnTo>
                    <a:pt x="469927" y="378123"/>
                  </a:lnTo>
                  <a:lnTo>
                    <a:pt x="489507" y="371554"/>
                  </a:lnTo>
                  <a:lnTo>
                    <a:pt x="509087" y="364986"/>
                  </a:lnTo>
                  <a:lnTo>
                    <a:pt x="528668" y="358418"/>
                  </a:lnTo>
                  <a:lnTo>
                    <a:pt x="548248" y="351850"/>
                  </a:lnTo>
                  <a:lnTo>
                    <a:pt x="567828" y="345282"/>
                  </a:lnTo>
                  <a:lnTo>
                    <a:pt x="587409" y="338713"/>
                  </a:lnTo>
                  <a:lnTo>
                    <a:pt x="606989" y="332145"/>
                  </a:lnTo>
                  <a:lnTo>
                    <a:pt x="626569" y="325577"/>
                  </a:lnTo>
                  <a:lnTo>
                    <a:pt x="646149" y="319009"/>
                  </a:lnTo>
                  <a:lnTo>
                    <a:pt x="665730" y="312441"/>
                  </a:lnTo>
                  <a:lnTo>
                    <a:pt x="685310" y="305872"/>
                  </a:lnTo>
                  <a:lnTo>
                    <a:pt x="704890" y="299304"/>
                  </a:lnTo>
                  <a:lnTo>
                    <a:pt x="724471" y="292736"/>
                  </a:lnTo>
                  <a:lnTo>
                    <a:pt x="744051" y="286168"/>
                  </a:lnTo>
                  <a:lnTo>
                    <a:pt x="763631" y="279600"/>
                  </a:lnTo>
                  <a:lnTo>
                    <a:pt x="783212" y="273031"/>
                  </a:lnTo>
                  <a:lnTo>
                    <a:pt x="802792" y="266463"/>
                  </a:lnTo>
                  <a:lnTo>
                    <a:pt x="822372" y="259895"/>
                  </a:lnTo>
                  <a:lnTo>
                    <a:pt x="841952" y="253327"/>
                  </a:lnTo>
                  <a:lnTo>
                    <a:pt x="861533" y="246759"/>
                  </a:lnTo>
                  <a:lnTo>
                    <a:pt x="881113" y="240190"/>
                  </a:lnTo>
                  <a:lnTo>
                    <a:pt x="900693" y="233622"/>
                  </a:lnTo>
                  <a:lnTo>
                    <a:pt x="920274" y="227054"/>
                  </a:lnTo>
                  <a:lnTo>
                    <a:pt x="939854" y="220486"/>
                  </a:lnTo>
                  <a:lnTo>
                    <a:pt x="959434" y="213918"/>
                  </a:lnTo>
                  <a:lnTo>
                    <a:pt x="979015" y="207349"/>
                  </a:lnTo>
                  <a:lnTo>
                    <a:pt x="998595" y="200781"/>
                  </a:lnTo>
                  <a:lnTo>
                    <a:pt x="1018175" y="194213"/>
                  </a:lnTo>
                  <a:lnTo>
                    <a:pt x="1037755" y="187645"/>
                  </a:lnTo>
                  <a:lnTo>
                    <a:pt x="1057336" y="181077"/>
                  </a:lnTo>
                  <a:lnTo>
                    <a:pt x="1076916" y="174509"/>
                  </a:lnTo>
                  <a:lnTo>
                    <a:pt x="1096496" y="167940"/>
                  </a:lnTo>
                  <a:lnTo>
                    <a:pt x="1116077" y="161372"/>
                  </a:lnTo>
                  <a:lnTo>
                    <a:pt x="1135657" y="154804"/>
                  </a:lnTo>
                  <a:lnTo>
                    <a:pt x="1155237" y="148236"/>
                  </a:lnTo>
                  <a:lnTo>
                    <a:pt x="1174818" y="141668"/>
                  </a:lnTo>
                  <a:lnTo>
                    <a:pt x="1194398" y="135099"/>
                  </a:lnTo>
                  <a:lnTo>
                    <a:pt x="1213978" y="128531"/>
                  </a:lnTo>
                  <a:lnTo>
                    <a:pt x="1233559" y="121963"/>
                  </a:lnTo>
                  <a:lnTo>
                    <a:pt x="1253139" y="115395"/>
                  </a:lnTo>
                  <a:lnTo>
                    <a:pt x="1272719" y="108827"/>
                  </a:lnTo>
                  <a:lnTo>
                    <a:pt x="1292299" y="102258"/>
                  </a:lnTo>
                  <a:lnTo>
                    <a:pt x="1311880" y="95690"/>
                  </a:lnTo>
                  <a:lnTo>
                    <a:pt x="1331460" y="89122"/>
                  </a:lnTo>
                  <a:lnTo>
                    <a:pt x="1351040" y="82554"/>
                  </a:lnTo>
                  <a:lnTo>
                    <a:pt x="1370621" y="75986"/>
                  </a:lnTo>
                  <a:lnTo>
                    <a:pt x="1390201" y="69417"/>
                  </a:lnTo>
                  <a:lnTo>
                    <a:pt x="1409781" y="62849"/>
                  </a:lnTo>
                  <a:lnTo>
                    <a:pt x="1429362" y="56281"/>
                  </a:lnTo>
                  <a:lnTo>
                    <a:pt x="1448942" y="49713"/>
                  </a:lnTo>
                  <a:lnTo>
                    <a:pt x="1468522" y="43145"/>
                  </a:lnTo>
                  <a:lnTo>
                    <a:pt x="1488102" y="36576"/>
                  </a:lnTo>
                  <a:lnTo>
                    <a:pt x="1507683" y="30008"/>
                  </a:lnTo>
                  <a:lnTo>
                    <a:pt x="1527263" y="23440"/>
                  </a:lnTo>
                  <a:lnTo>
                    <a:pt x="1546843" y="16872"/>
                  </a:lnTo>
                  <a:lnTo>
                    <a:pt x="1566424" y="10304"/>
                  </a:lnTo>
                  <a:lnTo>
                    <a:pt x="1586004" y="3735"/>
                  </a:lnTo>
                  <a:lnTo>
                    <a:pt x="1597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126161" y="6251920"/>
              <a:ext cx="70565" cy="68261"/>
            </a:xfrm>
            <a:custGeom>
              <a:avLst/>
              <a:pathLst>
                <a:path w="70565" h="68261">
                  <a:moveTo>
                    <a:pt x="22898" y="68261"/>
                  </a:moveTo>
                  <a:lnTo>
                    <a:pt x="70565" y="143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1599586" y="5310110"/>
              <a:ext cx="1080701" cy="1491870"/>
            </a:xfrm>
            <a:custGeom>
              <a:avLst/>
              <a:pathLst>
                <a:path w="1080701" h="1491870">
                  <a:moveTo>
                    <a:pt x="0" y="1491870"/>
                  </a:moveTo>
                  <a:lnTo>
                    <a:pt x="13049" y="1473856"/>
                  </a:lnTo>
                  <a:lnTo>
                    <a:pt x="26098" y="1455842"/>
                  </a:lnTo>
                  <a:lnTo>
                    <a:pt x="39148" y="1437828"/>
                  </a:lnTo>
                  <a:lnTo>
                    <a:pt x="52197" y="1419813"/>
                  </a:lnTo>
                  <a:lnTo>
                    <a:pt x="65247" y="1401799"/>
                  </a:lnTo>
                  <a:lnTo>
                    <a:pt x="78296" y="1383785"/>
                  </a:lnTo>
                  <a:lnTo>
                    <a:pt x="91345" y="1365770"/>
                  </a:lnTo>
                  <a:lnTo>
                    <a:pt x="104395" y="1347756"/>
                  </a:lnTo>
                  <a:lnTo>
                    <a:pt x="117444" y="1329742"/>
                  </a:lnTo>
                  <a:lnTo>
                    <a:pt x="130494" y="1311728"/>
                  </a:lnTo>
                  <a:lnTo>
                    <a:pt x="143543" y="1293713"/>
                  </a:lnTo>
                  <a:lnTo>
                    <a:pt x="156593" y="1275699"/>
                  </a:lnTo>
                  <a:lnTo>
                    <a:pt x="169642" y="1257685"/>
                  </a:lnTo>
                  <a:lnTo>
                    <a:pt x="182691" y="1239670"/>
                  </a:lnTo>
                  <a:lnTo>
                    <a:pt x="195741" y="1221656"/>
                  </a:lnTo>
                  <a:lnTo>
                    <a:pt x="208790" y="1203642"/>
                  </a:lnTo>
                  <a:lnTo>
                    <a:pt x="221840" y="1185627"/>
                  </a:lnTo>
                  <a:lnTo>
                    <a:pt x="234889" y="1167613"/>
                  </a:lnTo>
                  <a:lnTo>
                    <a:pt x="247939" y="1149599"/>
                  </a:lnTo>
                  <a:lnTo>
                    <a:pt x="260988" y="1131585"/>
                  </a:lnTo>
                  <a:lnTo>
                    <a:pt x="274037" y="1113570"/>
                  </a:lnTo>
                  <a:lnTo>
                    <a:pt x="287087" y="1095556"/>
                  </a:lnTo>
                  <a:lnTo>
                    <a:pt x="300136" y="1077542"/>
                  </a:lnTo>
                  <a:lnTo>
                    <a:pt x="313186" y="1059527"/>
                  </a:lnTo>
                  <a:lnTo>
                    <a:pt x="326235" y="1041513"/>
                  </a:lnTo>
                  <a:lnTo>
                    <a:pt x="339285" y="1023499"/>
                  </a:lnTo>
                  <a:lnTo>
                    <a:pt x="352334" y="1005485"/>
                  </a:lnTo>
                  <a:lnTo>
                    <a:pt x="365383" y="987470"/>
                  </a:lnTo>
                  <a:lnTo>
                    <a:pt x="378433" y="969456"/>
                  </a:lnTo>
                  <a:lnTo>
                    <a:pt x="391482" y="951442"/>
                  </a:lnTo>
                  <a:lnTo>
                    <a:pt x="404532" y="933427"/>
                  </a:lnTo>
                  <a:lnTo>
                    <a:pt x="417581" y="915413"/>
                  </a:lnTo>
                  <a:lnTo>
                    <a:pt x="430631" y="897399"/>
                  </a:lnTo>
                  <a:lnTo>
                    <a:pt x="443680" y="879385"/>
                  </a:lnTo>
                  <a:lnTo>
                    <a:pt x="456729" y="861370"/>
                  </a:lnTo>
                  <a:lnTo>
                    <a:pt x="469779" y="843356"/>
                  </a:lnTo>
                  <a:lnTo>
                    <a:pt x="482828" y="825342"/>
                  </a:lnTo>
                  <a:lnTo>
                    <a:pt x="495878" y="807327"/>
                  </a:lnTo>
                  <a:lnTo>
                    <a:pt x="508927" y="789313"/>
                  </a:lnTo>
                  <a:lnTo>
                    <a:pt x="521977" y="771299"/>
                  </a:lnTo>
                  <a:lnTo>
                    <a:pt x="535026" y="753285"/>
                  </a:lnTo>
                  <a:lnTo>
                    <a:pt x="548075" y="735270"/>
                  </a:lnTo>
                  <a:lnTo>
                    <a:pt x="561125" y="717256"/>
                  </a:lnTo>
                  <a:lnTo>
                    <a:pt x="574174" y="699242"/>
                  </a:lnTo>
                  <a:lnTo>
                    <a:pt x="587224" y="681227"/>
                  </a:lnTo>
                  <a:lnTo>
                    <a:pt x="600273" y="663213"/>
                  </a:lnTo>
                  <a:lnTo>
                    <a:pt x="613323" y="645199"/>
                  </a:lnTo>
                  <a:lnTo>
                    <a:pt x="626372" y="627184"/>
                  </a:lnTo>
                  <a:lnTo>
                    <a:pt x="639421" y="609170"/>
                  </a:lnTo>
                  <a:lnTo>
                    <a:pt x="652471" y="591156"/>
                  </a:lnTo>
                  <a:lnTo>
                    <a:pt x="665520" y="573142"/>
                  </a:lnTo>
                  <a:lnTo>
                    <a:pt x="678570" y="555127"/>
                  </a:lnTo>
                  <a:lnTo>
                    <a:pt x="691619" y="537113"/>
                  </a:lnTo>
                  <a:lnTo>
                    <a:pt x="704669" y="519099"/>
                  </a:lnTo>
                  <a:lnTo>
                    <a:pt x="717718" y="501084"/>
                  </a:lnTo>
                  <a:lnTo>
                    <a:pt x="730767" y="483070"/>
                  </a:lnTo>
                  <a:lnTo>
                    <a:pt x="743817" y="465056"/>
                  </a:lnTo>
                  <a:lnTo>
                    <a:pt x="756866" y="447042"/>
                  </a:lnTo>
                  <a:lnTo>
                    <a:pt x="769916" y="429027"/>
                  </a:lnTo>
                  <a:lnTo>
                    <a:pt x="782965" y="411013"/>
                  </a:lnTo>
                  <a:lnTo>
                    <a:pt x="796015" y="392999"/>
                  </a:lnTo>
                  <a:lnTo>
                    <a:pt x="809064" y="374984"/>
                  </a:lnTo>
                  <a:lnTo>
                    <a:pt x="822113" y="356970"/>
                  </a:lnTo>
                  <a:lnTo>
                    <a:pt x="835163" y="338956"/>
                  </a:lnTo>
                  <a:lnTo>
                    <a:pt x="848212" y="320942"/>
                  </a:lnTo>
                  <a:lnTo>
                    <a:pt x="861262" y="302927"/>
                  </a:lnTo>
                  <a:lnTo>
                    <a:pt x="874311" y="284913"/>
                  </a:lnTo>
                  <a:lnTo>
                    <a:pt x="887361" y="266899"/>
                  </a:lnTo>
                  <a:lnTo>
                    <a:pt x="900410" y="248884"/>
                  </a:lnTo>
                  <a:lnTo>
                    <a:pt x="913459" y="230870"/>
                  </a:lnTo>
                  <a:lnTo>
                    <a:pt x="926509" y="212856"/>
                  </a:lnTo>
                  <a:lnTo>
                    <a:pt x="939558" y="194842"/>
                  </a:lnTo>
                  <a:lnTo>
                    <a:pt x="952608" y="176827"/>
                  </a:lnTo>
                  <a:lnTo>
                    <a:pt x="965657" y="158813"/>
                  </a:lnTo>
                  <a:lnTo>
                    <a:pt x="978707" y="140799"/>
                  </a:lnTo>
                  <a:lnTo>
                    <a:pt x="991756" y="122784"/>
                  </a:lnTo>
                  <a:lnTo>
                    <a:pt x="1004805" y="104770"/>
                  </a:lnTo>
                  <a:lnTo>
                    <a:pt x="1017855" y="86756"/>
                  </a:lnTo>
                  <a:lnTo>
                    <a:pt x="1030904" y="68741"/>
                  </a:lnTo>
                  <a:lnTo>
                    <a:pt x="1043954" y="50727"/>
                  </a:lnTo>
                  <a:lnTo>
                    <a:pt x="1057003" y="32713"/>
                  </a:lnTo>
                  <a:lnTo>
                    <a:pt x="1070053" y="14699"/>
                  </a:lnTo>
                  <a:lnTo>
                    <a:pt x="10807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2614553" y="5310110"/>
              <a:ext cx="65733" cy="71616"/>
            </a:xfrm>
            <a:custGeom>
              <a:avLst/>
              <a:pathLst>
                <a:path w="65733" h="71616">
                  <a:moveTo>
                    <a:pt x="58308" y="71616"/>
                  </a:moveTo>
                  <a:lnTo>
                    <a:pt x="65733" y="0"/>
                  </a:lnTo>
                  <a:lnTo>
                    <a:pt x="0" y="293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40"/>
            <p:cNvSpPr/>
            <p:nvPr/>
          </p:nvSpPr>
          <p:spPr>
            <a:xfrm>
              <a:off x="12772028" y="1591828"/>
              <a:ext cx="454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DUSP*</a:t>
              </a:r>
            </a:p>
          </p:txBody>
        </p:sp>
        <p:sp>
          <p:nvSpPr>
            <p:cNvPr id="641" name="pg6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42"/>
            <p:cNvSpPr/>
            <p:nvPr/>
          </p:nvSpPr>
          <p:spPr>
            <a:xfrm>
              <a:off x="10480232" y="5456233"/>
              <a:ext cx="4297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PTPN*</a:t>
              </a:r>
            </a:p>
          </p:txBody>
        </p:sp>
        <p:sp>
          <p:nvSpPr>
            <p:cNvPr id="643" name="pg64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44"/>
            <p:cNvSpPr/>
            <p:nvPr/>
          </p:nvSpPr>
          <p:spPr>
            <a:xfrm>
              <a:off x="20611001" y="3607342"/>
              <a:ext cx="44956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PTPRR</a:t>
              </a:r>
            </a:p>
          </p:txBody>
        </p:sp>
        <p:sp>
          <p:nvSpPr>
            <p:cNvPr id="645" name="pg6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tx646"/>
            <p:cNvSpPr/>
            <p:nvPr/>
          </p:nvSpPr>
          <p:spPr>
            <a:xfrm>
              <a:off x="14614194" y="-2397224"/>
              <a:ext cx="39788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CHUK</a:t>
              </a:r>
            </a:p>
          </p:txBody>
        </p:sp>
        <p:sp>
          <p:nvSpPr>
            <p:cNvPr id="647" name="pg6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>
              <a:off x="16260615" y="-1986537"/>
              <a:ext cx="3915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IKBK*</a:t>
              </a:r>
            </a:p>
          </p:txBody>
        </p:sp>
        <p:sp>
          <p:nvSpPr>
            <p:cNvPr id="649" name="pg6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50"/>
            <p:cNvSpPr/>
            <p:nvPr/>
          </p:nvSpPr>
          <p:spPr>
            <a:xfrm>
              <a:off x="11854806" y="-1792402"/>
              <a:ext cx="5526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MAP3K*</a:t>
              </a:r>
            </a:p>
          </p:txBody>
        </p:sp>
        <p:sp>
          <p:nvSpPr>
            <p:cNvPr id="651" name="pg65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52"/>
            <p:cNvSpPr/>
            <p:nvPr/>
          </p:nvSpPr>
          <p:spPr>
            <a:xfrm>
              <a:off x="15785449" y="4093001"/>
              <a:ext cx="46346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MAPK*</a:t>
              </a:r>
            </a:p>
          </p:txBody>
        </p:sp>
        <p:sp>
          <p:nvSpPr>
            <p:cNvPr id="653" name="pg65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10944470" y="2253519"/>
              <a:ext cx="67760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LAMTOR3</a:t>
              </a:r>
            </a:p>
          </p:txBody>
        </p:sp>
        <p:sp>
          <p:nvSpPr>
            <p:cNvPr id="655" name="pg65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6"/>
            <p:cNvSpPr/>
            <p:nvPr/>
          </p:nvSpPr>
          <p:spPr>
            <a:xfrm>
              <a:off x="7959212" y="-510661"/>
              <a:ext cx="55266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MAP2K*</a:t>
              </a:r>
            </a:p>
          </p:txBody>
        </p:sp>
        <p:sp>
          <p:nvSpPr>
            <p:cNvPr id="657" name="pg65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tx658"/>
            <p:cNvSpPr/>
            <p:nvPr/>
          </p:nvSpPr>
          <p:spPr>
            <a:xfrm>
              <a:off x="778715" y="-1050255"/>
              <a:ext cx="3631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659" name="pg65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60"/>
            <p:cNvSpPr/>
            <p:nvPr/>
          </p:nvSpPr>
          <p:spPr>
            <a:xfrm>
              <a:off x="2247665" y="-723023"/>
              <a:ext cx="37015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661" name="pg6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tx662"/>
            <p:cNvSpPr/>
            <p:nvPr/>
          </p:nvSpPr>
          <p:spPr>
            <a:xfrm>
              <a:off x="-4564070" y="-140398"/>
              <a:ext cx="44833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RASA*</a:t>
              </a:r>
            </a:p>
          </p:txBody>
        </p:sp>
        <p:sp>
          <p:nvSpPr>
            <p:cNvPr id="663" name="pg66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64"/>
            <p:cNvSpPr/>
            <p:nvPr/>
          </p:nvSpPr>
          <p:spPr>
            <a:xfrm>
              <a:off x="-478600" y="-1064420"/>
              <a:ext cx="4419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PRKC*</a:t>
              </a:r>
            </a:p>
          </p:txBody>
        </p:sp>
        <p:sp>
          <p:nvSpPr>
            <p:cNvPr id="665" name="pg66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6"/>
            <p:cNvSpPr/>
            <p:nvPr/>
          </p:nvSpPr>
          <p:spPr>
            <a:xfrm>
              <a:off x="-1205958" y="-2405077"/>
              <a:ext cx="4689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RRAS2</a:t>
              </a:r>
            </a:p>
          </p:txBody>
        </p:sp>
        <p:sp>
          <p:nvSpPr>
            <p:cNvPr id="667" name="pg66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8"/>
            <p:cNvSpPr/>
            <p:nvPr/>
          </p:nvSpPr>
          <p:spPr>
            <a:xfrm>
              <a:off x="-949981" y="957684"/>
              <a:ext cx="403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MRAS</a:t>
              </a:r>
            </a:p>
          </p:txBody>
        </p:sp>
        <p:sp>
          <p:nvSpPr>
            <p:cNvPr id="669" name="pg66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tx670"/>
            <p:cNvSpPr/>
            <p:nvPr/>
          </p:nvSpPr>
          <p:spPr>
            <a:xfrm>
              <a:off x="-2388969" y="240663"/>
              <a:ext cx="38775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HRAS</a:t>
              </a:r>
            </a:p>
          </p:txBody>
        </p:sp>
        <p:sp>
          <p:nvSpPr>
            <p:cNvPr id="671" name="pg6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tx672"/>
            <p:cNvSpPr/>
            <p:nvPr/>
          </p:nvSpPr>
          <p:spPr>
            <a:xfrm>
              <a:off x="-2721614" y="-693469"/>
              <a:ext cx="3742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673" name="pg67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74"/>
            <p:cNvSpPr/>
            <p:nvPr/>
          </p:nvSpPr>
          <p:spPr>
            <a:xfrm>
              <a:off x="-1901557" y="-1344302"/>
              <a:ext cx="3872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NRAS</a:t>
              </a:r>
            </a:p>
          </p:txBody>
        </p:sp>
        <p:sp>
          <p:nvSpPr>
            <p:cNvPr id="675" name="pg6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tx676"/>
            <p:cNvSpPr/>
            <p:nvPr/>
          </p:nvSpPr>
          <p:spPr>
            <a:xfrm>
              <a:off x="-2564543" y="1219656"/>
              <a:ext cx="3797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</a:t>
              </a:r>
            </a:p>
          </p:txBody>
        </p:sp>
        <p:sp>
          <p:nvSpPr>
            <p:cNvPr id="677" name="pg67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8"/>
            <p:cNvSpPr/>
            <p:nvPr/>
          </p:nvSpPr>
          <p:spPr>
            <a:xfrm>
              <a:off x="-5979480" y="-362120"/>
              <a:ext cx="39226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GNG*</a:t>
              </a:r>
            </a:p>
          </p:txBody>
        </p:sp>
        <p:sp>
          <p:nvSpPr>
            <p:cNvPr id="679" name="pg679"/>
            <p:cNvSpPr/>
            <p:nvPr/>
          </p:nvSpPr>
          <p:spPr>
            <a:xfrm>
              <a:off x="4411824" y="5600039"/>
              <a:ext cx="482887" cy="193649"/>
            </a:xfrm>
            <a:custGeom>
              <a:avLst/>
              <a:pathLst>
                <a:path w="482887" h="193649">
                  <a:moveTo>
                    <a:pt x="27432" y="193649"/>
                  </a:moveTo>
                  <a:lnTo>
                    <a:pt x="455455" y="193649"/>
                  </a:lnTo>
                  <a:lnTo>
                    <a:pt x="454351" y="193626"/>
                  </a:lnTo>
                  <a:lnTo>
                    <a:pt x="458762" y="193449"/>
                  </a:lnTo>
                  <a:lnTo>
                    <a:pt x="463087" y="192566"/>
                  </a:lnTo>
                  <a:lnTo>
                    <a:pt x="467215" y="191000"/>
                  </a:lnTo>
                  <a:lnTo>
                    <a:pt x="471039" y="188793"/>
                  </a:lnTo>
                  <a:lnTo>
                    <a:pt x="474458" y="186001"/>
                  </a:lnTo>
                  <a:lnTo>
                    <a:pt x="477386" y="182696"/>
                  </a:lnTo>
                  <a:lnTo>
                    <a:pt x="479745" y="178965"/>
                  </a:lnTo>
                  <a:lnTo>
                    <a:pt x="481476" y="174903"/>
                  </a:lnTo>
                  <a:lnTo>
                    <a:pt x="482532" y="170617"/>
                  </a:lnTo>
                  <a:lnTo>
                    <a:pt x="482887" y="166217"/>
                  </a:lnTo>
                  <a:lnTo>
                    <a:pt x="482887" y="27432"/>
                  </a:lnTo>
                  <a:lnTo>
                    <a:pt x="482532" y="23031"/>
                  </a:lnTo>
                  <a:lnTo>
                    <a:pt x="481476" y="18745"/>
                  </a:lnTo>
                  <a:lnTo>
                    <a:pt x="479745" y="14683"/>
                  </a:lnTo>
                  <a:lnTo>
                    <a:pt x="477386" y="10952"/>
                  </a:lnTo>
                  <a:lnTo>
                    <a:pt x="474458" y="7647"/>
                  </a:lnTo>
                  <a:lnTo>
                    <a:pt x="471039" y="4855"/>
                  </a:lnTo>
                  <a:lnTo>
                    <a:pt x="467215" y="2648"/>
                  </a:lnTo>
                  <a:lnTo>
                    <a:pt x="463087" y="1083"/>
                  </a:lnTo>
                  <a:lnTo>
                    <a:pt x="458762" y="200"/>
                  </a:lnTo>
                  <a:lnTo>
                    <a:pt x="4554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tx680"/>
            <p:cNvSpPr/>
            <p:nvPr/>
          </p:nvSpPr>
          <p:spPr>
            <a:xfrm>
              <a:off x="4457544" y="5641926"/>
              <a:ext cx="39144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GRB2</a:t>
              </a:r>
            </a:p>
          </p:txBody>
        </p:sp>
        <p:sp>
          <p:nvSpPr>
            <p:cNvPr id="681" name="pg68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tx682"/>
            <p:cNvSpPr/>
            <p:nvPr/>
          </p:nvSpPr>
          <p:spPr>
            <a:xfrm>
              <a:off x="14640450" y="-5901769"/>
              <a:ext cx="3435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AKT*</a:t>
              </a:r>
            </a:p>
          </p:txBody>
        </p:sp>
        <p:sp>
          <p:nvSpPr>
            <p:cNvPr id="683" name="pg683"/>
            <p:cNvSpPr/>
            <p:nvPr/>
          </p:nvSpPr>
          <p:spPr>
            <a:xfrm>
              <a:off x="2926164" y="7320851"/>
              <a:ext cx="448179" cy="193649"/>
            </a:xfrm>
            <a:custGeom>
              <a:avLst/>
              <a:pathLst>
                <a:path w="448179" h="193649">
                  <a:moveTo>
                    <a:pt x="27431" y="193649"/>
                  </a:moveTo>
                  <a:lnTo>
                    <a:pt x="420747" y="193649"/>
                  </a:lnTo>
                  <a:lnTo>
                    <a:pt x="419642" y="193626"/>
                  </a:lnTo>
                  <a:lnTo>
                    <a:pt x="424053" y="193449"/>
                  </a:lnTo>
                  <a:lnTo>
                    <a:pt x="428379" y="192566"/>
                  </a:lnTo>
                  <a:lnTo>
                    <a:pt x="432507" y="191000"/>
                  </a:lnTo>
                  <a:lnTo>
                    <a:pt x="436330" y="188793"/>
                  </a:lnTo>
                  <a:lnTo>
                    <a:pt x="439750" y="186001"/>
                  </a:lnTo>
                  <a:lnTo>
                    <a:pt x="442677" y="182696"/>
                  </a:lnTo>
                  <a:lnTo>
                    <a:pt x="445037" y="178965"/>
                  </a:lnTo>
                  <a:lnTo>
                    <a:pt x="446767" y="174903"/>
                  </a:lnTo>
                  <a:lnTo>
                    <a:pt x="447824" y="170617"/>
                  </a:lnTo>
                  <a:lnTo>
                    <a:pt x="448179" y="166217"/>
                  </a:lnTo>
                  <a:lnTo>
                    <a:pt x="448179" y="27432"/>
                  </a:lnTo>
                  <a:lnTo>
                    <a:pt x="447824" y="23031"/>
                  </a:lnTo>
                  <a:lnTo>
                    <a:pt x="446767" y="18745"/>
                  </a:lnTo>
                  <a:lnTo>
                    <a:pt x="445037" y="14683"/>
                  </a:lnTo>
                  <a:lnTo>
                    <a:pt x="442677" y="10952"/>
                  </a:lnTo>
                  <a:lnTo>
                    <a:pt x="439750" y="7647"/>
                  </a:lnTo>
                  <a:lnTo>
                    <a:pt x="436330" y="4855"/>
                  </a:lnTo>
                  <a:lnTo>
                    <a:pt x="432507" y="2648"/>
                  </a:lnTo>
                  <a:lnTo>
                    <a:pt x="428379" y="1083"/>
                  </a:lnTo>
                  <a:lnTo>
                    <a:pt x="424053" y="200"/>
                  </a:lnTo>
                  <a:lnTo>
                    <a:pt x="420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84"/>
            <p:cNvSpPr/>
            <p:nvPr/>
          </p:nvSpPr>
          <p:spPr>
            <a:xfrm>
              <a:off x="2971884" y="736273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</a:t>
              </a:r>
            </a:p>
          </p:txBody>
        </p:sp>
        <p:sp>
          <p:nvSpPr>
            <p:cNvPr id="685" name="pg685"/>
            <p:cNvSpPr/>
            <p:nvPr/>
          </p:nvSpPr>
          <p:spPr>
            <a:xfrm>
              <a:off x="4735629" y="6580772"/>
              <a:ext cx="531562" cy="193649"/>
            </a:xfrm>
            <a:custGeom>
              <a:avLst/>
              <a:pathLst>
                <a:path w="531562" h="193649">
                  <a:moveTo>
                    <a:pt x="27432" y="193649"/>
                  </a:moveTo>
                  <a:lnTo>
                    <a:pt x="504130" y="193649"/>
                  </a:lnTo>
                  <a:lnTo>
                    <a:pt x="503025" y="193626"/>
                  </a:lnTo>
                  <a:lnTo>
                    <a:pt x="507436" y="193449"/>
                  </a:lnTo>
                  <a:lnTo>
                    <a:pt x="511762" y="192566"/>
                  </a:lnTo>
                  <a:lnTo>
                    <a:pt x="515890" y="191000"/>
                  </a:lnTo>
                  <a:lnTo>
                    <a:pt x="519713" y="188793"/>
                  </a:lnTo>
                  <a:lnTo>
                    <a:pt x="523132" y="186001"/>
                  </a:lnTo>
                  <a:lnTo>
                    <a:pt x="526060" y="182696"/>
                  </a:lnTo>
                  <a:lnTo>
                    <a:pt x="528420" y="178965"/>
                  </a:lnTo>
                  <a:lnTo>
                    <a:pt x="530150" y="174903"/>
                  </a:lnTo>
                  <a:lnTo>
                    <a:pt x="531206" y="170617"/>
                  </a:lnTo>
                  <a:lnTo>
                    <a:pt x="531562" y="166217"/>
                  </a:lnTo>
                  <a:lnTo>
                    <a:pt x="531562" y="27432"/>
                  </a:lnTo>
                  <a:lnTo>
                    <a:pt x="531206" y="23031"/>
                  </a:lnTo>
                  <a:lnTo>
                    <a:pt x="530150" y="18745"/>
                  </a:lnTo>
                  <a:lnTo>
                    <a:pt x="528420" y="14683"/>
                  </a:lnTo>
                  <a:lnTo>
                    <a:pt x="526060" y="10952"/>
                  </a:lnTo>
                  <a:lnTo>
                    <a:pt x="523132" y="7647"/>
                  </a:lnTo>
                  <a:lnTo>
                    <a:pt x="519713" y="4855"/>
                  </a:lnTo>
                  <a:lnTo>
                    <a:pt x="515890" y="2648"/>
                  </a:lnTo>
                  <a:lnTo>
                    <a:pt x="511762" y="1083"/>
                  </a:lnTo>
                  <a:lnTo>
                    <a:pt x="507436" y="200"/>
                  </a:lnTo>
                  <a:lnTo>
                    <a:pt x="5041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tx686"/>
            <p:cNvSpPr/>
            <p:nvPr/>
          </p:nvSpPr>
          <p:spPr>
            <a:xfrm>
              <a:off x="4781349" y="6624644"/>
              <a:ext cx="44012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EFNA*</a:t>
              </a:r>
            </a:p>
          </p:txBody>
        </p:sp>
        <p:sp>
          <p:nvSpPr>
            <p:cNvPr id="687" name="pg687"/>
            <p:cNvSpPr/>
            <p:nvPr/>
          </p:nvSpPr>
          <p:spPr>
            <a:xfrm>
              <a:off x="4507743" y="4270417"/>
              <a:ext cx="369314" cy="193649"/>
            </a:xfrm>
            <a:custGeom>
              <a:avLst/>
              <a:pathLst>
                <a:path w="369314" h="193649">
                  <a:moveTo>
                    <a:pt x="27431" y="193649"/>
                  </a:moveTo>
                  <a:lnTo>
                    <a:pt x="341882" y="193649"/>
                  </a:lnTo>
                  <a:lnTo>
                    <a:pt x="340778" y="193626"/>
                  </a:lnTo>
                  <a:lnTo>
                    <a:pt x="345189" y="193449"/>
                  </a:lnTo>
                  <a:lnTo>
                    <a:pt x="349514" y="192566"/>
                  </a:lnTo>
                  <a:lnTo>
                    <a:pt x="353642" y="191000"/>
                  </a:lnTo>
                  <a:lnTo>
                    <a:pt x="357465" y="188793"/>
                  </a:lnTo>
                  <a:lnTo>
                    <a:pt x="360885" y="186001"/>
                  </a:lnTo>
                  <a:lnTo>
                    <a:pt x="363812" y="182696"/>
                  </a:lnTo>
                  <a:lnTo>
                    <a:pt x="366172" y="178965"/>
                  </a:lnTo>
                  <a:lnTo>
                    <a:pt x="367902" y="174903"/>
                  </a:lnTo>
                  <a:lnTo>
                    <a:pt x="368959" y="170617"/>
                  </a:lnTo>
                  <a:lnTo>
                    <a:pt x="369314" y="166217"/>
                  </a:lnTo>
                  <a:lnTo>
                    <a:pt x="369314" y="27431"/>
                  </a:lnTo>
                  <a:lnTo>
                    <a:pt x="368959" y="23031"/>
                  </a:lnTo>
                  <a:lnTo>
                    <a:pt x="367902" y="18745"/>
                  </a:lnTo>
                  <a:lnTo>
                    <a:pt x="366172" y="14683"/>
                  </a:lnTo>
                  <a:lnTo>
                    <a:pt x="363812" y="10952"/>
                  </a:lnTo>
                  <a:lnTo>
                    <a:pt x="360885" y="7647"/>
                  </a:lnTo>
                  <a:lnTo>
                    <a:pt x="357465" y="4855"/>
                  </a:lnTo>
                  <a:lnTo>
                    <a:pt x="353642" y="2648"/>
                  </a:lnTo>
                  <a:lnTo>
                    <a:pt x="349514" y="1083"/>
                  </a:lnTo>
                  <a:lnTo>
                    <a:pt x="345189" y="200"/>
                  </a:lnTo>
                  <a:lnTo>
                    <a:pt x="3418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8"/>
            <p:cNvSpPr/>
            <p:nvPr/>
          </p:nvSpPr>
          <p:spPr>
            <a:xfrm>
              <a:off x="4553463" y="4312303"/>
              <a:ext cx="2778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</a:t>
              </a:r>
            </a:p>
          </p:txBody>
        </p:sp>
        <p:sp>
          <p:nvSpPr>
            <p:cNvPr id="689" name="pg689"/>
            <p:cNvSpPr/>
            <p:nvPr/>
          </p:nvSpPr>
          <p:spPr>
            <a:xfrm>
              <a:off x="1362249" y="6705156"/>
              <a:ext cx="474672" cy="193649"/>
            </a:xfrm>
            <a:custGeom>
              <a:avLst/>
              <a:pathLst>
                <a:path w="474672" h="193649">
                  <a:moveTo>
                    <a:pt x="27431" y="193649"/>
                  </a:moveTo>
                  <a:lnTo>
                    <a:pt x="447240" y="193649"/>
                  </a:lnTo>
                  <a:lnTo>
                    <a:pt x="446136" y="193626"/>
                  </a:lnTo>
                  <a:lnTo>
                    <a:pt x="450547" y="193449"/>
                  </a:lnTo>
                  <a:lnTo>
                    <a:pt x="454872" y="192566"/>
                  </a:lnTo>
                  <a:lnTo>
                    <a:pt x="459000" y="191000"/>
                  </a:lnTo>
                  <a:lnTo>
                    <a:pt x="462823" y="188793"/>
                  </a:lnTo>
                  <a:lnTo>
                    <a:pt x="466243" y="186001"/>
                  </a:lnTo>
                  <a:lnTo>
                    <a:pt x="469171" y="182696"/>
                  </a:lnTo>
                  <a:lnTo>
                    <a:pt x="471530" y="178965"/>
                  </a:lnTo>
                  <a:lnTo>
                    <a:pt x="473261" y="174903"/>
                  </a:lnTo>
                  <a:lnTo>
                    <a:pt x="474317" y="170617"/>
                  </a:lnTo>
                  <a:lnTo>
                    <a:pt x="474672" y="166217"/>
                  </a:lnTo>
                  <a:lnTo>
                    <a:pt x="474672" y="27431"/>
                  </a:lnTo>
                  <a:lnTo>
                    <a:pt x="474317" y="23031"/>
                  </a:lnTo>
                  <a:lnTo>
                    <a:pt x="473261" y="18745"/>
                  </a:lnTo>
                  <a:lnTo>
                    <a:pt x="471530" y="14683"/>
                  </a:lnTo>
                  <a:lnTo>
                    <a:pt x="469171" y="10952"/>
                  </a:lnTo>
                  <a:lnTo>
                    <a:pt x="466243" y="7647"/>
                  </a:lnTo>
                  <a:lnTo>
                    <a:pt x="462823" y="4855"/>
                  </a:lnTo>
                  <a:lnTo>
                    <a:pt x="459000" y="2648"/>
                  </a:lnTo>
                  <a:lnTo>
                    <a:pt x="454872" y="1083"/>
                  </a:lnTo>
                  <a:lnTo>
                    <a:pt x="450547" y="200"/>
                  </a:lnTo>
                  <a:lnTo>
                    <a:pt x="4472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tx690"/>
            <p:cNvSpPr/>
            <p:nvPr/>
          </p:nvSpPr>
          <p:spPr>
            <a:xfrm>
              <a:off x="1407969" y="6747043"/>
              <a:ext cx="38323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EREG</a:t>
              </a:r>
            </a:p>
          </p:txBody>
        </p:sp>
        <p:sp>
          <p:nvSpPr>
            <p:cNvPr id="691" name="pg691"/>
            <p:cNvSpPr/>
            <p:nvPr/>
          </p:nvSpPr>
          <p:spPr>
            <a:xfrm>
              <a:off x="4704688" y="5200272"/>
              <a:ext cx="431475" cy="193649"/>
            </a:xfrm>
            <a:custGeom>
              <a:avLst/>
              <a:pathLst>
                <a:path w="431475" h="193649">
                  <a:moveTo>
                    <a:pt x="27432" y="193649"/>
                  </a:moveTo>
                  <a:lnTo>
                    <a:pt x="404043" y="193649"/>
                  </a:lnTo>
                  <a:lnTo>
                    <a:pt x="402938" y="193626"/>
                  </a:lnTo>
                  <a:lnTo>
                    <a:pt x="407349" y="193449"/>
                  </a:lnTo>
                  <a:lnTo>
                    <a:pt x="411675" y="192566"/>
                  </a:lnTo>
                  <a:lnTo>
                    <a:pt x="415803" y="191000"/>
                  </a:lnTo>
                  <a:lnTo>
                    <a:pt x="419626" y="188793"/>
                  </a:lnTo>
                  <a:lnTo>
                    <a:pt x="423046" y="186001"/>
                  </a:lnTo>
                  <a:lnTo>
                    <a:pt x="425973" y="182696"/>
                  </a:lnTo>
                  <a:lnTo>
                    <a:pt x="428333" y="178965"/>
                  </a:lnTo>
                  <a:lnTo>
                    <a:pt x="430063" y="174903"/>
                  </a:lnTo>
                  <a:lnTo>
                    <a:pt x="431120" y="170617"/>
                  </a:lnTo>
                  <a:lnTo>
                    <a:pt x="431475" y="166217"/>
                  </a:lnTo>
                  <a:lnTo>
                    <a:pt x="431475" y="27432"/>
                  </a:lnTo>
                  <a:lnTo>
                    <a:pt x="431120" y="23031"/>
                  </a:lnTo>
                  <a:lnTo>
                    <a:pt x="430063" y="18745"/>
                  </a:lnTo>
                  <a:lnTo>
                    <a:pt x="428333" y="14683"/>
                  </a:lnTo>
                  <a:lnTo>
                    <a:pt x="425973" y="10952"/>
                  </a:lnTo>
                  <a:lnTo>
                    <a:pt x="423046" y="7647"/>
                  </a:lnTo>
                  <a:lnTo>
                    <a:pt x="419626" y="4855"/>
                  </a:lnTo>
                  <a:lnTo>
                    <a:pt x="415803" y="2648"/>
                  </a:lnTo>
                  <a:lnTo>
                    <a:pt x="411675" y="1083"/>
                  </a:lnTo>
                  <a:lnTo>
                    <a:pt x="407349" y="200"/>
                  </a:lnTo>
                  <a:lnTo>
                    <a:pt x="40404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92"/>
            <p:cNvSpPr/>
            <p:nvPr/>
          </p:nvSpPr>
          <p:spPr>
            <a:xfrm>
              <a:off x="4750408" y="5242158"/>
              <a:ext cx="3400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FGF*</a:t>
              </a:r>
            </a:p>
          </p:txBody>
        </p:sp>
        <p:sp>
          <p:nvSpPr>
            <p:cNvPr id="693" name="pg693"/>
            <p:cNvSpPr/>
            <p:nvPr/>
          </p:nvSpPr>
          <p:spPr>
            <a:xfrm>
              <a:off x="2074072" y="6778698"/>
              <a:ext cx="535327" cy="193649"/>
            </a:xfrm>
            <a:custGeom>
              <a:avLst/>
              <a:pathLst>
                <a:path w="535327" h="193649">
                  <a:moveTo>
                    <a:pt x="27431" y="193649"/>
                  </a:moveTo>
                  <a:lnTo>
                    <a:pt x="507895" y="193649"/>
                  </a:lnTo>
                  <a:lnTo>
                    <a:pt x="506790" y="193626"/>
                  </a:lnTo>
                  <a:lnTo>
                    <a:pt x="511201" y="193449"/>
                  </a:lnTo>
                  <a:lnTo>
                    <a:pt x="515527" y="192566"/>
                  </a:lnTo>
                  <a:lnTo>
                    <a:pt x="519655" y="191000"/>
                  </a:lnTo>
                  <a:lnTo>
                    <a:pt x="523478" y="188793"/>
                  </a:lnTo>
                  <a:lnTo>
                    <a:pt x="526898" y="186001"/>
                  </a:lnTo>
                  <a:lnTo>
                    <a:pt x="529825" y="182696"/>
                  </a:lnTo>
                  <a:lnTo>
                    <a:pt x="532185" y="178965"/>
                  </a:lnTo>
                  <a:lnTo>
                    <a:pt x="533915" y="174903"/>
                  </a:lnTo>
                  <a:lnTo>
                    <a:pt x="534972" y="170617"/>
                  </a:lnTo>
                  <a:lnTo>
                    <a:pt x="535327" y="166217"/>
                  </a:lnTo>
                  <a:lnTo>
                    <a:pt x="535327" y="27431"/>
                  </a:lnTo>
                  <a:lnTo>
                    <a:pt x="534972" y="23031"/>
                  </a:lnTo>
                  <a:lnTo>
                    <a:pt x="533915" y="18745"/>
                  </a:lnTo>
                  <a:lnTo>
                    <a:pt x="532185" y="14683"/>
                  </a:lnTo>
                  <a:lnTo>
                    <a:pt x="529825" y="10952"/>
                  </a:lnTo>
                  <a:lnTo>
                    <a:pt x="526898" y="7647"/>
                  </a:lnTo>
                  <a:lnTo>
                    <a:pt x="523478" y="4855"/>
                  </a:lnTo>
                  <a:lnTo>
                    <a:pt x="519655" y="2648"/>
                  </a:lnTo>
                  <a:lnTo>
                    <a:pt x="515527" y="1083"/>
                  </a:lnTo>
                  <a:lnTo>
                    <a:pt x="511201" y="200"/>
                  </a:lnTo>
                  <a:lnTo>
                    <a:pt x="5078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94"/>
            <p:cNvSpPr/>
            <p:nvPr/>
          </p:nvSpPr>
          <p:spPr>
            <a:xfrm>
              <a:off x="2119792" y="6820584"/>
              <a:ext cx="4438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VEGF*</a:t>
              </a:r>
            </a:p>
          </p:txBody>
        </p:sp>
        <p:sp>
          <p:nvSpPr>
            <p:cNvPr id="695" name="pg695"/>
            <p:cNvSpPr/>
            <p:nvPr/>
          </p:nvSpPr>
          <p:spPr>
            <a:xfrm>
              <a:off x="2704636" y="3932037"/>
              <a:ext cx="611795" cy="193649"/>
            </a:xfrm>
            <a:custGeom>
              <a:avLst/>
              <a:pathLst>
                <a:path w="611795" h="193649">
                  <a:moveTo>
                    <a:pt x="27431" y="193649"/>
                  </a:moveTo>
                  <a:lnTo>
                    <a:pt x="584363" y="193649"/>
                  </a:lnTo>
                  <a:lnTo>
                    <a:pt x="583259" y="193626"/>
                  </a:lnTo>
                  <a:lnTo>
                    <a:pt x="587670" y="193449"/>
                  </a:lnTo>
                  <a:lnTo>
                    <a:pt x="591996" y="192566"/>
                  </a:lnTo>
                  <a:lnTo>
                    <a:pt x="596123" y="191000"/>
                  </a:lnTo>
                  <a:lnTo>
                    <a:pt x="599947" y="188793"/>
                  </a:lnTo>
                  <a:lnTo>
                    <a:pt x="603366" y="186001"/>
                  </a:lnTo>
                  <a:lnTo>
                    <a:pt x="606294" y="182696"/>
                  </a:lnTo>
                  <a:lnTo>
                    <a:pt x="608653" y="178965"/>
                  </a:lnTo>
                  <a:lnTo>
                    <a:pt x="610384" y="174903"/>
                  </a:lnTo>
                  <a:lnTo>
                    <a:pt x="611440" y="170617"/>
                  </a:lnTo>
                  <a:lnTo>
                    <a:pt x="611795" y="166217"/>
                  </a:lnTo>
                  <a:lnTo>
                    <a:pt x="611795" y="27431"/>
                  </a:lnTo>
                  <a:lnTo>
                    <a:pt x="611440" y="23031"/>
                  </a:lnTo>
                  <a:lnTo>
                    <a:pt x="610384" y="18745"/>
                  </a:lnTo>
                  <a:lnTo>
                    <a:pt x="608653" y="14683"/>
                  </a:lnTo>
                  <a:lnTo>
                    <a:pt x="606294" y="10952"/>
                  </a:lnTo>
                  <a:lnTo>
                    <a:pt x="603366" y="7647"/>
                  </a:lnTo>
                  <a:lnTo>
                    <a:pt x="599947" y="4855"/>
                  </a:lnTo>
                  <a:lnTo>
                    <a:pt x="596123" y="2648"/>
                  </a:lnTo>
                  <a:lnTo>
                    <a:pt x="591996" y="1083"/>
                  </a:lnTo>
                  <a:lnTo>
                    <a:pt x="587670" y="200"/>
                  </a:lnTo>
                  <a:lnTo>
                    <a:pt x="58436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tx696"/>
            <p:cNvSpPr/>
            <p:nvPr/>
          </p:nvSpPr>
          <p:spPr>
            <a:xfrm>
              <a:off x="2750356" y="3973924"/>
              <a:ext cx="52035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FLT3LG</a:t>
              </a:r>
            </a:p>
          </p:txBody>
        </p:sp>
        <p:sp>
          <p:nvSpPr>
            <p:cNvPr id="697" name="pg697"/>
            <p:cNvSpPr/>
            <p:nvPr/>
          </p:nvSpPr>
          <p:spPr>
            <a:xfrm>
              <a:off x="1714368" y="4751806"/>
              <a:ext cx="641164" cy="193649"/>
            </a:xfrm>
            <a:custGeom>
              <a:avLst/>
              <a:pathLst>
                <a:path w="641164" h="193649">
                  <a:moveTo>
                    <a:pt x="27432" y="193649"/>
                  </a:moveTo>
                  <a:lnTo>
                    <a:pt x="613732" y="193649"/>
                  </a:lnTo>
                  <a:lnTo>
                    <a:pt x="612628" y="193626"/>
                  </a:lnTo>
                  <a:lnTo>
                    <a:pt x="617039" y="193449"/>
                  </a:lnTo>
                  <a:lnTo>
                    <a:pt x="621364" y="192566"/>
                  </a:lnTo>
                  <a:lnTo>
                    <a:pt x="625492" y="191000"/>
                  </a:lnTo>
                  <a:lnTo>
                    <a:pt x="629316" y="188793"/>
                  </a:lnTo>
                  <a:lnTo>
                    <a:pt x="632735" y="186001"/>
                  </a:lnTo>
                  <a:lnTo>
                    <a:pt x="635663" y="182696"/>
                  </a:lnTo>
                  <a:lnTo>
                    <a:pt x="638022" y="178965"/>
                  </a:lnTo>
                  <a:lnTo>
                    <a:pt x="639753" y="174903"/>
                  </a:lnTo>
                  <a:lnTo>
                    <a:pt x="640809" y="170617"/>
                  </a:lnTo>
                  <a:lnTo>
                    <a:pt x="641164" y="166217"/>
                  </a:lnTo>
                  <a:lnTo>
                    <a:pt x="641164" y="27432"/>
                  </a:lnTo>
                  <a:lnTo>
                    <a:pt x="640809" y="23031"/>
                  </a:lnTo>
                  <a:lnTo>
                    <a:pt x="639753" y="18745"/>
                  </a:lnTo>
                  <a:lnTo>
                    <a:pt x="638022" y="14683"/>
                  </a:lnTo>
                  <a:lnTo>
                    <a:pt x="635663" y="10952"/>
                  </a:lnTo>
                  <a:lnTo>
                    <a:pt x="632735" y="7647"/>
                  </a:lnTo>
                  <a:lnTo>
                    <a:pt x="629316" y="4855"/>
                  </a:lnTo>
                  <a:lnTo>
                    <a:pt x="625492" y="2648"/>
                  </a:lnTo>
                  <a:lnTo>
                    <a:pt x="621364" y="1083"/>
                  </a:lnTo>
                  <a:lnTo>
                    <a:pt x="617039" y="200"/>
                  </a:lnTo>
                  <a:lnTo>
                    <a:pt x="6137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8"/>
            <p:cNvSpPr/>
            <p:nvPr/>
          </p:nvSpPr>
          <p:spPr>
            <a:xfrm>
              <a:off x="1760088" y="4793692"/>
              <a:ext cx="5497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ANGPT*</a:t>
              </a:r>
            </a:p>
          </p:txBody>
        </p:sp>
        <p:sp>
          <p:nvSpPr>
            <p:cNvPr id="699" name="pg699"/>
            <p:cNvSpPr/>
            <p:nvPr/>
          </p:nvSpPr>
          <p:spPr>
            <a:xfrm>
              <a:off x="4654408" y="7238226"/>
              <a:ext cx="386155" cy="193649"/>
            </a:xfrm>
            <a:custGeom>
              <a:avLst/>
              <a:pathLst>
                <a:path w="386155" h="193649">
                  <a:moveTo>
                    <a:pt x="27431" y="193649"/>
                  </a:moveTo>
                  <a:lnTo>
                    <a:pt x="358723" y="193649"/>
                  </a:lnTo>
                  <a:lnTo>
                    <a:pt x="357618" y="193626"/>
                  </a:lnTo>
                  <a:lnTo>
                    <a:pt x="362030" y="193449"/>
                  </a:lnTo>
                  <a:lnTo>
                    <a:pt x="366355" y="192566"/>
                  </a:lnTo>
                  <a:lnTo>
                    <a:pt x="370483" y="191000"/>
                  </a:lnTo>
                  <a:lnTo>
                    <a:pt x="374306" y="188793"/>
                  </a:lnTo>
                  <a:lnTo>
                    <a:pt x="377726" y="186001"/>
                  </a:lnTo>
                  <a:lnTo>
                    <a:pt x="380653" y="182696"/>
                  </a:lnTo>
                  <a:lnTo>
                    <a:pt x="383013" y="178965"/>
                  </a:lnTo>
                  <a:lnTo>
                    <a:pt x="384743" y="174903"/>
                  </a:lnTo>
                  <a:lnTo>
                    <a:pt x="385800" y="170617"/>
                  </a:lnTo>
                  <a:lnTo>
                    <a:pt x="386155" y="166217"/>
                  </a:lnTo>
                  <a:lnTo>
                    <a:pt x="386155" y="27431"/>
                  </a:lnTo>
                  <a:lnTo>
                    <a:pt x="385800" y="23031"/>
                  </a:lnTo>
                  <a:lnTo>
                    <a:pt x="384743" y="18745"/>
                  </a:lnTo>
                  <a:lnTo>
                    <a:pt x="383013" y="14683"/>
                  </a:lnTo>
                  <a:lnTo>
                    <a:pt x="380653" y="10952"/>
                  </a:lnTo>
                  <a:lnTo>
                    <a:pt x="377726" y="7647"/>
                  </a:lnTo>
                  <a:lnTo>
                    <a:pt x="374306" y="4855"/>
                  </a:lnTo>
                  <a:lnTo>
                    <a:pt x="370483" y="2648"/>
                  </a:lnTo>
                  <a:lnTo>
                    <a:pt x="366355" y="1083"/>
                  </a:lnTo>
                  <a:lnTo>
                    <a:pt x="362030" y="200"/>
                  </a:lnTo>
                  <a:lnTo>
                    <a:pt x="35872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tx700"/>
            <p:cNvSpPr/>
            <p:nvPr/>
          </p:nvSpPr>
          <p:spPr>
            <a:xfrm>
              <a:off x="4700128" y="7280112"/>
              <a:ext cx="2947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HGF</a:t>
              </a:r>
            </a:p>
          </p:txBody>
        </p:sp>
        <p:sp>
          <p:nvSpPr>
            <p:cNvPr id="701" name="pg701"/>
            <p:cNvSpPr/>
            <p:nvPr/>
          </p:nvSpPr>
          <p:spPr>
            <a:xfrm>
              <a:off x="3599017" y="7677479"/>
              <a:ext cx="392179" cy="193649"/>
            </a:xfrm>
            <a:custGeom>
              <a:avLst/>
              <a:pathLst>
                <a:path w="392179" h="193649">
                  <a:moveTo>
                    <a:pt x="27431" y="193649"/>
                  </a:moveTo>
                  <a:lnTo>
                    <a:pt x="364747" y="193649"/>
                  </a:lnTo>
                  <a:lnTo>
                    <a:pt x="363643" y="193626"/>
                  </a:lnTo>
                  <a:lnTo>
                    <a:pt x="368054" y="193449"/>
                  </a:lnTo>
                  <a:lnTo>
                    <a:pt x="372379" y="192566"/>
                  </a:lnTo>
                  <a:lnTo>
                    <a:pt x="376507" y="191000"/>
                  </a:lnTo>
                  <a:lnTo>
                    <a:pt x="380331" y="188793"/>
                  </a:lnTo>
                  <a:lnTo>
                    <a:pt x="383750" y="186001"/>
                  </a:lnTo>
                  <a:lnTo>
                    <a:pt x="386678" y="182696"/>
                  </a:lnTo>
                  <a:lnTo>
                    <a:pt x="389037" y="178965"/>
                  </a:lnTo>
                  <a:lnTo>
                    <a:pt x="390768" y="174903"/>
                  </a:lnTo>
                  <a:lnTo>
                    <a:pt x="391824" y="170617"/>
                  </a:lnTo>
                  <a:lnTo>
                    <a:pt x="392179" y="166217"/>
                  </a:lnTo>
                  <a:lnTo>
                    <a:pt x="392179" y="27431"/>
                  </a:lnTo>
                  <a:lnTo>
                    <a:pt x="391824" y="23031"/>
                  </a:lnTo>
                  <a:lnTo>
                    <a:pt x="390768" y="18745"/>
                  </a:lnTo>
                  <a:lnTo>
                    <a:pt x="389037" y="14683"/>
                  </a:lnTo>
                  <a:lnTo>
                    <a:pt x="386678" y="10952"/>
                  </a:lnTo>
                  <a:lnTo>
                    <a:pt x="383750" y="7647"/>
                  </a:lnTo>
                  <a:lnTo>
                    <a:pt x="380331" y="4855"/>
                  </a:lnTo>
                  <a:lnTo>
                    <a:pt x="376507" y="2648"/>
                  </a:lnTo>
                  <a:lnTo>
                    <a:pt x="372379" y="1083"/>
                  </a:lnTo>
                  <a:lnTo>
                    <a:pt x="368054" y="200"/>
                  </a:lnTo>
                  <a:lnTo>
                    <a:pt x="364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702"/>
            <p:cNvSpPr/>
            <p:nvPr/>
          </p:nvSpPr>
          <p:spPr>
            <a:xfrm>
              <a:off x="3644737" y="7719365"/>
              <a:ext cx="300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IGF*</a:t>
              </a:r>
            </a:p>
          </p:txBody>
        </p:sp>
        <p:sp>
          <p:nvSpPr>
            <p:cNvPr id="703" name="pg703"/>
            <p:cNvSpPr/>
            <p:nvPr/>
          </p:nvSpPr>
          <p:spPr>
            <a:xfrm>
              <a:off x="5166653" y="6017924"/>
              <a:ext cx="326664" cy="193649"/>
            </a:xfrm>
            <a:custGeom>
              <a:avLst/>
              <a:pathLst>
                <a:path w="326664" h="193649">
                  <a:moveTo>
                    <a:pt x="27432" y="193649"/>
                  </a:moveTo>
                  <a:lnTo>
                    <a:pt x="299232" y="193649"/>
                  </a:lnTo>
                  <a:lnTo>
                    <a:pt x="298128" y="193626"/>
                  </a:lnTo>
                  <a:lnTo>
                    <a:pt x="302539" y="193449"/>
                  </a:lnTo>
                  <a:lnTo>
                    <a:pt x="306864" y="192566"/>
                  </a:lnTo>
                  <a:lnTo>
                    <a:pt x="310992" y="191000"/>
                  </a:lnTo>
                  <a:lnTo>
                    <a:pt x="314815" y="188793"/>
                  </a:lnTo>
                  <a:lnTo>
                    <a:pt x="318235" y="186001"/>
                  </a:lnTo>
                  <a:lnTo>
                    <a:pt x="321163" y="182696"/>
                  </a:lnTo>
                  <a:lnTo>
                    <a:pt x="323522" y="178965"/>
                  </a:lnTo>
                  <a:lnTo>
                    <a:pt x="325252" y="174903"/>
                  </a:lnTo>
                  <a:lnTo>
                    <a:pt x="326309" y="170617"/>
                  </a:lnTo>
                  <a:lnTo>
                    <a:pt x="326664" y="166217"/>
                  </a:lnTo>
                  <a:lnTo>
                    <a:pt x="326664" y="27431"/>
                  </a:lnTo>
                  <a:lnTo>
                    <a:pt x="326309" y="23031"/>
                  </a:lnTo>
                  <a:lnTo>
                    <a:pt x="325252" y="18745"/>
                  </a:lnTo>
                  <a:lnTo>
                    <a:pt x="323522" y="14683"/>
                  </a:lnTo>
                  <a:lnTo>
                    <a:pt x="321163" y="10952"/>
                  </a:lnTo>
                  <a:lnTo>
                    <a:pt x="318235" y="7647"/>
                  </a:lnTo>
                  <a:lnTo>
                    <a:pt x="314815" y="4855"/>
                  </a:lnTo>
                  <a:lnTo>
                    <a:pt x="310992" y="2648"/>
                  </a:lnTo>
                  <a:lnTo>
                    <a:pt x="306864" y="1083"/>
                  </a:lnTo>
                  <a:lnTo>
                    <a:pt x="302539" y="200"/>
                  </a:lnTo>
                  <a:lnTo>
                    <a:pt x="2992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704"/>
            <p:cNvSpPr/>
            <p:nvPr/>
          </p:nvSpPr>
          <p:spPr>
            <a:xfrm>
              <a:off x="5212373" y="6059810"/>
              <a:ext cx="235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</a:t>
              </a:r>
            </a:p>
          </p:txBody>
        </p:sp>
        <p:sp>
          <p:nvSpPr>
            <p:cNvPr id="705" name="pg705"/>
            <p:cNvSpPr/>
            <p:nvPr/>
          </p:nvSpPr>
          <p:spPr>
            <a:xfrm>
              <a:off x="1813525" y="6064043"/>
              <a:ext cx="481997" cy="193649"/>
            </a:xfrm>
            <a:custGeom>
              <a:avLst/>
              <a:pathLst>
                <a:path w="481997" h="193649">
                  <a:moveTo>
                    <a:pt x="27431" y="193649"/>
                  </a:moveTo>
                  <a:lnTo>
                    <a:pt x="454565" y="193649"/>
                  </a:lnTo>
                  <a:lnTo>
                    <a:pt x="453461" y="193626"/>
                  </a:lnTo>
                  <a:lnTo>
                    <a:pt x="457872" y="193449"/>
                  </a:lnTo>
                  <a:lnTo>
                    <a:pt x="462198" y="192566"/>
                  </a:lnTo>
                  <a:lnTo>
                    <a:pt x="466325" y="191000"/>
                  </a:lnTo>
                  <a:lnTo>
                    <a:pt x="470149" y="188793"/>
                  </a:lnTo>
                  <a:lnTo>
                    <a:pt x="473568" y="186001"/>
                  </a:lnTo>
                  <a:lnTo>
                    <a:pt x="476496" y="182696"/>
                  </a:lnTo>
                  <a:lnTo>
                    <a:pt x="478855" y="178965"/>
                  </a:lnTo>
                  <a:lnTo>
                    <a:pt x="480586" y="174903"/>
                  </a:lnTo>
                  <a:lnTo>
                    <a:pt x="481642" y="170617"/>
                  </a:lnTo>
                  <a:lnTo>
                    <a:pt x="481997" y="166217"/>
                  </a:lnTo>
                  <a:lnTo>
                    <a:pt x="481997" y="27431"/>
                  </a:lnTo>
                  <a:lnTo>
                    <a:pt x="481642" y="23031"/>
                  </a:lnTo>
                  <a:lnTo>
                    <a:pt x="480586" y="18745"/>
                  </a:lnTo>
                  <a:lnTo>
                    <a:pt x="478855" y="14683"/>
                  </a:lnTo>
                  <a:lnTo>
                    <a:pt x="476496" y="10952"/>
                  </a:lnTo>
                  <a:lnTo>
                    <a:pt x="473568" y="7647"/>
                  </a:lnTo>
                  <a:lnTo>
                    <a:pt x="470149" y="4855"/>
                  </a:lnTo>
                  <a:lnTo>
                    <a:pt x="466325" y="2648"/>
                  </a:lnTo>
                  <a:lnTo>
                    <a:pt x="462198" y="1083"/>
                  </a:lnTo>
                  <a:lnTo>
                    <a:pt x="457872" y="200"/>
                  </a:lnTo>
                  <a:lnTo>
                    <a:pt x="454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tx706"/>
            <p:cNvSpPr/>
            <p:nvPr/>
          </p:nvSpPr>
          <p:spPr>
            <a:xfrm>
              <a:off x="1859245" y="6105929"/>
              <a:ext cx="390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AREG</a:t>
              </a:r>
            </a:p>
          </p:txBody>
        </p:sp>
        <p:sp>
          <p:nvSpPr>
            <p:cNvPr id="707" name="pg707"/>
            <p:cNvSpPr/>
            <p:nvPr/>
          </p:nvSpPr>
          <p:spPr>
            <a:xfrm>
              <a:off x="1121132" y="5842890"/>
              <a:ext cx="497127" cy="193649"/>
            </a:xfrm>
            <a:custGeom>
              <a:avLst/>
              <a:pathLst>
                <a:path w="497127" h="193649">
                  <a:moveTo>
                    <a:pt x="27431" y="193649"/>
                  </a:moveTo>
                  <a:lnTo>
                    <a:pt x="469695" y="193649"/>
                  </a:lnTo>
                  <a:lnTo>
                    <a:pt x="468590" y="193626"/>
                  </a:lnTo>
                  <a:lnTo>
                    <a:pt x="473001" y="193449"/>
                  </a:lnTo>
                  <a:lnTo>
                    <a:pt x="477327" y="192566"/>
                  </a:lnTo>
                  <a:lnTo>
                    <a:pt x="481455" y="191000"/>
                  </a:lnTo>
                  <a:lnTo>
                    <a:pt x="485278" y="188793"/>
                  </a:lnTo>
                  <a:lnTo>
                    <a:pt x="488698" y="186001"/>
                  </a:lnTo>
                  <a:lnTo>
                    <a:pt x="491625" y="182696"/>
                  </a:lnTo>
                  <a:lnTo>
                    <a:pt x="493985" y="178965"/>
                  </a:lnTo>
                  <a:lnTo>
                    <a:pt x="495715" y="174903"/>
                  </a:lnTo>
                  <a:lnTo>
                    <a:pt x="496772" y="170617"/>
                  </a:lnTo>
                  <a:lnTo>
                    <a:pt x="497127" y="166217"/>
                  </a:lnTo>
                  <a:lnTo>
                    <a:pt x="497127" y="27432"/>
                  </a:lnTo>
                  <a:lnTo>
                    <a:pt x="496772" y="23031"/>
                  </a:lnTo>
                  <a:lnTo>
                    <a:pt x="495715" y="18745"/>
                  </a:lnTo>
                  <a:lnTo>
                    <a:pt x="493985" y="14683"/>
                  </a:lnTo>
                  <a:lnTo>
                    <a:pt x="491625" y="10952"/>
                  </a:lnTo>
                  <a:lnTo>
                    <a:pt x="488698" y="7647"/>
                  </a:lnTo>
                  <a:lnTo>
                    <a:pt x="485278" y="4855"/>
                  </a:lnTo>
                  <a:lnTo>
                    <a:pt x="481455" y="2648"/>
                  </a:lnTo>
                  <a:lnTo>
                    <a:pt x="477327" y="1083"/>
                  </a:lnTo>
                  <a:lnTo>
                    <a:pt x="473001" y="200"/>
                  </a:lnTo>
                  <a:lnTo>
                    <a:pt x="4696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8"/>
            <p:cNvSpPr/>
            <p:nvPr/>
          </p:nvSpPr>
          <p:spPr>
            <a:xfrm>
              <a:off x="1166852" y="5884776"/>
              <a:ext cx="4056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KITLG</a:t>
              </a:r>
            </a:p>
          </p:txBody>
        </p:sp>
        <p:sp>
          <p:nvSpPr>
            <p:cNvPr id="709" name="pg709"/>
            <p:cNvSpPr/>
            <p:nvPr/>
          </p:nvSpPr>
          <p:spPr>
            <a:xfrm>
              <a:off x="1217836" y="5081953"/>
              <a:ext cx="385607" cy="193649"/>
            </a:xfrm>
            <a:custGeom>
              <a:avLst/>
              <a:pathLst>
                <a:path w="385607" h="193649">
                  <a:moveTo>
                    <a:pt x="27432" y="193649"/>
                  </a:moveTo>
                  <a:lnTo>
                    <a:pt x="358175" y="193649"/>
                  </a:lnTo>
                  <a:lnTo>
                    <a:pt x="357071" y="193626"/>
                  </a:lnTo>
                  <a:lnTo>
                    <a:pt x="361482" y="193449"/>
                  </a:lnTo>
                  <a:lnTo>
                    <a:pt x="365807" y="192566"/>
                  </a:lnTo>
                  <a:lnTo>
                    <a:pt x="369935" y="191000"/>
                  </a:lnTo>
                  <a:lnTo>
                    <a:pt x="373758" y="188793"/>
                  </a:lnTo>
                  <a:lnTo>
                    <a:pt x="377178" y="186001"/>
                  </a:lnTo>
                  <a:lnTo>
                    <a:pt x="380106" y="182696"/>
                  </a:lnTo>
                  <a:lnTo>
                    <a:pt x="382465" y="178965"/>
                  </a:lnTo>
                  <a:lnTo>
                    <a:pt x="384196" y="174903"/>
                  </a:lnTo>
                  <a:lnTo>
                    <a:pt x="385252" y="170617"/>
                  </a:lnTo>
                  <a:lnTo>
                    <a:pt x="385607" y="166217"/>
                  </a:lnTo>
                  <a:lnTo>
                    <a:pt x="385607" y="27432"/>
                  </a:lnTo>
                  <a:lnTo>
                    <a:pt x="385252" y="23031"/>
                  </a:lnTo>
                  <a:lnTo>
                    <a:pt x="384196" y="18745"/>
                  </a:lnTo>
                  <a:lnTo>
                    <a:pt x="382465" y="14683"/>
                  </a:lnTo>
                  <a:lnTo>
                    <a:pt x="380106" y="10952"/>
                  </a:lnTo>
                  <a:lnTo>
                    <a:pt x="377178" y="7647"/>
                  </a:lnTo>
                  <a:lnTo>
                    <a:pt x="373758" y="4855"/>
                  </a:lnTo>
                  <a:lnTo>
                    <a:pt x="369935" y="2648"/>
                  </a:lnTo>
                  <a:lnTo>
                    <a:pt x="365807" y="1083"/>
                  </a:lnTo>
                  <a:lnTo>
                    <a:pt x="361482" y="200"/>
                  </a:lnTo>
                  <a:lnTo>
                    <a:pt x="3581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10"/>
            <p:cNvSpPr/>
            <p:nvPr/>
          </p:nvSpPr>
          <p:spPr>
            <a:xfrm>
              <a:off x="1263556" y="5123839"/>
              <a:ext cx="2941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</a:t>
              </a:r>
            </a:p>
          </p:txBody>
        </p:sp>
        <p:sp>
          <p:nvSpPr>
            <p:cNvPr id="711" name="pg711"/>
            <p:cNvSpPr/>
            <p:nvPr/>
          </p:nvSpPr>
          <p:spPr>
            <a:xfrm>
              <a:off x="2005934" y="5409263"/>
              <a:ext cx="432707" cy="193649"/>
            </a:xfrm>
            <a:custGeom>
              <a:avLst/>
              <a:pathLst>
                <a:path w="432707" h="193649">
                  <a:moveTo>
                    <a:pt x="27432" y="193649"/>
                  </a:moveTo>
                  <a:lnTo>
                    <a:pt x="405275" y="193649"/>
                  </a:lnTo>
                  <a:lnTo>
                    <a:pt x="404170" y="193626"/>
                  </a:lnTo>
                  <a:lnTo>
                    <a:pt x="408582" y="193449"/>
                  </a:lnTo>
                  <a:lnTo>
                    <a:pt x="412907" y="192566"/>
                  </a:lnTo>
                  <a:lnTo>
                    <a:pt x="417035" y="191000"/>
                  </a:lnTo>
                  <a:lnTo>
                    <a:pt x="420858" y="188793"/>
                  </a:lnTo>
                  <a:lnTo>
                    <a:pt x="424278" y="186001"/>
                  </a:lnTo>
                  <a:lnTo>
                    <a:pt x="427205" y="182696"/>
                  </a:lnTo>
                  <a:lnTo>
                    <a:pt x="429565" y="178965"/>
                  </a:lnTo>
                  <a:lnTo>
                    <a:pt x="431295" y="174903"/>
                  </a:lnTo>
                  <a:lnTo>
                    <a:pt x="432352" y="170617"/>
                  </a:lnTo>
                  <a:lnTo>
                    <a:pt x="432707" y="166217"/>
                  </a:lnTo>
                  <a:lnTo>
                    <a:pt x="432707" y="27431"/>
                  </a:lnTo>
                  <a:lnTo>
                    <a:pt x="432352" y="23031"/>
                  </a:lnTo>
                  <a:lnTo>
                    <a:pt x="431295" y="18745"/>
                  </a:lnTo>
                  <a:lnTo>
                    <a:pt x="429565" y="14683"/>
                  </a:lnTo>
                  <a:lnTo>
                    <a:pt x="427205" y="10952"/>
                  </a:lnTo>
                  <a:lnTo>
                    <a:pt x="424278" y="7647"/>
                  </a:lnTo>
                  <a:lnTo>
                    <a:pt x="420858" y="4855"/>
                  </a:lnTo>
                  <a:lnTo>
                    <a:pt x="417035" y="2648"/>
                  </a:lnTo>
                  <a:lnTo>
                    <a:pt x="412907" y="1083"/>
                  </a:lnTo>
                  <a:lnTo>
                    <a:pt x="408582" y="200"/>
                  </a:lnTo>
                  <a:lnTo>
                    <a:pt x="4052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tx712"/>
            <p:cNvSpPr/>
            <p:nvPr/>
          </p:nvSpPr>
          <p:spPr>
            <a:xfrm>
              <a:off x="2051654" y="5453134"/>
              <a:ext cx="341267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NTF*</a:t>
              </a:r>
            </a:p>
          </p:txBody>
        </p:sp>
        <p:sp>
          <p:nvSpPr>
            <p:cNvPr id="713" name="pg713"/>
            <p:cNvSpPr/>
            <p:nvPr/>
          </p:nvSpPr>
          <p:spPr>
            <a:xfrm>
              <a:off x="2135541" y="7436142"/>
              <a:ext cx="543337" cy="193649"/>
            </a:xfrm>
            <a:custGeom>
              <a:avLst/>
              <a:pathLst>
                <a:path w="543337" h="193649">
                  <a:moveTo>
                    <a:pt x="27431" y="193649"/>
                  </a:moveTo>
                  <a:lnTo>
                    <a:pt x="515905" y="193649"/>
                  </a:lnTo>
                  <a:lnTo>
                    <a:pt x="514800" y="193626"/>
                  </a:lnTo>
                  <a:lnTo>
                    <a:pt x="519211" y="193449"/>
                  </a:lnTo>
                  <a:lnTo>
                    <a:pt x="523537" y="192566"/>
                  </a:lnTo>
                  <a:lnTo>
                    <a:pt x="527665" y="191000"/>
                  </a:lnTo>
                  <a:lnTo>
                    <a:pt x="531488" y="188793"/>
                  </a:lnTo>
                  <a:lnTo>
                    <a:pt x="534907" y="186001"/>
                  </a:lnTo>
                  <a:lnTo>
                    <a:pt x="537835" y="182696"/>
                  </a:lnTo>
                  <a:lnTo>
                    <a:pt x="540194" y="178965"/>
                  </a:lnTo>
                  <a:lnTo>
                    <a:pt x="541925" y="174903"/>
                  </a:lnTo>
                  <a:lnTo>
                    <a:pt x="542981" y="170617"/>
                  </a:lnTo>
                  <a:lnTo>
                    <a:pt x="543337" y="166217"/>
                  </a:lnTo>
                  <a:lnTo>
                    <a:pt x="543337" y="27431"/>
                  </a:lnTo>
                  <a:lnTo>
                    <a:pt x="542981" y="23031"/>
                  </a:lnTo>
                  <a:lnTo>
                    <a:pt x="541925" y="18745"/>
                  </a:lnTo>
                  <a:lnTo>
                    <a:pt x="540194" y="14683"/>
                  </a:lnTo>
                  <a:lnTo>
                    <a:pt x="537835" y="10952"/>
                  </a:lnTo>
                  <a:lnTo>
                    <a:pt x="534907" y="7647"/>
                  </a:lnTo>
                  <a:lnTo>
                    <a:pt x="531488" y="4855"/>
                  </a:lnTo>
                  <a:lnTo>
                    <a:pt x="527665" y="2648"/>
                  </a:lnTo>
                  <a:lnTo>
                    <a:pt x="523537" y="1083"/>
                  </a:lnTo>
                  <a:lnTo>
                    <a:pt x="519211" y="200"/>
                  </a:lnTo>
                  <a:lnTo>
                    <a:pt x="5159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14"/>
            <p:cNvSpPr/>
            <p:nvPr/>
          </p:nvSpPr>
          <p:spPr>
            <a:xfrm>
              <a:off x="2181261" y="7478029"/>
              <a:ext cx="4518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PDGF*</a:t>
              </a:r>
            </a:p>
          </p:txBody>
        </p:sp>
        <p:sp>
          <p:nvSpPr>
            <p:cNvPr id="715" name="pg715"/>
            <p:cNvSpPr/>
            <p:nvPr/>
          </p:nvSpPr>
          <p:spPr>
            <a:xfrm>
              <a:off x="3976189" y="7122665"/>
              <a:ext cx="365275" cy="193649"/>
            </a:xfrm>
            <a:custGeom>
              <a:avLst/>
              <a:pathLst>
                <a:path w="365275" h="193649">
                  <a:moveTo>
                    <a:pt x="27432" y="193649"/>
                  </a:moveTo>
                  <a:lnTo>
                    <a:pt x="337843" y="193649"/>
                  </a:lnTo>
                  <a:lnTo>
                    <a:pt x="336738" y="193626"/>
                  </a:lnTo>
                  <a:lnTo>
                    <a:pt x="341150" y="193449"/>
                  </a:lnTo>
                  <a:lnTo>
                    <a:pt x="345475" y="192566"/>
                  </a:lnTo>
                  <a:lnTo>
                    <a:pt x="349603" y="191000"/>
                  </a:lnTo>
                  <a:lnTo>
                    <a:pt x="353426" y="188793"/>
                  </a:lnTo>
                  <a:lnTo>
                    <a:pt x="356846" y="186001"/>
                  </a:lnTo>
                  <a:lnTo>
                    <a:pt x="359773" y="182696"/>
                  </a:lnTo>
                  <a:lnTo>
                    <a:pt x="362133" y="178965"/>
                  </a:lnTo>
                  <a:lnTo>
                    <a:pt x="363863" y="174903"/>
                  </a:lnTo>
                  <a:lnTo>
                    <a:pt x="364920" y="170617"/>
                  </a:lnTo>
                  <a:lnTo>
                    <a:pt x="365275" y="166217"/>
                  </a:lnTo>
                  <a:lnTo>
                    <a:pt x="365275" y="27431"/>
                  </a:lnTo>
                  <a:lnTo>
                    <a:pt x="364920" y="23031"/>
                  </a:lnTo>
                  <a:lnTo>
                    <a:pt x="363863" y="18745"/>
                  </a:lnTo>
                  <a:lnTo>
                    <a:pt x="362133" y="14683"/>
                  </a:lnTo>
                  <a:lnTo>
                    <a:pt x="359773" y="10952"/>
                  </a:lnTo>
                  <a:lnTo>
                    <a:pt x="356846" y="7647"/>
                  </a:lnTo>
                  <a:lnTo>
                    <a:pt x="353426" y="4855"/>
                  </a:lnTo>
                  <a:lnTo>
                    <a:pt x="349603" y="2648"/>
                  </a:lnTo>
                  <a:lnTo>
                    <a:pt x="345475" y="1083"/>
                  </a:lnTo>
                  <a:lnTo>
                    <a:pt x="341150" y="200"/>
                  </a:lnTo>
                  <a:lnTo>
                    <a:pt x="33784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6"/>
            <p:cNvSpPr/>
            <p:nvPr/>
          </p:nvSpPr>
          <p:spPr>
            <a:xfrm>
              <a:off x="4021909" y="7164551"/>
              <a:ext cx="2738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PGF</a:t>
              </a:r>
            </a:p>
          </p:txBody>
        </p:sp>
        <p:sp>
          <p:nvSpPr>
            <p:cNvPr id="717" name="pg717"/>
            <p:cNvSpPr/>
            <p:nvPr/>
          </p:nvSpPr>
          <p:spPr>
            <a:xfrm>
              <a:off x="2032119" y="4175498"/>
              <a:ext cx="481107" cy="193649"/>
            </a:xfrm>
            <a:custGeom>
              <a:avLst/>
              <a:pathLst>
                <a:path w="481107" h="193649">
                  <a:moveTo>
                    <a:pt x="27431" y="193649"/>
                  </a:moveTo>
                  <a:lnTo>
                    <a:pt x="453675" y="193649"/>
                  </a:lnTo>
                  <a:lnTo>
                    <a:pt x="452571" y="193626"/>
                  </a:lnTo>
                  <a:lnTo>
                    <a:pt x="456982" y="193449"/>
                  </a:lnTo>
                  <a:lnTo>
                    <a:pt x="461308" y="192566"/>
                  </a:lnTo>
                  <a:lnTo>
                    <a:pt x="465435" y="191000"/>
                  </a:lnTo>
                  <a:lnTo>
                    <a:pt x="469259" y="188793"/>
                  </a:lnTo>
                  <a:lnTo>
                    <a:pt x="472678" y="186001"/>
                  </a:lnTo>
                  <a:lnTo>
                    <a:pt x="475606" y="182696"/>
                  </a:lnTo>
                  <a:lnTo>
                    <a:pt x="477965" y="178965"/>
                  </a:lnTo>
                  <a:lnTo>
                    <a:pt x="479696" y="174903"/>
                  </a:lnTo>
                  <a:lnTo>
                    <a:pt x="480752" y="170617"/>
                  </a:lnTo>
                  <a:lnTo>
                    <a:pt x="481107" y="166217"/>
                  </a:lnTo>
                  <a:lnTo>
                    <a:pt x="481107" y="27431"/>
                  </a:lnTo>
                  <a:lnTo>
                    <a:pt x="480752" y="23031"/>
                  </a:lnTo>
                  <a:lnTo>
                    <a:pt x="479696" y="18745"/>
                  </a:lnTo>
                  <a:lnTo>
                    <a:pt x="477965" y="14683"/>
                  </a:lnTo>
                  <a:lnTo>
                    <a:pt x="475606" y="10952"/>
                  </a:lnTo>
                  <a:lnTo>
                    <a:pt x="472678" y="7647"/>
                  </a:lnTo>
                  <a:lnTo>
                    <a:pt x="469259" y="4855"/>
                  </a:lnTo>
                  <a:lnTo>
                    <a:pt x="465435" y="2648"/>
                  </a:lnTo>
                  <a:lnTo>
                    <a:pt x="461308" y="1083"/>
                  </a:lnTo>
                  <a:lnTo>
                    <a:pt x="456982" y="200"/>
                  </a:lnTo>
                  <a:lnTo>
                    <a:pt x="453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tx718"/>
            <p:cNvSpPr/>
            <p:nvPr/>
          </p:nvSpPr>
          <p:spPr>
            <a:xfrm>
              <a:off x="2077839" y="4221218"/>
              <a:ext cx="38966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BDNF</a:t>
              </a:r>
            </a:p>
          </p:txBody>
        </p:sp>
        <p:sp>
          <p:nvSpPr>
            <p:cNvPr id="719" name="pg719"/>
            <p:cNvSpPr/>
            <p:nvPr/>
          </p:nvSpPr>
          <p:spPr>
            <a:xfrm>
              <a:off x="5097184" y="4575641"/>
              <a:ext cx="462281" cy="193649"/>
            </a:xfrm>
            <a:custGeom>
              <a:avLst/>
              <a:pathLst>
                <a:path w="462281" h="193649">
                  <a:moveTo>
                    <a:pt x="27432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2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tx720"/>
            <p:cNvSpPr/>
            <p:nvPr/>
          </p:nvSpPr>
          <p:spPr>
            <a:xfrm>
              <a:off x="5142904" y="4617527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TGFA</a:t>
              </a:r>
            </a:p>
          </p:txBody>
        </p:sp>
        <p:sp>
          <p:nvSpPr>
            <p:cNvPr id="721" name="pg72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22"/>
            <p:cNvSpPr/>
            <p:nvPr/>
          </p:nvSpPr>
          <p:spPr>
            <a:xfrm>
              <a:off x="70938" y="-1148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723" name="pg72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4"/>
            <p:cNvSpPr/>
            <p:nvPr/>
          </p:nvSpPr>
          <p:spPr>
            <a:xfrm>
              <a:off x="6571145" y="-3913387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725" name="pg725"/>
            <p:cNvSpPr/>
            <p:nvPr/>
          </p:nvSpPr>
          <p:spPr>
            <a:xfrm>
              <a:off x="3722102" y="3702509"/>
              <a:ext cx="408404" cy="193649"/>
            </a:xfrm>
            <a:custGeom>
              <a:avLst/>
              <a:pathLst>
                <a:path w="408404" h="193649">
                  <a:moveTo>
                    <a:pt x="27431" y="193649"/>
                  </a:moveTo>
                  <a:lnTo>
                    <a:pt x="380972" y="193649"/>
                  </a:lnTo>
                  <a:lnTo>
                    <a:pt x="379868" y="193626"/>
                  </a:lnTo>
                  <a:lnTo>
                    <a:pt x="384279" y="193449"/>
                  </a:lnTo>
                  <a:lnTo>
                    <a:pt x="388604" y="192566"/>
                  </a:lnTo>
                  <a:lnTo>
                    <a:pt x="392732" y="191000"/>
                  </a:lnTo>
                  <a:lnTo>
                    <a:pt x="396555" y="188793"/>
                  </a:lnTo>
                  <a:lnTo>
                    <a:pt x="399975" y="186001"/>
                  </a:lnTo>
                  <a:lnTo>
                    <a:pt x="402902" y="182696"/>
                  </a:lnTo>
                  <a:lnTo>
                    <a:pt x="405262" y="178965"/>
                  </a:lnTo>
                  <a:lnTo>
                    <a:pt x="406992" y="174903"/>
                  </a:lnTo>
                  <a:lnTo>
                    <a:pt x="408049" y="170617"/>
                  </a:lnTo>
                  <a:lnTo>
                    <a:pt x="408404" y="166217"/>
                  </a:lnTo>
                  <a:lnTo>
                    <a:pt x="408404" y="27431"/>
                  </a:lnTo>
                  <a:lnTo>
                    <a:pt x="408049" y="23031"/>
                  </a:lnTo>
                  <a:lnTo>
                    <a:pt x="406992" y="18745"/>
                  </a:lnTo>
                  <a:lnTo>
                    <a:pt x="405262" y="14683"/>
                  </a:lnTo>
                  <a:lnTo>
                    <a:pt x="402902" y="10952"/>
                  </a:lnTo>
                  <a:lnTo>
                    <a:pt x="399975" y="7647"/>
                  </a:lnTo>
                  <a:lnTo>
                    <a:pt x="396555" y="4855"/>
                  </a:lnTo>
                  <a:lnTo>
                    <a:pt x="392732" y="2648"/>
                  </a:lnTo>
                  <a:lnTo>
                    <a:pt x="388604" y="1083"/>
                  </a:lnTo>
                  <a:lnTo>
                    <a:pt x="384279" y="200"/>
                  </a:lnTo>
                  <a:lnTo>
                    <a:pt x="380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3767822" y="3744395"/>
              <a:ext cx="3169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727" name="pg727"/>
            <p:cNvSpPr/>
            <p:nvPr/>
          </p:nvSpPr>
          <p:spPr>
            <a:xfrm>
              <a:off x="3522049" y="5712968"/>
              <a:ext cx="545596" cy="193649"/>
            </a:xfrm>
            <a:custGeom>
              <a:avLst/>
              <a:pathLst>
                <a:path w="545596" h="193649">
                  <a:moveTo>
                    <a:pt x="27431" y="193649"/>
                  </a:moveTo>
                  <a:lnTo>
                    <a:pt x="518164" y="193649"/>
                  </a:lnTo>
                  <a:lnTo>
                    <a:pt x="517059" y="193626"/>
                  </a:lnTo>
                  <a:lnTo>
                    <a:pt x="521470" y="193449"/>
                  </a:lnTo>
                  <a:lnTo>
                    <a:pt x="525796" y="192566"/>
                  </a:lnTo>
                  <a:lnTo>
                    <a:pt x="529924" y="191000"/>
                  </a:lnTo>
                  <a:lnTo>
                    <a:pt x="533747" y="188793"/>
                  </a:lnTo>
                  <a:lnTo>
                    <a:pt x="537167" y="186001"/>
                  </a:lnTo>
                  <a:lnTo>
                    <a:pt x="540094" y="182696"/>
                  </a:lnTo>
                  <a:lnTo>
                    <a:pt x="542454" y="178965"/>
                  </a:lnTo>
                  <a:lnTo>
                    <a:pt x="544184" y="174903"/>
                  </a:lnTo>
                  <a:lnTo>
                    <a:pt x="545241" y="170617"/>
                  </a:lnTo>
                  <a:lnTo>
                    <a:pt x="545596" y="166217"/>
                  </a:lnTo>
                  <a:lnTo>
                    <a:pt x="545596" y="27432"/>
                  </a:lnTo>
                  <a:lnTo>
                    <a:pt x="545241" y="23031"/>
                  </a:lnTo>
                  <a:lnTo>
                    <a:pt x="544184" y="18745"/>
                  </a:lnTo>
                  <a:lnTo>
                    <a:pt x="542454" y="14683"/>
                  </a:lnTo>
                  <a:lnTo>
                    <a:pt x="540094" y="10952"/>
                  </a:lnTo>
                  <a:lnTo>
                    <a:pt x="537167" y="7647"/>
                  </a:lnTo>
                  <a:lnTo>
                    <a:pt x="533747" y="4855"/>
                  </a:lnTo>
                  <a:lnTo>
                    <a:pt x="529924" y="2648"/>
                  </a:lnTo>
                  <a:lnTo>
                    <a:pt x="525796" y="1083"/>
                  </a:lnTo>
                  <a:lnTo>
                    <a:pt x="521470" y="200"/>
                  </a:lnTo>
                  <a:lnTo>
                    <a:pt x="51816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8"/>
            <p:cNvSpPr/>
            <p:nvPr/>
          </p:nvSpPr>
          <p:spPr>
            <a:xfrm>
              <a:off x="3567769" y="5754854"/>
              <a:ext cx="4541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CSF1R</a:t>
              </a:r>
            </a:p>
          </p:txBody>
        </p:sp>
        <p:sp>
          <p:nvSpPr>
            <p:cNvPr id="729" name="pg729"/>
            <p:cNvSpPr/>
            <p:nvPr/>
          </p:nvSpPr>
          <p:spPr>
            <a:xfrm>
              <a:off x="3174618" y="4555524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1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30"/>
            <p:cNvSpPr/>
            <p:nvPr/>
          </p:nvSpPr>
          <p:spPr>
            <a:xfrm>
              <a:off x="3220338" y="4597410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731" name="pg731"/>
            <p:cNvSpPr/>
            <p:nvPr/>
          </p:nvSpPr>
          <p:spPr>
            <a:xfrm>
              <a:off x="2417025" y="5772590"/>
              <a:ext cx="555112" cy="193649"/>
            </a:xfrm>
            <a:custGeom>
              <a:avLst/>
              <a:pathLst>
                <a:path w="555112" h="193649">
                  <a:moveTo>
                    <a:pt x="27431" y="193649"/>
                  </a:moveTo>
                  <a:lnTo>
                    <a:pt x="527680" y="193649"/>
                  </a:lnTo>
                  <a:lnTo>
                    <a:pt x="526575" y="193626"/>
                  </a:lnTo>
                  <a:lnTo>
                    <a:pt x="530986" y="193449"/>
                  </a:lnTo>
                  <a:lnTo>
                    <a:pt x="535312" y="192566"/>
                  </a:lnTo>
                  <a:lnTo>
                    <a:pt x="539439" y="191000"/>
                  </a:lnTo>
                  <a:lnTo>
                    <a:pt x="543263" y="188793"/>
                  </a:lnTo>
                  <a:lnTo>
                    <a:pt x="546682" y="186001"/>
                  </a:lnTo>
                  <a:lnTo>
                    <a:pt x="549610" y="182696"/>
                  </a:lnTo>
                  <a:lnTo>
                    <a:pt x="551969" y="178965"/>
                  </a:lnTo>
                  <a:lnTo>
                    <a:pt x="553700" y="174903"/>
                  </a:lnTo>
                  <a:lnTo>
                    <a:pt x="554756" y="170617"/>
                  </a:lnTo>
                  <a:lnTo>
                    <a:pt x="555112" y="166217"/>
                  </a:lnTo>
                  <a:lnTo>
                    <a:pt x="555112" y="27432"/>
                  </a:lnTo>
                  <a:lnTo>
                    <a:pt x="554756" y="23031"/>
                  </a:lnTo>
                  <a:lnTo>
                    <a:pt x="553700" y="18745"/>
                  </a:lnTo>
                  <a:lnTo>
                    <a:pt x="551969" y="14683"/>
                  </a:lnTo>
                  <a:lnTo>
                    <a:pt x="549610" y="10952"/>
                  </a:lnTo>
                  <a:lnTo>
                    <a:pt x="546682" y="7647"/>
                  </a:lnTo>
                  <a:lnTo>
                    <a:pt x="543263" y="4855"/>
                  </a:lnTo>
                  <a:lnTo>
                    <a:pt x="539439" y="2648"/>
                  </a:lnTo>
                  <a:lnTo>
                    <a:pt x="535312" y="1083"/>
                  </a:lnTo>
                  <a:lnTo>
                    <a:pt x="530986" y="200"/>
                  </a:lnTo>
                  <a:lnTo>
                    <a:pt x="5276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tx732"/>
            <p:cNvSpPr/>
            <p:nvPr/>
          </p:nvSpPr>
          <p:spPr>
            <a:xfrm>
              <a:off x="2462745" y="5816462"/>
              <a:ext cx="46367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EPHA2</a:t>
              </a:r>
            </a:p>
          </p:txBody>
        </p:sp>
        <p:sp>
          <p:nvSpPr>
            <p:cNvPr id="733" name="pg733"/>
            <p:cNvSpPr/>
            <p:nvPr/>
          </p:nvSpPr>
          <p:spPr>
            <a:xfrm>
              <a:off x="3412257" y="4483576"/>
              <a:ext cx="539914" cy="193649"/>
            </a:xfrm>
            <a:custGeom>
              <a:avLst/>
              <a:pathLst>
                <a:path w="539914" h="193649">
                  <a:moveTo>
                    <a:pt x="27431" y="193649"/>
                  </a:moveTo>
                  <a:lnTo>
                    <a:pt x="512482" y="193649"/>
                  </a:lnTo>
                  <a:lnTo>
                    <a:pt x="511377" y="193626"/>
                  </a:lnTo>
                  <a:lnTo>
                    <a:pt x="515788" y="193449"/>
                  </a:lnTo>
                  <a:lnTo>
                    <a:pt x="520114" y="192566"/>
                  </a:lnTo>
                  <a:lnTo>
                    <a:pt x="524242" y="191000"/>
                  </a:lnTo>
                  <a:lnTo>
                    <a:pt x="528065" y="188793"/>
                  </a:lnTo>
                  <a:lnTo>
                    <a:pt x="531484" y="186001"/>
                  </a:lnTo>
                  <a:lnTo>
                    <a:pt x="534412" y="182696"/>
                  </a:lnTo>
                  <a:lnTo>
                    <a:pt x="536771" y="178965"/>
                  </a:lnTo>
                  <a:lnTo>
                    <a:pt x="538502" y="174903"/>
                  </a:lnTo>
                  <a:lnTo>
                    <a:pt x="539558" y="170617"/>
                  </a:lnTo>
                  <a:lnTo>
                    <a:pt x="539914" y="166217"/>
                  </a:lnTo>
                  <a:lnTo>
                    <a:pt x="539914" y="27431"/>
                  </a:lnTo>
                  <a:lnTo>
                    <a:pt x="539558" y="23031"/>
                  </a:lnTo>
                  <a:lnTo>
                    <a:pt x="538502" y="18745"/>
                  </a:lnTo>
                  <a:lnTo>
                    <a:pt x="536771" y="14683"/>
                  </a:lnTo>
                  <a:lnTo>
                    <a:pt x="534412" y="10952"/>
                  </a:lnTo>
                  <a:lnTo>
                    <a:pt x="531484" y="7647"/>
                  </a:lnTo>
                  <a:lnTo>
                    <a:pt x="528065" y="4855"/>
                  </a:lnTo>
                  <a:lnTo>
                    <a:pt x="524242" y="2648"/>
                  </a:lnTo>
                  <a:lnTo>
                    <a:pt x="520114" y="1083"/>
                  </a:lnTo>
                  <a:lnTo>
                    <a:pt x="515788" y="200"/>
                  </a:lnTo>
                  <a:lnTo>
                    <a:pt x="5124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tx734"/>
            <p:cNvSpPr/>
            <p:nvPr/>
          </p:nvSpPr>
          <p:spPr>
            <a:xfrm>
              <a:off x="3457977" y="4527448"/>
              <a:ext cx="4484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ERBB*</a:t>
              </a:r>
            </a:p>
          </p:txBody>
        </p:sp>
        <p:sp>
          <p:nvSpPr>
            <p:cNvPr id="735" name="pg735"/>
            <p:cNvSpPr/>
            <p:nvPr/>
          </p:nvSpPr>
          <p:spPr>
            <a:xfrm>
              <a:off x="2693607" y="5410338"/>
              <a:ext cx="528892" cy="193649"/>
            </a:xfrm>
            <a:custGeom>
              <a:avLst/>
              <a:pathLst>
                <a:path w="528892" h="193649">
                  <a:moveTo>
                    <a:pt x="27431" y="193649"/>
                  </a:moveTo>
                  <a:lnTo>
                    <a:pt x="501460" y="193649"/>
                  </a:lnTo>
                  <a:lnTo>
                    <a:pt x="500355" y="193626"/>
                  </a:lnTo>
                  <a:lnTo>
                    <a:pt x="504766" y="193449"/>
                  </a:lnTo>
                  <a:lnTo>
                    <a:pt x="509092" y="192566"/>
                  </a:lnTo>
                  <a:lnTo>
                    <a:pt x="513220" y="191000"/>
                  </a:lnTo>
                  <a:lnTo>
                    <a:pt x="517043" y="188793"/>
                  </a:lnTo>
                  <a:lnTo>
                    <a:pt x="520463" y="186001"/>
                  </a:lnTo>
                  <a:lnTo>
                    <a:pt x="523390" y="182696"/>
                  </a:lnTo>
                  <a:lnTo>
                    <a:pt x="525750" y="178965"/>
                  </a:lnTo>
                  <a:lnTo>
                    <a:pt x="527480" y="174903"/>
                  </a:lnTo>
                  <a:lnTo>
                    <a:pt x="528537" y="170617"/>
                  </a:lnTo>
                  <a:lnTo>
                    <a:pt x="528892" y="166217"/>
                  </a:lnTo>
                  <a:lnTo>
                    <a:pt x="528892" y="27432"/>
                  </a:lnTo>
                  <a:lnTo>
                    <a:pt x="528537" y="23031"/>
                  </a:lnTo>
                  <a:lnTo>
                    <a:pt x="527480" y="18745"/>
                  </a:lnTo>
                  <a:lnTo>
                    <a:pt x="525750" y="14683"/>
                  </a:lnTo>
                  <a:lnTo>
                    <a:pt x="523390" y="10952"/>
                  </a:lnTo>
                  <a:lnTo>
                    <a:pt x="520463" y="7647"/>
                  </a:lnTo>
                  <a:lnTo>
                    <a:pt x="517043" y="4855"/>
                  </a:lnTo>
                  <a:lnTo>
                    <a:pt x="513220" y="2648"/>
                  </a:lnTo>
                  <a:lnTo>
                    <a:pt x="509092" y="1083"/>
                  </a:lnTo>
                  <a:lnTo>
                    <a:pt x="504766" y="200"/>
                  </a:lnTo>
                  <a:lnTo>
                    <a:pt x="5014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>
              <a:off x="2739327" y="5452224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FGFR*</a:t>
              </a:r>
            </a:p>
          </p:txBody>
        </p:sp>
        <p:sp>
          <p:nvSpPr>
            <p:cNvPr id="737" name="pg737"/>
            <p:cNvSpPr/>
            <p:nvPr/>
          </p:nvSpPr>
          <p:spPr>
            <a:xfrm>
              <a:off x="3422929" y="6555898"/>
              <a:ext cx="405940" cy="193649"/>
            </a:xfrm>
            <a:custGeom>
              <a:avLst/>
              <a:pathLst>
                <a:path w="405940" h="193649">
                  <a:moveTo>
                    <a:pt x="27432" y="193649"/>
                  </a:moveTo>
                  <a:lnTo>
                    <a:pt x="378508" y="193649"/>
                  </a:lnTo>
                  <a:lnTo>
                    <a:pt x="377403" y="193626"/>
                  </a:lnTo>
                  <a:lnTo>
                    <a:pt x="381814" y="193449"/>
                  </a:lnTo>
                  <a:lnTo>
                    <a:pt x="386140" y="192566"/>
                  </a:lnTo>
                  <a:lnTo>
                    <a:pt x="390268" y="191000"/>
                  </a:lnTo>
                  <a:lnTo>
                    <a:pt x="394091" y="188793"/>
                  </a:lnTo>
                  <a:lnTo>
                    <a:pt x="397510" y="186001"/>
                  </a:lnTo>
                  <a:lnTo>
                    <a:pt x="400438" y="182696"/>
                  </a:lnTo>
                  <a:lnTo>
                    <a:pt x="402797" y="178965"/>
                  </a:lnTo>
                  <a:lnTo>
                    <a:pt x="404528" y="174903"/>
                  </a:lnTo>
                  <a:lnTo>
                    <a:pt x="405584" y="170617"/>
                  </a:lnTo>
                  <a:lnTo>
                    <a:pt x="405940" y="166217"/>
                  </a:lnTo>
                  <a:lnTo>
                    <a:pt x="405940" y="27431"/>
                  </a:lnTo>
                  <a:lnTo>
                    <a:pt x="405584" y="23031"/>
                  </a:lnTo>
                  <a:lnTo>
                    <a:pt x="404528" y="18745"/>
                  </a:lnTo>
                  <a:lnTo>
                    <a:pt x="402797" y="14683"/>
                  </a:lnTo>
                  <a:lnTo>
                    <a:pt x="400438" y="10952"/>
                  </a:lnTo>
                  <a:lnTo>
                    <a:pt x="397510" y="7647"/>
                  </a:lnTo>
                  <a:lnTo>
                    <a:pt x="394091" y="4855"/>
                  </a:lnTo>
                  <a:lnTo>
                    <a:pt x="390268" y="2648"/>
                  </a:lnTo>
                  <a:lnTo>
                    <a:pt x="386140" y="1083"/>
                  </a:lnTo>
                  <a:lnTo>
                    <a:pt x="381814" y="200"/>
                  </a:lnTo>
                  <a:lnTo>
                    <a:pt x="3785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tx738"/>
            <p:cNvSpPr/>
            <p:nvPr/>
          </p:nvSpPr>
          <p:spPr>
            <a:xfrm>
              <a:off x="3468649" y="6599769"/>
              <a:ext cx="31450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FLT*</a:t>
              </a:r>
            </a:p>
          </p:txBody>
        </p:sp>
        <p:sp>
          <p:nvSpPr>
            <p:cNvPr id="739" name="pg739"/>
            <p:cNvSpPr/>
            <p:nvPr/>
          </p:nvSpPr>
          <p:spPr>
            <a:xfrm>
              <a:off x="3570062" y="1670130"/>
              <a:ext cx="508696" cy="193649"/>
            </a:xfrm>
            <a:custGeom>
              <a:avLst/>
              <a:pathLst>
                <a:path w="508696" h="193649">
                  <a:moveTo>
                    <a:pt x="27431" y="193649"/>
                  </a:moveTo>
                  <a:lnTo>
                    <a:pt x="481264" y="193649"/>
                  </a:lnTo>
                  <a:lnTo>
                    <a:pt x="480160" y="193626"/>
                  </a:lnTo>
                  <a:lnTo>
                    <a:pt x="484571" y="193449"/>
                  </a:lnTo>
                  <a:lnTo>
                    <a:pt x="488896" y="192566"/>
                  </a:lnTo>
                  <a:lnTo>
                    <a:pt x="493024" y="191000"/>
                  </a:lnTo>
                  <a:lnTo>
                    <a:pt x="496848" y="188793"/>
                  </a:lnTo>
                  <a:lnTo>
                    <a:pt x="500267" y="186001"/>
                  </a:lnTo>
                  <a:lnTo>
                    <a:pt x="503195" y="182696"/>
                  </a:lnTo>
                  <a:lnTo>
                    <a:pt x="505554" y="178965"/>
                  </a:lnTo>
                  <a:lnTo>
                    <a:pt x="507285" y="174903"/>
                  </a:lnTo>
                  <a:lnTo>
                    <a:pt x="508341" y="170617"/>
                  </a:lnTo>
                  <a:lnTo>
                    <a:pt x="508696" y="166217"/>
                  </a:lnTo>
                  <a:lnTo>
                    <a:pt x="508696" y="27431"/>
                  </a:lnTo>
                  <a:lnTo>
                    <a:pt x="508341" y="23031"/>
                  </a:lnTo>
                  <a:lnTo>
                    <a:pt x="507285" y="18745"/>
                  </a:lnTo>
                  <a:lnTo>
                    <a:pt x="505554" y="14683"/>
                  </a:lnTo>
                  <a:lnTo>
                    <a:pt x="503195" y="10952"/>
                  </a:lnTo>
                  <a:lnTo>
                    <a:pt x="500267" y="7647"/>
                  </a:lnTo>
                  <a:lnTo>
                    <a:pt x="496848" y="4855"/>
                  </a:lnTo>
                  <a:lnTo>
                    <a:pt x="493024" y="2648"/>
                  </a:lnTo>
                  <a:lnTo>
                    <a:pt x="488896" y="1083"/>
                  </a:lnTo>
                  <a:lnTo>
                    <a:pt x="484571" y="200"/>
                  </a:lnTo>
                  <a:lnTo>
                    <a:pt x="48126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tx740"/>
            <p:cNvSpPr/>
            <p:nvPr/>
          </p:nvSpPr>
          <p:spPr>
            <a:xfrm>
              <a:off x="3615782" y="1712016"/>
              <a:ext cx="4172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IGF1R</a:t>
              </a:r>
            </a:p>
          </p:txBody>
        </p:sp>
        <p:sp>
          <p:nvSpPr>
            <p:cNvPr id="741" name="pg741"/>
            <p:cNvSpPr/>
            <p:nvPr/>
          </p:nvSpPr>
          <p:spPr>
            <a:xfrm>
              <a:off x="3325995" y="6054904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2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tx742"/>
            <p:cNvSpPr/>
            <p:nvPr/>
          </p:nvSpPr>
          <p:spPr>
            <a:xfrm>
              <a:off x="3371715" y="6096791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743" name="pg743"/>
            <p:cNvSpPr/>
            <p:nvPr/>
          </p:nvSpPr>
          <p:spPr>
            <a:xfrm>
              <a:off x="2697101" y="4921742"/>
              <a:ext cx="388756" cy="193649"/>
            </a:xfrm>
            <a:custGeom>
              <a:avLst/>
              <a:pathLst>
                <a:path w="388756" h="193649">
                  <a:moveTo>
                    <a:pt x="27431" y="193649"/>
                  </a:moveTo>
                  <a:lnTo>
                    <a:pt x="361324" y="193649"/>
                  </a:lnTo>
                  <a:lnTo>
                    <a:pt x="360220" y="193626"/>
                  </a:lnTo>
                  <a:lnTo>
                    <a:pt x="364631" y="193449"/>
                  </a:lnTo>
                  <a:lnTo>
                    <a:pt x="368957" y="192566"/>
                  </a:lnTo>
                  <a:lnTo>
                    <a:pt x="373084" y="191000"/>
                  </a:lnTo>
                  <a:lnTo>
                    <a:pt x="376908" y="188793"/>
                  </a:lnTo>
                  <a:lnTo>
                    <a:pt x="380327" y="186001"/>
                  </a:lnTo>
                  <a:lnTo>
                    <a:pt x="383255" y="182696"/>
                  </a:lnTo>
                  <a:lnTo>
                    <a:pt x="385614" y="178965"/>
                  </a:lnTo>
                  <a:lnTo>
                    <a:pt x="387345" y="174903"/>
                  </a:lnTo>
                  <a:lnTo>
                    <a:pt x="388401" y="170617"/>
                  </a:lnTo>
                  <a:lnTo>
                    <a:pt x="388756" y="166217"/>
                  </a:lnTo>
                  <a:lnTo>
                    <a:pt x="388756" y="27431"/>
                  </a:lnTo>
                  <a:lnTo>
                    <a:pt x="388401" y="23031"/>
                  </a:lnTo>
                  <a:lnTo>
                    <a:pt x="387345" y="18745"/>
                  </a:lnTo>
                  <a:lnTo>
                    <a:pt x="385614" y="14683"/>
                  </a:lnTo>
                  <a:lnTo>
                    <a:pt x="383255" y="10952"/>
                  </a:lnTo>
                  <a:lnTo>
                    <a:pt x="380327" y="7647"/>
                  </a:lnTo>
                  <a:lnTo>
                    <a:pt x="376908" y="4855"/>
                  </a:lnTo>
                  <a:lnTo>
                    <a:pt x="373084" y="2648"/>
                  </a:lnTo>
                  <a:lnTo>
                    <a:pt x="368957" y="1083"/>
                  </a:lnTo>
                  <a:lnTo>
                    <a:pt x="364631" y="200"/>
                  </a:lnTo>
                  <a:lnTo>
                    <a:pt x="361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tx744"/>
            <p:cNvSpPr/>
            <p:nvPr/>
          </p:nvSpPr>
          <p:spPr>
            <a:xfrm>
              <a:off x="2742821" y="4967462"/>
              <a:ext cx="2973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KDR</a:t>
              </a:r>
            </a:p>
          </p:txBody>
        </p:sp>
        <p:sp>
          <p:nvSpPr>
            <p:cNvPr id="745" name="pg745"/>
            <p:cNvSpPr/>
            <p:nvPr/>
          </p:nvSpPr>
          <p:spPr>
            <a:xfrm>
              <a:off x="2794473" y="6700256"/>
              <a:ext cx="310371" cy="193649"/>
            </a:xfrm>
            <a:custGeom>
              <a:avLst/>
              <a:pathLst>
                <a:path w="310371" h="193649">
                  <a:moveTo>
                    <a:pt x="27431" y="193649"/>
                  </a:moveTo>
                  <a:lnTo>
                    <a:pt x="282939" y="193649"/>
                  </a:lnTo>
                  <a:lnTo>
                    <a:pt x="281834" y="193626"/>
                  </a:lnTo>
                  <a:lnTo>
                    <a:pt x="286246" y="193449"/>
                  </a:lnTo>
                  <a:lnTo>
                    <a:pt x="290571" y="192566"/>
                  </a:lnTo>
                  <a:lnTo>
                    <a:pt x="294699" y="191000"/>
                  </a:lnTo>
                  <a:lnTo>
                    <a:pt x="298522" y="188793"/>
                  </a:lnTo>
                  <a:lnTo>
                    <a:pt x="301942" y="186001"/>
                  </a:lnTo>
                  <a:lnTo>
                    <a:pt x="304869" y="182696"/>
                  </a:lnTo>
                  <a:lnTo>
                    <a:pt x="307229" y="178965"/>
                  </a:lnTo>
                  <a:lnTo>
                    <a:pt x="308959" y="174903"/>
                  </a:lnTo>
                  <a:lnTo>
                    <a:pt x="310016" y="170617"/>
                  </a:lnTo>
                  <a:lnTo>
                    <a:pt x="310371" y="166217"/>
                  </a:lnTo>
                  <a:lnTo>
                    <a:pt x="310371" y="27431"/>
                  </a:lnTo>
                  <a:lnTo>
                    <a:pt x="310016" y="23031"/>
                  </a:lnTo>
                  <a:lnTo>
                    <a:pt x="308959" y="18745"/>
                  </a:lnTo>
                  <a:lnTo>
                    <a:pt x="307229" y="14683"/>
                  </a:lnTo>
                  <a:lnTo>
                    <a:pt x="304869" y="10952"/>
                  </a:lnTo>
                  <a:lnTo>
                    <a:pt x="301942" y="7647"/>
                  </a:lnTo>
                  <a:lnTo>
                    <a:pt x="298522" y="4855"/>
                  </a:lnTo>
                  <a:lnTo>
                    <a:pt x="294699" y="2648"/>
                  </a:lnTo>
                  <a:lnTo>
                    <a:pt x="290571" y="1083"/>
                  </a:lnTo>
                  <a:lnTo>
                    <a:pt x="286246" y="200"/>
                  </a:lnTo>
                  <a:lnTo>
                    <a:pt x="2829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tx746"/>
            <p:cNvSpPr/>
            <p:nvPr/>
          </p:nvSpPr>
          <p:spPr>
            <a:xfrm>
              <a:off x="2840193" y="6745976"/>
              <a:ext cx="2189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</a:t>
              </a:r>
            </a:p>
          </p:txBody>
        </p:sp>
        <p:sp>
          <p:nvSpPr>
            <p:cNvPr id="747" name="pg747"/>
            <p:cNvSpPr/>
            <p:nvPr/>
          </p:nvSpPr>
          <p:spPr>
            <a:xfrm>
              <a:off x="3896515" y="5032010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2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8"/>
            <p:cNvSpPr/>
            <p:nvPr/>
          </p:nvSpPr>
          <p:spPr>
            <a:xfrm>
              <a:off x="3942235" y="5077730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749" name="pg749"/>
            <p:cNvSpPr/>
            <p:nvPr/>
          </p:nvSpPr>
          <p:spPr>
            <a:xfrm>
              <a:off x="7386347" y="6740413"/>
              <a:ext cx="483024" cy="193649"/>
            </a:xfrm>
            <a:custGeom>
              <a:avLst/>
              <a:pathLst>
                <a:path w="483024" h="193649">
                  <a:moveTo>
                    <a:pt x="27431" y="193649"/>
                  </a:moveTo>
                  <a:lnTo>
                    <a:pt x="455592" y="193649"/>
                  </a:lnTo>
                  <a:lnTo>
                    <a:pt x="454488" y="193626"/>
                  </a:lnTo>
                  <a:lnTo>
                    <a:pt x="458899" y="193449"/>
                  </a:lnTo>
                  <a:lnTo>
                    <a:pt x="463224" y="192566"/>
                  </a:lnTo>
                  <a:lnTo>
                    <a:pt x="467352" y="191000"/>
                  </a:lnTo>
                  <a:lnTo>
                    <a:pt x="471175" y="188793"/>
                  </a:lnTo>
                  <a:lnTo>
                    <a:pt x="474595" y="186001"/>
                  </a:lnTo>
                  <a:lnTo>
                    <a:pt x="477523" y="182696"/>
                  </a:lnTo>
                  <a:lnTo>
                    <a:pt x="479882" y="178965"/>
                  </a:lnTo>
                  <a:lnTo>
                    <a:pt x="481613" y="174903"/>
                  </a:lnTo>
                  <a:lnTo>
                    <a:pt x="482669" y="170617"/>
                  </a:lnTo>
                  <a:lnTo>
                    <a:pt x="483024" y="166217"/>
                  </a:lnTo>
                  <a:lnTo>
                    <a:pt x="483024" y="27432"/>
                  </a:lnTo>
                  <a:lnTo>
                    <a:pt x="482669" y="23031"/>
                  </a:lnTo>
                  <a:lnTo>
                    <a:pt x="481613" y="18745"/>
                  </a:lnTo>
                  <a:lnTo>
                    <a:pt x="479882" y="14683"/>
                  </a:lnTo>
                  <a:lnTo>
                    <a:pt x="477523" y="10952"/>
                  </a:lnTo>
                  <a:lnTo>
                    <a:pt x="474595" y="7647"/>
                  </a:lnTo>
                  <a:lnTo>
                    <a:pt x="471175" y="4855"/>
                  </a:lnTo>
                  <a:lnTo>
                    <a:pt x="467352" y="2648"/>
                  </a:lnTo>
                  <a:lnTo>
                    <a:pt x="463224" y="1083"/>
                  </a:lnTo>
                  <a:lnTo>
                    <a:pt x="458899" y="200"/>
                  </a:lnTo>
                  <a:lnTo>
                    <a:pt x="4555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50"/>
            <p:cNvSpPr/>
            <p:nvPr/>
          </p:nvSpPr>
          <p:spPr>
            <a:xfrm>
              <a:off x="7432067" y="6782300"/>
              <a:ext cx="3915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NGFR</a:t>
              </a:r>
            </a:p>
          </p:txBody>
        </p:sp>
        <p:sp>
          <p:nvSpPr>
            <p:cNvPr id="751" name="pg751"/>
            <p:cNvSpPr/>
            <p:nvPr/>
          </p:nvSpPr>
          <p:spPr>
            <a:xfrm>
              <a:off x="3926020" y="6178844"/>
              <a:ext cx="541420" cy="193649"/>
            </a:xfrm>
            <a:custGeom>
              <a:avLst/>
              <a:pathLst>
                <a:path w="541420" h="193649">
                  <a:moveTo>
                    <a:pt x="27431" y="193649"/>
                  </a:moveTo>
                  <a:lnTo>
                    <a:pt x="513988" y="193649"/>
                  </a:lnTo>
                  <a:lnTo>
                    <a:pt x="512883" y="193626"/>
                  </a:lnTo>
                  <a:lnTo>
                    <a:pt x="517294" y="193449"/>
                  </a:lnTo>
                  <a:lnTo>
                    <a:pt x="521620" y="192566"/>
                  </a:lnTo>
                  <a:lnTo>
                    <a:pt x="525748" y="191000"/>
                  </a:lnTo>
                  <a:lnTo>
                    <a:pt x="529571" y="188793"/>
                  </a:lnTo>
                  <a:lnTo>
                    <a:pt x="532991" y="186001"/>
                  </a:lnTo>
                  <a:lnTo>
                    <a:pt x="535918" y="182696"/>
                  </a:lnTo>
                  <a:lnTo>
                    <a:pt x="538278" y="178965"/>
                  </a:lnTo>
                  <a:lnTo>
                    <a:pt x="540008" y="174903"/>
                  </a:lnTo>
                  <a:lnTo>
                    <a:pt x="541065" y="170617"/>
                  </a:lnTo>
                  <a:lnTo>
                    <a:pt x="541420" y="166217"/>
                  </a:lnTo>
                  <a:lnTo>
                    <a:pt x="541420" y="27431"/>
                  </a:lnTo>
                  <a:lnTo>
                    <a:pt x="541065" y="23031"/>
                  </a:lnTo>
                  <a:lnTo>
                    <a:pt x="540008" y="18745"/>
                  </a:lnTo>
                  <a:lnTo>
                    <a:pt x="538278" y="14683"/>
                  </a:lnTo>
                  <a:lnTo>
                    <a:pt x="535918" y="10952"/>
                  </a:lnTo>
                  <a:lnTo>
                    <a:pt x="532991" y="7647"/>
                  </a:lnTo>
                  <a:lnTo>
                    <a:pt x="529571" y="4855"/>
                  </a:lnTo>
                  <a:lnTo>
                    <a:pt x="525748" y="2648"/>
                  </a:lnTo>
                  <a:lnTo>
                    <a:pt x="521620" y="1083"/>
                  </a:lnTo>
                  <a:lnTo>
                    <a:pt x="517294" y="200"/>
                  </a:lnTo>
                  <a:lnTo>
                    <a:pt x="5139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52"/>
            <p:cNvSpPr/>
            <p:nvPr/>
          </p:nvSpPr>
          <p:spPr>
            <a:xfrm>
              <a:off x="3971740" y="6222716"/>
              <a:ext cx="4499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NTRK*</a:t>
              </a:r>
            </a:p>
          </p:txBody>
        </p:sp>
        <p:sp>
          <p:nvSpPr>
            <p:cNvPr id="753" name="pg753"/>
            <p:cNvSpPr/>
            <p:nvPr/>
          </p:nvSpPr>
          <p:spPr>
            <a:xfrm>
              <a:off x="3402279" y="5344948"/>
              <a:ext cx="640754" cy="193649"/>
            </a:xfrm>
            <a:custGeom>
              <a:avLst/>
              <a:pathLst>
                <a:path w="640754" h="193649">
                  <a:moveTo>
                    <a:pt x="27431" y="193649"/>
                  </a:moveTo>
                  <a:lnTo>
                    <a:pt x="613322" y="193649"/>
                  </a:lnTo>
                  <a:lnTo>
                    <a:pt x="612217" y="193626"/>
                  </a:lnTo>
                  <a:lnTo>
                    <a:pt x="616628" y="193449"/>
                  </a:lnTo>
                  <a:lnTo>
                    <a:pt x="620954" y="192566"/>
                  </a:lnTo>
                  <a:lnTo>
                    <a:pt x="625082" y="191000"/>
                  </a:lnTo>
                  <a:lnTo>
                    <a:pt x="628905" y="188793"/>
                  </a:lnTo>
                  <a:lnTo>
                    <a:pt x="632324" y="186001"/>
                  </a:lnTo>
                  <a:lnTo>
                    <a:pt x="635252" y="182696"/>
                  </a:lnTo>
                  <a:lnTo>
                    <a:pt x="637611" y="178965"/>
                  </a:lnTo>
                  <a:lnTo>
                    <a:pt x="639342" y="174903"/>
                  </a:lnTo>
                  <a:lnTo>
                    <a:pt x="640398" y="170617"/>
                  </a:lnTo>
                  <a:lnTo>
                    <a:pt x="640754" y="166217"/>
                  </a:lnTo>
                  <a:lnTo>
                    <a:pt x="640754" y="27431"/>
                  </a:lnTo>
                  <a:lnTo>
                    <a:pt x="640398" y="23031"/>
                  </a:lnTo>
                  <a:lnTo>
                    <a:pt x="639342" y="18745"/>
                  </a:lnTo>
                  <a:lnTo>
                    <a:pt x="637611" y="14683"/>
                  </a:lnTo>
                  <a:lnTo>
                    <a:pt x="635252" y="10952"/>
                  </a:lnTo>
                  <a:lnTo>
                    <a:pt x="632324" y="7647"/>
                  </a:lnTo>
                  <a:lnTo>
                    <a:pt x="628905" y="4855"/>
                  </a:lnTo>
                  <a:lnTo>
                    <a:pt x="625082" y="2648"/>
                  </a:lnTo>
                  <a:lnTo>
                    <a:pt x="620954" y="1083"/>
                  </a:lnTo>
                  <a:lnTo>
                    <a:pt x="616628" y="200"/>
                  </a:lnTo>
                  <a:lnTo>
                    <a:pt x="61332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tx754"/>
            <p:cNvSpPr/>
            <p:nvPr/>
          </p:nvSpPr>
          <p:spPr>
            <a:xfrm>
              <a:off x="3447999" y="5386834"/>
              <a:ext cx="54931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PDGFR*</a:t>
              </a:r>
            </a:p>
          </p:txBody>
        </p:sp>
        <p:sp>
          <p:nvSpPr>
            <p:cNvPr id="755" name="pg755"/>
            <p:cNvSpPr/>
            <p:nvPr/>
          </p:nvSpPr>
          <p:spPr>
            <a:xfrm>
              <a:off x="7639783" y="4517985"/>
              <a:ext cx="357608" cy="193649"/>
            </a:xfrm>
            <a:custGeom>
              <a:avLst/>
              <a:pathLst>
                <a:path w="357608" h="193649">
                  <a:moveTo>
                    <a:pt x="27432" y="193649"/>
                  </a:moveTo>
                  <a:lnTo>
                    <a:pt x="330176" y="193649"/>
                  </a:lnTo>
                  <a:lnTo>
                    <a:pt x="329071" y="193626"/>
                  </a:lnTo>
                  <a:lnTo>
                    <a:pt x="333482" y="193449"/>
                  </a:lnTo>
                  <a:lnTo>
                    <a:pt x="337808" y="192566"/>
                  </a:lnTo>
                  <a:lnTo>
                    <a:pt x="341936" y="191000"/>
                  </a:lnTo>
                  <a:lnTo>
                    <a:pt x="345759" y="188793"/>
                  </a:lnTo>
                  <a:lnTo>
                    <a:pt x="349178" y="186001"/>
                  </a:lnTo>
                  <a:lnTo>
                    <a:pt x="352106" y="182696"/>
                  </a:lnTo>
                  <a:lnTo>
                    <a:pt x="354465" y="178965"/>
                  </a:lnTo>
                  <a:lnTo>
                    <a:pt x="356196" y="174903"/>
                  </a:lnTo>
                  <a:lnTo>
                    <a:pt x="357252" y="170617"/>
                  </a:lnTo>
                  <a:lnTo>
                    <a:pt x="357608" y="166217"/>
                  </a:lnTo>
                  <a:lnTo>
                    <a:pt x="357608" y="27431"/>
                  </a:lnTo>
                  <a:lnTo>
                    <a:pt x="357252" y="23031"/>
                  </a:lnTo>
                  <a:lnTo>
                    <a:pt x="356196" y="18745"/>
                  </a:lnTo>
                  <a:lnTo>
                    <a:pt x="354465" y="14683"/>
                  </a:lnTo>
                  <a:lnTo>
                    <a:pt x="352106" y="10952"/>
                  </a:lnTo>
                  <a:lnTo>
                    <a:pt x="349178" y="7647"/>
                  </a:lnTo>
                  <a:lnTo>
                    <a:pt x="345759" y="4855"/>
                  </a:lnTo>
                  <a:lnTo>
                    <a:pt x="341936" y="2648"/>
                  </a:lnTo>
                  <a:lnTo>
                    <a:pt x="337808" y="1083"/>
                  </a:lnTo>
                  <a:lnTo>
                    <a:pt x="333482" y="200"/>
                  </a:lnTo>
                  <a:lnTo>
                    <a:pt x="3301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tx756"/>
            <p:cNvSpPr/>
            <p:nvPr/>
          </p:nvSpPr>
          <p:spPr>
            <a:xfrm>
              <a:off x="7685503" y="4563705"/>
              <a:ext cx="2661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TEK</a:t>
              </a:r>
            </a:p>
          </p:txBody>
        </p:sp>
        <p:sp>
          <p:nvSpPr>
            <p:cNvPr id="757" name="pg75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tx758"/>
            <p:cNvSpPr/>
            <p:nvPr/>
          </p:nvSpPr>
          <p:spPr>
            <a:xfrm>
              <a:off x="15424374" y="-6749185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759" name="pg75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tx760"/>
            <p:cNvSpPr/>
            <p:nvPr/>
          </p:nvSpPr>
          <p:spPr>
            <a:xfrm>
              <a:off x="14622663" y="95448"/>
              <a:ext cx="44375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NFKB*</a:t>
              </a:r>
            </a:p>
          </p:txBody>
        </p:sp>
        <p:sp>
          <p:nvSpPr>
            <p:cNvPr id="761" name="pg7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2"/>
            <p:cNvSpPr/>
            <p:nvPr/>
          </p:nvSpPr>
          <p:spPr>
            <a:xfrm>
              <a:off x="15937345" y="-11310794"/>
              <a:ext cx="49571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YWHA*</a:t>
              </a:r>
            </a:p>
          </p:txBody>
        </p:sp>
        <p:sp>
          <p:nvSpPr>
            <p:cNvPr id="763" name="pg76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64"/>
            <p:cNvSpPr/>
            <p:nvPr/>
          </p:nvSpPr>
          <p:spPr>
            <a:xfrm>
              <a:off x="16849605" y="-3460388"/>
              <a:ext cx="48982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THEM4</a:t>
              </a:r>
            </a:p>
          </p:txBody>
        </p:sp>
        <p:sp>
          <p:nvSpPr>
            <p:cNvPr id="765" name="pg76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tx766"/>
            <p:cNvSpPr/>
            <p:nvPr/>
          </p:nvSpPr>
          <p:spPr>
            <a:xfrm>
              <a:off x="12997135" y="-3512094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PPP2R3*</a:t>
              </a:r>
            </a:p>
          </p:txBody>
        </p:sp>
        <p:sp>
          <p:nvSpPr>
            <p:cNvPr id="767" name="pg76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8"/>
            <p:cNvSpPr/>
            <p:nvPr/>
          </p:nvSpPr>
          <p:spPr>
            <a:xfrm>
              <a:off x="16198301" y="-4609225"/>
              <a:ext cx="51084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PPP2C*</a:t>
              </a:r>
            </a:p>
          </p:txBody>
        </p:sp>
        <p:sp>
          <p:nvSpPr>
            <p:cNvPr id="769" name="pg76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70"/>
            <p:cNvSpPr/>
            <p:nvPr/>
          </p:nvSpPr>
          <p:spPr>
            <a:xfrm>
              <a:off x="18523974" y="-7488929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PPP2R1*</a:t>
              </a:r>
            </a:p>
          </p:txBody>
        </p:sp>
        <p:sp>
          <p:nvSpPr>
            <p:cNvPr id="771" name="pg7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tx772"/>
            <p:cNvSpPr/>
            <p:nvPr/>
          </p:nvSpPr>
          <p:spPr>
            <a:xfrm>
              <a:off x="10144037" y="-6803373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PPP2R2*</a:t>
              </a:r>
            </a:p>
          </p:txBody>
        </p:sp>
        <p:sp>
          <p:nvSpPr>
            <p:cNvPr id="773" name="pg77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74"/>
            <p:cNvSpPr/>
            <p:nvPr/>
          </p:nvSpPr>
          <p:spPr>
            <a:xfrm>
              <a:off x="19726114" y="-3728811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PPP2R5*</a:t>
              </a:r>
            </a:p>
          </p:txBody>
        </p:sp>
        <p:sp>
          <p:nvSpPr>
            <p:cNvPr id="775" name="pg7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6"/>
            <p:cNvSpPr/>
            <p:nvPr/>
          </p:nvSpPr>
          <p:spPr>
            <a:xfrm>
              <a:off x="18969044" y="-5891808"/>
              <a:ext cx="7383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HSP90AA1</a:t>
              </a:r>
            </a:p>
          </p:txBody>
        </p:sp>
        <p:sp>
          <p:nvSpPr>
            <p:cNvPr id="777" name="pg77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tx778"/>
            <p:cNvSpPr/>
            <p:nvPr/>
          </p:nvSpPr>
          <p:spPr>
            <a:xfrm>
              <a:off x="15523884" y="-9615520"/>
              <a:ext cx="73867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HSP90AB1</a:t>
              </a:r>
            </a:p>
          </p:txBody>
        </p:sp>
        <p:sp>
          <p:nvSpPr>
            <p:cNvPr id="779" name="pg77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80"/>
            <p:cNvSpPr/>
            <p:nvPr/>
          </p:nvSpPr>
          <p:spPr>
            <a:xfrm>
              <a:off x="13862594" y="-10432941"/>
              <a:ext cx="64276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HSP90B1</a:t>
              </a:r>
            </a:p>
          </p:txBody>
        </p:sp>
        <p:sp>
          <p:nvSpPr>
            <p:cNvPr id="781" name="pg78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tx782"/>
            <p:cNvSpPr/>
            <p:nvPr/>
          </p:nvSpPr>
          <p:spPr>
            <a:xfrm>
              <a:off x="11042586" y="-4979331"/>
              <a:ext cx="3738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CDC*</a:t>
              </a:r>
            </a:p>
          </p:txBody>
        </p:sp>
        <p:sp>
          <p:nvSpPr>
            <p:cNvPr id="783" name="pg78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84"/>
            <p:cNvSpPr/>
            <p:nvPr/>
          </p:nvSpPr>
          <p:spPr>
            <a:xfrm>
              <a:off x="12620403" y="-8487273"/>
              <a:ext cx="4680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CRTC2</a:t>
              </a:r>
            </a:p>
          </p:txBody>
        </p:sp>
        <p:sp>
          <p:nvSpPr>
            <p:cNvPr id="785" name="pg78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tx786"/>
            <p:cNvSpPr/>
            <p:nvPr/>
          </p:nvSpPr>
          <p:spPr>
            <a:xfrm>
              <a:off x="15445771" y="-8158978"/>
              <a:ext cx="5263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PHLPP2</a:t>
              </a:r>
            </a:p>
          </p:txBody>
        </p:sp>
        <p:sp>
          <p:nvSpPr>
            <p:cNvPr id="787" name="pg78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8"/>
            <p:cNvSpPr/>
            <p:nvPr/>
          </p:nvSpPr>
          <p:spPr>
            <a:xfrm>
              <a:off x="20289962" y="-7183788"/>
              <a:ext cx="52638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PHLPP1</a:t>
              </a:r>
            </a:p>
          </p:txBody>
        </p:sp>
        <p:sp>
          <p:nvSpPr>
            <p:cNvPr id="789" name="pg78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90"/>
            <p:cNvSpPr/>
            <p:nvPr/>
          </p:nvSpPr>
          <p:spPr>
            <a:xfrm>
              <a:off x="-4158646" y="3662031"/>
              <a:ext cx="38425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CD19</a:t>
              </a:r>
            </a:p>
          </p:txBody>
        </p:sp>
        <p:sp>
          <p:nvSpPr>
            <p:cNvPr id="791" name="pg79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92"/>
            <p:cNvSpPr/>
            <p:nvPr/>
          </p:nvSpPr>
          <p:spPr>
            <a:xfrm>
              <a:off x="562046" y="-25209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793" name="pg79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4"/>
            <p:cNvSpPr/>
            <p:nvPr/>
          </p:nvSpPr>
          <p:spPr>
            <a:xfrm>
              <a:off x="-3974814" y="-1613527"/>
              <a:ext cx="361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RAC*</a:t>
              </a:r>
            </a:p>
          </p:txBody>
        </p:sp>
        <p:sp>
          <p:nvSpPr>
            <p:cNvPr id="795" name="pg795"/>
            <p:cNvSpPr/>
            <p:nvPr/>
          </p:nvSpPr>
          <p:spPr>
            <a:xfrm>
              <a:off x="1616588" y="2751328"/>
              <a:ext cx="390742" cy="193649"/>
            </a:xfrm>
            <a:custGeom>
              <a:avLst/>
              <a:pathLst>
                <a:path w="390742" h="193649">
                  <a:moveTo>
                    <a:pt x="27431" y="193649"/>
                  </a:moveTo>
                  <a:lnTo>
                    <a:pt x="363310" y="193649"/>
                  </a:lnTo>
                  <a:lnTo>
                    <a:pt x="362205" y="193626"/>
                  </a:lnTo>
                  <a:lnTo>
                    <a:pt x="366616" y="193449"/>
                  </a:lnTo>
                  <a:lnTo>
                    <a:pt x="370942" y="192566"/>
                  </a:lnTo>
                  <a:lnTo>
                    <a:pt x="375070" y="191000"/>
                  </a:lnTo>
                  <a:lnTo>
                    <a:pt x="378893" y="188793"/>
                  </a:lnTo>
                  <a:lnTo>
                    <a:pt x="382313" y="186001"/>
                  </a:lnTo>
                  <a:lnTo>
                    <a:pt x="385240" y="182696"/>
                  </a:lnTo>
                  <a:lnTo>
                    <a:pt x="387600" y="178965"/>
                  </a:lnTo>
                  <a:lnTo>
                    <a:pt x="389330" y="174903"/>
                  </a:lnTo>
                  <a:lnTo>
                    <a:pt x="390387" y="170617"/>
                  </a:lnTo>
                  <a:lnTo>
                    <a:pt x="390742" y="166217"/>
                  </a:lnTo>
                  <a:lnTo>
                    <a:pt x="390742" y="27431"/>
                  </a:lnTo>
                  <a:lnTo>
                    <a:pt x="390387" y="23031"/>
                  </a:lnTo>
                  <a:lnTo>
                    <a:pt x="389330" y="18745"/>
                  </a:lnTo>
                  <a:lnTo>
                    <a:pt x="387600" y="14683"/>
                  </a:lnTo>
                  <a:lnTo>
                    <a:pt x="385240" y="10952"/>
                  </a:lnTo>
                  <a:lnTo>
                    <a:pt x="382313" y="7647"/>
                  </a:lnTo>
                  <a:lnTo>
                    <a:pt x="378893" y="4855"/>
                  </a:lnTo>
                  <a:lnTo>
                    <a:pt x="375070" y="2648"/>
                  </a:lnTo>
                  <a:lnTo>
                    <a:pt x="370942" y="1083"/>
                  </a:lnTo>
                  <a:lnTo>
                    <a:pt x="366616" y="200"/>
                  </a:lnTo>
                  <a:lnTo>
                    <a:pt x="3633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6"/>
            <p:cNvSpPr/>
            <p:nvPr/>
          </p:nvSpPr>
          <p:spPr>
            <a:xfrm>
              <a:off x="1662308" y="2767131"/>
              <a:ext cx="2993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JAK*</a:t>
              </a:r>
            </a:p>
          </p:txBody>
        </p:sp>
        <p:sp>
          <p:nvSpPr>
            <p:cNvPr id="797" name="pg79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8"/>
            <p:cNvSpPr/>
            <p:nvPr/>
          </p:nvSpPr>
          <p:spPr>
            <a:xfrm>
              <a:off x="-3747887" y="-3486313"/>
              <a:ext cx="5766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PIK3AP1</a:t>
              </a:r>
            </a:p>
          </p:txBody>
        </p:sp>
        <p:sp>
          <p:nvSpPr>
            <p:cNvPr id="799" name="pg79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800"/>
            <p:cNvSpPr/>
            <p:nvPr/>
          </p:nvSpPr>
          <p:spPr>
            <a:xfrm>
              <a:off x="13013822" y="-4812583"/>
              <a:ext cx="4782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MTCP1</a:t>
              </a:r>
            </a:p>
          </p:txBody>
        </p:sp>
        <p:sp>
          <p:nvSpPr>
            <p:cNvPr id="801" name="pg80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802"/>
            <p:cNvSpPr/>
            <p:nvPr/>
          </p:nvSpPr>
          <p:spPr>
            <a:xfrm>
              <a:off x="18462035" y="-2767744"/>
              <a:ext cx="4209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TCL1*</a:t>
              </a:r>
            </a:p>
          </p:txBody>
        </p:sp>
        <p:sp>
          <p:nvSpPr>
            <p:cNvPr id="803" name="pg80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804"/>
            <p:cNvSpPr/>
            <p:nvPr/>
          </p:nvSpPr>
          <p:spPr>
            <a:xfrm>
              <a:off x="-1635021" y="282"/>
              <a:ext cx="474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PIK3R*</a:t>
              </a:r>
            </a:p>
          </p:txBody>
        </p:sp>
        <p:sp>
          <p:nvSpPr>
            <p:cNvPr id="805" name="pg805"/>
            <p:cNvSpPr/>
            <p:nvPr/>
          </p:nvSpPr>
          <p:spPr>
            <a:xfrm>
              <a:off x="5394905" y="5353733"/>
              <a:ext cx="453861" cy="193649"/>
            </a:xfrm>
            <a:custGeom>
              <a:avLst/>
              <a:pathLst>
                <a:path w="453861" h="193649">
                  <a:moveTo>
                    <a:pt x="27431" y="193649"/>
                  </a:moveTo>
                  <a:lnTo>
                    <a:pt x="426429" y="193649"/>
                  </a:lnTo>
                  <a:lnTo>
                    <a:pt x="425324" y="193626"/>
                  </a:lnTo>
                  <a:lnTo>
                    <a:pt x="429735" y="193449"/>
                  </a:lnTo>
                  <a:lnTo>
                    <a:pt x="434061" y="192566"/>
                  </a:lnTo>
                  <a:lnTo>
                    <a:pt x="438189" y="191000"/>
                  </a:lnTo>
                  <a:lnTo>
                    <a:pt x="442012" y="188793"/>
                  </a:lnTo>
                  <a:lnTo>
                    <a:pt x="445432" y="186001"/>
                  </a:lnTo>
                  <a:lnTo>
                    <a:pt x="448359" y="182696"/>
                  </a:lnTo>
                  <a:lnTo>
                    <a:pt x="450719" y="178965"/>
                  </a:lnTo>
                  <a:lnTo>
                    <a:pt x="452449" y="174903"/>
                  </a:lnTo>
                  <a:lnTo>
                    <a:pt x="453506" y="170617"/>
                  </a:lnTo>
                  <a:lnTo>
                    <a:pt x="453861" y="166217"/>
                  </a:lnTo>
                  <a:lnTo>
                    <a:pt x="453861" y="27432"/>
                  </a:lnTo>
                  <a:lnTo>
                    <a:pt x="453506" y="23031"/>
                  </a:lnTo>
                  <a:lnTo>
                    <a:pt x="452449" y="18745"/>
                  </a:lnTo>
                  <a:lnTo>
                    <a:pt x="450719" y="14683"/>
                  </a:lnTo>
                  <a:lnTo>
                    <a:pt x="448359" y="10952"/>
                  </a:lnTo>
                  <a:lnTo>
                    <a:pt x="445432" y="7647"/>
                  </a:lnTo>
                  <a:lnTo>
                    <a:pt x="442012" y="4855"/>
                  </a:lnTo>
                  <a:lnTo>
                    <a:pt x="438189" y="2648"/>
                  </a:lnTo>
                  <a:lnTo>
                    <a:pt x="434061" y="1083"/>
                  </a:lnTo>
                  <a:lnTo>
                    <a:pt x="429735" y="200"/>
                  </a:lnTo>
                  <a:lnTo>
                    <a:pt x="4264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6"/>
            <p:cNvSpPr/>
            <p:nvPr/>
          </p:nvSpPr>
          <p:spPr>
            <a:xfrm>
              <a:off x="5440625" y="5395619"/>
              <a:ext cx="3624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SHC*</a:t>
              </a:r>
            </a:p>
          </p:txBody>
        </p:sp>
        <p:sp>
          <p:nvSpPr>
            <p:cNvPr id="807" name="pg80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8"/>
            <p:cNvSpPr/>
            <p:nvPr/>
          </p:nvSpPr>
          <p:spPr>
            <a:xfrm>
              <a:off x="-4549579" y="2041985"/>
              <a:ext cx="49187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SHOC2</a:t>
              </a:r>
            </a:p>
          </p:txBody>
        </p:sp>
        <p:sp>
          <p:nvSpPr>
            <p:cNvPr id="809" name="pg809"/>
            <p:cNvSpPr/>
            <p:nvPr/>
          </p:nvSpPr>
          <p:spPr>
            <a:xfrm>
              <a:off x="2538924" y="2699116"/>
              <a:ext cx="462281" cy="193649"/>
            </a:xfrm>
            <a:custGeom>
              <a:avLst/>
              <a:pathLst>
                <a:path w="462281" h="193649">
                  <a:moveTo>
                    <a:pt x="27431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1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tx810"/>
            <p:cNvSpPr/>
            <p:nvPr/>
          </p:nvSpPr>
          <p:spPr>
            <a:xfrm>
              <a:off x="2584644" y="2741002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GAB*</a:t>
              </a:r>
            </a:p>
          </p:txBody>
        </p:sp>
        <p:sp>
          <p:nvSpPr>
            <p:cNvPr id="811" name="pg811"/>
            <p:cNvSpPr/>
            <p:nvPr/>
          </p:nvSpPr>
          <p:spPr>
            <a:xfrm>
              <a:off x="5112716" y="1228587"/>
              <a:ext cx="472482" cy="193649"/>
            </a:xfrm>
            <a:custGeom>
              <a:avLst/>
              <a:pathLst>
                <a:path w="472482" h="193649">
                  <a:moveTo>
                    <a:pt x="27432" y="193649"/>
                  </a:moveTo>
                  <a:lnTo>
                    <a:pt x="445050" y="193649"/>
                  </a:lnTo>
                  <a:lnTo>
                    <a:pt x="443945" y="193626"/>
                  </a:lnTo>
                  <a:lnTo>
                    <a:pt x="448356" y="193449"/>
                  </a:lnTo>
                  <a:lnTo>
                    <a:pt x="452682" y="192566"/>
                  </a:lnTo>
                  <a:lnTo>
                    <a:pt x="456810" y="191000"/>
                  </a:lnTo>
                  <a:lnTo>
                    <a:pt x="460633" y="188793"/>
                  </a:lnTo>
                  <a:lnTo>
                    <a:pt x="464052" y="186001"/>
                  </a:lnTo>
                  <a:lnTo>
                    <a:pt x="466980" y="182696"/>
                  </a:lnTo>
                  <a:lnTo>
                    <a:pt x="469339" y="178965"/>
                  </a:lnTo>
                  <a:lnTo>
                    <a:pt x="471070" y="174903"/>
                  </a:lnTo>
                  <a:lnTo>
                    <a:pt x="472126" y="170617"/>
                  </a:lnTo>
                  <a:lnTo>
                    <a:pt x="472482" y="166217"/>
                  </a:lnTo>
                  <a:lnTo>
                    <a:pt x="472482" y="27431"/>
                  </a:lnTo>
                  <a:lnTo>
                    <a:pt x="472126" y="23031"/>
                  </a:lnTo>
                  <a:lnTo>
                    <a:pt x="471070" y="18745"/>
                  </a:lnTo>
                  <a:lnTo>
                    <a:pt x="469339" y="14683"/>
                  </a:lnTo>
                  <a:lnTo>
                    <a:pt x="466980" y="10952"/>
                  </a:lnTo>
                  <a:lnTo>
                    <a:pt x="464052" y="7647"/>
                  </a:lnTo>
                  <a:lnTo>
                    <a:pt x="460633" y="4855"/>
                  </a:lnTo>
                  <a:lnTo>
                    <a:pt x="456810" y="2648"/>
                  </a:lnTo>
                  <a:lnTo>
                    <a:pt x="452682" y="1083"/>
                  </a:lnTo>
                  <a:lnTo>
                    <a:pt x="448356" y="200"/>
                  </a:lnTo>
                  <a:lnTo>
                    <a:pt x="44505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12"/>
            <p:cNvSpPr/>
            <p:nvPr/>
          </p:nvSpPr>
          <p:spPr>
            <a:xfrm>
              <a:off x="5158436" y="1270474"/>
              <a:ext cx="38104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NRG*</a:t>
              </a:r>
            </a:p>
          </p:txBody>
        </p:sp>
        <p:sp>
          <p:nvSpPr>
            <p:cNvPr id="813" name="pg81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14"/>
            <p:cNvSpPr/>
            <p:nvPr/>
          </p:nvSpPr>
          <p:spPr>
            <a:xfrm>
              <a:off x="18059595" y="1248087"/>
              <a:ext cx="38706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MAPT</a:t>
              </a:r>
            </a:p>
          </p:txBody>
        </p:sp>
        <p:sp>
          <p:nvSpPr>
            <p:cNvPr id="815" name="pg81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6"/>
            <p:cNvSpPr/>
            <p:nvPr/>
          </p:nvSpPr>
          <p:spPr>
            <a:xfrm>
              <a:off x="17711548" y="2552118"/>
              <a:ext cx="48968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STMN1</a:t>
              </a:r>
            </a:p>
          </p:txBody>
        </p:sp>
        <p:sp>
          <p:nvSpPr>
            <p:cNvPr id="817" name="pg81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8"/>
            <p:cNvSpPr/>
            <p:nvPr/>
          </p:nvSpPr>
          <p:spPr>
            <a:xfrm>
              <a:off x="13353875" y="7314591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PLA2G4*</a:t>
              </a:r>
            </a:p>
          </p:txBody>
        </p:sp>
        <p:sp>
          <p:nvSpPr>
            <p:cNvPr id="819" name="pg81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20"/>
            <p:cNvSpPr/>
            <p:nvPr/>
          </p:nvSpPr>
          <p:spPr>
            <a:xfrm>
              <a:off x="16609240" y="5238915"/>
              <a:ext cx="1093219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JMJD7-PLA2G4B</a:t>
              </a:r>
            </a:p>
          </p:txBody>
        </p:sp>
        <p:sp>
          <p:nvSpPr>
            <p:cNvPr id="821" name="pg82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22"/>
            <p:cNvSpPr/>
            <p:nvPr/>
          </p:nvSpPr>
          <p:spPr>
            <a:xfrm>
              <a:off x="16484135" y="6916741"/>
              <a:ext cx="49892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MKNK2</a:t>
              </a:r>
            </a:p>
          </p:txBody>
        </p:sp>
        <p:sp>
          <p:nvSpPr>
            <p:cNvPr id="823" name="pg82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tx824"/>
            <p:cNvSpPr/>
            <p:nvPr/>
          </p:nvSpPr>
          <p:spPr>
            <a:xfrm>
              <a:off x="19569260" y="6880455"/>
              <a:ext cx="49892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MKNK1</a:t>
              </a:r>
            </a:p>
          </p:txBody>
        </p:sp>
        <p:sp>
          <p:nvSpPr>
            <p:cNvPr id="825" name="pg82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tx826"/>
            <p:cNvSpPr/>
            <p:nvPr/>
          </p:nvSpPr>
          <p:spPr>
            <a:xfrm>
              <a:off x="19401560" y="2477451"/>
              <a:ext cx="6181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RPS6KA*</a:t>
              </a:r>
            </a:p>
          </p:txBody>
        </p:sp>
        <p:sp>
          <p:nvSpPr>
            <p:cNvPr id="827" name="pg82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8"/>
            <p:cNvSpPr/>
            <p:nvPr/>
          </p:nvSpPr>
          <p:spPr>
            <a:xfrm>
              <a:off x="17215596" y="3693840"/>
              <a:ext cx="328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ELK*</a:t>
              </a:r>
            </a:p>
          </p:txBody>
        </p:sp>
        <p:sp>
          <p:nvSpPr>
            <p:cNvPr id="829" name="pg82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30"/>
            <p:cNvSpPr/>
            <p:nvPr/>
          </p:nvSpPr>
          <p:spPr>
            <a:xfrm>
              <a:off x="14515464" y="1861232"/>
              <a:ext cx="3045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MYC</a:t>
              </a:r>
            </a:p>
          </p:txBody>
        </p:sp>
        <p:sp>
          <p:nvSpPr>
            <p:cNvPr id="831" name="pg83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32"/>
            <p:cNvSpPr/>
            <p:nvPr/>
          </p:nvSpPr>
          <p:spPr>
            <a:xfrm>
              <a:off x="11803249" y="-7151306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833" name="pg83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tx834"/>
            <p:cNvSpPr/>
            <p:nvPr/>
          </p:nvSpPr>
          <p:spPr>
            <a:xfrm>
              <a:off x="17549464" y="-10213834"/>
              <a:ext cx="4501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CREB*</a:t>
              </a:r>
            </a:p>
          </p:txBody>
        </p:sp>
        <p:sp>
          <p:nvSpPr>
            <p:cNvPr id="835" name="pg83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6"/>
            <p:cNvSpPr/>
            <p:nvPr/>
          </p:nvSpPr>
          <p:spPr>
            <a:xfrm>
              <a:off x="17412910" y="-8757938"/>
              <a:ext cx="33229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ATF*</a:t>
              </a:r>
            </a:p>
          </p:txBody>
        </p:sp>
        <p:sp>
          <p:nvSpPr>
            <p:cNvPr id="837" name="pg83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8"/>
            <p:cNvSpPr/>
            <p:nvPr/>
          </p:nvSpPr>
          <p:spPr>
            <a:xfrm>
              <a:off x="19152485" y="-8990355"/>
              <a:ext cx="61749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CREB3L*</a:t>
              </a:r>
            </a:p>
          </p:txBody>
        </p:sp>
        <p:sp>
          <p:nvSpPr>
            <p:cNvPr id="839" name="pg8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17627787" y="-6025730"/>
              <a:ext cx="4692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CREB5</a:t>
              </a:r>
            </a:p>
          </p:txBody>
        </p:sp>
        <p:sp>
          <p:nvSpPr>
            <p:cNvPr id="841" name="pg8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42"/>
            <p:cNvSpPr/>
            <p:nvPr/>
          </p:nvSpPr>
          <p:spPr>
            <a:xfrm>
              <a:off x="13585465" y="-7154563"/>
              <a:ext cx="4390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MDM2</a:t>
              </a:r>
            </a:p>
          </p:txBody>
        </p:sp>
        <p:sp>
          <p:nvSpPr>
            <p:cNvPr id="843" name="pg84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4"/>
            <p:cNvSpPr/>
            <p:nvPr/>
          </p:nvSpPr>
          <p:spPr>
            <a:xfrm>
              <a:off x="16227913" y="-5888449"/>
              <a:ext cx="4749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GSK3B</a:t>
              </a:r>
            </a:p>
          </p:txBody>
        </p:sp>
        <p:sp>
          <p:nvSpPr>
            <p:cNvPr id="845" name="pg8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6"/>
            <p:cNvSpPr/>
            <p:nvPr/>
          </p:nvSpPr>
          <p:spPr>
            <a:xfrm>
              <a:off x="14660304" y="-4312385"/>
              <a:ext cx="56197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CDKN1*</a:t>
              </a:r>
            </a:p>
          </p:txBody>
        </p:sp>
        <p:sp>
          <p:nvSpPr>
            <p:cNvPr id="847" name="pg8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8"/>
            <p:cNvSpPr/>
            <p:nvPr/>
          </p:nvSpPr>
          <p:spPr>
            <a:xfrm>
              <a:off x="12190619" y="-10061217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FOXO3</a:t>
              </a:r>
            </a:p>
          </p:txBody>
        </p:sp>
        <p:sp>
          <p:nvSpPr>
            <p:cNvPr id="849" name="pg8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50"/>
            <p:cNvSpPr/>
            <p:nvPr/>
          </p:nvSpPr>
          <p:spPr>
            <a:xfrm>
              <a:off x="18170189" y="-4534857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CASP*</a:t>
              </a:r>
            </a:p>
          </p:txBody>
        </p:sp>
        <p:sp>
          <p:nvSpPr>
            <p:cNvPr id="851" name="pg85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2"/>
            <p:cNvSpPr/>
            <p:nvPr/>
          </p:nvSpPr>
          <p:spPr>
            <a:xfrm>
              <a:off x="10829734" y="-8675170"/>
              <a:ext cx="47661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NR4A1</a:t>
              </a:r>
            </a:p>
          </p:txBody>
        </p:sp>
        <p:sp>
          <p:nvSpPr>
            <p:cNvPr id="853" name="pg85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4"/>
            <p:cNvSpPr/>
            <p:nvPr/>
          </p:nvSpPr>
          <p:spPr>
            <a:xfrm>
              <a:off x="14101693" y="-8773578"/>
              <a:ext cx="47661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</a:t>
              </a:r>
            </a:p>
          </p:txBody>
        </p:sp>
        <p:sp>
          <p:nvSpPr>
            <p:cNvPr id="855" name="pg85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6"/>
            <p:cNvSpPr/>
            <p:nvPr/>
          </p:nvSpPr>
          <p:spPr>
            <a:xfrm>
              <a:off x="16959682" y="-7417121"/>
              <a:ext cx="3426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TSC*</a:t>
              </a:r>
            </a:p>
          </p:txBody>
        </p:sp>
        <p:sp>
          <p:nvSpPr>
            <p:cNvPr id="857" name="pg85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8"/>
            <p:cNvSpPr/>
            <p:nvPr/>
          </p:nvSpPr>
          <p:spPr>
            <a:xfrm>
              <a:off x="2549277" y="490349"/>
              <a:ext cx="4750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PIK3C*</a:t>
              </a:r>
            </a:p>
          </p:txBody>
        </p:sp>
        <p:sp>
          <p:nvSpPr>
            <p:cNvPr id="859" name="pg85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60"/>
            <p:cNvSpPr/>
            <p:nvPr/>
          </p:nvSpPr>
          <p:spPr>
            <a:xfrm>
              <a:off x="15553681" y="-763877"/>
              <a:ext cx="4314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BCL2*</a:t>
              </a:r>
            </a:p>
          </p:txBody>
        </p:sp>
        <p:sp>
          <p:nvSpPr>
            <p:cNvPr id="861" name="pg8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2"/>
            <p:cNvSpPr/>
            <p:nvPr/>
          </p:nvSpPr>
          <p:spPr>
            <a:xfrm>
              <a:off x="14607466" y="6222471"/>
              <a:ext cx="30279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MYB</a:t>
              </a:r>
            </a:p>
          </p:txBody>
        </p:sp>
        <p:sp>
          <p:nvSpPr>
            <p:cNvPr id="863" name="pg86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4"/>
            <p:cNvSpPr/>
            <p:nvPr/>
          </p:nvSpPr>
          <p:spPr>
            <a:xfrm>
              <a:off x="13123435" y="3203988"/>
              <a:ext cx="5293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PLAAT3</a:t>
              </a:r>
            </a:p>
          </p:txBody>
        </p:sp>
        <p:sp>
          <p:nvSpPr>
            <p:cNvPr id="865" name="pg86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6"/>
            <p:cNvSpPr/>
            <p:nvPr/>
          </p:nvSpPr>
          <p:spPr>
            <a:xfrm>
              <a:off x="18167972" y="5876119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PLA2G2*</a:t>
              </a:r>
            </a:p>
          </p:txBody>
        </p:sp>
        <p:sp>
          <p:nvSpPr>
            <p:cNvPr id="867" name="pg86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8"/>
            <p:cNvSpPr/>
            <p:nvPr/>
          </p:nvSpPr>
          <p:spPr>
            <a:xfrm>
              <a:off x="18656459" y="4274991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PLA2G3</a:t>
              </a:r>
            </a:p>
          </p:txBody>
        </p:sp>
        <p:sp>
          <p:nvSpPr>
            <p:cNvPr id="869" name="pg86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70"/>
            <p:cNvSpPr/>
            <p:nvPr/>
          </p:nvSpPr>
          <p:spPr>
            <a:xfrm>
              <a:off x="20184538" y="5253923"/>
              <a:ext cx="44368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PLA1A</a:t>
              </a:r>
            </a:p>
          </p:txBody>
        </p:sp>
        <p:sp>
          <p:nvSpPr>
            <p:cNvPr id="871" name="pg8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2"/>
            <p:cNvSpPr/>
            <p:nvPr/>
          </p:nvSpPr>
          <p:spPr>
            <a:xfrm>
              <a:off x="13473329" y="5355187"/>
              <a:ext cx="6418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PLA2G1B</a:t>
              </a:r>
            </a:p>
          </p:txBody>
        </p:sp>
        <p:sp>
          <p:nvSpPr>
            <p:cNvPr id="873" name="pg87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4"/>
            <p:cNvSpPr/>
            <p:nvPr/>
          </p:nvSpPr>
          <p:spPr>
            <a:xfrm>
              <a:off x="17961206" y="7717195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PLA2G5</a:t>
              </a:r>
            </a:p>
          </p:txBody>
        </p:sp>
        <p:sp>
          <p:nvSpPr>
            <p:cNvPr id="875" name="pg8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6"/>
            <p:cNvSpPr/>
            <p:nvPr/>
          </p:nvSpPr>
          <p:spPr>
            <a:xfrm>
              <a:off x="16064509" y="8478811"/>
              <a:ext cx="7049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PLA2G12*</a:t>
              </a:r>
            </a:p>
          </p:txBody>
        </p:sp>
        <p:sp>
          <p:nvSpPr>
            <p:cNvPr id="877" name="pg87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8"/>
            <p:cNvSpPr/>
            <p:nvPr/>
          </p:nvSpPr>
          <p:spPr>
            <a:xfrm>
              <a:off x="15562205" y="2647679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PLA2G6</a:t>
              </a:r>
            </a:p>
          </p:txBody>
        </p:sp>
        <p:sp>
          <p:nvSpPr>
            <p:cNvPr id="879" name="pg87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80"/>
            <p:cNvSpPr/>
            <p:nvPr/>
          </p:nvSpPr>
          <p:spPr>
            <a:xfrm>
              <a:off x="15384511" y="5549809"/>
              <a:ext cx="6348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PLA2G10</a:t>
              </a:r>
            </a:p>
          </p:txBody>
        </p:sp>
        <p:sp>
          <p:nvSpPr>
            <p:cNvPr id="881" name="pg88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82"/>
            <p:cNvSpPr/>
            <p:nvPr/>
          </p:nvSpPr>
          <p:spPr>
            <a:xfrm>
              <a:off x="14218846" y="4069818"/>
              <a:ext cx="333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ETS*</a:t>
              </a:r>
            </a:p>
          </p:txBody>
        </p:sp>
        <p:sp>
          <p:nvSpPr>
            <p:cNvPr id="883" name="pg88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4"/>
            <p:cNvSpPr/>
            <p:nvPr/>
          </p:nvSpPr>
          <p:spPr>
            <a:xfrm>
              <a:off x="20530218" y="-5225875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FOXO4</a:t>
              </a:r>
            </a:p>
          </p:txBody>
        </p:sp>
        <p:sp>
          <p:nvSpPr>
            <p:cNvPr id="885" name="pg885"/>
            <p:cNvSpPr/>
            <p:nvPr/>
          </p:nvSpPr>
          <p:spPr>
            <a:xfrm>
              <a:off x="5045082" y="3285062"/>
              <a:ext cx="375749" cy="193649"/>
            </a:xfrm>
            <a:custGeom>
              <a:avLst/>
              <a:pathLst>
                <a:path w="375749" h="193649">
                  <a:moveTo>
                    <a:pt x="27431" y="193649"/>
                  </a:moveTo>
                  <a:lnTo>
                    <a:pt x="348317" y="193649"/>
                  </a:lnTo>
                  <a:lnTo>
                    <a:pt x="347213" y="193626"/>
                  </a:lnTo>
                  <a:lnTo>
                    <a:pt x="351624" y="193449"/>
                  </a:lnTo>
                  <a:lnTo>
                    <a:pt x="355949" y="192566"/>
                  </a:lnTo>
                  <a:lnTo>
                    <a:pt x="360077" y="191000"/>
                  </a:lnTo>
                  <a:lnTo>
                    <a:pt x="363900" y="188793"/>
                  </a:lnTo>
                  <a:lnTo>
                    <a:pt x="367320" y="186001"/>
                  </a:lnTo>
                  <a:lnTo>
                    <a:pt x="370248" y="182696"/>
                  </a:lnTo>
                  <a:lnTo>
                    <a:pt x="372607" y="178965"/>
                  </a:lnTo>
                  <a:lnTo>
                    <a:pt x="374338" y="174903"/>
                  </a:lnTo>
                  <a:lnTo>
                    <a:pt x="375394" y="170617"/>
                  </a:lnTo>
                  <a:lnTo>
                    <a:pt x="375749" y="166217"/>
                  </a:lnTo>
                  <a:lnTo>
                    <a:pt x="375749" y="27432"/>
                  </a:lnTo>
                  <a:lnTo>
                    <a:pt x="375394" y="23031"/>
                  </a:lnTo>
                  <a:lnTo>
                    <a:pt x="374338" y="18745"/>
                  </a:lnTo>
                  <a:lnTo>
                    <a:pt x="372607" y="14683"/>
                  </a:lnTo>
                  <a:lnTo>
                    <a:pt x="370248" y="10952"/>
                  </a:lnTo>
                  <a:lnTo>
                    <a:pt x="367320" y="7647"/>
                  </a:lnTo>
                  <a:lnTo>
                    <a:pt x="363900" y="4855"/>
                  </a:lnTo>
                  <a:lnTo>
                    <a:pt x="360077" y="2648"/>
                  </a:lnTo>
                  <a:lnTo>
                    <a:pt x="355949" y="1083"/>
                  </a:lnTo>
                  <a:lnTo>
                    <a:pt x="351624" y="200"/>
                  </a:lnTo>
                  <a:lnTo>
                    <a:pt x="3483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6"/>
            <p:cNvSpPr/>
            <p:nvPr/>
          </p:nvSpPr>
          <p:spPr>
            <a:xfrm>
              <a:off x="5090802" y="3326948"/>
              <a:ext cx="2843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887" name="pg887"/>
            <p:cNvSpPr/>
            <p:nvPr/>
          </p:nvSpPr>
          <p:spPr>
            <a:xfrm>
              <a:off x="3767095" y="2777750"/>
              <a:ext cx="530740" cy="193649"/>
            </a:xfrm>
            <a:custGeom>
              <a:avLst/>
              <a:pathLst>
                <a:path w="530740" h="193649">
                  <a:moveTo>
                    <a:pt x="27431" y="193649"/>
                  </a:moveTo>
                  <a:lnTo>
                    <a:pt x="503308" y="193649"/>
                  </a:lnTo>
                  <a:lnTo>
                    <a:pt x="502204" y="193626"/>
                  </a:lnTo>
                  <a:lnTo>
                    <a:pt x="506615" y="193449"/>
                  </a:lnTo>
                  <a:lnTo>
                    <a:pt x="510940" y="192566"/>
                  </a:lnTo>
                  <a:lnTo>
                    <a:pt x="515068" y="191000"/>
                  </a:lnTo>
                  <a:lnTo>
                    <a:pt x="518891" y="188793"/>
                  </a:lnTo>
                  <a:lnTo>
                    <a:pt x="522311" y="186001"/>
                  </a:lnTo>
                  <a:lnTo>
                    <a:pt x="525238" y="182696"/>
                  </a:lnTo>
                  <a:lnTo>
                    <a:pt x="527598" y="178965"/>
                  </a:lnTo>
                  <a:lnTo>
                    <a:pt x="529328" y="174903"/>
                  </a:lnTo>
                  <a:lnTo>
                    <a:pt x="530385" y="170617"/>
                  </a:lnTo>
                  <a:lnTo>
                    <a:pt x="530740" y="166217"/>
                  </a:lnTo>
                  <a:lnTo>
                    <a:pt x="530740" y="27431"/>
                  </a:lnTo>
                  <a:lnTo>
                    <a:pt x="530385" y="23031"/>
                  </a:lnTo>
                  <a:lnTo>
                    <a:pt x="529328" y="18745"/>
                  </a:lnTo>
                  <a:lnTo>
                    <a:pt x="527598" y="14683"/>
                  </a:lnTo>
                  <a:lnTo>
                    <a:pt x="525238" y="10952"/>
                  </a:lnTo>
                  <a:lnTo>
                    <a:pt x="522311" y="7647"/>
                  </a:lnTo>
                  <a:lnTo>
                    <a:pt x="518891" y="4855"/>
                  </a:lnTo>
                  <a:lnTo>
                    <a:pt x="515068" y="2648"/>
                  </a:lnTo>
                  <a:lnTo>
                    <a:pt x="510940" y="1083"/>
                  </a:lnTo>
                  <a:lnTo>
                    <a:pt x="506615" y="200"/>
                  </a:lnTo>
                  <a:lnTo>
                    <a:pt x="5033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8"/>
            <p:cNvSpPr/>
            <p:nvPr/>
          </p:nvSpPr>
          <p:spPr>
            <a:xfrm>
              <a:off x="3812815" y="2819636"/>
              <a:ext cx="43930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PLCG*</a:t>
              </a:r>
            </a:p>
          </p:txBody>
        </p:sp>
        <p:sp>
          <p:nvSpPr>
            <p:cNvPr id="889" name="pg88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90"/>
            <p:cNvSpPr/>
            <p:nvPr/>
          </p:nvSpPr>
          <p:spPr>
            <a:xfrm>
              <a:off x="12484525" y="-5949333"/>
              <a:ext cx="41438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2021-11-17T16:50:28Z</dcterms:modified>
  <cp:category/>
</cp:coreProperties>
</file>