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77989" y="1577989"/>
              <a:ext cx="455746" cy="548501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77989" y="2126490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77989" y="2674992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77989" y="3223494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989" y="3771996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77989" y="4320498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77989" y="486899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77989" y="5417501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77989" y="5966003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989" y="6514505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77989" y="7063007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77989" y="761150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33735" y="1577989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33735" y="2126490"/>
              <a:ext cx="455746" cy="548501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33735" y="2674992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33735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33735" y="3771996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735" y="4320498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735" y="4868999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33735" y="5417501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33735" y="5966003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33735" y="6514505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33735" y="7063007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3735" y="7611509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89482" y="1577989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89482" y="2126490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89482" y="2674992"/>
              <a:ext cx="455746" cy="548501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89482" y="3223494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89482" y="3771996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9482" y="4320498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89482" y="486899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89482" y="5417501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89482" y="5966003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89482" y="6514505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89482" y="7063007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89482" y="7611509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945229" y="1577989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5229" y="2126490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45229" y="2674992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45229" y="3223494"/>
              <a:ext cx="455746" cy="548501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945229" y="3771996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45229" y="4320498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45229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45229" y="5417501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45229" y="5966003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45229" y="6514505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45229" y="7063007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45229" y="7611509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00976" y="157798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00976" y="2126490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00976" y="2674992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00976" y="3223494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400976" y="3771996"/>
              <a:ext cx="455746" cy="548501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00976" y="4320498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00976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400976" y="5417501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00976" y="5966003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00976" y="6514505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400976" y="7063007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00976" y="7611509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56723" y="1577989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56723" y="2126490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56723" y="2674992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56723" y="3223494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56723" y="3771996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56723" y="4320498"/>
              <a:ext cx="455746" cy="548501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56723" y="4868999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56723" y="5417501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56723" y="5966003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856723" y="6514505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856723" y="7063007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56723" y="7611509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12470" y="157798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312470" y="2126490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12470" y="2674992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12470" y="3223494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312470" y="3771996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12470" y="4320498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312470" y="4868999"/>
              <a:ext cx="455746" cy="548501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12470" y="5417501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12470" y="5966003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12470" y="6514505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312470" y="7063007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312470" y="761150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768216" y="1577989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768216" y="2126490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768216" y="2674992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768216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768216" y="3771996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768216" y="4320498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68216" y="4868999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768216" y="5417501"/>
              <a:ext cx="455746" cy="548501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8216" y="5966003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768216" y="6514505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768216" y="7063007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768216" y="7611509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23963" y="1577989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3963" y="2126490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223963" y="2674992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223963" y="3223494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223963" y="3771996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223963" y="4320498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23963" y="4868999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223963" y="5417501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223963" y="5966003"/>
              <a:ext cx="455746" cy="548501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223963" y="6514505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223963" y="7063007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223963" y="7611509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679710" y="1577989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679710" y="2126490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79710" y="2674992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679710" y="3223494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679710" y="3771996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79710" y="4320498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79710" y="4868999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679710" y="5417501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679710" y="5966003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79710" y="6514505"/>
              <a:ext cx="455746" cy="54850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79710" y="7063007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79710" y="7611509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135457" y="1577989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135457" y="2126490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135457" y="2674992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135457" y="3223494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135457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6135457" y="4320498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135457" y="4868999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135457" y="5417501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135457" y="5966003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135457" y="6514505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6135457" y="7063007"/>
              <a:ext cx="455746" cy="548501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135457" y="7611509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591204" y="157798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591204" y="2126490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591204" y="2674992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591204" y="3223494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591204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591204" y="4320498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591204" y="486899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591204" y="5417501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91204" y="5966003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591204" y="6514505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591204" y="7063007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591204" y="7611509"/>
              <a:ext cx="455746" cy="5485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3989" y="3360619"/>
              <a:ext cx="43563" cy="0"/>
            </a:xfrm>
            <a:custGeom>
              <a:avLst/>
              <a:pathLst>
                <a:path w="43563" h="0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83989" y="3360619"/>
              <a:ext cx="0" cy="1902615"/>
            </a:xfrm>
            <a:custGeom>
              <a:avLst/>
              <a:pathLst>
                <a:path w="0" h="1902615">
                  <a:moveTo>
                    <a:pt x="0" y="0"/>
                  </a:moveTo>
                  <a:lnTo>
                    <a:pt x="0" y="1902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83989" y="7165851"/>
              <a:ext cx="72548" cy="0"/>
            </a:xfrm>
            <a:custGeom>
              <a:avLst/>
              <a:pathLst>
                <a:path w="72548" h="0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3989" y="5263235"/>
              <a:ext cx="0" cy="1902615"/>
            </a:xfrm>
            <a:custGeom>
              <a:avLst/>
              <a:pathLst>
                <a:path w="0" h="1902615">
                  <a:moveTo>
                    <a:pt x="0" y="19026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27552" y="2537867"/>
              <a:ext cx="148433" cy="0"/>
            </a:xfrm>
            <a:custGeom>
              <a:avLst/>
              <a:pathLst>
                <a:path w="148433" h="0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27552" y="2537867"/>
              <a:ext cx="0" cy="822752"/>
            </a:xfrm>
            <a:custGeom>
              <a:avLst/>
              <a:pathLst>
                <a:path w="0" h="822752">
                  <a:moveTo>
                    <a:pt x="0" y="0"/>
                  </a:moveTo>
                  <a:lnTo>
                    <a:pt x="0" y="822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27552" y="4183372"/>
              <a:ext cx="56411" cy="0"/>
            </a:xfrm>
            <a:custGeom>
              <a:avLst/>
              <a:pathLst>
                <a:path w="56411" h="0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27552" y="3360619"/>
              <a:ext cx="0" cy="822752"/>
            </a:xfrm>
            <a:custGeom>
              <a:avLst/>
              <a:pathLst>
                <a:path w="0" h="822752">
                  <a:moveTo>
                    <a:pt x="0" y="8227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56537" y="6445942"/>
              <a:ext cx="63453" cy="0"/>
            </a:xfrm>
            <a:custGeom>
              <a:avLst/>
              <a:pathLst>
                <a:path w="63453" h="0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56537" y="6445942"/>
              <a:ext cx="0" cy="719908"/>
            </a:xfrm>
            <a:custGeom>
              <a:avLst/>
              <a:pathLst>
                <a:path w="0" h="719908">
                  <a:moveTo>
                    <a:pt x="0" y="0"/>
                  </a:moveTo>
                  <a:lnTo>
                    <a:pt x="0" y="7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56537" y="7885760"/>
              <a:ext cx="287451" cy="0"/>
            </a:xfrm>
            <a:custGeom>
              <a:avLst/>
              <a:pathLst>
                <a:path w="287451" h="0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56537" y="7165851"/>
              <a:ext cx="0" cy="719908"/>
            </a:xfrm>
            <a:custGeom>
              <a:avLst/>
              <a:pathLst>
                <a:path w="0" h="719908">
                  <a:moveTo>
                    <a:pt x="0" y="719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175986" y="2126490"/>
              <a:ext cx="41225" cy="0"/>
            </a:xfrm>
            <a:custGeom>
              <a:avLst/>
              <a:pathLst>
                <a:path w="41225" h="0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175986" y="2126490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175986" y="2949243"/>
              <a:ext cx="168002" cy="0"/>
            </a:xfrm>
            <a:custGeom>
              <a:avLst/>
              <a:pathLst>
                <a:path w="168002" h="0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75986" y="2537867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83964" y="3771996"/>
              <a:ext cx="63756" cy="0"/>
            </a:xfrm>
            <a:custGeom>
              <a:avLst/>
              <a:pathLst>
                <a:path w="63756" h="0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83964" y="3771996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83964" y="4594749"/>
              <a:ext cx="260024" cy="0"/>
            </a:xfrm>
            <a:custGeom>
              <a:avLst/>
              <a:pathLst>
                <a:path w="260024" h="0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3964" y="4183372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19991" y="5828878"/>
              <a:ext cx="65841" cy="0"/>
            </a:xfrm>
            <a:custGeom>
              <a:avLst/>
              <a:pathLst>
                <a:path w="65841" h="0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19991" y="5828878"/>
              <a:ext cx="0" cy="617064"/>
            </a:xfrm>
            <a:custGeom>
              <a:avLst/>
              <a:pathLst>
                <a:path w="0" h="617064">
                  <a:moveTo>
                    <a:pt x="0" y="0"/>
                  </a:moveTo>
                  <a:lnTo>
                    <a:pt x="0" y="617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9991" y="7063007"/>
              <a:ext cx="70717" cy="0"/>
            </a:xfrm>
            <a:custGeom>
              <a:avLst/>
              <a:pathLst>
                <a:path w="70717" h="0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19991" y="6445942"/>
              <a:ext cx="0" cy="617064"/>
            </a:xfrm>
            <a:custGeom>
              <a:avLst/>
              <a:pathLst>
                <a:path w="0" h="617064">
                  <a:moveTo>
                    <a:pt x="0" y="617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217211" y="1852239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217211" y="1852239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17211" y="2400741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7211" y="2126490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147720" y="3497745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47720" y="3497745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47720" y="4046247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47720" y="3771996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85832" y="5417501"/>
              <a:ext cx="28006" cy="0"/>
            </a:xfrm>
            <a:custGeom>
              <a:avLst/>
              <a:pathLst>
                <a:path w="28006" h="0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85832" y="5417501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85832" y="6240254"/>
              <a:ext cx="158156" cy="0"/>
            </a:xfrm>
            <a:custGeom>
              <a:avLst/>
              <a:pathLst>
                <a:path w="158156" h="0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85832" y="5828878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90709" y="6788756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90709" y="6788756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90709" y="7337258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90709" y="7063007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13839" y="5143250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13839" y="5143250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13839" y="5691752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213839" y="5417501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59166" y="983989"/>
              <a:ext cx="0" cy="43563"/>
            </a:xfrm>
            <a:custGeom>
              <a:avLst/>
              <a:pathLst>
                <a:path w="0"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059166" y="983989"/>
              <a:ext cx="1580871" cy="0"/>
            </a:xfrm>
            <a:custGeom>
              <a:avLst/>
              <a:pathLst>
                <a:path w="1580871" h="0">
                  <a:moveTo>
                    <a:pt x="0" y="0"/>
                  </a:moveTo>
                  <a:lnTo>
                    <a:pt x="1580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20909" y="983989"/>
              <a:ext cx="0" cy="72548"/>
            </a:xfrm>
            <a:custGeom>
              <a:avLst/>
              <a:pathLst>
                <a:path w="0"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40038" y="983989"/>
              <a:ext cx="1580871" cy="0"/>
            </a:xfrm>
            <a:custGeom>
              <a:avLst/>
              <a:pathLst>
                <a:path w="1580871" h="0">
                  <a:moveTo>
                    <a:pt x="158087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75545" y="1027552"/>
              <a:ext cx="0" cy="148433"/>
            </a:xfrm>
            <a:custGeom>
              <a:avLst/>
              <a:pathLst>
                <a:path w="0"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375545" y="1027552"/>
              <a:ext cx="683620" cy="0"/>
            </a:xfrm>
            <a:custGeom>
              <a:avLst/>
              <a:pathLst>
                <a:path w="683620" h="0">
                  <a:moveTo>
                    <a:pt x="0" y="0"/>
                  </a:moveTo>
                  <a:lnTo>
                    <a:pt x="683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742786" y="1027552"/>
              <a:ext cx="0" cy="56411"/>
            </a:xfrm>
            <a:custGeom>
              <a:avLst/>
              <a:pathLst>
                <a:path w="0"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59166" y="1027552"/>
              <a:ext cx="683620" cy="0"/>
            </a:xfrm>
            <a:custGeom>
              <a:avLst/>
              <a:pathLst>
                <a:path w="683620" h="0">
                  <a:moveTo>
                    <a:pt x="6836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622742" y="1056537"/>
              <a:ext cx="0" cy="63453"/>
            </a:xfrm>
            <a:custGeom>
              <a:avLst/>
              <a:pathLst>
                <a:path w="0"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622742" y="1056537"/>
              <a:ext cx="598167" cy="0"/>
            </a:xfrm>
            <a:custGeom>
              <a:avLst/>
              <a:pathLst>
                <a:path w="598167" h="0">
                  <a:moveTo>
                    <a:pt x="0" y="0"/>
                  </a:moveTo>
                  <a:lnTo>
                    <a:pt x="598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819077" y="1056537"/>
              <a:ext cx="0" cy="287451"/>
            </a:xfrm>
            <a:custGeom>
              <a:avLst/>
              <a:pathLst>
                <a:path w="0"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220909" y="1056537"/>
              <a:ext cx="598167" cy="0"/>
            </a:xfrm>
            <a:custGeom>
              <a:avLst/>
              <a:pathLst>
                <a:path w="598167" h="0">
                  <a:moveTo>
                    <a:pt x="59816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033735" y="1175986"/>
              <a:ext cx="0" cy="41225"/>
            </a:xfrm>
            <a:custGeom>
              <a:avLst/>
              <a:pathLst>
                <a:path w="0"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33735" y="1175986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17356" y="1175986"/>
              <a:ext cx="0" cy="168002"/>
            </a:xfrm>
            <a:custGeom>
              <a:avLst/>
              <a:pathLst>
                <a:path w="0"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375545" y="1175986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00976" y="1083964"/>
              <a:ext cx="0" cy="63756"/>
            </a:xfrm>
            <a:custGeom>
              <a:avLst/>
              <a:pathLst>
                <a:path w="0"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00976" y="1083964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084596" y="1083964"/>
              <a:ext cx="0" cy="260024"/>
            </a:xfrm>
            <a:custGeom>
              <a:avLst/>
              <a:pathLst>
                <a:path w="0"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742786" y="1083964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10026" y="1119991"/>
              <a:ext cx="0" cy="65841"/>
            </a:xfrm>
            <a:custGeom>
              <a:avLst/>
              <a:pathLst>
                <a:path w="0"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110026" y="1119991"/>
              <a:ext cx="512715" cy="0"/>
            </a:xfrm>
            <a:custGeom>
              <a:avLst/>
              <a:pathLst>
                <a:path w="512715" h="0">
                  <a:moveTo>
                    <a:pt x="0" y="0"/>
                  </a:moveTo>
                  <a:lnTo>
                    <a:pt x="512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135457" y="1119991"/>
              <a:ext cx="0" cy="70717"/>
            </a:xfrm>
            <a:custGeom>
              <a:avLst/>
              <a:pathLst>
                <a:path w="0"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22742" y="1119991"/>
              <a:ext cx="512715" cy="0"/>
            </a:xfrm>
            <a:custGeom>
              <a:avLst/>
              <a:pathLst>
                <a:path w="512715" h="0">
                  <a:moveTo>
                    <a:pt x="51271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05862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05862" y="1217211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261609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33735" y="1217211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73102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73102" y="1147720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28849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0976" y="1147720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768216" y="1185832"/>
              <a:ext cx="0" cy="28006"/>
            </a:xfrm>
            <a:custGeom>
              <a:avLst/>
              <a:pathLst>
                <a:path w="0"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768216" y="1185832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451837" y="1185832"/>
              <a:ext cx="0" cy="158156"/>
            </a:xfrm>
            <a:custGeom>
              <a:avLst/>
              <a:pathLst>
                <a:path w="0"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10026" y="1185832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07583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07583" y="119070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363330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135457" y="119070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540343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540343" y="121383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996090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768216" y="121383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77989" y="1361989"/>
              <a:ext cx="1367240" cy="1800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945229" y="1361989"/>
              <a:ext cx="1367240" cy="180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312470" y="1361989"/>
              <a:ext cx="1367240" cy="180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679710" y="1361989"/>
              <a:ext cx="1367240" cy="180000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361989" y="1577989"/>
              <a:ext cx="180000" cy="16455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361989" y="3223494"/>
              <a:ext cx="180000" cy="1645505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361989" y="4868999"/>
              <a:ext cx="180000" cy="1645505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361989" y="6514505"/>
              <a:ext cx="180000" cy="1645505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7118950" y="3942015"/>
              <a:ext cx="320538" cy="116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298950" y="4121049"/>
              <a:ext cx="949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human_control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98950" y="4265049"/>
              <a:ext cx="964654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298950" y="4409049"/>
              <a:ext cx="93271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mouse_control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298950" y="4553049"/>
              <a:ext cx="94784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250" name="rc250"/>
            <p:cNvSpPr/>
            <p:nvPr/>
          </p:nvSpPr>
          <p:spPr>
            <a:xfrm>
              <a:off x="7118950" y="4129199"/>
              <a:ext cx="143999" cy="144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7118950" y="4273199"/>
              <a:ext cx="143999" cy="143999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118950" y="4417200"/>
              <a:ext cx="143999" cy="1439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118950" y="4561200"/>
              <a:ext cx="143999" cy="143999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7118950" y="4845727"/>
              <a:ext cx="399541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298950" y="569691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298950" y="546058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98950" y="522425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298950" y="4991399"/>
              <a:ext cx="8080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7118950" y="5012386"/>
              <a:ext cx="143999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7118950" y="5037691"/>
              <a:ext cx="143999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7118950" y="5045000"/>
              <a:ext cx="143999" cy="7309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7118950" y="5052309"/>
              <a:ext cx="143999" cy="7309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7118950" y="5059618"/>
              <a:ext cx="143999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118950" y="5066927"/>
              <a:ext cx="143999" cy="7309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118950" y="5074236"/>
              <a:ext cx="143999" cy="7309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118950" y="5081546"/>
              <a:ext cx="143999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118950" y="5088855"/>
              <a:ext cx="143999" cy="7309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7118950" y="5096164"/>
              <a:ext cx="143999" cy="7309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7118950" y="5103473"/>
              <a:ext cx="143999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7118950" y="5110782"/>
              <a:ext cx="143999" cy="7309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118950" y="5118092"/>
              <a:ext cx="143999" cy="7309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118950" y="5125401"/>
              <a:ext cx="143999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118950" y="5132710"/>
              <a:ext cx="143999" cy="7309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118950" y="5140019"/>
              <a:ext cx="143999" cy="7309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118950" y="5147328"/>
              <a:ext cx="143999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118950" y="5154637"/>
              <a:ext cx="143999" cy="7309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118950" y="5161947"/>
              <a:ext cx="143999" cy="7309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118950" y="5169256"/>
              <a:ext cx="143999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118950" y="5176565"/>
              <a:ext cx="143999" cy="7309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118950" y="5183874"/>
              <a:ext cx="143999" cy="7309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118950" y="5191183"/>
              <a:ext cx="143999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118950" y="5198492"/>
              <a:ext cx="143999" cy="7309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118950" y="5205802"/>
              <a:ext cx="143999" cy="7309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118950" y="5213111"/>
              <a:ext cx="143999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118950" y="5220420"/>
              <a:ext cx="143999" cy="7309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118950" y="5227729"/>
              <a:ext cx="143999" cy="7309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118950" y="5235038"/>
              <a:ext cx="143999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118950" y="5242347"/>
              <a:ext cx="143999" cy="7309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118950" y="5249657"/>
              <a:ext cx="143999" cy="7309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118950" y="5256966"/>
              <a:ext cx="143999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118950" y="5264275"/>
              <a:ext cx="143999" cy="7309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118950" y="5271584"/>
              <a:ext cx="143999" cy="7309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118950" y="5278893"/>
              <a:ext cx="143999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118950" y="5286202"/>
              <a:ext cx="143999" cy="7309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118950" y="5293512"/>
              <a:ext cx="143999" cy="7309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118950" y="5300821"/>
              <a:ext cx="143999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118950" y="5308130"/>
              <a:ext cx="143999" cy="7309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118950" y="5315439"/>
              <a:ext cx="143999" cy="7309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118950" y="5322748"/>
              <a:ext cx="143999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118950" y="5330058"/>
              <a:ext cx="143999" cy="7309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118950" y="5337367"/>
              <a:ext cx="143999" cy="7309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118950" y="5344676"/>
              <a:ext cx="143999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118950" y="5351985"/>
              <a:ext cx="143999" cy="7309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118950" y="5359294"/>
              <a:ext cx="143999" cy="7309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118950" y="5366603"/>
              <a:ext cx="143999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118950" y="5373913"/>
              <a:ext cx="143999" cy="7309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118950" y="5381222"/>
              <a:ext cx="143999" cy="7309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118950" y="5388531"/>
              <a:ext cx="143999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7118950" y="5395840"/>
              <a:ext cx="143999" cy="7309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118950" y="5403149"/>
              <a:ext cx="143999" cy="7309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118950" y="5410458"/>
              <a:ext cx="143999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118950" y="5417768"/>
              <a:ext cx="143999" cy="7309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118950" y="5425077"/>
              <a:ext cx="143999" cy="7309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18950" y="5432386"/>
              <a:ext cx="143999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18950" y="5439695"/>
              <a:ext cx="143999" cy="7309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7118950" y="5447004"/>
              <a:ext cx="143999" cy="7309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118950" y="5454313"/>
              <a:ext cx="143999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7118950" y="5461623"/>
              <a:ext cx="143999" cy="7309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7118950" y="5468932"/>
              <a:ext cx="143999" cy="7309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7118950" y="5476241"/>
              <a:ext cx="143999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7118950" y="5483550"/>
              <a:ext cx="143999" cy="7309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7118950" y="5490859"/>
              <a:ext cx="143999" cy="7309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7118950" y="5498169"/>
              <a:ext cx="143999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118950" y="5505478"/>
              <a:ext cx="143999" cy="730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118950" y="5512787"/>
              <a:ext cx="143999" cy="7309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7118950" y="5520096"/>
              <a:ext cx="143999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7118950" y="5527405"/>
              <a:ext cx="143999" cy="7309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7118950" y="5534714"/>
              <a:ext cx="143999" cy="7309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118950" y="5542024"/>
              <a:ext cx="143999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118950" y="5549333"/>
              <a:ext cx="143999" cy="7309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7118950" y="5556642"/>
              <a:ext cx="143999" cy="7309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7118950" y="5563951"/>
              <a:ext cx="143999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7118950" y="5571260"/>
              <a:ext cx="143999" cy="7309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118950" y="5578569"/>
              <a:ext cx="143999" cy="7309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7118950" y="5585879"/>
              <a:ext cx="143999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118950" y="5593188"/>
              <a:ext cx="143999" cy="7309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118950" y="5600497"/>
              <a:ext cx="143999" cy="7309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7118950" y="5607806"/>
              <a:ext cx="143999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7118950" y="5615115"/>
              <a:ext cx="143999" cy="7309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7118950" y="5622424"/>
              <a:ext cx="143999" cy="7309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7118950" y="5629734"/>
              <a:ext cx="143999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7118950" y="5637043"/>
              <a:ext cx="143999" cy="7309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7118950" y="5644352"/>
              <a:ext cx="143999" cy="7309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7118950" y="5651661"/>
              <a:ext cx="143999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7118950" y="5658970"/>
              <a:ext cx="143999" cy="7309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118950" y="5666279"/>
              <a:ext cx="143999" cy="7309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118950" y="5673589"/>
              <a:ext cx="143999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118950" y="5680898"/>
              <a:ext cx="143999" cy="7309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118950" y="5688207"/>
              <a:ext cx="143999" cy="7309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7118950" y="5695516"/>
              <a:ext cx="143999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118950" y="5702825"/>
              <a:ext cx="143999" cy="7309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118950" y="5710135"/>
              <a:ext cx="143999" cy="7309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7118950" y="5717444"/>
              <a:ext cx="143999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7118950" y="5724753"/>
              <a:ext cx="143999" cy="7309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7118950" y="5732062"/>
              <a:ext cx="143999" cy="7309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7118950" y="5739371"/>
              <a:ext cx="143999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7118950" y="5746680"/>
              <a:ext cx="143999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18950" y="574668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18950" y="551035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118950" y="527402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18950" y="503769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234150" y="574668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7234150" y="551035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234150" y="527402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234150" y="503769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321893"/>
                <a:gridCol w="1303407"/>
                <a:gridCol w="1286763"/>
                <a:gridCol w="1321893"/>
                <a:gridCol w="1305249"/>
              </a:tblGrid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2021-11-17T16:57:58Z</dcterms:modified>
  <cp:category/>
</cp:coreProperties>
</file>