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1F87-051B-4B56-BB7B-6FD8F0B16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FDDD5-16D4-406F-82D7-76934FA4D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5333D-7B1E-4AD9-9CAD-2161DFB82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F0CC7-148D-4994-8ABA-79364CC760C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D32CC-8222-4245-AF24-88EF077C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F8043-234E-4906-8C9F-105B5FF1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CC1-8443-4FDF-9E80-AF151AE04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7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8A4A-0A47-4720-818F-6BBCD174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67935-CDB6-49EF-BF7F-007608767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5941B-331F-4A71-99AF-677CD778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F0CC7-148D-4994-8ABA-79364CC760C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BEC2B-1D05-4B83-9E53-36F61E42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04FA7-8B68-4DD5-B8A5-EB4A64B2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CC1-8443-4FDF-9E80-AF151AE04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E8A6B6-C02F-4550-AE87-DCEFA7A9B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C1427-4C4C-4935-9387-EABB8CF22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37426-EE7D-4ADC-8C43-2656E68E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F0CC7-148D-4994-8ABA-79364CC760C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D0788-B59C-4F2F-9B22-514AB24C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3912B-61DB-47E9-B95F-BB880516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CC1-8443-4FDF-9E80-AF151AE04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0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0D99-A115-4C20-8488-AB628A40C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96637-408E-427A-A8D5-60D8C4861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23E4-E7ED-4A1F-A5AB-948FE4C8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F0CC7-148D-4994-8ABA-79364CC760C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6EB73-3007-446D-B452-EBD51964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34D3C-8512-4FDF-8565-6E43E04F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CC1-8443-4FDF-9E80-AF151AE04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5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01E5D-79A1-48B0-B89E-B7D3DB6C7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E31E2-131C-465E-87A2-EF41C1D17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1D6A6-6A3F-487E-960F-EF8BCC68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F0CC7-148D-4994-8ABA-79364CC760C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B9BF5-A91F-4D32-8116-B57947E3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28F89-2D9B-4A8D-89E8-684C57DA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CC1-8443-4FDF-9E80-AF151AE04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1AAB8-72A6-4138-8ABD-92A63D67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19E39-382E-48DB-8B94-1CE6F0A9C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E69A0-6C21-4076-8AA4-EA8935114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043AA-0F59-40D1-AC15-56743C39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F0CC7-148D-4994-8ABA-79364CC760C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CF147-7F69-4F8F-B96E-9DF83C1A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8D29E-7881-4FDF-BD61-1F605D84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CC1-8443-4FDF-9E80-AF151AE04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6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3F3E-37FE-4415-975E-0D1792CE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E8072-98F8-415B-BBFB-DC7F7E9E4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58BFD-881C-4DB6-B814-84E989157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BA869E-A848-49E2-A27D-C1D7E55A1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4FAB16-928C-4BE5-B83A-694164FF3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3642CF-60BB-4518-B646-9400F2A5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F0CC7-148D-4994-8ABA-79364CC760C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7391FB-872E-4A70-92B9-1A8CB0A3E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9BAAB-5E75-4B62-BD5F-A053A0EA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CC1-8443-4FDF-9E80-AF151AE04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521D-D0EA-4B60-A8D6-94480B47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68D02-D42B-4355-9A64-B4CB5110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F0CC7-148D-4994-8ABA-79364CC760C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2086D-4F7E-43B9-A7AF-3194B4DA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6346A-827B-47CC-A575-C34CFAD4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CC1-8443-4FDF-9E80-AF151AE04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2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8608AF-CB48-4362-8AF8-A1B65B3E8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F0CC7-148D-4994-8ABA-79364CC760C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3C62BF-B1EF-4A76-A6B1-FB444916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C360E-2156-4945-BCF4-E750565B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CC1-8443-4FDF-9E80-AF151AE04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7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F5D87-D595-46DD-AB6E-C508183B5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71ADC-65D6-4230-864B-AA9546941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F7CB9-067F-4778-BEEF-561FF890D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118B2-6572-4A38-8694-AC3CF38D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F0CC7-148D-4994-8ABA-79364CC760C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76C06-BFB9-40B5-8040-EB65129E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49914-1158-42DD-8F18-CFDCACC2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CC1-8443-4FDF-9E80-AF151AE04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5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A54C-F58E-4D8A-B33D-FBD5243A1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F3BE7-A3ED-4968-9D79-64EFBFE937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59463-B442-4941-837E-196ADCB38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481D7-4949-4E6C-96CB-C93796104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F0CC7-148D-4994-8ABA-79364CC760C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C4664-401D-47A8-86D7-F16FA61B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E06F0-3467-4204-88D5-5553D207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CC1-8443-4FDF-9E80-AF151AE04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5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DFB4B-BE88-4E46-9867-FA3D96DC9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D0A0F-9D03-45A5-82DC-DCF8DD99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267B7-1361-485A-A285-07A18DEA5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F0CC7-148D-4994-8ABA-79364CC760C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20EFB-D551-463E-A8A9-600CDD502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22DEA-1E84-48FA-B9C1-7162E4B1F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4CC1-8443-4FDF-9E80-AF151AE04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8B2FB-51ED-4D7F-A6D2-3C35E7E30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5567"/>
            <a:ext cx="9144000" cy="634875"/>
          </a:xfrm>
        </p:spPr>
        <p:txBody>
          <a:bodyPr>
            <a:normAutofit fontScale="90000"/>
          </a:bodyPr>
          <a:lstStyle/>
          <a:p>
            <a:r>
              <a:rPr lang="en-US" dirty="0"/>
              <a:t>Scheduler Term Project</a:t>
            </a:r>
            <a:br>
              <a:rPr lang="en-US" dirty="0"/>
            </a:br>
            <a:r>
              <a:rPr lang="en-US" sz="2700" dirty="0"/>
              <a:t>By Justin Davis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C61D008-96AD-46CB-A26A-EDAB41917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F771-8731-4B4B-81B9-D426829C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Domain, Motivation,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1E67E-E714-4FB9-9E63-4D86E46A7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</a:t>
            </a:r>
          </a:p>
          <a:p>
            <a:r>
              <a:rPr lang="en-US" dirty="0"/>
              <a:t>VS 2022</a:t>
            </a:r>
          </a:p>
          <a:p>
            <a:r>
              <a:rPr lang="en-US" dirty="0"/>
              <a:t>Non-aggressive</a:t>
            </a:r>
          </a:p>
          <a:p>
            <a:r>
              <a:rPr lang="en-US" dirty="0"/>
              <a:t>Priority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9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B455-D15A-4027-BE0D-A395ED5B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E8C3F-5D80-4E65-BF65-B06387421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went well</a:t>
            </a:r>
          </a:p>
          <a:p>
            <a:r>
              <a:rPr lang="en-US" dirty="0"/>
              <a:t>What would I do differently</a:t>
            </a:r>
          </a:p>
        </p:txBody>
      </p:sp>
    </p:spTree>
    <p:extLst>
      <p:ext uri="{BB962C8B-B14F-4D97-AF65-F5344CB8AC3E}">
        <p14:creationId xmlns:p14="http://schemas.microsoft.com/office/powerpoint/2010/main" val="230704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Scheduler Term Project By Justin Davis</vt:lpstr>
      <vt:lpstr>Project Domain, Motivation, Problem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Scheduler Term Project By Justin Davis</dc:title>
  <dc:creator>Justin Davis</dc:creator>
  <cp:lastModifiedBy>Justin Davis</cp:lastModifiedBy>
  <cp:revision>1</cp:revision>
  <dcterms:created xsi:type="dcterms:W3CDTF">2022-03-13T21:39:25Z</dcterms:created>
  <dcterms:modified xsi:type="dcterms:W3CDTF">2022-03-13T22:09:35Z</dcterms:modified>
</cp:coreProperties>
</file>