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98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1" r:id="rId39"/>
    <p:sldId id="292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Blessing" userId="2a9ff4d0cd876031" providerId="LiveId" clId="{B84708C0-AB9D-449C-96FC-EBBDB8928ECB}"/>
    <pc:docChg chg="custSel addSld modSld">
      <pc:chgData name="Sean Blessing" userId="2a9ff4d0cd876031" providerId="LiveId" clId="{B84708C0-AB9D-449C-96FC-EBBDB8928ECB}" dt="2019-09-22T19:12:12.242" v="527" actId="20577"/>
      <pc:docMkLst>
        <pc:docMk/>
      </pc:docMkLst>
      <pc:sldChg chg="modSp modAnim">
        <pc:chgData name="Sean Blessing" userId="2a9ff4d0cd876031" providerId="LiveId" clId="{B84708C0-AB9D-449C-96FC-EBBDB8928ECB}" dt="2019-09-22T19:06:19.035" v="148" actId="20577"/>
        <pc:sldMkLst>
          <pc:docMk/>
          <pc:sldMk cId="484547313" sldId="263"/>
        </pc:sldMkLst>
        <pc:spChg chg="mod">
          <ac:chgData name="Sean Blessing" userId="2a9ff4d0cd876031" providerId="LiveId" clId="{B84708C0-AB9D-449C-96FC-EBBDB8928ECB}" dt="2019-09-22T19:06:19.035" v="148" actId="20577"/>
          <ac:spMkLst>
            <pc:docMk/>
            <pc:sldMk cId="484547313" sldId="263"/>
            <ac:spMk id="3" creationId="{58720B3F-64F2-4121-B2B8-D45996602338}"/>
          </ac:spMkLst>
        </pc:spChg>
      </pc:sldChg>
      <pc:sldChg chg="modSp modAnim">
        <pc:chgData name="Sean Blessing" userId="2a9ff4d0cd876031" providerId="LiveId" clId="{B84708C0-AB9D-449C-96FC-EBBDB8928ECB}" dt="2019-09-22T19:09:28.443" v="245" actId="20577"/>
        <pc:sldMkLst>
          <pc:docMk/>
          <pc:sldMk cId="1445826377" sldId="264"/>
        </pc:sldMkLst>
        <pc:spChg chg="mod">
          <ac:chgData name="Sean Blessing" userId="2a9ff4d0cd876031" providerId="LiveId" clId="{B84708C0-AB9D-449C-96FC-EBBDB8928ECB}" dt="2019-09-22T19:09:28.443" v="245" actId="20577"/>
          <ac:spMkLst>
            <pc:docMk/>
            <pc:sldMk cId="1445826377" sldId="264"/>
            <ac:spMk id="3" creationId="{58720B3F-64F2-4121-B2B8-D45996602338}"/>
          </ac:spMkLst>
        </pc:spChg>
      </pc:sldChg>
      <pc:sldChg chg="modSp">
        <pc:chgData name="Sean Blessing" userId="2a9ff4d0cd876031" providerId="LiveId" clId="{B84708C0-AB9D-449C-96FC-EBBDB8928ECB}" dt="2019-09-22T19:04:33.384" v="90" actId="20577"/>
        <pc:sldMkLst>
          <pc:docMk/>
          <pc:sldMk cId="26746116" sldId="270"/>
        </pc:sldMkLst>
        <pc:spChg chg="mod">
          <ac:chgData name="Sean Blessing" userId="2a9ff4d0cd876031" providerId="LiveId" clId="{B84708C0-AB9D-449C-96FC-EBBDB8928ECB}" dt="2019-09-22T19:04:33.384" v="90" actId="20577"/>
          <ac:spMkLst>
            <pc:docMk/>
            <pc:sldMk cId="26746116" sldId="270"/>
            <ac:spMk id="3" creationId="{58720B3F-64F2-4121-B2B8-D45996602338}"/>
          </ac:spMkLst>
        </pc:spChg>
      </pc:sldChg>
      <pc:sldChg chg="modSp add modAnim">
        <pc:chgData name="Sean Blessing" userId="2a9ff4d0cd876031" providerId="LiveId" clId="{B84708C0-AB9D-449C-96FC-EBBDB8928ECB}" dt="2019-09-22T19:12:12.242" v="527" actId="20577"/>
        <pc:sldMkLst>
          <pc:docMk/>
          <pc:sldMk cId="1566560268" sldId="298"/>
        </pc:sldMkLst>
        <pc:spChg chg="mod">
          <ac:chgData name="Sean Blessing" userId="2a9ff4d0cd876031" providerId="LiveId" clId="{B84708C0-AB9D-449C-96FC-EBBDB8928ECB}" dt="2019-09-22T19:10:34.139" v="260" actId="20577"/>
          <ac:spMkLst>
            <pc:docMk/>
            <pc:sldMk cId="1566560268" sldId="298"/>
            <ac:spMk id="2" creationId="{0F2815E8-78C5-4397-B929-52B533EAE5EF}"/>
          </ac:spMkLst>
        </pc:spChg>
        <pc:spChg chg="mod">
          <ac:chgData name="Sean Blessing" userId="2a9ff4d0cd876031" providerId="LiveId" clId="{B84708C0-AB9D-449C-96FC-EBBDB8928ECB}" dt="2019-09-22T19:12:12.242" v="527" actId="20577"/>
          <ac:spMkLst>
            <pc:docMk/>
            <pc:sldMk cId="1566560268" sldId="298"/>
            <ac:spMk id="3" creationId="{58720B3F-64F2-4121-B2B8-D45996602338}"/>
          </ac:spMkLst>
        </pc:spChg>
      </pc:sldChg>
    </pc:docChg>
  </pc:docChgLst>
  <pc:docChgLst>
    <pc:chgData name="Sean Blessing" userId="2a9ff4d0cd876031" providerId="LiveId" clId="{B738A03C-DB61-4051-9054-8F59BB447865}"/>
    <pc:docChg chg="undo custSel addSld delSld modSld sldOrd">
      <pc:chgData name="Sean Blessing" userId="2a9ff4d0cd876031" providerId="LiveId" clId="{B738A03C-DB61-4051-9054-8F59BB447865}" dt="2019-08-22T11:32:10.463" v="9767" actId="20577"/>
      <pc:docMkLst>
        <pc:docMk/>
      </pc:docMkLst>
      <pc:sldChg chg="modSp modAnim">
        <pc:chgData name="Sean Blessing" userId="2a9ff4d0cd876031" providerId="LiveId" clId="{B738A03C-DB61-4051-9054-8F59BB447865}" dt="2019-08-20T12:43:48.360" v="262" actId="20577"/>
        <pc:sldMkLst>
          <pc:docMk/>
          <pc:sldMk cId="1023422308" sldId="259"/>
        </pc:sldMkLst>
        <pc:spChg chg="mod">
          <ac:chgData name="Sean Blessing" userId="2a9ff4d0cd876031" providerId="LiveId" clId="{B738A03C-DB61-4051-9054-8F59BB447865}" dt="2019-08-20T12:43:48.360" v="262" actId="20577"/>
          <ac:spMkLst>
            <pc:docMk/>
            <pc:sldMk cId="1023422308" sldId="259"/>
            <ac:spMk id="3" creationId="{58720B3F-64F2-4121-B2B8-D45996602338}"/>
          </ac:spMkLst>
        </pc:spChg>
      </pc:sldChg>
      <pc:sldChg chg="addSp delSp modSp add modAnim">
        <pc:chgData name="Sean Blessing" userId="2a9ff4d0cd876031" providerId="LiveId" clId="{B738A03C-DB61-4051-9054-8F59BB447865}" dt="2019-08-20T12:16:04.526" v="177"/>
        <pc:sldMkLst>
          <pc:docMk/>
          <pc:sldMk cId="2257467258" sldId="260"/>
        </pc:sldMkLst>
        <pc:spChg chg="mod">
          <ac:chgData name="Sean Blessing" userId="2a9ff4d0cd876031" providerId="LiveId" clId="{B738A03C-DB61-4051-9054-8F59BB447865}" dt="2019-08-20T11:34:12.853" v="94" actId="1076"/>
          <ac:spMkLst>
            <pc:docMk/>
            <pc:sldMk cId="2257467258" sldId="260"/>
            <ac:spMk id="2" creationId="{0F2815E8-78C5-4397-B929-52B533EAE5EF}"/>
          </ac:spMkLst>
        </pc:spChg>
        <pc:spChg chg="del mod">
          <ac:chgData name="Sean Blessing" userId="2a9ff4d0cd876031" providerId="LiveId" clId="{B738A03C-DB61-4051-9054-8F59BB447865}" dt="2019-08-20T11:34:00.566" v="91"/>
          <ac:spMkLst>
            <pc:docMk/>
            <pc:sldMk cId="2257467258" sldId="260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0T11:34:45.471" v="97" actId="1076"/>
          <ac:picMkLst>
            <pc:docMk/>
            <pc:sldMk cId="2257467258" sldId="260"/>
            <ac:picMk id="4" creationId="{8F2F85D3-D3FD-4D96-B493-57FA7BCDCD19}"/>
          </ac:picMkLst>
        </pc:picChg>
      </pc:sldChg>
      <pc:sldChg chg="addSp delSp modSp add addAnim delAnim modAnim">
        <pc:chgData name="Sean Blessing" userId="2a9ff4d0cd876031" providerId="LiveId" clId="{B738A03C-DB61-4051-9054-8F59BB447865}" dt="2019-08-20T12:16:16.247" v="178"/>
        <pc:sldMkLst>
          <pc:docMk/>
          <pc:sldMk cId="3438324118" sldId="261"/>
        </pc:sldMkLst>
        <pc:spChg chg="del">
          <ac:chgData name="Sean Blessing" userId="2a9ff4d0cd876031" providerId="LiveId" clId="{B738A03C-DB61-4051-9054-8F59BB447865}" dt="2019-08-20T11:36:30.479" v="100" actId="478"/>
          <ac:spMkLst>
            <pc:docMk/>
            <pc:sldMk cId="3438324118" sldId="261"/>
            <ac:spMk id="2" creationId="{0F2815E8-78C5-4397-B929-52B533EAE5EF}"/>
          </ac:spMkLst>
        </pc:spChg>
        <pc:spChg chg="add del mod">
          <ac:chgData name="Sean Blessing" userId="2a9ff4d0cd876031" providerId="LiveId" clId="{B738A03C-DB61-4051-9054-8F59BB447865}" dt="2019-08-20T12:12:32.491" v="136" actId="1076"/>
          <ac:spMkLst>
            <pc:docMk/>
            <pc:sldMk cId="3438324118" sldId="261"/>
            <ac:spMk id="5" creationId="{FC8BBA40-A2EE-4141-981E-5187C95675E4}"/>
          </ac:spMkLst>
        </pc:spChg>
        <pc:spChg chg="add del mod">
          <ac:chgData name="Sean Blessing" userId="2a9ff4d0cd876031" providerId="LiveId" clId="{B738A03C-DB61-4051-9054-8F59BB447865}" dt="2019-08-20T11:37:09.148" v="105" actId="478"/>
          <ac:spMkLst>
            <pc:docMk/>
            <pc:sldMk cId="3438324118" sldId="261"/>
            <ac:spMk id="7" creationId="{28484553-A65A-4EC0-B717-0BA4F38651A3}"/>
          </ac:spMkLst>
        </pc:spChg>
        <pc:spChg chg="add del mod">
          <ac:chgData name="Sean Blessing" userId="2a9ff4d0cd876031" providerId="LiveId" clId="{B738A03C-DB61-4051-9054-8F59BB447865}" dt="2019-08-20T12:12:17.689" v="133" actId="931"/>
          <ac:spMkLst>
            <pc:docMk/>
            <pc:sldMk cId="3438324118" sldId="261"/>
            <ac:spMk id="9" creationId="{7C3804FD-78EC-48F8-904C-7049AF183A3E}"/>
          </ac:spMkLst>
        </pc:spChg>
        <pc:picChg chg="add del">
          <ac:chgData name="Sean Blessing" userId="2a9ff4d0cd876031" providerId="LiveId" clId="{B738A03C-DB61-4051-9054-8F59BB447865}" dt="2019-08-20T11:37:13.895" v="107" actId="478"/>
          <ac:picMkLst>
            <pc:docMk/>
            <pc:sldMk cId="3438324118" sldId="261"/>
            <ac:picMk id="4" creationId="{8F2F85D3-D3FD-4D96-B493-57FA7BCDCD19}"/>
          </ac:picMkLst>
        </pc:picChg>
        <pc:picChg chg="add mod">
          <ac:chgData name="Sean Blessing" userId="2a9ff4d0cd876031" providerId="LiveId" clId="{B738A03C-DB61-4051-9054-8F59BB447865}" dt="2019-08-20T12:12:28.261" v="135" actId="1076"/>
          <ac:picMkLst>
            <pc:docMk/>
            <pc:sldMk cId="3438324118" sldId="261"/>
            <ac:picMk id="11" creationId="{7CE92A3C-910C-4025-A665-3261B4067E08}"/>
          </ac:picMkLst>
        </pc:picChg>
      </pc:sldChg>
      <pc:sldChg chg="addSp delSp modSp add modAnim">
        <pc:chgData name="Sean Blessing" userId="2a9ff4d0cd876031" providerId="LiveId" clId="{B738A03C-DB61-4051-9054-8F59BB447865}" dt="2019-08-20T12:16:23.781" v="179"/>
        <pc:sldMkLst>
          <pc:docMk/>
          <pc:sldMk cId="1397538255" sldId="262"/>
        </pc:sldMkLst>
        <pc:spChg chg="add del mod">
          <ac:chgData name="Sean Blessing" userId="2a9ff4d0cd876031" providerId="LiveId" clId="{B738A03C-DB61-4051-9054-8F59BB447865}" dt="2019-08-20T12:14:43.326" v="174" actId="931"/>
          <ac:spMkLst>
            <pc:docMk/>
            <pc:sldMk cId="1397538255" sldId="262"/>
            <ac:spMk id="3" creationId="{C31ED2ED-D5F3-474C-8ECA-069C8BF3FBE0}"/>
          </ac:spMkLst>
        </pc:spChg>
        <pc:spChg chg="mod">
          <ac:chgData name="Sean Blessing" userId="2a9ff4d0cd876031" providerId="LiveId" clId="{B738A03C-DB61-4051-9054-8F59BB447865}" dt="2019-08-20T12:14:32.749" v="172" actId="5793"/>
          <ac:spMkLst>
            <pc:docMk/>
            <pc:sldMk cId="1397538255" sldId="262"/>
            <ac:spMk id="5" creationId="{FC8BBA40-A2EE-4141-981E-5187C95675E4}"/>
          </ac:spMkLst>
        </pc:spChg>
        <pc:picChg chg="add mod">
          <ac:chgData name="Sean Blessing" userId="2a9ff4d0cd876031" providerId="LiveId" clId="{B738A03C-DB61-4051-9054-8F59BB447865}" dt="2019-08-20T12:14:52.283" v="176" actId="1076"/>
          <ac:picMkLst>
            <pc:docMk/>
            <pc:sldMk cId="1397538255" sldId="262"/>
            <ac:picMk id="6" creationId="{CD2454AD-41D4-43A1-95BF-327C68A3E5F8}"/>
          </ac:picMkLst>
        </pc:picChg>
        <pc:picChg chg="del">
          <ac:chgData name="Sean Blessing" userId="2a9ff4d0cd876031" providerId="LiveId" clId="{B738A03C-DB61-4051-9054-8F59BB447865}" dt="2019-08-20T12:14:35.149" v="173" actId="478"/>
          <ac:picMkLst>
            <pc:docMk/>
            <pc:sldMk cId="1397538255" sldId="262"/>
            <ac:picMk id="11" creationId="{7CE92A3C-910C-4025-A665-3261B4067E08}"/>
          </ac:picMkLst>
        </pc:picChg>
      </pc:sldChg>
      <pc:sldChg chg="modSp add modAnim">
        <pc:chgData name="Sean Blessing" userId="2a9ff4d0cd876031" providerId="LiveId" clId="{B738A03C-DB61-4051-9054-8F59BB447865}" dt="2019-08-20T14:31:04.126" v="563" actId="1076"/>
        <pc:sldMkLst>
          <pc:docMk/>
          <pc:sldMk cId="484547313" sldId="263"/>
        </pc:sldMkLst>
        <pc:spChg chg="mod">
          <ac:chgData name="Sean Blessing" userId="2a9ff4d0cd876031" providerId="LiveId" clId="{B738A03C-DB61-4051-9054-8F59BB447865}" dt="2019-08-20T12:44:19.212" v="277" actId="20577"/>
          <ac:spMkLst>
            <pc:docMk/>
            <pc:sldMk cId="484547313" sldId="263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0T14:31:04.126" v="563" actId="1076"/>
          <ac:spMkLst>
            <pc:docMk/>
            <pc:sldMk cId="484547313" sldId="263"/>
            <ac:spMk id="3" creationId="{58720B3F-64F2-4121-B2B8-D45996602338}"/>
          </ac:spMkLst>
        </pc:spChg>
      </pc:sldChg>
      <pc:sldChg chg="modSp add modAnim">
        <pc:chgData name="Sean Blessing" userId="2a9ff4d0cd876031" providerId="LiveId" clId="{B738A03C-DB61-4051-9054-8F59BB447865}" dt="2019-08-21T09:44:14.398" v="3641" actId="20577"/>
        <pc:sldMkLst>
          <pc:docMk/>
          <pc:sldMk cId="1445826377" sldId="264"/>
        </pc:sldMkLst>
        <pc:spChg chg="mod">
          <ac:chgData name="Sean Blessing" userId="2a9ff4d0cd876031" providerId="LiveId" clId="{B738A03C-DB61-4051-9054-8F59BB447865}" dt="2019-08-21T09:43:06.994" v="3546" actId="20577"/>
          <ac:spMkLst>
            <pc:docMk/>
            <pc:sldMk cId="1445826377" sldId="264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44:14.398" v="3641" actId="20577"/>
          <ac:spMkLst>
            <pc:docMk/>
            <pc:sldMk cId="1445826377" sldId="264"/>
            <ac:spMk id="3" creationId="{58720B3F-64F2-4121-B2B8-D45996602338}"/>
          </ac:spMkLst>
        </pc:spChg>
      </pc:sldChg>
      <pc:sldChg chg="addSp modSp add modAnim">
        <pc:chgData name="Sean Blessing" userId="2a9ff4d0cd876031" providerId="LiveId" clId="{B738A03C-DB61-4051-9054-8F59BB447865}" dt="2019-08-20T15:15:26.415" v="1507" actId="20577"/>
        <pc:sldMkLst>
          <pc:docMk/>
          <pc:sldMk cId="1748704492" sldId="265"/>
        </pc:sldMkLst>
        <pc:spChg chg="mod">
          <ac:chgData name="Sean Blessing" userId="2a9ff4d0cd876031" providerId="LiveId" clId="{B738A03C-DB61-4051-9054-8F59BB447865}" dt="2019-08-20T14:37:47.985" v="1283" actId="20577"/>
          <ac:spMkLst>
            <pc:docMk/>
            <pc:sldMk cId="1748704492" sldId="265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0T15:15:26.415" v="1507" actId="20577"/>
          <ac:spMkLst>
            <pc:docMk/>
            <pc:sldMk cId="1748704492" sldId="265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0T15:12:55.583" v="1327" actId="1076"/>
          <ac:picMkLst>
            <pc:docMk/>
            <pc:sldMk cId="1748704492" sldId="265"/>
            <ac:picMk id="4" creationId="{BE7674F2-1CC2-4EE9-99CE-1BCBA8C149BC}"/>
          </ac:picMkLst>
        </pc:picChg>
      </pc:sldChg>
      <pc:sldChg chg="modSp add modAnim">
        <pc:chgData name="Sean Blessing" userId="2a9ff4d0cd876031" providerId="LiveId" clId="{B738A03C-DB61-4051-9054-8F59BB447865}" dt="2019-08-21T09:09:30.973" v="3206" actId="404"/>
        <pc:sldMkLst>
          <pc:docMk/>
          <pc:sldMk cId="1452093667" sldId="266"/>
        </pc:sldMkLst>
        <pc:spChg chg="mod">
          <ac:chgData name="Sean Blessing" userId="2a9ff4d0cd876031" providerId="LiveId" clId="{B738A03C-DB61-4051-9054-8F59BB447865}" dt="2019-08-20T14:36:54.121" v="1248" actId="20577"/>
          <ac:spMkLst>
            <pc:docMk/>
            <pc:sldMk cId="1452093667" sldId="266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09:30.973" v="3206" actId="404"/>
          <ac:spMkLst>
            <pc:docMk/>
            <pc:sldMk cId="1452093667" sldId="266"/>
            <ac:spMk id="3" creationId="{58720B3F-64F2-4121-B2B8-D45996602338}"/>
          </ac:spMkLst>
        </pc:spChg>
      </pc:sldChg>
      <pc:sldChg chg="add">
        <pc:chgData name="Sean Blessing" userId="2a9ff4d0cd876031" providerId="LiveId" clId="{B738A03C-DB61-4051-9054-8F59BB447865}" dt="2019-08-20T14:37:37.819" v="1268"/>
        <pc:sldMkLst>
          <pc:docMk/>
          <pc:sldMk cId="2189894878" sldId="267"/>
        </pc:sldMkLst>
      </pc:sldChg>
      <pc:sldChg chg="modSp add ord modAnim">
        <pc:chgData name="Sean Blessing" userId="2a9ff4d0cd876031" providerId="LiveId" clId="{B738A03C-DB61-4051-9054-8F59BB447865}" dt="2019-08-21T08:18:17.607" v="2472" actId="1076"/>
        <pc:sldMkLst>
          <pc:docMk/>
          <pc:sldMk cId="3812211617" sldId="268"/>
        </pc:sldMkLst>
        <pc:spChg chg="mod">
          <ac:chgData name="Sean Blessing" userId="2a9ff4d0cd876031" providerId="LiveId" clId="{B738A03C-DB61-4051-9054-8F59BB447865}" dt="2019-08-20T15:44:17.564" v="1883" actId="20577"/>
          <ac:spMkLst>
            <pc:docMk/>
            <pc:sldMk cId="3812211617" sldId="268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8:18:17.607" v="2472" actId="1076"/>
          <ac:spMkLst>
            <pc:docMk/>
            <pc:sldMk cId="3812211617" sldId="268"/>
            <ac:spMk id="3" creationId="{58720B3F-64F2-4121-B2B8-D45996602338}"/>
          </ac:spMkLst>
        </pc:spChg>
      </pc:sldChg>
      <pc:sldChg chg="modSp add modAnim">
        <pc:chgData name="Sean Blessing" userId="2a9ff4d0cd876031" providerId="LiveId" clId="{B738A03C-DB61-4051-9054-8F59BB447865}" dt="2019-08-21T08:39:54.478" v="2741"/>
        <pc:sldMkLst>
          <pc:docMk/>
          <pc:sldMk cId="4098943539" sldId="269"/>
        </pc:sldMkLst>
        <pc:spChg chg="mod">
          <ac:chgData name="Sean Blessing" userId="2a9ff4d0cd876031" providerId="LiveId" clId="{B738A03C-DB61-4051-9054-8F59BB447865}" dt="2019-08-21T08:06:25.349" v="2193" actId="20577"/>
          <ac:spMkLst>
            <pc:docMk/>
            <pc:sldMk cId="4098943539" sldId="269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8:39:54.478" v="2741"/>
          <ac:spMkLst>
            <pc:docMk/>
            <pc:sldMk cId="4098943539" sldId="269"/>
            <ac:spMk id="3" creationId="{58720B3F-64F2-4121-B2B8-D45996602338}"/>
          </ac:spMkLst>
        </pc:spChg>
      </pc:sldChg>
      <pc:sldChg chg="modSp add modAnim">
        <pc:chgData name="Sean Blessing" userId="2a9ff4d0cd876031" providerId="LiveId" clId="{B738A03C-DB61-4051-9054-8F59BB447865}" dt="2019-08-21T09:05:24.168" v="3045" actId="404"/>
        <pc:sldMkLst>
          <pc:docMk/>
          <pc:sldMk cId="26746116" sldId="270"/>
        </pc:sldMkLst>
        <pc:spChg chg="mod">
          <ac:chgData name="Sean Blessing" userId="2a9ff4d0cd876031" providerId="LiveId" clId="{B738A03C-DB61-4051-9054-8F59BB447865}" dt="2019-08-21T08:26:29.324" v="2493" actId="20577"/>
          <ac:spMkLst>
            <pc:docMk/>
            <pc:sldMk cId="26746116" sldId="270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05:24.168" v="3045" actId="404"/>
          <ac:spMkLst>
            <pc:docMk/>
            <pc:sldMk cId="26746116" sldId="270"/>
            <ac:spMk id="3" creationId="{58720B3F-64F2-4121-B2B8-D45996602338}"/>
          </ac:spMkLst>
        </pc:spChg>
      </pc:sldChg>
      <pc:sldChg chg="addSp delSp modSp add delAnim modAnim">
        <pc:chgData name="Sean Blessing" userId="2a9ff4d0cd876031" providerId="LiveId" clId="{B738A03C-DB61-4051-9054-8F59BB447865}" dt="2019-08-21T09:00:58.213" v="2917"/>
        <pc:sldMkLst>
          <pc:docMk/>
          <pc:sldMk cId="866079991" sldId="271"/>
        </pc:sldMkLst>
        <pc:spChg chg="mod">
          <ac:chgData name="Sean Blessing" userId="2a9ff4d0cd876031" providerId="LiveId" clId="{B738A03C-DB61-4051-9054-8F59BB447865}" dt="2019-08-21T08:57:11.730" v="2906" actId="20577"/>
          <ac:spMkLst>
            <pc:docMk/>
            <pc:sldMk cId="866079991" sldId="271"/>
            <ac:spMk id="2" creationId="{0F2815E8-78C5-4397-B929-52B533EAE5EF}"/>
          </ac:spMkLst>
        </pc:spChg>
        <pc:spChg chg="del mod">
          <ac:chgData name="Sean Blessing" userId="2a9ff4d0cd876031" providerId="LiveId" clId="{B738A03C-DB61-4051-9054-8F59BB447865}" dt="2019-08-21T08:58:05.126" v="2910" actId="478"/>
          <ac:spMkLst>
            <pc:docMk/>
            <pc:sldMk cId="866079991" sldId="271"/>
            <ac:spMk id="3" creationId="{58720B3F-64F2-4121-B2B8-D45996602338}"/>
          </ac:spMkLst>
        </pc:spChg>
        <pc:graphicFrameChg chg="add mod">
          <ac:chgData name="Sean Blessing" userId="2a9ff4d0cd876031" providerId="LiveId" clId="{B738A03C-DB61-4051-9054-8F59BB447865}" dt="2019-08-21T08:57:59.011" v="2909" actId="1076"/>
          <ac:graphicFrameMkLst>
            <pc:docMk/>
            <pc:sldMk cId="866079991" sldId="271"/>
            <ac:graphicFrameMk id="4" creationId="{554D9375-6A84-40F6-A422-79F29523A066}"/>
          </ac:graphicFrameMkLst>
        </pc:graphicFrameChg>
        <pc:cxnChg chg="add mod">
          <ac:chgData name="Sean Blessing" userId="2a9ff4d0cd876031" providerId="LiveId" clId="{B738A03C-DB61-4051-9054-8F59BB447865}" dt="2019-08-21T09:00:40.228" v="2914" actId="1076"/>
          <ac:cxnSpMkLst>
            <pc:docMk/>
            <pc:sldMk cId="866079991" sldId="271"/>
            <ac:cxnSpMk id="6" creationId="{DC84D294-ED4A-4EA4-9658-A1F90513FBF6}"/>
          </ac:cxnSpMkLst>
        </pc:cxnChg>
        <pc:cxnChg chg="add mod">
          <ac:chgData name="Sean Blessing" userId="2a9ff4d0cd876031" providerId="LiveId" clId="{B738A03C-DB61-4051-9054-8F59BB447865}" dt="2019-08-21T09:00:47.036" v="2915" actId="571"/>
          <ac:cxnSpMkLst>
            <pc:docMk/>
            <pc:sldMk cId="866079991" sldId="271"/>
            <ac:cxnSpMk id="7" creationId="{2FB3CE97-92C2-4A7D-A443-24F956975244}"/>
          </ac:cxnSpMkLst>
        </pc:cxnChg>
      </pc:sldChg>
      <pc:sldChg chg="addSp delSp modSp add delAnim modAnim">
        <pc:chgData name="Sean Blessing" userId="2a9ff4d0cd876031" providerId="LiveId" clId="{B738A03C-DB61-4051-9054-8F59BB447865}" dt="2019-08-21T09:56:29.009" v="4077" actId="20577"/>
        <pc:sldMkLst>
          <pc:docMk/>
          <pc:sldMk cId="1830865056" sldId="272"/>
        </pc:sldMkLst>
        <pc:spChg chg="mod">
          <ac:chgData name="Sean Blessing" userId="2a9ff4d0cd876031" providerId="LiveId" clId="{B738A03C-DB61-4051-9054-8F59BB447865}" dt="2019-08-21T09:02:51.799" v="2929" actId="20577"/>
          <ac:spMkLst>
            <pc:docMk/>
            <pc:sldMk cId="1830865056" sldId="272"/>
            <ac:spMk id="2" creationId="{0F2815E8-78C5-4397-B929-52B533EAE5EF}"/>
          </ac:spMkLst>
        </pc:spChg>
        <pc:spChg chg="add mod">
          <ac:chgData name="Sean Blessing" userId="2a9ff4d0cd876031" providerId="LiveId" clId="{B738A03C-DB61-4051-9054-8F59BB447865}" dt="2019-08-21T09:56:29.009" v="4077" actId="20577"/>
          <ac:spMkLst>
            <pc:docMk/>
            <pc:sldMk cId="1830865056" sldId="272"/>
            <ac:spMk id="8" creationId="{FC124E5A-FA1E-44B4-9298-224C92596853}"/>
          </ac:spMkLst>
        </pc:spChg>
        <pc:graphicFrameChg chg="del">
          <ac:chgData name="Sean Blessing" userId="2a9ff4d0cd876031" providerId="LiveId" clId="{B738A03C-DB61-4051-9054-8F59BB447865}" dt="2019-08-21T09:02:36.958" v="2920" actId="478"/>
          <ac:graphicFrameMkLst>
            <pc:docMk/>
            <pc:sldMk cId="1830865056" sldId="272"/>
            <ac:graphicFrameMk id="4" creationId="{554D9375-6A84-40F6-A422-79F29523A066}"/>
          </ac:graphicFrameMkLst>
        </pc:graphicFrameChg>
        <pc:cxnChg chg="del">
          <ac:chgData name="Sean Blessing" userId="2a9ff4d0cd876031" providerId="LiveId" clId="{B738A03C-DB61-4051-9054-8F59BB447865}" dt="2019-08-21T09:02:39.756" v="2921" actId="478"/>
          <ac:cxnSpMkLst>
            <pc:docMk/>
            <pc:sldMk cId="1830865056" sldId="272"/>
            <ac:cxnSpMk id="6" creationId="{DC84D294-ED4A-4EA4-9658-A1F90513FBF6}"/>
          </ac:cxnSpMkLst>
        </pc:cxnChg>
        <pc:cxnChg chg="del">
          <ac:chgData name="Sean Blessing" userId="2a9ff4d0cd876031" providerId="LiveId" clId="{B738A03C-DB61-4051-9054-8F59BB447865}" dt="2019-08-21T09:02:34.503" v="2919" actId="478"/>
          <ac:cxnSpMkLst>
            <pc:docMk/>
            <pc:sldMk cId="1830865056" sldId="272"/>
            <ac:cxnSpMk id="7" creationId="{2FB3CE97-92C2-4A7D-A443-24F956975244}"/>
          </ac:cxnSpMkLst>
        </pc:cxnChg>
      </pc:sldChg>
      <pc:sldChg chg="modSp add modAnim">
        <pc:chgData name="Sean Blessing" userId="2a9ff4d0cd876031" providerId="LiveId" clId="{B738A03C-DB61-4051-9054-8F59BB447865}" dt="2019-08-21T09:51:09.724" v="3853"/>
        <pc:sldMkLst>
          <pc:docMk/>
          <pc:sldMk cId="1705303512" sldId="273"/>
        </pc:sldMkLst>
        <pc:spChg chg="mod">
          <ac:chgData name="Sean Blessing" userId="2a9ff4d0cd876031" providerId="LiveId" clId="{B738A03C-DB61-4051-9054-8F59BB447865}" dt="2019-08-21T09:10:13.969" v="3233" actId="20577"/>
          <ac:spMkLst>
            <pc:docMk/>
            <pc:sldMk cId="1705303512" sldId="273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11:13.915" v="3324" actId="403"/>
          <ac:spMkLst>
            <pc:docMk/>
            <pc:sldMk cId="1705303512" sldId="273"/>
            <ac:spMk id="3" creationId="{58720B3F-64F2-4121-B2B8-D45996602338}"/>
          </ac:spMkLst>
        </pc:spChg>
      </pc:sldChg>
      <pc:sldChg chg="modSp add ord modAnim">
        <pc:chgData name="Sean Blessing" userId="2a9ff4d0cd876031" providerId="LiveId" clId="{B738A03C-DB61-4051-9054-8F59BB447865}" dt="2019-08-21T09:50:57.196" v="3852"/>
        <pc:sldMkLst>
          <pc:docMk/>
          <pc:sldMk cId="2861697441" sldId="274"/>
        </pc:sldMkLst>
        <pc:spChg chg="mod">
          <ac:chgData name="Sean Blessing" userId="2a9ff4d0cd876031" providerId="LiveId" clId="{B738A03C-DB61-4051-9054-8F59BB447865}" dt="2019-08-21T09:40:40.041" v="3481" actId="20577"/>
          <ac:spMkLst>
            <pc:docMk/>
            <pc:sldMk cId="2861697441" sldId="274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41:15.183" v="3544" actId="20577"/>
          <ac:spMkLst>
            <pc:docMk/>
            <pc:sldMk cId="2861697441" sldId="274"/>
            <ac:spMk id="3" creationId="{58720B3F-64F2-4121-B2B8-D45996602338}"/>
          </ac:spMkLst>
        </pc:spChg>
      </pc:sldChg>
      <pc:sldChg chg="modSp add modAnim modNotesTx">
        <pc:chgData name="Sean Blessing" userId="2a9ff4d0cd876031" providerId="LiveId" clId="{B738A03C-DB61-4051-9054-8F59BB447865}" dt="2019-08-21T09:49:07.273" v="3802"/>
        <pc:sldMkLst>
          <pc:docMk/>
          <pc:sldMk cId="530702625" sldId="275"/>
        </pc:sldMkLst>
        <pc:spChg chg="mod">
          <ac:chgData name="Sean Blessing" userId="2a9ff4d0cd876031" providerId="LiveId" clId="{B738A03C-DB61-4051-9054-8F59BB447865}" dt="2019-08-21T09:44:54.031" v="3666" actId="20577"/>
          <ac:spMkLst>
            <pc:docMk/>
            <pc:sldMk cId="530702625" sldId="275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48:31.582" v="3799" actId="20577"/>
          <ac:spMkLst>
            <pc:docMk/>
            <pc:sldMk cId="530702625" sldId="275"/>
            <ac:spMk id="3" creationId="{58720B3F-64F2-4121-B2B8-D45996602338}"/>
          </ac:spMkLst>
        </pc:spChg>
      </pc:sldChg>
      <pc:sldChg chg="modSp add ord modAnim">
        <pc:chgData name="Sean Blessing" userId="2a9ff4d0cd876031" providerId="LiveId" clId="{B738A03C-DB61-4051-9054-8F59BB447865}" dt="2019-08-21T09:55:18.991" v="4059" actId="20577"/>
        <pc:sldMkLst>
          <pc:docMk/>
          <pc:sldMk cId="2265784070" sldId="276"/>
        </pc:sldMkLst>
        <pc:spChg chg="mod">
          <ac:chgData name="Sean Blessing" userId="2a9ff4d0cd876031" providerId="LiveId" clId="{B738A03C-DB61-4051-9054-8F59BB447865}" dt="2019-08-21T09:50:15.491" v="3806" actId="20577"/>
          <ac:spMkLst>
            <pc:docMk/>
            <pc:sldMk cId="2265784070" sldId="276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55:18.991" v="4059" actId="20577"/>
          <ac:spMkLst>
            <pc:docMk/>
            <pc:sldMk cId="2265784070" sldId="276"/>
            <ac:spMk id="3" creationId="{58720B3F-64F2-4121-B2B8-D45996602338}"/>
          </ac:spMkLst>
        </pc:spChg>
      </pc:sldChg>
      <pc:sldChg chg="modSp add ord modAnim modNotesTx">
        <pc:chgData name="Sean Blessing" userId="2a9ff4d0cd876031" providerId="LiveId" clId="{B738A03C-DB61-4051-9054-8F59BB447865}" dt="2019-08-21T09:59:12.545" v="4106" actId="20577"/>
        <pc:sldMkLst>
          <pc:docMk/>
          <pc:sldMk cId="4027905090" sldId="277"/>
        </pc:sldMkLst>
        <pc:spChg chg="mod">
          <ac:chgData name="Sean Blessing" userId="2a9ff4d0cd876031" providerId="LiveId" clId="{B738A03C-DB61-4051-9054-8F59BB447865}" dt="2019-08-21T09:51:43.606" v="3869" actId="20577"/>
          <ac:spMkLst>
            <pc:docMk/>
            <pc:sldMk cId="4027905090" sldId="277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09:54:17.804" v="4027" actId="14"/>
          <ac:spMkLst>
            <pc:docMk/>
            <pc:sldMk cId="4027905090" sldId="277"/>
            <ac:spMk id="3" creationId="{58720B3F-64F2-4121-B2B8-D45996602338}"/>
          </ac:spMkLst>
        </pc:spChg>
      </pc:sldChg>
      <pc:sldChg chg="addSp modSp add modAnim modNotesTx">
        <pc:chgData name="Sean Blessing" userId="2a9ff4d0cd876031" providerId="LiveId" clId="{B738A03C-DB61-4051-9054-8F59BB447865}" dt="2019-08-21T10:15:27.954" v="4350"/>
        <pc:sldMkLst>
          <pc:docMk/>
          <pc:sldMk cId="1158824703" sldId="278"/>
        </pc:sldMkLst>
        <pc:spChg chg="mod">
          <ac:chgData name="Sean Blessing" userId="2a9ff4d0cd876031" providerId="LiveId" clId="{B738A03C-DB61-4051-9054-8F59BB447865}" dt="2019-08-21T09:58:48.707" v="4099" actId="20577"/>
          <ac:spMkLst>
            <pc:docMk/>
            <pc:sldMk cId="1158824703" sldId="278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10:12:14.161" v="4344" actId="20577"/>
          <ac:spMkLst>
            <pc:docMk/>
            <pc:sldMk cId="1158824703" sldId="278"/>
            <ac:spMk id="3" creationId="{58720B3F-64F2-4121-B2B8-D45996602338}"/>
          </ac:spMkLst>
        </pc:spChg>
        <pc:graphicFrameChg chg="add mod">
          <ac:chgData name="Sean Blessing" userId="2a9ff4d0cd876031" providerId="LiveId" clId="{B738A03C-DB61-4051-9054-8F59BB447865}" dt="2019-08-21T10:11:50.093" v="4307" actId="1076"/>
          <ac:graphicFrameMkLst>
            <pc:docMk/>
            <pc:sldMk cId="1158824703" sldId="278"/>
            <ac:graphicFrameMk id="4" creationId="{B43D9D5E-6E68-4EF4-8971-86FCBD36D1E1}"/>
          </ac:graphicFrameMkLst>
        </pc:graphicFrameChg>
        <pc:picChg chg="add mod">
          <ac:chgData name="Sean Blessing" userId="2a9ff4d0cd876031" providerId="LiveId" clId="{B738A03C-DB61-4051-9054-8F59BB447865}" dt="2019-08-21T10:15:08.073" v="4346" actId="1076"/>
          <ac:picMkLst>
            <pc:docMk/>
            <pc:sldMk cId="1158824703" sldId="278"/>
            <ac:picMk id="5" creationId="{C5E9A272-DDF0-434A-BBC4-7DE69B0E16D9}"/>
          </ac:picMkLst>
        </pc:picChg>
      </pc:sldChg>
      <pc:sldChg chg="addSp delSp modSp add modAnim modNotesTx">
        <pc:chgData name="Sean Blessing" userId="2a9ff4d0cd876031" providerId="LiveId" clId="{B738A03C-DB61-4051-9054-8F59BB447865}" dt="2019-08-21T10:16:25.085" v="4367" actId="20577"/>
        <pc:sldMkLst>
          <pc:docMk/>
          <pc:sldMk cId="528699228" sldId="279"/>
        </pc:sldMkLst>
        <pc:spChg chg="mod">
          <ac:chgData name="Sean Blessing" userId="2a9ff4d0cd876031" providerId="LiveId" clId="{B738A03C-DB61-4051-9054-8F59BB447865}" dt="2019-08-21T10:16:25.085" v="4367" actId="20577"/>
          <ac:spMkLst>
            <pc:docMk/>
            <pc:sldMk cId="528699228" sldId="279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10:09:15.370" v="4300" actId="1076"/>
          <ac:spMkLst>
            <pc:docMk/>
            <pc:sldMk cId="528699228" sldId="279"/>
            <ac:spMk id="3" creationId="{58720B3F-64F2-4121-B2B8-D45996602338}"/>
          </ac:spMkLst>
        </pc:spChg>
        <pc:graphicFrameChg chg="del">
          <ac:chgData name="Sean Blessing" userId="2a9ff4d0cd876031" providerId="LiveId" clId="{B738A03C-DB61-4051-9054-8F59BB447865}" dt="2019-08-21T10:07:11.305" v="4237" actId="478"/>
          <ac:graphicFrameMkLst>
            <pc:docMk/>
            <pc:sldMk cId="528699228" sldId="279"/>
            <ac:graphicFrameMk id="4" creationId="{B43D9D5E-6E68-4EF4-8971-86FCBD36D1E1}"/>
          </ac:graphicFrameMkLst>
        </pc:graphicFrameChg>
        <pc:graphicFrameChg chg="add mod">
          <ac:chgData name="Sean Blessing" userId="2a9ff4d0cd876031" providerId="LiveId" clId="{B738A03C-DB61-4051-9054-8F59BB447865}" dt="2019-08-21T10:08:49.832" v="4287" actId="1076"/>
          <ac:graphicFrameMkLst>
            <pc:docMk/>
            <pc:sldMk cId="528699228" sldId="279"/>
            <ac:graphicFrameMk id="5" creationId="{E966FFE5-664D-4812-A714-757CAB5C4C35}"/>
          </ac:graphicFrameMkLst>
        </pc:graphicFrameChg>
        <pc:graphicFrameChg chg="add mod">
          <ac:chgData name="Sean Blessing" userId="2a9ff4d0cd876031" providerId="LiveId" clId="{B738A03C-DB61-4051-9054-8F59BB447865}" dt="2019-08-21T10:09:19.871" v="4301" actId="1076"/>
          <ac:graphicFrameMkLst>
            <pc:docMk/>
            <pc:sldMk cId="528699228" sldId="279"/>
            <ac:graphicFrameMk id="6" creationId="{34320511-5D2E-425F-96C8-F7661729D7F2}"/>
          </ac:graphicFrameMkLst>
        </pc:graphicFrameChg>
      </pc:sldChg>
      <pc:sldChg chg="addSp delSp modSp add delAnim modAnim modNotesTx">
        <pc:chgData name="Sean Blessing" userId="2a9ff4d0cd876031" providerId="LiveId" clId="{B738A03C-DB61-4051-9054-8F59BB447865}" dt="2019-08-21T10:24:52.646" v="4468" actId="20577"/>
        <pc:sldMkLst>
          <pc:docMk/>
          <pc:sldMk cId="963352796" sldId="280"/>
        </pc:sldMkLst>
        <pc:spChg chg="mod">
          <ac:chgData name="Sean Blessing" userId="2a9ff4d0cd876031" providerId="LiveId" clId="{B738A03C-DB61-4051-9054-8F59BB447865}" dt="2019-08-21T10:16:35.464" v="4391" actId="20577"/>
          <ac:spMkLst>
            <pc:docMk/>
            <pc:sldMk cId="963352796" sldId="280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10:23:20.228" v="4458" actId="20577"/>
          <ac:spMkLst>
            <pc:docMk/>
            <pc:sldMk cId="963352796" sldId="280"/>
            <ac:spMk id="3" creationId="{58720B3F-64F2-4121-B2B8-D45996602338}"/>
          </ac:spMkLst>
        </pc:spChg>
        <pc:graphicFrameChg chg="del">
          <ac:chgData name="Sean Blessing" userId="2a9ff4d0cd876031" providerId="LiveId" clId="{B738A03C-DB61-4051-9054-8F59BB447865}" dt="2019-08-21T10:17:04.010" v="4426" actId="478"/>
          <ac:graphicFrameMkLst>
            <pc:docMk/>
            <pc:sldMk cId="963352796" sldId="280"/>
            <ac:graphicFrameMk id="5" creationId="{E966FFE5-664D-4812-A714-757CAB5C4C35}"/>
          </ac:graphicFrameMkLst>
        </pc:graphicFrameChg>
        <pc:graphicFrameChg chg="del">
          <ac:chgData name="Sean Blessing" userId="2a9ff4d0cd876031" providerId="LiveId" clId="{B738A03C-DB61-4051-9054-8F59BB447865}" dt="2019-08-21T10:17:04.746" v="4427" actId="478"/>
          <ac:graphicFrameMkLst>
            <pc:docMk/>
            <pc:sldMk cId="963352796" sldId="280"/>
            <ac:graphicFrameMk id="6" creationId="{34320511-5D2E-425F-96C8-F7661729D7F2}"/>
          </ac:graphicFrameMkLst>
        </pc:graphicFrameChg>
        <pc:picChg chg="add mod">
          <ac:chgData name="Sean Blessing" userId="2a9ff4d0cd876031" providerId="LiveId" clId="{B738A03C-DB61-4051-9054-8F59BB447865}" dt="2019-08-21T10:23:23.852" v="4459" actId="1076"/>
          <ac:picMkLst>
            <pc:docMk/>
            <pc:sldMk cId="963352796" sldId="280"/>
            <ac:picMk id="4" creationId="{A8158FE5-7A85-4CF3-B2C3-910DFC90032F}"/>
          </ac:picMkLst>
        </pc:picChg>
        <pc:picChg chg="add mod">
          <ac:chgData name="Sean Blessing" userId="2a9ff4d0cd876031" providerId="LiveId" clId="{B738A03C-DB61-4051-9054-8F59BB447865}" dt="2019-08-21T10:23:28.289" v="4460" actId="1076"/>
          <ac:picMkLst>
            <pc:docMk/>
            <pc:sldMk cId="963352796" sldId="280"/>
            <ac:picMk id="7" creationId="{0B326109-5A88-462A-9AD6-537807F029F7}"/>
          </ac:picMkLst>
        </pc:picChg>
      </pc:sldChg>
      <pc:sldChg chg="modSp">
        <pc:chgData name="Sean Blessing" userId="2a9ff4d0cd876031" providerId="LiveId" clId="{B738A03C-DB61-4051-9054-8F59BB447865}" dt="2019-08-21T10:26:16.982" v="4519" actId="20577"/>
        <pc:sldMkLst>
          <pc:docMk/>
          <pc:sldMk cId="1652140665" sldId="281"/>
        </pc:sldMkLst>
        <pc:spChg chg="mod">
          <ac:chgData name="Sean Blessing" userId="2a9ff4d0cd876031" providerId="LiveId" clId="{B738A03C-DB61-4051-9054-8F59BB447865}" dt="2019-08-21T10:25:39.484" v="4470" actId="20577"/>
          <ac:spMkLst>
            <pc:docMk/>
            <pc:sldMk cId="1652140665" sldId="281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10:26:16.982" v="4519" actId="20577"/>
          <ac:spMkLst>
            <pc:docMk/>
            <pc:sldMk cId="1652140665" sldId="281"/>
            <ac:spMk id="3" creationId="{58720B3F-64F2-4121-B2B8-D45996602338}"/>
          </ac:spMkLst>
        </pc:spChg>
      </pc:sldChg>
      <pc:sldChg chg="addSp modSp modAnim modNotesTx">
        <pc:chgData name="Sean Blessing" userId="2a9ff4d0cd876031" providerId="LiveId" clId="{B738A03C-DB61-4051-9054-8F59BB447865}" dt="2019-08-21T10:39:31.899" v="4829" actId="20577"/>
        <pc:sldMkLst>
          <pc:docMk/>
          <pc:sldMk cId="2076542286" sldId="282"/>
        </pc:sldMkLst>
        <pc:spChg chg="mod">
          <ac:chgData name="Sean Blessing" userId="2a9ff4d0cd876031" providerId="LiveId" clId="{B738A03C-DB61-4051-9054-8F59BB447865}" dt="2019-08-21T10:26:53.947" v="4548" actId="20577"/>
          <ac:spMkLst>
            <pc:docMk/>
            <pc:sldMk cId="2076542286" sldId="282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1T10:39:31.899" v="4829" actId="20577"/>
          <ac:spMkLst>
            <pc:docMk/>
            <pc:sldMk cId="2076542286" sldId="282"/>
            <ac:spMk id="3" creationId="{58720B3F-64F2-4121-B2B8-D45996602338}"/>
          </ac:spMkLst>
        </pc:spChg>
        <pc:spChg chg="add mod">
          <ac:chgData name="Sean Blessing" userId="2a9ff4d0cd876031" providerId="LiveId" clId="{B738A03C-DB61-4051-9054-8F59BB447865}" dt="2019-08-21T10:31:55.422" v="4761" actId="1076"/>
          <ac:spMkLst>
            <pc:docMk/>
            <pc:sldMk cId="2076542286" sldId="282"/>
            <ac:spMk id="5" creationId="{C2A20E0D-6386-4F8B-B0DF-7F03ACB3F84B}"/>
          </ac:spMkLst>
        </pc:spChg>
        <pc:picChg chg="add mod">
          <ac:chgData name="Sean Blessing" userId="2a9ff4d0cd876031" providerId="LiveId" clId="{B738A03C-DB61-4051-9054-8F59BB447865}" dt="2019-08-21T10:31:55.422" v="4761" actId="1076"/>
          <ac:picMkLst>
            <pc:docMk/>
            <pc:sldMk cId="2076542286" sldId="282"/>
            <ac:picMk id="4" creationId="{9559D454-2021-42A7-9E42-E97F1D780345}"/>
          </ac:picMkLst>
        </pc:picChg>
      </pc:sldChg>
      <pc:sldChg chg="addSp modSp modAnim modNotesTx">
        <pc:chgData name="Sean Blessing" userId="2a9ff4d0cd876031" providerId="LiveId" clId="{B738A03C-DB61-4051-9054-8F59BB447865}" dt="2019-08-22T09:17:19.765" v="6316"/>
        <pc:sldMkLst>
          <pc:docMk/>
          <pc:sldMk cId="1054133865" sldId="283"/>
        </pc:sldMkLst>
        <pc:spChg chg="mod">
          <ac:chgData name="Sean Blessing" userId="2a9ff4d0cd876031" providerId="LiveId" clId="{B738A03C-DB61-4051-9054-8F59BB447865}" dt="2019-08-21T10:39:48.990" v="4836" actId="20577"/>
          <ac:spMkLst>
            <pc:docMk/>
            <pc:sldMk cId="1054133865" sldId="283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09:16:19.795" v="6312" actId="20577"/>
          <ac:spMkLst>
            <pc:docMk/>
            <pc:sldMk cId="1054133865" sldId="283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1T11:40:11.023" v="5001" actId="14100"/>
          <ac:picMkLst>
            <pc:docMk/>
            <pc:sldMk cId="1054133865" sldId="283"/>
            <ac:picMk id="4" creationId="{B5FD2A84-C0CE-4056-8908-5AB2A54A3069}"/>
          </ac:picMkLst>
        </pc:picChg>
      </pc:sldChg>
      <pc:sldChg chg="modSp add modAnim modNotesTx">
        <pc:chgData name="Sean Blessing" userId="2a9ff4d0cd876031" providerId="LiveId" clId="{B738A03C-DB61-4051-9054-8F59BB447865}" dt="2019-08-22T10:05:43.839" v="7827" actId="20577"/>
        <pc:sldMkLst>
          <pc:docMk/>
          <pc:sldMk cId="2880592415" sldId="284"/>
        </pc:sldMkLst>
        <pc:spChg chg="mod">
          <ac:chgData name="Sean Blessing" userId="2a9ff4d0cd876031" providerId="LiveId" clId="{B738A03C-DB61-4051-9054-8F59BB447865}" dt="2019-08-22T02:38:21.424" v="5877" actId="14100"/>
          <ac:spMkLst>
            <pc:docMk/>
            <pc:sldMk cId="2880592415" sldId="284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0:05:43.839" v="7827" actId="20577"/>
          <ac:spMkLst>
            <pc:docMk/>
            <pc:sldMk cId="2880592415" sldId="284"/>
            <ac:spMk id="3" creationId="{58720B3F-64F2-4121-B2B8-D45996602338}"/>
          </ac:spMkLst>
        </pc:spChg>
      </pc:sldChg>
      <pc:sldChg chg="addSp delSp modSp add delAnim modAnim modNotesTx">
        <pc:chgData name="Sean Blessing" userId="2a9ff4d0cd876031" providerId="LiveId" clId="{B738A03C-DB61-4051-9054-8F59BB447865}" dt="2019-08-22T09:19:51.630" v="6323" actId="1076"/>
        <pc:sldMkLst>
          <pc:docMk/>
          <pc:sldMk cId="2026641850" sldId="285"/>
        </pc:sldMkLst>
        <pc:spChg chg="mod">
          <ac:chgData name="Sean Blessing" userId="2a9ff4d0cd876031" providerId="LiveId" clId="{B738A03C-DB61-4051-9054-8F59BB447865}" dt="2019-08-22T09:19:51.630" v="6323" actId="1076"/>
          <ac:spMkLst>
            <pc:docMk/>
            <pc:sldMk cId="2026641850" sldId="285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09:19:48.554" v="6322" actId="1076"/>
          <ac:spMkLst>
            <pc:docMk/>
            <pc:sldMk cId="2026641850" sldId="285"/>
            <ac:spMk id="3" creationId="{58720B3F-64F2-4121-B2B8-D45996602338}"/>
          </ac:spMkLst>
        </pc:spChg>
        <pc:picChg chg="add del">
          <ac:chgData name="Sean Blessing" userId="2a9ff4d0cd876031" providerId="LiveId" clId="{B738A03C-DB61-4051-9054-8F59BB447865}" dt="2019-08-22T02:34:31.465" v="5842" actId="478"/>
          <ac:picMkLst>
            <pc:docMk/>
            <pc:sldMk cId="2026641850" sldId="285"/>
            <ac:picMk id="4" creationId="{42F78091-88F3-435C-87B1-CB4A41549308}"/>
          </ac:picMkLst>
        </pc:picChg>
        <pc:picChg chg="add mod">
          <ac:chgData name="Sean Blessing" userId="2a9ff4d0cd876031" providerId="LiveId" clId="{B738A03C-DB61-4051-9054-8F59BB447865}" dt="2019-08-22T02:41:15.273" v="6009" actId="1076"/>
          <ac:picMkLst>
            <pc:docMk/>
            <pc:sldMk cId="2026641850" sldId="285"/>
            <ac:picMk id="5" creationId="{98FFC52D-DBC4-4877-8E67-B411B85E8334}"/>
          </ac:picMkLst>
        </pc:picChg>
      </pc:sldChg>
      <pc:sldChg chg="delSp modSp add delAnim modAnim modNotesTx">
        <pc:chgData name="Sean Blessing" userId="2a9ff4d0cd876031" providerId="LiveId" clId="{B738A03C-DB61-4051-9054-8F59BB447865}" dt="2019-08-22T09:50:54.162" v="7249" actId="20577"/>
        <pc:sldMkLst>
          <pc:docMk/>
          <pc:sldMk cId="2673133542" sldId="286"/>
        </pc:sldMkLst>
        <pc:spChg chg="mod">
          <ac:chgData name="Sean Blessing" userId="2a9ff4d0cd876031" providerId="LiveId" clId="{B738A03C-DB61-4051-9054-8F59BB447865}" dt="2019-08-22T09:14:01.395" v="6204" actId="20577"/>
          <ac:spMkLst>
            <pc:docMk/>
            <pc:sldMk cId="2673133542" sldId="286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09:50:54.162" v="7249" actId="20577"/>
          <ac:spMkLst>
            <pc:docMk/>
            <pc:sldMk cId="2673133542" sldId="286"/>
            <ac:spMk id="3" creationId="{58720B3F-64F2-4121-B2B8-D45996602338}"/>
          </ac:spMkLst>
        </pc:spChg>
        <pc:picChg chg="del">
          <ac:chgData name="Sean Blessing" userId="2a9ff4d0cd876031" providerId="LiveId" clId="{B738A03C-DB61-4051-9054-8F59BB447865}" dt="2019-08-22T09:14:03.778" v="6205" actId="478"/>
          <ac:picMkLst>
            <pc:docMk/>
            <pc:sldMk cId="2673133542" sldId="286"/>
            <ac:picMk id="5" creationId="{98FFC52D-DBC4-4877-8E67-B411B85E8334}"/>
          </ac:picMkLst>
        </pc:picChg>
      </pc:sldChg>
      <pc:sldChg chg="addSp modSp modAnim">
        <pc:chgData name="Sean Blessing" userId="2a9ff4d0cd876031" providerId="LiveId" clId="{B738A03C-DB61-4051-9054-8F59BB447865}" dt="2019-08-22T09:36:51.145" v="6899"/>
        <pc:sldMkLst>
          <pc:docMk/>
          <pc:sldMk cId="118437005" sldId="287"/>
        </pc:sldMkLst>
        <pc:spChg chg="mod">
          <ac:chgData name="Sean Blessing" userId="2a9ff4d0cd876031" providerId="LiveId" clId="{B738A03C-DB61-4051-9054-8F59BB447865}" dt="2019-08-22T09:28:12.767" v="6663" actId="20577"/>
          <ac:spMkLst>
            <pc:docMk/>
            <pc:sldMk cId="118437005" sldId="287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09:36:24.314" v="6897" actId="14100"/>
          <ac:spMkLst>
            <pc:docMk/>
            <pc:sldMk cId="118437005" sldId="287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2T09:36:17.898" v="6896" actId="1076"/>
          <ac:picMkLst>
            <pc:docMk/>
            <pc:sldMk cId="118437005" sldId="287"/>
            <ac:picMk id="4" creationId="{823D2D22-AB59-4444-921C-7E730DEE7390}"/>
          </ac:picMkLst>
        </pc:picChg>
      </pc:sldChg>
      <pc:sldChg chg="delSp modSp add delAnim modAnim">
        <pc:chgData name="Sean Blessing" userId="2a9ff4d0cd876031" providerId="LiveId" clId="{B738A03C-DB61-4051-9054-8F59BB447865}" dt="2019-08-22T09:50:36.620" v="7232" actId="20577"/>
        <pc:sldMkLst>
          <pc:docMk/>
          <pc:sldMk cId="1878991192" sldId="288"/>
        </pc:sldMkLst>
        <pc:spChg chg="mod">
          <ac:chgData name="Sean Blessing" userId="2a9ff4d0cd876031" providerId="LiveId" clId="{B738A03C-DB61-4051-9054-8F59BB447865}" dt="2019-08-22T09:37:28.992" v="6921" actId="20577"/>
          <ac:spMkLst>
            <pc:docMk/>
            <pc:sldMk cId="1878991192" sldId="288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09:50:36.620" v="7232" actId="20577"/>
          <ac:spMkLst>
            <pc:docMk/>
            <pc:sldMk cId="1878991192" sldId="288"/>
            <ac:spMk id="3" creationId="{58720B3F-64F2-4121-B2B8-D45996602338}"/>
          </ac:spMkLst>
        </pc:spChg>
        <pc:picChg chg="del">
          <ac:chgData name="Sean Blessing" userId="2a9ff4d0cd876031" providerId="LiveId" clId="{B738A03C-DB61-4051-9054-8F59BB447865}" dt="2019-08-22T09:37:19.908" v="6913" actId="478"/>
          <ac:picMkLst>
            <pc:docMk/>
            <pc:sldMk cId="1878991192" sldId="288"/>
            <ac:picMk id="4" creationId="{823D2D22-AB59-4444-921C-7E730DEE7390}"/>
          </ac:picMkLst>
        </pc:picChg>
      </pc:sldChg>
      <pc:sldChg chg="modSp add modAnim">
        <pc:chgData name="Sean Blessing" userId="2a9ff4d0cd876031" providerId="LiveId" clId="{B738A03C-DB61-4051-9054-8F59BB447865}" dt="2019-08-22T09:59:12.339" v="7737"/>
        <pc:sldMkLst>
          <pc:docMk/>
          <pc:sldMk cId="1277471802" sldId="289"/>
        </pc:sldMkLst>
        <pc:spChg chg="mod">
          <ac:chgData name="Sean Blessing" userId="2a9ff4d0cd876031" providerId="LiveId" clId="{B738A03C-DB61-4051-9054-8F59BB447865}" dt="2019-08-22T09:58:52.819" v="7734" actId="14100"/>
          <ac:spMkLst>
            <pc:docMk/>
            <pc:sldMk cId="1277471802" sldId="289"/>
            <ac:spMk id="3" creationId="{58720B3F-64F2-4121-B2B8-D45996602338}"/>
          </ac:spMkLst>
        </pc:spChg>
      </pc:sldChg>
      <pc:sldChg chg="modSp add ord modAnim">
        <pc:chgData name="Sean Blessing" userId="2a9ff4d0cd876031" providerId="LiveId" clId="{B738A03C-DB61-4051-9054-8F59BB447865}" dt="2019-08-22T10:03:32.777" v="7786" actId="20577"/>
        <pc:sldMkLst>
          <pc:docMk/>
          <pc:sldMk cId="1843534970" sldId="290"/>
        </pc:sldMkLst>
        <pc:spChg chg="mod">
          <ac:chgData name="Sean Blessing" userId="2a9ff4d0cd876031" providerId="LiveId" clId="{B738A03C-DB61-4051-9054-8F59BB447865}" dt="2019-08-22T09:53:26.549" v="7348" actId="20577"/>
          <ac:spMkLst>
            <pc:docMk/>
            <pc:sldMk cId="1843534970" sldId="290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0:03:32.777" v="7786" actId="20577"/>
          <ac:spMkLst>
            <pc:docMk/>
            <pc:sldMk cId="1843534970" sldId="290"/>
            <ac:spMk id="3" creationId="{58720B3F-64F2-4121-B2B8-D45996602338}"/>
          </ac:spMkLst>
        </pc:spChg>
      </pc:sldChg>
      <pc:sldChg chg="modSp add ord modAnim modNotesTx">
        <pc:chgData name="Sean Blessing" userId="2a9ff4d0cd876031" providerId="LiveId" clId="{B738A03C-DB61-4051-9054-8F59BB447865}" dt="2019-08-22T11:29:13.567" v="9511" actId="20577"/>
        <pc:sldMkLst>
          <pc:docMk/>
          <pc:sldMk cId="1445785126" sldId="291"/>
        </pc:sldMkLst>
        <pc:spChg chg="mod">
          <ac:chgData name="Sean Blessing" userId="2a9ff4d0cd876031" providerId="LiveId" clId="{B738A03C-DB61-4051-9054-8F59BB447865}" dt="2019-08-22T10:12:24.704" v="8038" actId="20577"/>
          <ac:spMkLst>
            <pc:docMk/>
            <pc:sldMk cId="1445785126" sldId="291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1:29:13.567" v="9511" actId="20577"/>
          <ac:spMkLst>
            <pc:docMk/>
            <pc:sldMk cId="1445785126" sldId="291"/>
            <ac:spMk id="3" creationId="{58720B3F-64F2-4121-B2B8-D45996602338}"/>
          </ac:spMkLst>
        </pc:spChg>
      </pc:sldChg>
      <pc:sldChg chg="addSp modSp add modAnim modNotesTx">
        <pc:chgData name="Sean Blessing" userId="2a9ff4d0cd876031" providerId="LiveId" clId="{B738A03C-DB61-4051-9054-8F59BB447865}" dt="2019-08-22T10:53:37.311" v="8679" actId="20577"/>
        <pc:sldMkLst>
          <pc:docMk/>
          <pc:sldMk cId="3476869037" sldId="292"/>
        </pc:sldMkLst>
        <pc:spChg chg="mod">
          <ac:chgData name="Sean Blessing" userId="2a9ff4d0cd876031" providerId="LiveId" clId="{B738A03C-DB61-4051-9054-8F59BB447865}" dt="2019-08-22T10:13:16.858" v="8084" actId="20577"/>
          <ac:spMkLst>
            <pc:docMk/>
            <pc:sldMk cId="3476869037" sldId="292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0:52:43.523" v="8675" actId="20577"/>
          <ac:spMkLst>
            <pc:docMk/>
            <pc:sldMk cId="3476869037" sldId="292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2T10:32:17.705" v="8542" actId="1076"/>
          <ac:picMkLst>
            <pc:docMk/>
            <pc:sldMk cId="3476869037" sldId="292"/>
            <ac:picMk id="4" creationId="{BF4FD918-91AC-44FA-9BD9-BADC290E2E38}"/>
          </ac:picMkLst>
        </pc:picChg>
      </pc:sldChg>
      <pc:sldChg chg="modSp add modAnim">
        <pc:chgData name="Sean Blessing" userId="2a9ff4d0cd876031" providerId="LiveId" clId="{B738A03C-DB61-4051-9054-8F59BB447865}" dt="2019-08-22T10:21:13.419" v="8275"/>
        <pc:sldMkLst>
          <pc:docMk/>
          <pc:sldMk cId="4111842331" sldId="293"/>
        </pc:sldMkLst>
        <pc:spChg chg="mod">
          <ac:chgData name="Sean Blessing" userId="2a9ff4d0cd876031" providerId="LiveId" clId="{B738A03C-DB61-4051-9054-8F59BB447865}" dt="2019-08-22T10:21:13.419" v="8275"/>
          <ac:spMkLst>
            <pc:docMk/>
            <pc:sldMk cId="4111842331" sldId="293"/>
            <ac:spMk id="3" creationId="{58720B3F-64F2-4121-B2B8-D45996602338}"/>
          </ac:spMkLst>
        </pc:spChg>
      </pc:sldChg>
      <pc:sldChg chg="addSp delSp modSp add ord modAnim">
        <pc:chgData name="Sean Blessing" userId="2a9ff4d0cd876031" providerId="LiveId" clId="{B738A03C-DB61-4051-9054-8F59BB447865}" dt="2019-08-22T11:17:07.772" v="8966"/>
        <pc:sldMkLst>
          <pc:docMk/>
          <pc:sldMk cId="4274613785" sldId="294"/>
        </pc:sldMkLst>
        <pc:spChg chg="mod">
          <ac:chgData name="Sean Blessing" userId="2a9ff4d0cd876031" providerId="LiveId" clId="{B738A03C-DB61-4051-9054-8F59BB447865}" dt="2019-08-22T11:15:46.362" v="8960" actId="1076"/>
          <ac:spMkLst>
            <pc:docMk/>
            <pc:sldMk cId="4274613785" sldId="294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1:15:59.837" v="8961" actId="1076"/>
          <ac:spMkLst>
            <pc:docMk/>
            <pc:sldMk cId="4274613785" sldId="294"/>
            <ac:spMk id="3" creationId="{58720B3F-64F2-4121-B2B8-D45996602338}"/>
          </ac:spMkLst>
        </pc:spChg>
        <pc:picChg chg="add del mod">
          <ac:chgData name="Sean Blessing" userId="2a9ff4d0cd876031" providerId="LiveId" clId="{B738A03C-DB61-4051-9054-8F59BB447865}" dt="2019-08-22T11:01:33.054" v="8731" actId="478"/>
          <ac:picMkLst>
            <pc:docMk/>
            <pc:sldMk cId="4274613785" sldId="294"/>
            <ac:picMk id="4" creationId="{6E603E47-2CB3-4483-9047-B6DFA5B8827B}"/>
          </ac:picMkLst>
        </pc:picChg>
        <pc:picChg chg="add del mod">
          <ac:chgData name="Sean Blessing" userId="2a9ff4d0cd876031" providerId="LiveId" clId="{B738A03C-DB61-4051-9054-8F59BB447865}" dt="2019-08-22T11:02:23.771" v="8769" actId="478"/>
          <ac:picMkLst>
            <pc:docMk/>
            <pc:sldMk cId="4274613785" sldId="294"/>
            <ac:picMk id="5" creationId="{30463EE6-2E0D-4741-8C15-9153AEAABECA}"/>
          </ac:picMkLst>
        </pc:picChg>
        <pc:picChg chg="add del mod">
          <ac:chgData name="Sean Blessing" userId="2a9ff4d0cd876031" providerId="LiveId" clId="{B738A03C-DB61-4051-9054-8F59BB447865}" dt="2019-08-22T11:02:44.933" v="8772" actId="478"/>
          <ac:picMkLst>
            <pc:docMk/>
            <pc:sldMk cId="4274613785" sldId="294"/>
            <ac:picMk id="6" creationId="{0C818FE9-B4EE-4237-BD69-9D09238C5E46}"/>
          </ac:picMkLst>
        </pc:picChg>
        <pc:picChg chg="add mod">
          <ac:chgData name="Sean Blessing" userId="2a9ff4d0cd876031" providerId="LiveId" clId="{B738A03C-DB61-4051-9054-8F59BB447865}" dt="2019-08-22T11:15:59.837" v="8961" actId="1076"/>
          <ac:picMkLst>
            <pc:docMk/>
            <pc:sldMk cId="4274613785" sldId="294"/>
            <ac:picMk id="7" creationId="{92F0D27C-23DF-48C1-936B-3A727126B4B4}"/>
          </ac:picMkLst>
        </pc:picChg>
        <pc:picChg chg="add mod">
          <ac:chgData name="Sean Blessing" userId="2a9ff4d0cd876031" providerId="LiveId" clId="{B738A03C-DB61-4051-9054-8F59BB447865}" dt="2019-08-22T11:15:59.837" v="8961" actId="1076"/>
          <ac:picMkLst>
            <pc:docMk/>
            <pc:sldMk cId="4274613785" sldId="294"/>
            <ac:picMk id="8" creationId="{E8E7620C-6614-420B-97E5-44744F299461}"/>
          </ac:picMkLst>
        </pc:picChg>
        <pc:picChg chg="add mod">
          <ac:chgData name="Sean Blessing" userId="2a9ff4d0cd876031" providerId="LiveId" clId="{B738A03C-DB61-4051-9054-8F59BB447865}" dt="2019-08-22T11:15:59.837" v="8961" actId="1076"/>
          <ac:picMkLst>
            <pc:docMk/>
            <pc:sldMk cId="4274613785" sldId="294"/>
            <ac:picMk id="9" creationId="{3FFB5F82-A86C-437A-BFD9-878AA6385D9F}"/>
          </ac:picMkLst>
        </pc:picChg>
        <pc:picChg chg="add mod">
          <ac:chgData name="Sean Blessing" userId="2a9ff4d0cd876031" providerId="LiveId" clId="{B738A03C-DB61-4051-9054-8F59BB447865}" dt="2019-08-22T11:16:28.761" v="8963" actId="1076"/>
          <ac:picMkLst>
            <pc:docMk/>
            <pc:sldMk cId="4274613785" sldId="294"/>
            <ac:picMk id="10" creationId="{E1A6A366-0841-4D26-B7CA-946C0DEB3AC8}"/>
          </ac:picMkLst>
        </pc:picChg>
      </pc:sldChg>
      <pc:sldChg chg="addSp modSp add ord modAnim">
        <pc:chgData name="Sean Blessing" userId="2a9ff4d0cd876031" providerId="LiveId" clId="{B738A03C-DB61-4051-9054-8F59BB447865}" dt="2019-08-22T11:21:36.573" v="9061" actId="1076"/>
        <pc:sldMkLst>
          <pc:docMk/>
          <pc:sldMk cId="1443702196" sldId="295"/>
        </pc:sldMkLst>
        <pc:spChg chg="mod">
          <ac:chgData name="Sean Blessing" userId="2a9ff4d0cd876031" providerId="LiveId" clId="{B738A03C-DB61-4051-9054-8F59BB447865}" dt="2019-08-22T11:09:01.108" v="8889" actId="20577"/>
          <ac:spMkLst>
            <pc:docMk/>
            <pc:sldMk cId="1443702196" sldId="295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1:19:25.432" v="9048" actId="20577"/>
          <ac:spMkLst>
            <pc:docMk/>
            <pc:sldMk cId="1443702196" sldId="295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2T11:21:36.573" v="9061" actId="1076"/>
          <ac:picMkLst>
            <pc:docMk/>
            <pc:sldMk cId="1443702196" sldId="295"/>
            <ac:picMk id="4" creationId="{BCAB1E6E-6D31-45A6-8D3B-19726FDE8543}"/>
          </ac:picMkLst>
        </pc:picChg>
        <pc:picChg chg="add mod">
          <ac:chgData name="Sean Blessing" userId="2a9ff4d0cd876031" providerId="LiveId" clId="{B738A03C-DB61-4051-9054-8F59BB447865}" dt="2019-08-22T11:19:22.248" v="9047" actId="1076"/>
          <ac:picMkLst>
            <pc:docMk/>
            <pc:sldMk cId="1443702196" sldId="295"/>
            <ac:picMk id="5" creationId="{A1DDC9DE-5B22-4870-A882-8F93F740E542}"/>
          </ac:picMkLst>
        </pc:picChg>
        <pc:picChg chg="add mod">
          <ac:chgData name="Sean Blessing" userId="2a9ff4d0cd876031" providerId="LiveId" clId="{B738A03C-DB61-4051-9054-8F59BB447865}" dt="2019-08-22T11:20:27.683" v="9050" actId="1076"/>
          <ac:picMkLst>
            <pc:docMk/>
            <pc:sldMk cId="1443702196" sldId="295"/>
            <ac:picMk id="6" creationId="{8236478B-3302-4A01-ACB0-290883987FF0}"/>
          </ac:picMkLst>
        </pc:picChg>
      </pc:sldChg>
      <pc:sldChg chg="addSp modSp add ord modAnim">
        <pc:chgData name="Sean Blessing" userId="2a9ff4d0cd876031" providerId="LiveId" clId="{B738A03C-DB61-4051-9054-8F59BB447865}" dt="2019-08-22T11:28:09.951" v="9377"/>
        <pc:sldMkLst>
          <pc:docMk/>
          <pc:sldMk cId="1121387499" sldId="296"/>
        </pc:sldMkLst>
        <pc:spChg chg="mod">
          <ac:chgData name="Sean Blessing" userId="2a9ff4d0cd876031" providerId="LiveId" clId="{B738A03C-DB61-4051-9054-8F59BB447865}" dt="2019-08-22T11:22:13.507" v="9090" actId="20577"/>
          <ac:spMkLst>
            <pc:docMk/>
            <pc:sldMk cId="1121387499" sldId="296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1:27:51.981" v="9373" actId="20577"/>
          <ac:spMkLst>
            <pc:docMk/>
            <pc:sldMk cId="1121387499" sldId="296"/>
            <ac:spMk id="3" creationId="{58720B3F-64F2-4121-B2B8-D45996602338}"/>
          </ac:spMkLst>
        </pc:spChg>
        <pc:picChg chg="add mod">
          <ac:chgData name="Sean Blessing" userId="2a9ff4d0cd876031" providerId="LiveId" clId="{B738A03C-DB61-4051-9054-8F59BB447865}" dt="2019-08-22T11:27:59.327" v="9375" actId="1076"/>
          <ac:picMkLst>
            <pc:docMk/>
            <pc:sldMk cId="1121387499" sldId="296"/>
            <ac:picMk id="4" creationId="{BC5275A7-BB47-4CA3-B769-1BEC7CFD5535}"/>
          </ac:picMkLst>
        </pc:picChg>
      </pc:sldChg>
      <pc:sldChg chg="delSp modSp add delAnim modAnim">
        <pc:chgData name="Sean Blessing" userId="2a9ff4d0cd876031" providerId="LiveId" clId="{B738A03C-DB61-4051-9054-8F59BB447865}" dt="2019-08-22T11:32:10.463" v="9767" actId="20577"/>
        <pc:sldMkLst>
          <pc:docMk/>
          <pc:sldMk cId="3973726480" sldId="297"/>
        </pc:sldMkLst>
        <pc:spChg chg="mod">
          <ac:chgData name="Sean Blessing" userId="2a9ff4d0cd876031" providerId="LiveId" clId="{B738A03C-DB61-4051-9054-8F59BB447865}" dt="2019-08-22T11:30:33.185" v="9544" actId="5793"/>
          <ac:spMkLst>
            <pc:docMk/>
            <pc:sldMk cId="3973726480" sldId="297"/>
            <ac:spMk id="2" creationId="{0F2815E8-78C5-4397-B929-52B533EAE5EF}"/>
          </ac:spMkLst>
        </pc:spChg>
        <pc:spChg chg="mod">
          <ac:chgData name="Sean Blessing" userId="2a9ff4d0cd876031" providerId="LiveId" clId="{B738A03C-DB61-4051-9054-8F59BB447865}" dt="2019-08-22T11:32:10.463" v="9767" actId="20577"/>
          <ac:spMkLst>
            <pc:docMk/>
            <pc:sldMk cId="3973726480" sldId="297"/>
            <ac:spMk id="3" creationId="{58720B3F-64F2-4121-B2B8-D45996602338}"/>
          </ac:spMkLst>
        </pc:spChg>
        <pc:picChg chg="del">
          <ac:chgData name="Sean Blessing" userId="2a9ff4d0cd876031" providerId="LiveId" clId="{B738A03C-DB61-4051-9054-8F59BB447865}" dt="2019-08-22T11:30:35.254" v="9545" actId="478"/>
          <ac:picMkLst>
            <pc:docMk/>
            <pc:sldMk cId="3973726480" sldId="297"/>
            <ac:picMk id="4" creationId="{BC5275A7-BB47-4CA3-B769-1BEC7CFD553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9282-DC06-427C-A993-7C82647CA89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156F3-F545-4F85-856B-4DC530CC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129 – Switch statement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87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11 – p. 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383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153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159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165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211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p. 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156F3-F545-4F85-856B-4DC530CC34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Java_version_histo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arraytyp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C5FD-0991-465E-A8D4-6CEA45C3C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for </a:t>
            </a:r>
            <a:r>
              <a:rPr lang="en-US" dirty="0" err="1"/>
              <a:t>c#</a:t>
            </a:r>
            <a:r>
              <a:rPr lang="en-US" dirty="0"/>
              <a:t>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61ED8-4D1C-4F6A-9D04-5B653AAB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Blessing</a:t>
            </a:r>
          </a:p>
          <a:p>
            <a:r>
              <a:rPr lang="en-US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266460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4099584"/>
          </a:xfrm>
        </p:spPr>
        <p:txBody>
          <a:bodyPr>
            <a:spAutoFit/>
          </a:bodyPr>
          <a:lstStyle/>
          <a:p>
            <a:r>
              <a:rPr lang="en-US" dirty="0"/>
              <a:t>Demonstrate Java Examples</a:t>
            </a:r>
          </a:p>
          <a:p>
            <a:r>
              <a:rPr lang="en-US" dirty="0"/>
              <a:t>This won’t be Java ‘instruction’, as you’ve already had lots of instruction!</a:t>
            </a:r>
          </a:p>
          <a:p>
            <a:r>
              <a:rPr lang="en-US" dirty="0"/>
              <a:t>Labs to practice Java</a:t>
            </a:r>
          </a:p>
          <a:p>
            <a:pPr lvl="1"/>
            <a:r>
              <a:rPr lang="en-US" dirty="0"/>
              <a:t>Project file -&gt;  Instructor provides to you now!</a:t>
            </a:r>
          </a:p>
          <a:p>
            <a:pPr lvl="1"/>
            <a:r>
              <a:rPr lang="en-US" dirty="0"/>
              <a:t>How to Use Eclipse.pdf</a:t>
            </a:r>
          </a:p>
          <a:p>
            <a:r>
              <a:rPr lang="en-US" dirty="0"/>
              <a:t>By end of instruction you should be able to create small Java programs and understand Java code confidently</a:t>
            </a:r>
          </a:p>
          <a:p>
            <a:r>
              <a:rPr lang="en-US" dirty="0"/>
              <a:t>Create business objects for PRS, </a:t>
            </a:r>
            <a:r>
              <a:rPr lang="en-US" dirty="0" err="1"/>
              <a:t>PRSConsole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4458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3994259" cy="4025717"/>
          </a:xfrm>
        </p:spPr>
        <p:txBody>
          <a:bodyPr wrap="square">
            <a:spAutoFit/>
          </a:bodyPr>
          <a:lstStyle/>
          <a:p>
            <a:r>
              <a:rPr lang="en-US" dirty="0"/>
              <a:t>JDK, SDK</a:t>
            </a:r>
          </a:p>
          <a:p>
            <a:pPr lvl="1"/>
            <a:r>
              <a:rPr lang="en-US" dirty="0"/>
              <a:t>Java 8 (JDK 1.8) is the minimum version </a:t>
            </a:r>
          </a:p>
          <a:p>
            <a:pPr lvl="1"/>
            <a:r>
              <a:rPr lang="en-US" dirty="0"/>
              <a:t>Version history </a:t>
            </a:r>
            <a:r>
              <a:rPr lang="en-US" dirty="0">
                <a:hlinkClick r:id="rId2"/>
              </a:rPr>
              <a:t>wiki</a:t>
            </a:r>
            <a:endParaRPr lang="en-US" dirty="0"/>
          </a:p>
          <a:p>
            <a:r>
              <a:rPr lang="en-US" dirty="0"/>
              <a:t>Source Files and Class Files</a:t>
            </a:r>
          </a:p>
          <a:p>
            <a:r>
              <a:rPr lang="en-US" dirty="0"/>
              <a:t>“Write once, run anywhere”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Joel\Documents\MMA Current\Beginning Java with NetBeans\Manuscript\Chapter 01\1-7.png">
            <a:extLst>
              <a:ext uri="{FF2B5EF4-FFF2-40B4-BE49-F238E27FC236}">
                <a16:creationId xmlns:a16="http://schemas.microsoft.com/office/drawing/2014/main" id="{BE7674F2-1CC2-4EE9-99CE-1BCBA8C149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72" y="1419331"/>
            <a:ext cx="5283200" cy="478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7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3887731"/>
          </a:xfrm>
        </p:spPr>
        <p:txBody>
          <a:bodyPr>
            <a:spAutoFit/>
          </a:bodyPr>
          <a:lstStyle/>
          <a:p>
            <a:r>
              <a:rPr lang="en-US" dirty="0"/>
              <a:t>What we’ll use:  Eclipse STS</a:t>
            </a:r>
          </a:p>
          <a:p>
            <a:r>
              <a:rPr lang="en-US" dirty="0"/>
              <a:t>Lots of other options: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r>
              <a:rPr lang="en-US" dirty="0"/>
              <a:t>IntelliJ</a:t>
            </a:r>
          </a:p>
          <a:p>
            <a:r>
              <a:rPr lang="en-US" dirty="0"/>
              <a:t>STS – Spring Tool Suite</a:t>
            </a:r>
          </a:p>
          <a:p>
            <a:pPr lvl="1"/>
            <a:r>
              <a:rPr lang="en-US" dirty="0"/>
              <a:t>Spring’s version of Eclipse – provides imbedded Spring tooling so you don’t have to install separately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</a:t>
            </a:r>
            <a:r>
              <a:rPr lang="en-US" dirty="0" err="1"/>
              <a:t>sts</a:t>
            </a:r>
            <a:r>
              <a:rPr lang="en-US" dirty="0"/>
              <a:t>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4026"/>
            <a:ext cx="9905999" cy="5242461"/>
          </a:xfrm>
        </p:spPr>
        <p:txBody>
          <a:bodyPr>
            <a:spAutoFit/>
          </a:bodyPr>
          <a:lstStyle/>
          <a:p>
            <a:r>
              <a:rPr lang="en-US" dirty="0"/>
              <a:t>VS is a more controlled environment (IMO)</a:t>
            </a:r>
          </a:p>
          <a:p>
            <a:r>
              <a:rPr lang="en-US" dirty="0"/>
              <a:t>Much more manual management of projects / files in Eclipse -&gt; good and bad!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‘Solutions’ in VS </a:t>
            </a:r>
            <a:r>
              <a:rPr lang="en-US" dirty="0" err="1"/>
              <a:t>vs</a:t>
            </a:r>
            <a:r>
              <a:rPr lang="en-US" dirty="0"/>
              <a:t> ‘Projects’ in Eclipse</a:t>
            </a:r>
          </a:p>
          <a:p>
            <a:pPr lvl="1"/>
            <a:r>
              <a:rPr lang="en-US" dirty="0"/>
              <a:t>Where do I store my stuff? -&gt; workspaces, package structures</a:t>
            </a:r>
          </a:p>
          <a:p>
            <a:r>
              <a:rPr lang="en-US" dirty="0"/>
              <a:t>Managing projects:  open, close delete [deleting from workspace vs local]</a:t>
            </a:r>
          </a:p>
          <a:p>
            <a:r>
              <a:rPr lang="en-US" dirty="0"/>
              <a:t>Importing, copy into workspace</a:t>
            </a:r>
          </a:p>
          <a:p>
            <a:r>
              <a:rPr lang="en-US" dirty="0"/>
              <a:t>Compile and Run</a:t>
            </a:r>
          </a:p>
          <a:p>
            <a:r>
              <a:rPr lang="en-US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38122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</a:t>
            </a:r>
            <a:r>
              <a:rPr lang="en-US" dirty="0" err="1"/>
              <a:t>sts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0610"/>
            <a:ext cx="9905999" cy="4789516"/>
          </a:xfrm>
        </p:spPr>
        <p:txBody>
          <a:bodyPr>
            <a:spAutoFit/>
          </a:bodyPr>
          <a:lstStyle/>
          <a:p>
            <a:r>
              <a:rPr lang="en-US" sz="2000" dirty="0"/>
              <a:t>Console – embedded in IDE vs in popup</a:t>
            </a:r>
          </a:p>
          <a:p>
            <a:r>
              <a:rPr lang="en-US" sz="2000" dirty="0"/>
              <a:t>Managing multiple projects</a:t>
            </a:r>
          </a:p>
          <a:p>
            <a:r>
              <a:rPr lang="en-US" sz="2000" dirty="0"/>
              <a:t>Git Integration is available (but not used in camp)</a:t>
            </a:r>
          </a:p>
          <a:p>
            <a:r>
              <a:rPr lang="en-US" sz="2000" dirty="0"/>
              <a:t>Package </a:t>
            </a:r>
            <a:r>
              <a:rPr lang="en-US" sz="2000" dirty="0" err="1"/>
              <a:t>Eplorer</a:t>
            </a:r>
            <a:endParaRPr lang="en-US" sz="2000" dirty="0"/>
          </a:p>
          <a:p>
            <a:r>
              <a:rPr lang="en-US" sz="2000" dirty="0"/>
              <a:t>Perspectives – using stock vs defining your own</a:t>
            </a:r>
          </a:p>
          <a:p>
            <a:r>
              <a:rPr lang="en-US" sz="2000" dirty="0"/>
              <a:t>Creating a new project, class</a:t>
            </a:r>
          </a:p>
          <a:p>
            <a:pPr lvl="1"/>
            <a:r>
              <a:rPr lang="en-US" sz="1800" dirty="0"/>
              <a:t>Eclipse system files generated inside the project:  .</a:t>
            </a:r>
            <a:r>
              <a:rPr lang="en-US" sz="1800" dirty="0" err="1"/>
              <a:t>classpath</a:t>
            </a:r>
            <a:r>
              <a:rPr lang="en-US" sz="1800" dirty="0"/>
              <a:t>, .project</a:t>
            </a:r>
          </a:p>
          <a:p>
            <a:pPr lvl="1"/>
            <a:r>
              <a:rPr lang="en-US" sz="1800" dirty="0"/>
              <a:t>The main method -&gt; very similar to the C# version</a:t>
            </a:r>
          </a:p>
          <a:p>
            <a:pPr lvl="1"/>
            <a:r>
              <a:rPr lang="en-US" sz="1800" dirty="0"/>
              <a:t>The ‘TODO’ comment</a:t>
            </a:r>
          </a:p>
          <a:p>
            <a:r>
              <a:rPr lang="en-US" sz="2000" dirty="0"/>
              <a:t>Zooming in the code editor</a:t>
            </a:r>
          </a:p>
        </p:txBody>
      </p:sp>
    </p:spTree>
    <p:extLst>
      <p:ext uri="{BB962C8B-B14F-4D97-AF65-F5344CB8AC3E}">
        <p14:creationId xmlns:p14="http://schemas.microsoft.com/office/powerpoint/2010/main" val="14520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4227824"/>
          </a:xfrm>
        </p:spPr>
        <p:txBody>
          <a:bodyPr>
            <a:spAutoFit/>
          </a:bodyPr>
          <a:lstStyle/>
          <a:p>
            <a:r>
              <a:rPr lang="en-US" dirty="0"/>
              <a:t>Code completion and syntax error detection</a:t>
            </a:r>
          </a:p>
          <a:p>
            <a:r>
              <a:rPr lang="en-US" dirty="0"/>
              <a:t>Statements &amp; identifiers</a:t>
            </a:r>
          </a:p>
          <a:p>
            <a:pPr lvl="1"/>
            <a:r>
              <a:rPr lang="en-US" dirty="0"/>
              <a:t>No ‘var’ identifiers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Numeric variables &amp; expressions</a:t>
            </a:r>
          </a:p>
          <a:p>
            <a:pPr lvl="1"/>
            <a:r>
              <a:rPr lang="en-US" dirty="0"/>
              <a:t>int, double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Classes, objects and methods</a:t>
            </a:r>
          </a:p>
        </p:txBody>
      </p:sp>
    </p:spTree>
    <p:extLst>
      <p:ext uri="{BB962C8B-B14F-4D97-AF65-F5344CB8AC3E}">
        <p14:creationId xmlns:p14="http://schemas.microsoft.com/office/powerpoint/2010/main" val="40989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apps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0130"/>
            <a:ext cx="9905999" cy="5205528"/>
          </a:xfrm>
        </p:spPr>
        <p:txBody>
          <a:bodyPr>
            <a:spAutoFit/>
          </a:bodyPr>
          <a:lstStyle/>
          <a:p>
            <a:r>
              <a:rPr lang="en-US" sz="2000" dirty="0"/>
              <a:t>Console output w/ System class…  similar to </a:t>
            </a:r>
            <a:r>
              <a:rPr lang="en-US" sz="2000" dirty="0" err="1"/>
              <a:t>Console.WriteLine</a:t>
            </a:r>
            <a:r>
              <a:rPr lang="en-US" sz="2000" dirty="0"/>
              <a:t>() in C#</a:t>
            </a:r>
          </a:p>
          <a:p>
            <a:pPr lvl="1"/>
            <a:r>
              <a:rPr lang="en-US" sz="1800" dirty="0" err="1"/>
              <a:t>System.out.print</a:t>
            </a:r>
            <a:r>
              <a:rPr lang="en-US" sz="1800" dirty="0"/>
              <a:t>(…)</a:t>
            </a:r>
          </a:p>
          <a:p>
            <a:pPr lvl="1"/>
            <a:r>
              <a:rPr lang="en-US" sz="1800" dirty="0" err="1"/>
              <a:t>System.out.println</a:t>
            </a:r>
            <a:r>
              <a:rPr lang="en-US" sz="1800" dirty="0"/>
              <a:t>(…)</a:t>
            </a:r>
          </a:p>
          <a:p>
            <a:pPr lvl="1"/>
            <a:r>
              <a:rPr lang="en-US" sz="1800" dirty="0"/>
              <a:t>Note:  You can use System automagically…  works out of the box!</a:t>
            </a:r>
          </a:p>
          <a:p>
            <a:r>
              <a:rPr lang="en-US" sz="2000" dirty="0"/>
              <a:t>Console input w/ Scanner class… similar to </a:t>
            </a:r>
            <a:r>
              <a:rPr lang="en-US" sz="2000" dirty="0" err="1"/>
              <a:t>Console.ReadLine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 err="1"/>
              <a:t>nextInt</a:t>
            </a:r>
            <a:r>
              <a:rPr lang="en-US" sz="1800" dirty="0"/>
              <a:t>(), </a:t>
            </a:r>
            <a:r>
              <a:rPr lang="en-US" sz="1800" dirty="0" err="1"/>
              <a:t>nextDouble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Scanner must be imported</a:t>
            </a:r>
          </a:p>
          <a:p>
            <a:pPr lvl="1"/>
            <a:r>
              <a:rPr lang="en-US" sz="1800" dirty="0"/>
              <a:t>How does this compare with C#?  </a:t>
            </a:r>
            <a:r>
              <a:rPr lang="en-US" sz="1800" dirty="0" err="1"/>
              <a:t>Console.readLine</a:t>
            </a:r>
            <a:r>
              <a:rPr lang="en-US" sz="1800" dirty="0"/>
              <a:t>()</a:t>
            </a:r>
          </a:p>
          <a:p>
            <a:r>
              <a:rPr lang="en-US" sz="2000" dirty="0"/>
              <a:t>Simple control statements</a:t>
            </a:r>
          </a:p>
          <a:p>
            <a:pPr lvl="1"/>
            <a:r>
              <a:rPr lang="en-US" sz="1800" dirty="0"/>
              <a:t>While</a:t>
            </a:r>
          </a:p>
          <a:p>
            <a:pPr lvl="1"/>
            <a:r>
              <a:rPr lang="en-US" sz="1800" dirty="0"/>
              <a:t>If</a:t>
            </a:r>
          </a:p>
          <a:p>
            <a:r>
              <a:rPr lang="en-US" sz="2000" dirty="0"/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267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– chap 2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0130"/>
            <a:ext cx="9905999" cy="1646605"/>
          </a:xfrm>
        </p:spPr>
        <p:txBody>
          <a:bodyPr>
            <a:spAutoFit/>
          </a:bodyPr>
          <a:lstStyle/>
          <a:p>
            <a:r>
              <a:rPr lang="en-US" dirty="0"/>
              <a:t>2-1 Student Registration</a:t>
            </a:r>
          </a:p>
          <a:p>
            <a:r>
              <a:rPr lang="en-US" dirty="0"/>
              <a:t>2-2 Grade Converter</a:t>
            </a:r>
          </a:p>
          <a:p>
            <a:r>
              <a:rPr lang="en-US" dirty="0"/>
              <a:t>2-3 Rectangle Calculator</a:t>
            </a:r>
          </a:p>
        </p:txBody>
      </p:sp>
    </p:spTree>
    <p:extLst>
      <p:ext uri="{BB962C8B-B14F-4D97-AF65-F5344CB8AC3E}">
        <p14:creationId xmlns:p14="http://schemas.microsoft.com/office/powerpoint/2010/main" val="17053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54D9375-6A84-40F6-A422-79F29523A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47070"/>
              </p:ext>
            </p:extLst>
          </p:nvPr>
        </p:nvGraphicFramePr>
        <p:xfrm>
          <a:off x="2076357" y="1730295"/>
          <a:ext cx="7301323" cy="49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301323" imgH="4939745" progId="Word.Document.12">
                  <p:embed/>
                </p:oleObj>
              </mc:Choice>
              <mc:Fallback>
                <p:oleObj name="Document" r:id="rId3" imgW="7301323" imgH="4939745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54D9375-6A84-40F6-A422-79F29523A0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357" y="1730295"/>
                        <a:ext cx="7301323" cy="493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4D294-ED4A-4EA4-9658-A1F90513FBF6}"/>
              </a:ext>
            </a:extLst>
          </p:cNvPr>
          <p:cNvCxnSpPr/>
          <p:nvPr/>
        </p:nvCxnSpPr>
        <p:spPr>
          <a:xfrm>
            <a:off x="2214880" y="3789680"/>
            <a:ext cx="7386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3CE97-92C2-4A7D-A443-24F956975244}"/>
              </a:ext>
            </a:extLst>
          </p:cNvPr>
          <p:cNvCxnSpPr/>
          <p:nvPr/>
        </p:nvCxnSpPr>
        <p:spPr>
          <a:xfrm>
            <a:off x="2214880" y="5019040"/>
            <a:ext cx="7386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(cont.)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24E5A-FA1E-44B4-9298-224C925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0130"/>
            <a:ext cx="9905999" cy="5094728"/>
          </a:xfrm>
        </p:spPr>
        <p:txBody>
          <a:bodyPr>
            <a:spAutoFit/>
          </a:bodyPr>
          <a:lstStyle/>
          <a:p>
            <a:r>
              <a:rPr lang="en-US" dirty="0"/>
              <a:t>Primitive types are value types (not Reference types)</a:t>
            </a:r>
          </a:p>
          <a:p>
            <a:r>
              <a:rPr lang="en-US" dirty="0"/>
              <a:t>Casting</a:t>
            </a:r>
          </a:p>
          <a:p>
            <a:r>
              <a:rPr lang="en-US" dirty="0"/>
              <a:t>Basic computations w/ primitive types</a:t>
            </a:r>
          </a:p>
          <a:p>
            <a:pPr lvl="1"/>
            <a:r>
              <a:rPr lang="en-US" dirty="0"/>
              <a:t>++, --, +=, etc.</a:t>
            </a:r>
          </a:p>
          <a:p>
            <a:r>
              <a:rPr lang="en-US" dirty="0"/>
              <a:t>The Math class</a:t>
            </a:r>
          </a:p>
          <a:p>
            <a:pPr lvl="1"/>
            <a:r>
              <a:rPr lang="en-US" dirty="0"/>
              <a:t>Rounding #s with </a:t>
            </a:r>
            <a:r>
              <a:rPr lang="en-US" dirty="0" err="1"/>
              <a:t>Math.round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java.lang.Math</a:t>
            </a:r>
            <a:endParaRPr lang="en-US" dirty="0"/>
          </a:p>
          <a:p>
            <a:pPr lvl="1"/>
            <a:r>
              <a:rPr lang="en-US" dirty="0"/>
              <a:t>EX:  </a:t>
            </a:r>
            <a:r>
              <a:rPr lang="en-US" dirty="0" err="1"/>
              <a:t>Math.round</a:t>
            </a:r>
            <a:r>
              <a:rPr lang="en-US" dirty="0"/>
              <a:t>(x*100)</a:t>
            </a:r>
          </a:p>
          <a:p>
            <a:pPr lvl="1"/>
            <a:r>
              <a:rPr lang="en-US" dirty="0"/>
              <a:t>Other methods:  pow, sqrt, max, min</a:t>
            </a:r>
          </a:p>
          <a:p>
            <a:r>
              <a:rPr lang="en-US" dirty="0"/>
              <a:t>Formatting using </a:t>
            </a:r>
            <a:r>
              <a:rPr lang="en-US" dirty="0" err="1"/>
              <a:t>NumberFormat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4085"/>
          </a:xfrm>
        </p:spPr>
        <p:txBody>
          <a:bodyPr/>
          <a:lstStyle/>
          <a:p>
            <a:r>
              <a:rPr lang="en-US" dirty="0"/>
              <a:t>trainer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2602"/>
            <a:ext cx="7592040" cy="4986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Originally from Evansville, Indiana</a:t>
            </a:r>
          </a:p>
          <a:p>
            <a:r>
              <a:rPr lang="en-US" dirty="0"/>
              <a:t>College – Indiana University Go Hoosiers!!!</a:t>
            </a:r>
          </a:p>
          <a:p>
            <a:r>
              <a:rPr lang="en-US" dirty="0"/>
              <a:t>Presently live in </a:t>
            </a:r>
            <a:r>
              <a:rPr lang="en-US" dirty="0" err="1"/>
              <a:t>Mariemont</a:t>
            </a:r>
            <a:r>
              <a:rPr lang="en-US" dirty="0"/>
              <a:t>, OH</a:t>
            </a:r>
          </a:p>
          <a:p>
            <a:r>
              <a:rPr lang="en-US" dirty="0"/>
              <a:t>Wife (14 years) and 2 kids:  boy (9), girl (12)</a:t>
            </a:r>
          </a:p>
          <a:p>
            <a:r>
              <a:rPr lang="en-US" dirty="0"/>
              <a:t>Hobbies:  Music, Travel, Hiking, Biking, Golf (renewed newbie)</a:t>
            </a:r>
          </a:p>
          <a:p>
            <a:r>
              <a:rPr lang="en-US" dirty="0"/>
              <a:t>23  years’ IT experience</a:t>
            </a:r>
          </a:p>
          <a:p>
            <a:pPr lvl="1"/>
            <a:r>
              <a:rPr lang="en-US" dirty="0"/>
              <a:t>15 years’ development</a:t>
            </a:r>
          </a:p>
          <a:p>
            <a:pPr lvl="1"/>
            <a:r>
              <a:rPr lang="en-US" dirty="0"/>
              <a:t>8 years’ software development management</a:t>
            </a:r>
          </a:p>
          <a:p>
            <a:r>
              <a:rPr lang="en-US" dirty="0"/>
              <a:t>3 years’ training experience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A3EE4-AC73-4EF2-BA6E-D8DA726B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71" y="1760224"/>
            <a:ext cx="2104828" cy="21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– chap 3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8770"/>
            <a:ext cx="9905999" cy="1075166"/>
          </a:xfrm>
        </p:spPr>
        <p:txBody>
          <a:bodyPr>
            <a:spAutoFit/>
          </a:bodyPr>
          <a:lstStyle/>
          <a:p>
            <a:r>
              <a:rPr lang="en-US" dirty="0"/>
              <a:t>3-1 Temperature Converter</a:t>
            </a:r>
          </a:p>
          <a:p>
            <a:r>
              <a:rPr lang="en-US" dirty="0"/>
              <a:t>3-2 Travel Time Calculator</a:t>
            </a:r>
          </a:p>
        </p:txBody>
      </p:sp>
    </p:spTree>
    <p:extLst>
      <p:ext uri="{BB962C8B-B14F-4D97-AF65-F5344CB8AC3E}">
        <p14:creationId xmlns:p14="http://schemas.microsoft.com/office/powerpoint/2010/main" val="28616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8770"/>
            <a:ext cx="9905999" cy="2513509"/>
          </a:xfrm>
        </p:spPr>
        <p:txBody>
          <a:bodyPr>
            <a:spAutoFit/>
          </a:bodyPr>
          <a:lstStyle/>
          <a:p>
            <a:r>
              <a:rPr lang="en-US" dirty="0"/>
              <a:t>Switch statement</a:t>
            </a:r>
          </a:p>
          <a:p>
            <a:pPr lvl="1"/>
            <a:r>
              <a:rPr lang="en-US" dirty="0"/>
              <a:t>Basic example</a:t>
            </a:r>
          </a:p>
          <a:p>
            <a:pPr lvl="1"/>
            <a:r>
              <a:rPr lang="en-US" dirty="0"/>
              <a:t>Day of week example w/ fall through</a:t>
            </a:r>
          </a:p>
          <a:p>
            <a:r>
              <a:rPr lang="en-US" dirty="0"/>
              <a:t>For loop w/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– chap 4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8770"/>
            <a:ext cx="9905999" cy="1646605"/>
          </a:xfrm>
        </p:spPr>
        <p:txBody>
          <a:bodyPr>
            <a:spAutoFit/>
          </a:bodyPr>
          <a:lstStyle/>
          <a:p>
            <a:r>
              <a:rPr lang="en-US" dirty="0"/>
              <a:t>4-1 Table of Powers</a:t>
            </a:r>
          </a:p>
          <a:p>
            <a:r>
              <a:rPr lang="en-US" dirty="0"/>
              <a:t>4-2 Factorial Calculator</a:t>
            </a:r>
          </a:p>
          <a:p>
            <a:r>
              <a:rPr lang="en-US" dirty="0"/>
              <a:t>4-4 Common Divisor Calculator</a:t>
            </a:r>
          </a:p>
        </p:txBody>
      </p:sp>
    </p:spTree>
    <p:extLst>
      <p:ext uri="{BB962C8B-B14F-4D97-AF65-F5344CB8AC3E}">
        <p14:creationId xmlns:p14="http://schemas.microsoft.com/office/powerpoint/2010/main" val="22657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8770"/>
            <a:ext cx="9905999" cy="4799263"/>
          </a:xfrm>
        </p:spPr>
        <p:txBody>
          <a:bodyPr>
            <a:spAutoFit/>
          </a:bodyPr>
          <a:lstStyle/>
          <a:p>
            <a:r>
              <a:rPr lang="en-US" dirty="0"/>
              <a:t>Access modifiers</a:t>
            </a:r>
          </a:p>
          <a:p>
            <a:r>
              <a:rPr lang="en-US" dirty="0"/>
              <a:t>Static vs non-static</a:t>
            </a:r>
          </a:p>
          <a:p>
            <a:r>
              <a:rPr lang="en-US" dirty="0"/>
              <a:t>Return types</a:t>
            </a:r>
          </a:p>
          <a:p>
            <a:r>
              <a:rPr lang="en-US" dirty="0"/>
              <a:t>Parameters as input</a:t>
            </a:r>
          </a:p>
          <a:p>
            <a:pPr lvl="1"/>
            <a:r>
              <a:rPr lang="en-US" dirty="0"/>
              <a:t>Note:  no optional parameters in Java!</a:t>
            </a:r>
          </a:p>
          <a:p>
            <a:pPr lvl="1"/>
            <a:r>
              <a:rPr lang="en-US" dirty="0"/>
              <a:t>Use method overloading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1771410"/>
            <a:ext cx="9905999" cy="2789482"/>
          </a:xfrm>
        </p:spPr>
        <p:txBody>
          <a:bodyPr>
            <a:spAutoFit/>
          </a:bodyPr>
          <a:lstStyle/>
          <a:p>
            <a:r>
              <a:rPr lang="en-US" dirty="0"/>
              <a:t>The class hierarchy – some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simple try/catch example: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3D9D5E-6E68-4EF4-8971-86FCBD36D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76992"/>
              </p:ext>
            </p:extLst>
          </p:nvPr>
        </p:nvGraphicFramePr>
        <p:xfrm>
          <a:off x="2123440" y="2290944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7301323" imgH="1918071" progId="Word.Document.12">
                  <p:embed/>
                </p:oleObj>
              </mc:Choice>
              <mc:Fallback>
                <p:oleObj name="Document" r:id="rId4" imgW="7301323" imgH="1918071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3D9D5E-6E68-4EF4-8971-86FCBD36D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3440" y="2290944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5E9A272-DDF0-434A-BBC4-7DE69B0E1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701" y="4660817"/>
            <a:ext cx="6721422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2764"/>
            <a:ext cx="9905999" cy="2789482"/>
          </a:xfrm>
        </p:spPr>
        <p:txBody>
          <a:bodyPr>
            <a:spAutoFit/>
          </a:bodyPr>
          <a:lstStyle/>
          <a:p>
            <a:r>
              <a:rPr lang="en-US" dirty="0"/>
              <a:t>The Scanner class methods which could throw an exception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methods we can use to validate data: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66FFE5-664D-4812-A714-757CAB5C4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08589"/>
              </p:ext>
            </p:extLst>
          </p:nvPr>
        </p:nvGraphicFramePr>
        <p:xfrm>
          <a:off x="2443955" y="2407259"/>
          <a:ext cx="7300912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7301323" imgH="1708513" progId="Word.Document.12">
                  <p:embed/>
                </p:oleObj>
              </mc:Choice>
              <mc:Fallback>
                <p:oleObj name="Document" r:id="rId4" imgW="7301323" imgH="1708513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966FFE5-664D-4812-A714-757CAB5C4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3955" y="2407259"/>
                        <a:ext cx="7300912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320511-5D2E-425F-96C8-F7661729D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19498"/>
              </p:ext>
            </p:extLst>
          </p:nvPr>
        </p:nvGraphicFramePr>
        <p:xfrm>
          <a:off x="2255520" y="468745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6" imgW="7301323" imgH="1225664" progId="Word.Document.12">
                  <p:embed/>
                </p:oleObj>
              </mc:Choice>
              <mc:Fallback>
                <p:oleObj name="Document" r:id="rId6" imgW="7301323" imgH="1225664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320511-5D2E-425F-96C8-F7661729D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5520" y="468745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6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3026"/>
            <a:ext cx="9905999" cy="2218043"/>
          </a:xfrm>
        </p:spPr>
        <p:txBody>
          <a:bodyPr>
            <a:spAutoFit/>
          </a:bodyPr>
          <a:lstStyle/>
          <a:p>
            <a:r>
              <a:rPr lang="en-US" dirty="0"/>
              <a:t>Simple data validation example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58FE5-7A85-4CF3-B2C3-910DFC9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53" y="2037475"/>
            <a:ext cx="5502117" cy="142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26109-5A88-462A-9AD6-537807F0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48" y="4105202"/>
            <a:ext cx="838272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– chap 5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8770"/>
            <a:ext cx="9905999" cy="1646605"/>
          </a:xfrm>
        </p:spPr>
        <p:txBody>
          <a:bodyPr>
            <a:spAutoFit/>
          </a:bodyPr>
          <a:lstStyle/>
          <a:p>
            <a:r>
              <a:rPr lang="en-US" dirty="0"/>
              <a:t>5-1 Dice Roller</a:t>
            </a:r>
          </a:p>
          <a:p>
            <a:r>
              <a:rPr lang="en-US" dirty="0"/>
              <a:t>5-2 Data Validation</a:t>
            </a:r>
          </a:p>
          <a:p>
            <a:r>
              <a:rPr lang="en-US" dirty="0"/>
              <a:t>5-3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6521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integrated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47"/>
            <a:ext cx="9905999" cy="4503797"/>
          </a:xfrm>
        </p:spPr>
        <p:txBody>
          <a:bodyPr>
            <a:spAutoFit/>
          </a:bodyPr>
          <a:lstStyle/>
          <a:p>
            <a:r>
              <a:rPr lang="en-US" dirty="0"/>
              <a:t>Old school debugging – print statements</a:t>
            </a:r>
          </a:p>
          <a:p>
            <a:r>
              <a:rPr lang="en-US" dirty="0"/>
              <a:t>The integrated debugger – imbedded in Eclipse</a:t>
            </a:r>
          </a:p>
          <a:p>
            <a:r>
              <a:rPr lang="en-US" dirty="0"/>
              <a:t>Accessible from the toolbar: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by right-clicking your project -&gt; Debug As -&gt; Java App</a:t>
            </a:r>
          </a:p>
          <a:p>
            <a:r>
              <a:rPr lang="en-US" dirty="0"/>
              <a:t>See detailed instructions in How to use Eclipse.pdf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D454-2021-42A7-9E42-E97F1D78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89" y="3573367"/>
            <a:ext cx="7760045" cy="17940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A20E0D-6386-4F8B-B0DF-7F03ACB3F84B}"/>
              </a:ext>
            </a:extLst>
          </p:cNvPr>
          <p:cNvSpPr/>
          <p:nvPr/>
        </p:nvSpPr>
        <p:spPr>
          <a:xfrm>
            <a:off x="6937692" y="4368800"/>
            <a:ext cx="1117600" cy="5689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86906"/>
            <a:ext cx="3545522" cy="2390591"/>
          </a:xfrm>
        </p:spPr>
        <p:txBody>
          <a:bodyPr wrap="square">
            <a:spAutoFit/>
          </a:bodyPr>
          <a:lstStyle/>
          <a:p>
            <a:r>
              <a:rPr lang="en-US" dirty="0"/>
              <a:t>Concept:  What is a ‘product’?</a:t>
            </a:r>
          </a:p>
          <a:p>
            <a:r>
              <a:rPr lang="en-US" dirty="0"/>
              <a:t>Checkpoint:  </a:t>
            </a:r>
          </a:p>
          <a:p>
            <a:pPr lvl="1"/>
            <a:r>
              <a:rPr lang="en-US" dirty="0"/>
              <a:t>Class Diagrams</a:t>
            </a:r>
          </a:p>
          <a:p>
            <a:pPr lvl="1"/>
            <a:r>
              <a:rPr lang="en-US" dirty="0"/>
              <a:t>Data Modeling?</a:t>
            </a:r>
          </a:p>
        </p:txBody>
      </p:sp>
      <p:pic>
        <p:nvPicPr>
          <p:cNvPr id="4" name="Picture 3" descr="7-2">
            <a:extLst>
              <a:ext uri="{FF2B5EF4-FFF2-40B4-BE49-F238E27FC236}">
                <a16:creationId xmlns:a16="http://schemas.microsoft.com/office/drawing/2014/main" id="{B5FD2A84-C0CE-4056-8908-5AB2A54A30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1986906"/>
            <a:ext cx="5493385" cy="3662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13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speech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95" y="1973914"/>
            <a:ext cx="8190478" cy="2218043"/>
          </a:xfrm>
        </p:spPr>
        <p:txBody>
          <a:bodyPr wrap="square">
            <a:spAutoFit/>
          </a:bodyPr>
          <a:lstStyle/>
          <a:p>
            <a:r>
              <a:rPr lang="en-US" dirty="0"/>
              <a:t>Where are you from?</a:t>
            </a:r>
          </a:p>
          <a:p>
            <a:r>
              <a:rPr lang="en-US" dirty="0"/>
              <a:t>Family / Friends</a:t>
            </a:r>
          </a:p>
          <a:p>
            <a:r>
              <a:rPr lang="en-US" dirty="0"/>
              <a:t>Technical Experience Prior to Bootcamp</a:t>
            </a:r>
          </a:p>
          <a:p>
            <a:r>
              <a:rPr lang="en-US" dirty="0"/>
              <a:t>Hobbies / Something Interesting</a:t>
            </a:r>
          </a:p>
        </p:txBody>
      </p:sp>
    </p:spTree>
    <p:extLst>
      <p:ext uri="{BB962C8B-B14F-4D97-AF65-F5344CB8AC3E}">
        <p14:creationId xmlns:p14="http://schemas.microsoft.com/office/powerpoint/2010/main" val="193276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Coding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905999" cy="79941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/>
              <a:t>POJO:  Plain Old Java Object  </a:t>
            </a:r>
          </a:p>
          <a:p>
            <a:r>
              <a:rPr lang="en-US" sz="2000" dirty="0"/>
              <a:t>Instance variables – one for each field</a:t>
            </a:r>
          </a:p>
          <a:p>
            <a:r>
              <a:rPr lang="en-US" sz="2000" dirty="0"/>
              <a:t>Constructor(s)</a:t>
            </a:r>
          </a:p>
          <a:p>
            <a:pPr lvl="1"/>
            <a:r>
              <a:rPr lang="en-US" sz="1800" dirty="0"/>
              <a:t>Optional – In absence of developer defined constructors, Java defines a ‘default’ constructor that doesn’t accept parameters and initializes all instance variables to null, zero, or false</a:t>
            </a:r>
          </a:p>
          <a:p>
            <a:pPr lvl="1"/>
            <a:r>
              <a:rPr lang="en-US" sz="1800" dirty="0"/>
              <a:t>Recommended to have at least 2 (all and 0 parameters)</a:t>
            </a:r>
          </a:p>
          <a:p>
            <a:r>
              <a:rPr lang="en-US" sz="2000" dirty="0"/>
              <a:t>Getters / Setters</a:t>
            </a:r>
          </a:p>
          <a:p>
            <a:r>
              <a:rPr lang="en-US" sz="2000" dirty="0"/>
              <a:t>Must follow naming standards</a:t>
            </a:r>
          </a:p>
          <a:p>
            <a:pPr lvl="1"/>
            <a:r>
              <a:rPr lang="en-US" sz="1800" dirty="0"/>
              <a:t>Class name is </a:t>
            </a:r>
            <a:r>
              <a:rPr lang="en-US" sz="1800" dirty="0" err="1"/>
              <a:t>TitleCase</a:t>
            </a:r>
            <a:endParaRPr lang="en-US" sz="1800" dirty="0"/>
          </a:p>
          <a:p>
            <a:pPr lvl="1"/>
            <a:r>
              <a:rPr lang="en-US" sz="1800" dirty="0" err="1"/>
              <a:t>InstanceVariables</a:t>
            </a:r>
            <a:r>
              <a:rPr lang="en-US" sz="1800" dirty="0"/>
              <a:t> are camelCase</a:t>
            </a:r>
          </a:p>
          <a:p>
            <a:pPr lvl="1"/>
            <a:r>
              <a:rPr lang="en-US" sz="1800" dirty="0"/>
              <a:t>Getters and Setters must start with ‘get’ or ‘set’ (both lowercase) plus the </a:t>
            </a:r>
            <a:r>
              <a:rPr lang="en-US" sz="1800" dirty="0" err="1"/>
              <a:t>instanceVariable</a:t>
            </a:r>
            <a:r>
              <a:rPr lang="en-US" sz="1800" dirty="0"/>
              <a:t> name, exactly as typed</a:t>
            </a:r>
          </a:p>
          <a:p>
            <a:r>
              <a:rPr lang="en-US" sz="2200" dirty="0"/>
              <a:t>Code the Product class – in class demo [</a:t>
            </a:r>
            <a:r>
              <a:rPr lang="en-US" sz="2200" dirty="0" err="1"/>
              <a:t>ProductManager</a:t>
            </a:r>
            <a:r>
              <a:rPr lang="en-US" sz="2200" dirty="0"/>
              <a:t> project – use packages]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5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4574"/>
            <a:ext cx="9905998" cy="849797"/>
          </a:xfrm>
        </p:spPr>
        <p:txBody>
          <a:bodyPr/>
          <a:lstStyle/>
          <a:p>
            <a:r>
              <a:rPr lang="en-US" dirty="0"/>
              <a:t>The line item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94371"/>
            <a:ext cx="2964596" cy="5763629"/>
          </a:xfrm>
        </p:spPr>
        <p:txBody>
          <a:bodyPr wrap="square">
            <a:spAutoFit/>
          </a:bodyPr>
          <a:lstStyle/>
          <a:p>
            <a:r>
              <a:rPr lang="en-US" dirty="0"/>
              <a:t>A more complex object</a:t>
            </a:r>
          </a:p>
          <a:p>
            <a:r>
              <a:rPr lang="en-US" dirty="0"/>
              <a:t>The product instance variables is, itself, a reference type</a:t>
            </a:r>
          </a:p>
          <a:p>
            <a:r>
              <a:rPr lang="en-US" dirty="0"/>
              <a:t>Console class simplifies interaction with the console</a:t>
            </a:r>
          </a:p>
          <a:p>
            <a:r>
              <a:rPr lang="en-US" dirty="0" err="1"/>
              <a:t>ProductDB</a:t>
            </a:r>
            <a:r>
              <a:rPr lang="en-US" dirty="0"/>
              <a:t> acts as a mock DB, providing instances of Products for given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FC52D-DBC4-4877-8E67-B411B85E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8" y="1452867"/>
            <a:ext cx="7315200" cy="39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8849"/>
            <a:ext cx="10268267" cy="4099584"/>
          </a:xfrm>
        </p:spPr>
        <p:txBody>
          <a:bodyPr wrap="square">
            <a:spAutoFit/>
          </a:bodyPr>
          <a:lstStyle/>
          <a:p>
            <a:r>
              <a:rPr lang="en-US" dirty="0"/>
              <a:t>Create a Console class, but only code 1 method (instructor led)</a:t>
            </a:r>
          </a:p>
          <a:p>
            <a:pPr lvl="1"/>
            <a:r>
              <a:rPr lang="en-US" dirty="0"/>
              <a:t>Discuss benefits of a class like this</a:t>
            </a:r>
          </a:p>
          <a:p>
            <a:pPr lvl="1"/>
            <a:r>
              <a:rPr lang="en-US" dirty="0"/>
              <a:t>Any similarities to C# Console?</a:t>
            </a:r>
          </a:p>
          <a:p>
            <a:r>
              <a:rPr lang="en-US" dirty="0"/>
              <a:t>Now add remaining methods from Console in </a:t>
            </a:r>
            <a:r>
              <a:rPr lang="en-US" dirty="0" err="1"/>
              <a:t>book_apps</a:t>
            </a:r>
            <a:r>
              <a:rPr lang="en-US" dirty="0"/>
              <a:t> (instructor led)</a:t>
            </a:r>
          </a:p>
          <a:p>
            <a:r>
              <a:rPr lang="en-US" dirty="0"/>
              <a:t>Code the </a:t>
            </a:r>
            <a:r>
              <a:rPr lang="en-US" dirty="0" err="1"/>
              <a:t>LineItem</a:t>
            </a:r>
            <a:r>
              <a:rPr lang="en-US" dirty="0"/>
              <a:t> class</a:t>
            </a:r>
          </a:p>
          <a:p>
            <a:r>
              <a:rPr lang="en-US" dirty="0"/>
              <a:t>Create a </a:t>
            </a:r>
            <a:r>
              <a:rPr lang="en-US" dirty="0" err="1"/>
              <a:t>ProductManagerApp</a:t>
            </a:r>
            <a:r>
              <a:rPr lang="en-US" dirty="0"/>
              <a:t> class that will create an instance of a Product and a </a:t>
            </a:r>
            <a:r>
              <a:rPr lang="en-US" dirty="0" err="1"/>
              <a:t>LineItem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Inheritance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3857307" cy="3698064"/>
          </a:xfrm>
        </p:spPr>
        <p:txBody>
          <a:bodyPr wrap="square">
            <a:spAutoFit/>
          </a:bodyPr>
          <a:lstStyle/>
          <a:p>
            <a:r>
              <a:rPr lang="en-US" sz="2200" dirty="0"/>
              <a:t>Inheritance represents the ‘is a’ relationship</a:t>
            </a:r>
          </a:p>
          <a:p>
            <a:r>
              <a:rPr lang="en-US" sz="2200" dirty="0"/>
              <a:t>Java nor C# supports multiple inheritance</a:t>
            </a:r>
          </a:p>
          <a:p>
            <a:r>
              <a:rPr lang="en-US" sz="2200" dirty="0"/>
              <a:t>Java uses the ‘extends’ keyword vs ‘:’ in C#</a:t>
            </a:r>
          </a:p>
          <a:p>
            <a:r>
              <a:rPr lang="en-US" sz="2200" dirty="0"/>
              <a:t>Product, Book, Software example</a:t>
            </a:r>
            <a:endParaRPr lang="en-US" sz="2000" dirty="0"/>
          </a:p>
        </p:txBody>
      </p:sp>
      <p:pic>
        <p:nvPicPr>
          <p:cNvPr id="4" name="Picture 3" descr="11-1">
            <a:extLst>
              <a:ext uri="{FF2B5EF4-FFF2-40B4-BE49-F238E27FC236}">
                <a16:creationId xmlns:a16="http://schemas.microsoft.com/office/drawing/2014/main" id="{823D2D22-AB59-4444-921C-7E730DEE73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91" y="1473627"/>
            <a:ext cx="5735320" cy="448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Inheritance in java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7321867" cy="5141407"/>
          </a:xfr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method is an example of inheritance</a:t>
            </a:r>
          </a:p>
          <a:p>
            <a:r>
              <a:rPr lang="en-US" dirty="0"/>
              <a:t>All objects inherit from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/>
              <a:t>Methods of the Object class:</a:t>
            </a:r>
          </a:p>
          <a:p>
            <a:pPr lvl="1"/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equals(Object)</a:t>
            </a:r>
          </a:p>
          <a:p>
            <a:pPr lvl="1"/>
            <a:r>
              <a:rPr lang="en-US" sz="1800" dirty="0" err="1"/>
              <a:t>getClass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clone()</a:t>
            </a:r>
          </a:p>
          <a:p>
            <a:pPr lvl="1"/>
            <a:r>
              <a:rPr lang="en-US" sz="1800" dirty="0" err="1"/>
              <a:t>hashCode</a:t>
            </a:r>
            <a:r>
              <a:rPr lang="en-US" sz="1800" dirty="0"/>
              <a:t>()</a:t>
            </a:r>
          </a:p>
          <a:p>
            <a:r>
              <a:rPr lang="en-US" sz="2200" dirty="0"/>
              <a:t>Demo – simple </a:t>
            </a:r>
            <a:r>
              <a:rPr lang="en-US" sz="2200" dirty="0" err="1"/>
              <a:t>toString</a:t>
            </a:r>
            <a:r>
              <a:rPr lang="en-US" sz="2200" dirty="0"/>
              <a:t>() example  using previous Product, Software, and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Inheritance in java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475787" cy="1513941"/>
          </a:xfrm>
        </p:spPr>
        <p:txBody>
          <a:bodyPr wrap="square">
            <a:spAutoFit/>
          </a:bodyPr>
          <a:lstStyle/>
          <a:p>
            <a:r>
              <a:rPr lang="en-US" dirty="0"/>
              <a:t>Abstract and Final classes – demo using previous example</a:t>
            </a:r>
          </a:p>
          <a:p>
            <a:r>
              <a:rPr lang="en-US" dirty="0"/>
              <a:t>Final example</a:t>
            </a:r>
          </a:p>
          <a:p>
            <a:pPr lvl="1"/>
            <a:r>
              <a:rPr lang="en-US" dirty="0"/>
              <a:t>Review ch08_Product project in </a:t>
            </a:r>
            <a:r>
              <a:rPr lang="en-US" dirty="0" err="1"/>
              <a:t>book_apps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interfaces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7321867" cy="4449423"/>
          </a:xfrm>
        </p:spPr>
        <p:txBody>
          <a:bodyPr wrap="square">
            <a:spAutoFit/>
          </a:bodyPr>
          <a:lstStyle/>
          <a:p>
            <a:r>
              <a:rPr lang="en-US" dirty="0"/>
              <a:t>Interfaces in Java are specified by the ‘implements’ keyword.</a:t>
            </a:r>
          </a:p>
          <a:p>
            <a:pPr lvl="1"/>
            <a:r>
              <a:rPr lang="en-US" dirty="0"/>
              <a:t>‘:’ again in C#??</a:t>
            </a:r>
          </a:p>
          <a:p>
            <a:r>
              <a:rPr lang="en-US" sz="2200" dirty="0"/>
              <a:t>Interfaces can define one or more methods</a:t>
            </a:r>
          </a:p>
          <a:p>
            <a:r>
              <a:rPr lang="en-US" sz="2200" dirty="0"/>
              <a:t>Methods are automatically public and abstract</a:t>
            </a:r>
          </a:p>
          <a:p>
            <a:r>
              <a:rPr lang="en-US" sz="2200" dirty="0"/>
              <a:t>Method ‘stubs’ only – no implementation of methods</a:t>
            </a:r>
          </a:p>
          <a:p>
            <a:pPr lvl="1"/>
            <a:r>
              <a:rPr lang="en-US" sz="1800" dirty="0"/>
              <a:t>Exception:  Default methods were implemented in Java 8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546907" cy="5528180"/>
          </a:xfrm>
        </p:spPr>
        <p:txBody>
          <a:bodyPr wrap="square">
            <a:spAutoFit/>
          </a:bodyPr>
          <a:lstStyle/>
          <a:p>
            <a:r>
              <a:rPr lang="en-US" dirty="0"/>
              <a:t>Arrays are similar in Java and C#</a:t>
            </a:r>
          </a:p>
          <a:p>
            <a:pPr lvl="1"/>
            <a:r>
              <a:rPr lang="en-US" dirty="0"/>
              <a:t>Discuss </a:t>
            </a:r>
            <a:r>
              <a:rPr lang="en-US" dirty="0">
                <a:hlinkClick r:id="rId3"/>
              </a:rPr>
              <a:t>potential differences</a:t>
            </a:r>
            <a:r>
              <a:rPr lang="en-US" dirty="0"/>
              <a:t>…  use of comma for rectangular arrays?</a:t>
            </a:r>
          </a:p>
          <a:p>
            <a:r>
              <a:rPr lang="en-US" dirty="0"/>
              <a:t>Quick demo of arrays in Java</a:t>
            </a:r>
          </a:p>
          <a:p>
            <a:pPr lvl="1"/>
            <a:r>
              <a:rPr lang="en-US" dirty="0"/>
              <a:t>String[] names = new String[3];</a:t>
            </a:r>
          </a:p>
          <a:p>
            <a:pPr lvl="1"/>
            <a:r>
              <a:rPr lang="en-US" dirty="0"/>
              <a:t>names[0] = "Ted Lewis";</a:t>
            </a:r>
          </a:p>
          <a:p>
            <a:pPr lvl="1"/>
            <a:r>
              <a:rPr lang="en-US" dirty="0"/>
              <a:t>names[1] = "Sue Jones";</a:t>
            </a:r>
          </a:p>
          <a:p>
            <a:pPr lvl="1"/>
            <a:r>
              <a:rPr lang="en-US" dirty="0"/>
              <a:t>names[2] = "Ray Thomas";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fr-FR" dirty="0"/>
              <a:t>double[] </a:t>
            </a:r>
            <a:r>
              <a:rPr lang="fr-FR" dirty="0" err="1"/>
              <a:t>prices</a:t>
            </a:r>
            <a:r>
              <a:rPr lang="fr-FR" dirty="0"/>
              <a:t> = {14.95, 12.95, 11.95, 9.95};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546907" cy="3794372"/>
          </a:xfrm>
        </p:spPr>
        <p:txBody>
          <a:bodyPr wrap="square">
            <a:spAutoFit/>
          </a:bodyPr>
          <a:lstStyle/>
          <a:p>
            <a:r>
              <a:rPr lang="en-US" dirty="0"/>
              <a:t>Looping with Arrays – traditional for loop</a:t>
            </a:r>
          </a:p>
          <a:p>
            <a:r>
              <a:rPr lang="en-US" dirty="0"/>
              <a:t>The ‘enhanced for’ loop – slightly different from </a:t>
            </a:r>
            <a:r>
              <a:rPr lang="en-US" dirty="0" err="1"/>
              <a:t>c#</a:t>
            </a:r>
            <a:endParaRPr lang="en-US" dirty="0"/>
          </a:p>
          <a:p>
            <a:r>
              <a:rPr lang="en-US" dirty="0"/>
              <a:t>The Arrays class can be used to help deal with Arrays</a:t>
            </a:r>
          </a:p>
          <a:p>
            <a:pPr lvl="1"/>
            <a:r>
              <a:rPr lang="en-US" dirty="0"/>
              <a:t>fill, sort, </a:t>
            </a:r>
            <a:r>
              <a:rPr lang="en-US" dirty="0" err="1"/>
              <a:t>binarySearch</a:t>
            </a:r>
            <a:r>
              <a:rPr lang="en-US" dirty="0"/>
              <a:t> methods available</a:t>
            </a:r>
          </a:p>
          <a:p>
            <a:r>
              <a:rPr lang="en-US" dirty="0"/>
              <a:t>Sorting reference types – how does </a:t>
            </a:r>
            <a:r>
              <a:rPr lang="en-US" dirty="0" err="1"/>
              <a:t>c#</a:t>
            </a:r>
            <a:r>
              <a:rPr lang="en-US" dirty="0"/>
              <a:t> sort compared to Java?</a:t>
            </a:r>
          </a:p>
          <a:p>
            <a:pPr lvl="1"/>
            <a:r>
              <a:rPr lang="en-US" dirty="0"/>
              <a:t>Java uses the Comparable interface [demo only </a:t>
            </a:r>
            <a:r>
              <a:rPr lang="en-US"/>
              <a:t>if time allows]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The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5897"/>
            <a:ext cx="9546907" cy="3932359"/>
          </a:xfr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blue boxes represent interfaces, green boxes are classes</a:t>
            </a:r>
          </a:p>
          <a:p>
            <a:r>
              <a:rPr lang="en-US" dirty="0" err="1"/>
              <a:t>ArrayList</a:t>
            </a:r>
            <a:r>
              <a:rPr lang="en-US" dirty="0"/>
              <a:t> in Java is similar to List in C#</a:t>
            </a:r>
          </a:p>
          <a:p>
            <a:r>
              <a:rPr lang="en-US" dirty="0"/>
              <a:t>HashMap – similar to Dictionary in C#?</a:t>
            </a:r>
          </a:p>
          <a:p>
            <a:endParaRPr lang="en-US" dirty="0"/>
          </a:p>
        </p:txBody>
      </p:sp>
      <p:pic>
        <p:nvPicPr>
          <p:cNvPr id="4" name="Picture 3" descr="13-2">
            <a:extLst>
              <a:ext uri="{FF2B5EF4-FFF2-40B4-BE49-F238E27FC236}">
                <a16:creationId xmlns:a16="http://schemas.microsoft.com/office/drawing/2014/main" id="{BF4FD918-91AC-44FA-9BD9-BADC290E2E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1660952"/>
            <a:ext cx="7315201" cy="1390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Why is java better than C#?</a:t>
            </a:r>
            <a:br>
              <a:rPr lang="en-US" dirty="0"/>
            </a:br>
            <a:r>
              <a:rPr lang="en-US" dirty="0"/>
              <a:t>(why is C# better than Java??)</a:t>
            </a:r>
          </a:p>
        </p:txBody>
      </p:sp>
      <p:pic>
        <p:nvPicPr>
          <p:cNvPr id="4" name="bounce">
            <a:hlinkClick r:id="" action="ppaction://media"/>
            <a:extLst>
              <a:ext uri="{FF2B5EF4-FFF2-40B4-BE49-F238E27FC236}">
                <a16:creationId xmlns:a16="http://schemas.microsoft.com/office/drawing/2014/main" id="{8F2F85D3-D3FD-4D96-B493-57FA7BCDCD1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579" y="1371807"/>
            <a:ext cx="9482420" cy="5163373"/>
          </a:xfrm>
        </p:spPr>
      </p:pic>
    </p:spTree>
    <p:extLst>
      <p:ext uri="{BB962C8B-B14F-4D97-AF65-F5344CB8AC3E}">
        <p14:creationId xmlns:p14="http://schemas.microsoft.com/office/powerpoint/2010/main" val="225746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4573"/>
            <a:ext cx="9905998" cy="665159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91382"/>
            <a:ext cx="9546907" cy="5075236"/>
          </a:xfrm>
        </p:spPr>
        <p:txBody>
          <a:bodyPr wrap="square">
            <a:spAutoFit/>
          </a:bodyPr>
          <a:lstStyle/>
          <a:p>
            <a:r>
              <a:rPr lang="en-US" dirty="0"/>
              <a:t>3 ways to declare an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to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from the list</a:t>
            </a:r>
          </a:p>
          <a:p>
            <a:endParaRPr lang="en-US" dirty="0"/>
          </a:p>
          <a:p>
            <a:r>
              <a:rPr lang="en-US" dirty="0"/>
              <a:t>Primitive types in Lists -&gt; autoboxing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D27C-23DF-48C1-936B-3A727126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61" y="1378869"/>
            <a:ext cx="7511451" cy="128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7620C-6614-420B-97E5-44744F29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52" y="3124771"/>
            <a:ext cx="3025402" cy="108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B5F82-A86C-437A-BFD9-878AA638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711" y="4952628"/>
            <a:ext cx="3833192" cy="541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6A366-0841-4D26-B7CA-946C0DEB3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250" y="5958346"/>
            <a:ext cx="638611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 err="1"/>
              <a:t>hashmaps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546907" cy="5075236"/>
          </a:xfrm>
        </p:spPr>
        <p:txBody>
          <a:bodyPr wrap="square">
            <a:spAutoFit/>
          </a:bodyPr>
          <a:lstStyle/>
          <a:p>
            <a:r>
              <a:rPr lang="en-US" dirty="0"/>
              <a:t>Stored by Key, Value pair</a:t>
            </a:r>
          </a:p>
          <a:p>
            <a:r>
              <a:rPr lang="en-US" dirty="0"/>
              <a:t>Defining a HashMap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entries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1E6E-6D31-45A6-8D3B-19726FDE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61" y="2294862"/>
            <a:ext cx="6231277" cy="527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DC9DE-5B22-4870-A882-8F93F740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05" y="3406533"/>
            <a:ext cx="8931414" cy="18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6478B-3302-4A01-ACB0-290883987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580" y="5739319"/>
            <a:ext cx="360457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Strings, Dates, Times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546907" cy="2080057"/>
          </a:xfrm>
        </p:spPr>
        <p:txBody>
          <a:bodyPr wrap="square">
            <a:spAutoFit/>
          </a:bodyPr>
          <a:lstStyle/>
          <a:p>
            <a:r>
              <a:rPr lang="en-US" dirty="0"/>
              <a:t>StringBuilder class</a:t>
            </a:r>
          </a:p>
          <a:p>
            <a:pPr lvl="1"/>
            <a:r>
              <a:rPr lang="en-US" dirty="0"/>
              <a:t>Necessary because String is inherently </a:t>
            </a:r>
            <a:r>
              <a:rPr lang="en-US" dirty="0" err="1"/>
              <a:t>inefficent</a:t>
            </a:r>
            <a:endParaRPr lang="en-US" dirty="0"/>
          </a:p>
          <a:p>
            <a:r>
              <a:rPr lang="en-US" dirty="0"/>
              <a:t>Dates and Times are difficult</a:t>
            </a:r>
          </a:p>
          <a:p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275A7-BB47-4CA3-B769-1BEC7CFD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79" y="3424853"/>
            <a:ext cx="651566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Oh, if we only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5611"/>
            <a:ext cx="9546907" cy="2789482"/>
          </a:xfrm>
        </p:spPr>
        <p:txBody>
          <a:bodyPr wrap="square">
            <a:spAutoFit/>
          </a:bodyPr>
          <a:lstStyle/>
          <a:p>
            <a:r>
              <a:rPr lang="en-US" dirty="0"/>
              <a:t>File I/O</a:t>
            </a:r>
          </a:p>
          <a:p>
            <a:r>
              <a:rPr lang="en-US" dirty="0"/>
              <a:t>Advanced Exception Handling</a:t>
            </a:r>
          </a:p>
          <a:p>
            <a:r>
              <a:rPr lang="en-US" dirty="0"/>
              <a:t>JDBC – connecting console apps to a database</a:t>
            </a:r>
          </a:p>
          <a:p>
            <a:r>
              <a:rPr lang="en-US" dirty="0"/>
              <a:t>ORM / JPA – simplifying object to table mapping</a:t>
            </a:r>
          </a:p>
          <a:p>
            <a:r>
              <a:rPr lang="en-US" dirty="0"/>
              <a:t>The Web – creating RESTful web services with the </a:t>
            </a:r>
            <a:r>
              <a:rPr lang="en-US"/>
              <a:t>Spring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BBA40-A2EE-4141-981E-5187C956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2504"/>
            <a:ext cx="9905998" cy="1478570"/>
          </a:xfrm>
        </p:spPr>
        <p:txBody>
          <a:bodyPr/>
          <a:lstStyle/>
          <a:p>
            <a:r>
              <a:rPr lang="en-US" dirty="0"/>
              <a:t>Can I copy your homework?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E92A3C-910C-4025-A665-3261B4067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235" y="1498838"/>
            <a:ext cx="5599991" cy="5156658"/>
          </a:xfrm>
        </p:spPr>
      </p:pic>
    </p:spTree>
    <p:extLst>
      <p:ext uri="{BB962C8B-B14F-4D97-AF65-F5344CB8AC3E}">
        <p14:creationId xmlns:p14="http://schemas.microsoft.com/office/powerpoint/2010/main" val="34383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BBA40-A2EE-4141-981E-5187C956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2504"/>
            <a:ext cx="9905998" cy="1478570"/>
          </a:xfrm>
        </p:spPr>
        <p:txBody>
          <a:bodyPr/>
          <a:lstStyle/>
          <a:p>
            <a:r>
              <a:rPr lang="en-US" dirty="0"/>
              <a:t>The differences are subtle…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454AD-41D4-43A1-95BF-327C68A3E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29" y="1681074"/>
            <a:ext cx="5734554" cy="4576175"/>
          </a:xfrm>
        </p:spPr>
      </p:pic>
    </p:spTree>
    <p:extLst>
      <p:ext uri="{BB962C8B-B14F-4D97-AF65-F5344CB8AC3E}">
        <p14:creationId xmlns:p14="http://schemas.microsoft.com/office/powerpoint/2010/main" val="13975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2789482"/>
          </a:xfrm>
        </p:spPr>
        <p:txBody>
          <a:bodyPr>
            <a:spAutoFit/>
          </a:bodyPr>
          <a:lstStyle/>
          <a:p>
            <a:r>
              <a:rPr lang="en-US" dirty="0"/>
              <a:t>Java and C# are very similar languages</a:t>
            </a:r>
          </a:p>
          <a:p>
            <a:r>
              <a:rPr lang="en-US" dirty="0"/>
              <a:t>Both are Object Oriented</a:t>
            </a:r>
          </a:p>
          <a:p>
            <a:r>
              <a:rPr lang="en-US" dirty="0"/>
              <a:t>Both are widely used in the industry</a:t>
            </a:r>
          </a:p>
          <a:p>
            <a:r>
              <a:rPr lang="en-US" dirty="0"/>
              <a:t>Each one can be the right solution - depending on the situation</a:t>
            </a:r>
          </a:p>
          <a:p>
            <a:r>
              <a:rPr lang="en-US" dirty="0"/>
              <a:t>Its always easier to learn subsequent languages</a:t>
            </a:r>
          </a:p>
        </p:txBody>
      </p:sp>
    </p:spTree>
    <p:extLst>
      <p:ext uri="{BB962C8B-B14F-4D97-AF65-F5344CB8AC3E}">
        <p14:creationId xmlns:p14="http://schemas.microsoft.com/office/powerpoint/2010/main" val="1023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4089838"/>
          </a:xfrm>
        </p:spPr>
        <p:txBody>
          <a:bodyPr>
            <a:spAutoFit/>
          </a:bodyPr>
          <a:lstStyle/>
          <a:p>
            <a:r>
              <a:rPr lang="en-US" dirty="0"/>
              <a:t>The IDE:  Visual Studio vs Eclipse STS (Spring Tool Suite)</a:t>
            </a:r>
          </a:p>
          <a:p>
            <a:pPr lvl="1"/>
            <a:r>
              <a:rPr lang="en-US" dirty="0"/>
              <a:t>Frameworks:  .NET vs SDK</a:t>
            </a:r>
          </a:p>
          <a:p>
            <a:pPr lvl="1"/>
            <a:r>
              <a:rPr lang="en-US" dirty="0"/>
              <a:t>.NET ‘Solution’ vs Java ‘Project’</a:t>
            </a:r>
          </a:p>
          <a:p>
            <a:r>
              <a:rPr lang="en-US" dirty="0"/>
              <a:t>Subtle syntax differences</a:t>
            </a:r>
          </a:p>
          <a:p>
            <a:pPr lvl="1"/>
            <a:r>
              <a:rPr lang="en-US" dirty="0"/>
              <a:t>Method Names:  </a:t>
            </a:r>
            <a:r>
              <a:rPr lang="en-US" dirty="0" err="1"/>
              <a:t>camelCaseMethod</a:t>
            </a:r>
            <a:r>
              <a:rPr lang="en-US" dirty="0"/>
              <a:t>() vs </a:t>
            </a:r>
            <a:r>
              <a:rPr lang="en-US" dirty="0" err="1"/>
              <a:t>PascalCaseMethod</a:t>
            </a:r>
            <a:r>
              <a:rPr lang="en-US" dirty="0"/>
              <a:t>()</a:t>
            </a:r>
          </a:p>
          <a:p>
            <a:r>
              <a:rPr lang="en-US" dirty="0"/>
              <a:t>C# syntax ‘short-cuts’</a:t>
            </a:r>
          </a:p>
          <a:p>
            <a:pPr lvl="1"/>
            <a:r>
              <a:rPr lang="en-US" dirty="0"/>
              <a:t>Ex:  ‘get’ and ‘set’ </a:t>
            </a:r>
          </a:p>
          <a:p>
            <a:r>
              <a:rPr lang="en-US" dirty="0"/>
              <a:t>Each one can be the right solution -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484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5E8-78C5-4397-B929-52B533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B3F-64F2-4121-B2B8-D4599660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3810"/>
            <a:ext cx="9905999" cy="2814297"/>
          </a:xfrm>
        </p:spPr>
        <p:txBody>
          <a:bodyPr>
            <a:spAutoFit/>
          </a:bodyPr>
          <a:lstStyle/>
          <a:p>
            <a:r>
              <a:rPr lang="en-US" dirty="0"/>
              <a:t>Git &amp; GitHub</a:t>
            </a:r>
          </a:p>
          <a:p>
            <a:pPr lvl="1"/>
            <a:r>
              <a:rPr lang="en-US" dirty="0"/>
              <a:t>Have you been active in pushing code to GitHub?</a:t>
            </a:r>
          </a:p>
          <a:p>
            <a:pPr lvl="1"/>
            <a:r>
              <a:rPr lang="en-US" dirty="0"/>
              <a:t>Have you been using CLI?   We will use CLI in this class.</a:t>
            </a:r>
          </a:p>
          <a:p>
            <a:r>
              <a:rPr lang="en-US" dirty="0"/>
              <a:t>Capstone (PRS) Progress</a:t>
            </a:r>
          </a:p>
          <a:p>
            <a:pPr lvl="1"/>
            <a:r>
              <a:rPr lang="en-US" dirty="0"/>
              <a:t>Do you have a PRS DB?</a:t>
            </a:r>
          </a:p>
          <a:p>
            <a:pPr lvl="1"/>
            <a:r>
              <a:rPr lang="en-US" dirty="0"/>
              <a:t>Have you created PRS </a:t>
            </a:r>
            <a:r>
              <a:rPr lang="en-US"/>
              <a:t>business classes yet?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2058</TotalTime>
  <Words>1688</Words>
  <Application>Microsoft Office PowerPoint</Application>
  <PresentationFormat>Widescreen</PresentationFormat>
  <Paragraphs>314</Paragraphs>
  <Slides>43</Slides>
  <Notes>21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Tw Cen MT</vt:lpstr>
      <vt:lpstr>Circuit</vt:lpstr>
      <vt:lpstr>Document</vt:lpstr>
      <vt:lpstr>Java for c# Developers</vt:lpstr>
      <vt:lpstr>trainer bio</vt:lpstr>
      <vt:lpstr>Elevator speech time!</vt:lpstr>
      <vt:lpstr>Why is java better than C#? (why is C# better than Java??)</vt:lpstr>
      <vt:lpstr>Can I copy your homework?</vt:lpstr>
      <vt:lpstr>The differences are subtle…</vt:lpstr>
      <vt:lpstr>Overview</vt:lpstr>
      <vt:lpstr>Key differences</vt:lpstr>
      <vt:lpstr>Level-set</vt:lpstr>
      <vt:lpstr>Goals</vt:lpstr>
      <vt:lpstr>Java foundation</vt:lpstr>
      <vt:lpstr>The ide(s)</vt:lpstr>
      <vt:lpstr>Eclipse sts overview (cont.)</vt:lpstr>
      <vt:lpstr>Eclipse sts overview</vt:lpstr>
      <vt:lpstr>First java apps</vt:lpstr>
      <vt:lpstr>First java apps (cont.)</vt:lpstr>
      <vt:lpstr>Try it! – chap 2 projects</vt:lpstr>
      <vt:lpstr>Primitive data types</vt:lpstr>
      <vt:lpstr>Primitive data types (cont.)</vt:lpstr>
      <vt:lpstr>Try it! – chap 3 projects</vt:lpstr>
      <vt:lpstr>More control statements</vt:lpstr>
      <vt:lpstr>Try it! – chap 4 projects</vt:lpstr>
      <vt:lpstr>Coding methods</vt:lpstr>
      <vt:lpstr>Handling exceptions</vt:lpstr>
      <vt:lpstr>Data validation</vt:lpstr>
      <vt:lpstr>Data validation (cont.)</vt:lpstr>
      <vt:lpstr>Try it! – chap 5 projects</vt:lpstr>
      <vt:lpstr>The integrated debugger</vt:lpstr>
      <vt:lpstr>Coding classes</vt:lpstr>
      <vt:lpstr>Coding classes</vt:lpstr>
      <vt:lpstr>The line item class</vt:lpstr>
      <vt:lpstr>Try it!</vt:lpstr>
      <vt:lpstr>Inheritance in java</vt:lpstr>
      <vt:lpstr>Inheritance in java (cont.)</vt:lpstr>
      <vt:lpstr>Inheritance in java (cont.)</vt:lpstr>
      <vt:lpstr>interfaces in java</vt:lpstr>
      <vt:lpstr>arrays in java</vt:lpstr>
      <vt:lpstr>arrays in java</vt:lpstr>
      <vt:lpstr>The collection framework</vt:lpstr>
      <vt:lpstr>arraylist in java</vt:lpstr>
      <vt:lpstr>hashmaps in java</vt:lpstr>
      <vt:lpstr>Strings, Dates, Times in java</vt:lpstr>
      <vt:lpstr>Oh, if we only had more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c# Developers</dc:title>
  <dc:creator>Sean Blessing</dc:creator>
  <cp:lastModifiedBy>Sean Blessing</cp:lastModifiedBy>
  <cp:revision>39</cp:revision>
  <dcterms:created xsi:type="dcterms:W3CDTF">2019-08-20T10:58:26Z</dcterms:created>
  <dcterms:modified xsi:type="dcterms:W3CDTF">2019-09-22T19:12:50Z</dcterms:modified>
</cp:coreProperties>
</file>