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0" r:id="rId6"/>
    <p:sldId id="264" r:id="rId7"/>
    <p:sldId id="263" r:id="rId8"/>
    <p:sldId id="265" r:id="rId9"/>
    <p:sldId id="266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13B896-D2F2-4D72-96FF-355357136D84}" v="218" dt="2024-02-05T02:35:09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02F46D-D8B8-4C23-9A2E-085D4D09CF5A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942248F-C3C6-49A6-9FB3-93F1D4EBD530}">
      <dgm:prSet/>
      <dgm:spPr/>
      <dgm:t>
        <a:bodyPr/>
        <a:lstStyle/>
        <a:p>
          <a:r>
            <a:rPr lang="en-US"/>
            <a:t>Adams Lamin</a:t>
          </a:r>
        </a:p>
      </dgm:t>
    </dgm:pt>
    <dgm:pt modelId="{3892057B-3F1A-4B2F-A096-540256678427}" type="parTrans" cxnId="{D078B7DC-1C63-43C2-A6FF-0DE58D223EF0}">
      <dgm:prSet/>
      <dgm:spPr/>
      <dgm:t>
        <a:bodyPr/>
        <a:lstStyle/>
        <a:p>
          <a:endParaRPr lang="en-US"/>
        </a:p>
      </dgm:t>
    </dgm:pt>
    <dgm:pt modelId="{90AF7DCC-4E65-4B67-9528-4053B764B08A}" type="sibTrans" cxnId="{D078B7DC-1C63-43C2-A6FF-0DE58D223EF0}">
      <dgm:prSet/>
      <dgm:spPr/>
      <dgm:t>
        <a:bodyPr/>
        <a:lstStyle/>
        <a:p>
          <a:endParaRPr lang="en-US"/>
        </a:p>
      </dgm:t>
    </dgm:pt>
    <dgm:pt modelId="{6D09E36B-B4A3-4774-A495-724EF2D5681A}">
      <dgm:prSet/>
      <dgm:spPr/>
      <dgm:t>
        <a:bodyPr/>
        <a:lstStyle/>
        <a:p>
          <a:r>
            <a:rPr lang="en-US"/>
            <a:t>Deepika Rapeti</a:t>
          </a:r>
        </a:p>
      </dgm:t>
    </dgm:pt>
    <dgm:pt modelId="{C7719CBE-8E80-490D-9CF8-7312BC180793}" type="parTrans" cxnId="{F5D611D5-3FF8-433D-A672-F1244919E724}">
      <dgm:prSet/>
      <dgm:spPr/>
      <dgm:t>
        <a:bodyPr/>
        <a:lstStyle/>
        <a:p>
          <a:endParaRPr lang="en-US"/>
        </a:p>
      </dgm:t>
    </dgm:pt>
    <dgm:pt modelId="{6CFF432C-A03A-4FD2-8A28-945C8B8606E3}" type="sibTrans" cxnId="{F5D611D5-3FF8-433D-A672-F1244919E724}">
      <dgm:prSet/>
      <dgm:spPr/>
      <dgm:t>
        <a:bodyPr/>
        <a:lstStyle/>
        <a:p>
          <a:endParaRPr lang="en-US"/>
        </a:p>
      </dgm:t>
    </dgm:pt>
    <dgm:pt modelId="{52309073-D83F-44DD-BF47-DB7414B6FC8E}">
      <dgm:prSet/>
      <dgm:spPr/>
      <dgm:t>
        <a:bodyPr/>
        <a:lstStyle/>
        <a:p>
          <a:r>
            <a:rPr lang="en-US"/>
            <a:t>Justin Blake</a:t>
          </a:r>
        </a:p>
      </dgm:t>
    </dgm:pt>
    <dgm:pt modelId="{86D06724-1481-4EDD-8CDC-FB593273D513}" type="parTrans" cxnId="{A787F626-61D4-476A-8D48-2E5CDDD9FDC8}">
      <dgm:prSet/>
      <dgm:spPr/>
      <dgm:t>
        <a:bodyPr/>
        <a:lstStyle/>
        <a:p>
          <a:endParaRPr lang="en-US"/>
        </a:p>
      </dgm:t>
    </dgm:pt>
    <dgm:pt modelId="{6EBC1FFF-5070-4A30-BF40-7A26A77C36AD}" type="sibTrans" cxnId="{A787F626-61D4-476A-8D48-2E5CDDD9FDC8}">
      <dgm:prSet/>
      <dgm:spPr/>
      <dgm:t>
        <a:bodyPr/>
        <a:lstStyle/>
        <a:p>
          <a:endParaRPr lang="en-US"/>
        </a:p>
      </dgm:t>
    </dgm:pt>
    <dgm:pt modelId="{56C4A5BF-C3F3-4F14-BA6D-CD65503C500F}">
      <dgm:prSet/>
      <dgm:spPr/>
      <dgm:t>
        <a:bodyPr/>
        <a:lstStyle/>
        <a:p>
          <a:r>
            <a:rPr lang="en-US"/>
            <a:t>Michael Pond</a:t>
          </a:r>
        </a:p>
      </dgm:t>
    </dgm:pt>
    <dgm:pt modelId="{68E75C47-D05D-438B-91DE-2918DB1816E9}" type="parTrans" cxnId="{2D375974-48C7-4CC0-A2D4-6E1F2490092F}">
      <dgm:prSet/>
      <dgm:spPr/>
      <dgm:t>
        <a:bodyPr/>
        <a:lstStyle/>
        <a:p>
          <a:endParaRPr lang="en-US"/>
        </a:p>
      </dgm:t>
    </dgm:pt>
    <dgm:pt modelId="{095622C0-BFF9-47CC-B917-33CB161DD407}" type="sibTrans" cxnId="{2D375974-48C7-4CC0-A2D4-6E1F2490092F}">
      <dgm:prSet/>
      <dgm:spPr/>
      <dgm:t>
        <a:bodyPr/>
        <a:lstStyle/>
        <a:p>
          <a:endParaRPr lang="en-US"/>
        </a:p>
      </dgm:t>
    </dgm:pt>
    <dgm:pt modelId="{BEEDE905-BCB8-4231-929D-6FAFDA13379E}">
      <dgm:prSet/>
      <dgm:spPr/>
      <dgm:t>
        <a:bodyPr/>
        <a:lstStyle/>
        <a:p>
          <a:r>
            <a:rPr lang="en-US"/>
            <a:t>Ryan Denniger </a:t>
          </a:r>
        </a:p>
      </dgm:t>
    </dgm:pt>
    <dgm:pt modelId="{0B072964-7C3E-4C9E-BF74-791C0FC07054}" type="parTrans" cxnId="{D784D408-8FC3-4CCF-A5B9-9F31A79FF532}">
      <dgm:prSet/>
      <dgm:spPr/>
      <dgm:t>
        <a:bodyPr/>
        <a:lstStyle/>
        <a:p>
          <a:endParaRPr lang="en-US"/>
        </a:p>
      </dgm:t>
    </dgm:pt>
    <dgm:pt modelId="{176BCC3D-7440-4E05-B6EA-94ABB7A8BD8C}" type="sibTrans" cxnId="{D784D408-8FC3-4CCF-A5B9-9F31A79FF532}">
      <dgm:prSet/>
      <dgm:spPr/>
      <dgm:t>
        <a:bodyPr/>
        <a:lstStyle/>
        <a:p>
          <a:endParaRPr lang="en-US"/>
        </a:p>
      </dgm:t>
    </dgm:pt>
    <dgm:pt modelId="{FE53FD33-B1B7-4893-B283-F474B872029C}">
      <dgm:prSet/>
      <dgm:spPr/>
      <dgm:t>
        <a:bodyPr/>
        <a:lstStyle/>
        <a:p>
          <a:r>
            <a:rPr lang="en-US"/>
            <a:t>Suhasini Varma</a:t>
          </a:r>
        </a:p>
      </dgm:t>
    </dgm:pt>
    <dgm:pt modelId="{1063421B-45D2-4437-90F7-821933AB4A28}" type="parTrans" cxnId="{A9DE54F6-A938-4E61-9394-9B4DA57709D7}">
      <dgm:prSet/>
      <dgm:spPr/>
      <dgm:t>
        <a:bodyPr/>
        <a:lstStyle/>
        <a:p>
          <a:endParaRPr lang="en-US"/>
        </a:p>
      </dgm:t>
    </dgm:pt>
    <dgm:pt modelId="{706661DF-8F3A-4936-BD8A-445CF8616722}" type="sibTrans" cxnId="{A9DE54F6-A938-4E61-9394-9B4DA57709D7}">
      <dgm:prSet/>
      <dgm:spPr/>
      <dgm:t>
        <a:bodyPr/>
        <a:lstStyle/>
        <a:p>
          <a:endParaRPr lang="en-US"/>
        </a:p>
      </dgm:t>
    </dgm:pt>
    <dgm:pt modelId="{4F0097FE-A97A-4C9C-B9DA-F58E42439465}" type="pres">
      <dgm:prSet presAssocID="{4102F46D-D8B8-4C23-9A2E-085D4D09CF5A}" presName="vert0" presStyleCnt="0">
        <dgm:presLayoutVars>
          <dgm:dir/>
          <dgm:animOne val="branch"/>
          <dgm:animLvl val="lvl"/>
        </dgm:presLayoutVars>
      </dgm:prSet>
      <dgm:spPr/>
    </dgm:pt>
    <dgm:pt modelId="{89CB2D6E-4265-4C4C-B4E5-F62C4843098E}" type="pres">
      <dgm:prSet presAssocID="{3942248F-C3C6-49A6-9FB3-93F1D4EBD530}" presName="thickLine" presStyleLbl="alignNode1" presStyleIdx="0" presStyleCnt="6"/>
      <dgm:spPr/>
    </dgm:pt>
    <dgm:pt modelId="{1AEBC5AD-57A5-4D52-9516-0A63CF46E0F4}" type="pres">
      <dgm:prSet presAssocID="{3942248F-C3C6-49A6-9FB3-93F1D4EBD530}" presName="horz1" presStyleCnt="0"/>
      <dgm:spPr/>
    </dgm:pt>
    <dgm:pt modelId="{5BBDE5B9-36FE-4780-BA0F-E8CD53B04FE1}" type="pres">
      <dgm:prSet presAssocID="{3942248F-C3C6-49A6-9FB3-93F1D4EBD530}" presName="tx1" presStyleLbl="revTx" presStyleIdx="0" presStyleCnt="6"/>
      <dgm:spPr/>
    </dgm:pt>
    <dgm:pt modelId="{496F28B9-14FA-4523-94CC-3C47D0FD7BB0}" type="pres">
      <dgm:prSet presAssocID="{3942248F-C3C6-49A6-9FB3-93F1D4EBD530}" presName="vert1" presStyleCnt="0"/>
      <dgm:spPr/>
    </dgm:pt>
    <dgm:pt modelId="{354BCFAF-08E0-4B92-9B97-9B99F5683035}" type="pres">
      <dgm:prSet presAssocID="{6D09E36B-B4A3-4774-A495-724EF2D5681A}" presName="thickLine" presStyleLbl="alignNode1" presStyleIdx="1" presStyleCnt="6"/>
      <dgm:spPr/>
    </dgm:pt>
    <dgm:pt modelId="{9C7621B0-006A-48EF-8F5C-E758AA8EB206}" type="pres">
      <dgm:prSet presAssocID="{6D09E36B-B4A3-4774-A495-724EF2D5681A}" presName="horz1" presStyleCnt="0"/>
      <dgm:spPr/>
    </dgm:pt>
    <dgm:pt modelId="{66712ECD-E744-426A-BEF1-2A21FFB88A6B}" type="pres">
      <dgm:prSet presAssocID="{6D09E36B-B4A3-4774-A495-724EF2D5681A}" presName="tx1" presStyleLbl="revTx" presStyleIdx="1" presStyleCnt="6"/>
      <dgm:spPr/>
    </dgm:pt>
    <dgm:pt modelId="{2F252361-72FC-44D4-B4B4-D3673BE3E201}" type="pres">
      <dgm:prSet presAssocID="{6D09E36B-B4A3-4774-A495-724EF2D5681A}" presName="vert1" presStyleCnt="0"/>
      <dgm:spPr/>
    </dgm:pt>
    <dgm:pt modelId="{79C02F80-375E-4932-BC1B-E38BA19A09FE}" type="pres">
      <dgm:prSet presAssocID="{52309073-D83F-44DD-BF47-DB7414B6FC8E}" presName="thickLine" presStyleLbl="alignNode1" presStyleIdx="2" presStyleCnt="6"/>
      <dgm:spPr/>
    </dgm:pt>
    <dgm:pt modelId="{0C9AA0CC-A5F2-4FB9-AB28-87588745BBB7}" type="pres">
      <dgm:prSet presAssocID="{52309073-D83F-44DD-BF47-DB7414B6FC8E}" presName="horz1" presStyleCnt="0"/>
      <dgm:spPr/>
    </dgm:pt>
    <dgm:pt modelId="{BD69A16D-AC8E-4EA5-8D17-67DD42D97549}" type="pres">
      <dgm:prSet presAssocID="{52309073-D83F-44DD-BF47-DB7414B6FC8E}" presName="tx1" presStyleLbl="revTx" presStyleIdx="2" presStyleCnt="6"/>
      <dgm:spPr/>
    </dgm:pt>
    <dgm:pt modelId="{37DDA501-81E8-44FF-9FFD-99AB59230CF3}" type="pres">
      <dgm:prSet presAssocID="{52309073-D83F-44DD-BF47-DB7414B6FC8E}" presName="vert1" presStyleCnt="0"/>
      <dgm:spPr/>
    </dgm:pt>
    <dgm:pt modelId="{EA54A874-9A01-4F80-85E0-8059D0595CE3}" type="pres">
      <dgm:prSet presAssocID="{56C4A5BF-C3F3-4F14-BA6D-CD65503C500F}" presName="thickLine" presStyleLbl="alignNode1" presStyleIdx="3" presStyleCnt="6"/>
      <dgm:spPr/>
    </dgm:pt>
    <dgm:pt modelId="{B644AAB6-A2EA-443D-872F-6EBFD73840ED}" type="pres">
      <dgm:prSet presAssocID="{56C4A5BF-C3F3-4F14-BA6D-CD65503C500F}" presName="horz1" presStyleCnt="0"/>
      <dgm:spPr/>
    </dgm:pt>
    <dgm:pt modelId="{90C18F36-4B1C-43B5-90F1-23F5C96FF33D}" type="pres">
      <dgm:prSet presAssocID="{56C4A5BF-C3F3-4F14-BA6D-CD65503C500F}" presName="tx1" presStyleLbl="revTx" presStyleIdx="3" presStyleCnt="6"/>
      <dgm:spPr/>
    </dgm:pt>
    <dgm:pt modelId="{39CAE5D3-C83D-4ABF-A0B5-031F091A2287}" type="pres">
      <dgm:prSet presAssocID="{56C4A5BF-C3F3-4F14-BA6D-CD65503C500F}" presName="vert1" presStyleCnt="0"/>
      <dgm:spPr/>
    </dgm:pt>
    <dgm:pt modelId="{FD2967EE-94C9-43DF-B00F-FD810CF6DC1C}" type="pres">
      <dgm:prSet presAssocID="{BEEDE905-BCB8-4231-929D-6FAFDA13379E}" presName="thickLine" presStyleLbl="alignNode1" presStyleIdx="4" presStyleCnt="6"/>
      <dgm:spPr/>
    </dgm:pt>
    <dgm:pt modelId="{4016BE40-6E72-41B0-A93D-47597428CE27}" type="pres">
      <dgm:prSet presAssocID="{BEEDE905-BCB8-4231-929D-6FAFDA13379E}" presName="horz1" presStyleCnt="0"/>
      <dgm:spPr/>
    </dgm:pt>
    <dgm:pt modelId="{495FB615-8D55-4ECF-B46B-1CE565F771E1}" type="pres">
      <dgm:prSet presAssocID="{BEEDE905-BCB8-4231-929D-6FAFDA13379E}" presName="tx1" presStyleLbl="revTx" presStyleIdx="4" presStyleCnt="6"/>
      <dgm:spPr/>
    </dgm:pt>
    <dgm:pt modelId="{E1E2997F-2557-43EB-8E01-8388EAA2DC84}" type="pres">
      <dgm:prSet presAssocID="{BEEDE905-BCB8-4231-929D-6FAFDA13379E}" presName="vert1" presStyleCnt="0"/>
      <dgm:spPr/>
    </dgm:pt>
    <dgm:pt modelId="{19A8ECA4-D1DD-47DB-9757-2454D6705452}" type="pres">
      <dgm:prSet presAssocID="{FE53FD33-B1B7-4893-B283-F474B872029C}" presName="thickLine" presStyleLbl="alignNode1" presStyleIdx="5" presStyleCnt="6"/>
      <dgm:spPr/>
    </dgm:pt>
    <dgm:pt modelId="{745F7734-ACD7-48E6-9687-8581637B1C0B}" type="pres">
      <dgm:prSet presAssocID="{FE53FD33-B1B7-4893-B283-F474B872029C}" presName="horz1" presStyleCnt="0"/>
      <dgm:spPr/>
    </dgm:pt>
    <dgm:pt modelId="{434E0BF5-48E6-4E31-988C-A3527BF747E9}" type="pres">
      <dgm:prSet presAssocID="{FE53FD33-B1B7-4893-B283-F474B872029C}" presName="tx1" presStyleLbl="revTx" presStyleIdx="5" presStyleCnt="6"/>
      <dgm:spPr/>
    </dgm:pt>
    <dgm:pt modelId="{5D7D528A-60D2-44ED-BAD2-10F9BBEAAA17}" type="pres">
      <dgm:prSet presAssocID="{FE53FD33-B1B7-4893-B283-F474B872029C}" presName="vert1" presStyleCnt="0"/>
      <dgm:spPr/>
    </dgm:pt>
  </dgm:ptLst>
  <dgm:cxnLst>
    <dgm:cxn modelId="{D784D408-8FC3-4CCF-A5B9-9F31A79FF532}" srcId="{4102F46D-D8B8-4C23-9A2E-085D4D09CF5A}" destId="{BEEDE905-BCB8-4231-929D-6FAFDA13379E}" srcOrd="4" destOrd="0" parTransId="{0B072964-7C3E-4C9E-BF74-791C0FC07054}" sibTransId="{176BCC3D-7440-4E05-B6EA-94ABB7A8BD8C}"/>
    <dgm:cxn modelId="{B72AE40B-3341-4656-A90D-4FFF2D508272}" type="presOf" srcId="{52309073-D83F-44DD-BF47-DB7414B6FC8E}" destId="{BD69A16D-AC8E-4EA5-8D17-67DD42D97549}" srcOrd="0" destOrd="0" presId="urn:microsoft.com/office/officeart/2008/layout/LinedList"/>
    <dgm:cxn modelId="{A787F626-61D4-476A-8D48-2E5CDDD9FDC8}" srcId="{4102F46D-D8B8-4C23-9A2E-085D4D09CF5A}" destId="{52309073-D83F-44DD-BF47-DB7414B6FC8E}" srcOrd="2" destOrd="0" parTransId="{86D06724-1481-4EDD-8CDC-FB593273D513}" sibTransId="{6EBC1FFF-5070-4A30-BF40-7A26A77C36AD}"/>
    <dgm:cxn modelId="{03E9F027-311C-4A68-BE60-A6164F830F01}" type="presOf" srcId="{3942248F-C3C6-49A6-9FB3-93F1D4EBD530}" destId="{5BBDE5B9-36FE-4780-BA0F-E8CD53B04FE1}" srcOrd="0" destOrd="0" presId="urn:microsoft.com/office/officeart/2008/layout/LinedList"/>
    <dgm:cxn modelId="{36ED7A2E-F53B-49C3-9FA2-8A1F14FF7F7C}" type="presOf" srcId="{56C4A5BF-C3F3-4F14-BA6D-CD65503C500F}" destId="{90C18F36-4B1C-43B5-90F1-23F5C96FF33D}" srcOrd="0" destOrd="0" presId="urn:microsoft.com/office/officeart/2008/layout/LinedList"/>
    <dgm:cxn modelId="{5C2CA238-CAD2-4E73-AAF4-D14FE2C38367}" type="presOf" srcId="{6D09E36B-B4A3-4774-A495-724EF2D5681A}" destId="{66712ECD-E744-426A-BEF1-2A21FFB88A6B}" srcOrd="0" destOrd="0" presId="urn:microsoft.com/office/officeart/2008/layout/LinedList"/>
    <dgm:cxn modelId="{2D375974-48C7-4CC0-A2D4-6E1F2490092F}" srcId="{4102F46D-D8B8-4C23-9A2E-085D4D09CF5A}" destId="{56C4A5BF-C3F3-4F14-BA6D-CD65503C500F}" srcOrd="3" destOrd="0" parTransId="{68E75C47-D05D-438B-91DE-2918DB1816E9}" sibTransId="{095622C0-BFF9-47CC-B917-33CB161DD407}"/>
    <dgm:cxn modelId="{8BB10387-DCEB-4F1D-96BD-5C82D757EBD1}" type="presOf" srcId="{4102F46D-D8B8-4C23-9A2E-085D4D09CF5A}" destId="{4F0097FE-A97A-4C9C-B9DA-F58E42439465}" srcOrd="0" destOrd="0" presId="urn:microsoft.com/office/officeart/2008/layout/LinedList"/>
    <dgm:cxn modelId="{D0498E88-D09A-4044-88DE-5D6B62E3512B}" type="presOf" srcId="{BEEDE905-BCB8-4231-929D-6FAFDA13379E}" destId="{495FB615-8D55-4ECF-B46B-1CE565F771E1}" srcOrd="0" destOrd="0" presId="urn:microsoft.com/office/officeart/2008/layout/LinedList"/>
    <dgm:cxn modelId="{0D06A2AB-6C18-4B1F-9E61-AD9B03F26144}" type="presOf" srcId="{FE53FD33-B1B7-4893-B283-F474B872029C}" destId="{434E0BF5-48E6-4E31-988C-A3527BF747E9}" srcOrd="0" destOrd="0" presId="urn:microsoft.com/office/officeart/2008/layout/LinedList"/>
    <dgm:cxn modelId="{F5D611D5-3FF8-433D-A672-F1244919E724}" srcId="{4102F46D-D8B8-4C23-9A2E-085D4D09CF5A}" destId="{6D09E36B-B4A3-4774-A495-724EF2D5681A}" srcOrd="1" destOrd="0" parTransId="{C7719CBE-8E80-490D-9CF8-7312BC180793}" sibTransId="{6CFF432C-A03A-4FD2-8A28-945C8B8606E3}"/>
    <dgm:cxn modelId="{D078B7DC-1C63-43C2-A6FF-0DE58D223EF0}" srcId="{4102F46D-D8B8-4C23-9A2E-085D4D09CF5A}" destId="{3942248F-C3C6-49A6-9FB3-93F1D4EBD530}" srcOrd="0" destOrd="0" parTransId="{3892057B-3F1A-4B2F-A096-540256678427}" sibTransId="{90AF7DCC-4E65-4B67-9528-4053B764B08A}"/>
    <dgm:cxn modelId="{A9DE54F6-A938-4E61-9394-9B4DA57709D7}" srcId="{4102F46D-D8B8-4C23-9A2E-085D4D09CF5A}" destId="{FE53FD33-B1B7-4893-B283-F474B872029C}" srcOrd="5" destOrd="0" parTransId="{1063421B-45D2-4437-90F7-821933AB4A28}" sibTransId="{706661DF-8F3A-4936-BD8A-445CF8616722}"/>
    <dgm:cxn modelId="{014D5CB0-4F83-46C8-ACE0-1288FAFE692C}" type="presParOf" srcId="{4F0097FE-A97A-4C9C-B9DA-F58E42439465}" destId="{89CB2D6E-4265-4C4C-B4E5-F62C4843098E}" srcOrd="0" destOrd="0" presId="urn:microsoft.com/office/officeart/2008/layout/LinedList"/>
    <dgm:cxn modelId="{1CC7F947-27B3-4BC7-B04A-B9B06D2E13AC}" type="presParOf" srcId="{4F0097FE-A97A-4C9C-B9DA-F58E42439465}" destId="{1AEBC5AD-57A5-4D52-9516-0A63CF46E0F4}" srcOrd="1" destOrd="0" presId="urn:microsoft.com/office/officeart/2008/layout/LinedList"/>
    <dgm:cxn modelId="{8FF0F300-0FDB-450E-9F52-8E6C7A39D8C0}" type="presParOf" srcId="{1AEBC5AD-57A5-4D52-9516-0A63CF46E0F4}" destId="{5BBDE5B9-36FE-4780-BA0F-E8CD53B04FE1}" srcOrd="0" destOrd="0" presId="urn:microsoft.com/office/officeart/2008/layout/LinedList"/>
    <dgm:cxn modelId="{E42ACDEF-C177-47D2-8129-E09E4EB750CB}" type="presParOf" srcId="{1AEBC5AD-57A5-4D52-9516-0A63CF46E0F4}" destId="{496F28B9-14FA-4523-94CC-3C47D0FD7BB0}" srcOrd="1" destOrd="0" presId="urn:microsoft.com/office/officeart/2008/layout/LinedList"/>
    <dgm:cxn modelId="{AEFF5408-5D29-4242-84E6-B788B4336B90}" type="presParOf" srcId="{4F0097FE-A97A-4C9C-B9DA-F58E42439465}" destId="{354BCFAF-08E0-4B92-9B97-9B99F5683035}" srcOrd="2" destOrd="0" presId="urn:microsoft.com/office/officeart/2008/layout/LinedList"/>
    <dgm:cxn modelId="{FF627FC1-DA89-4045-BE4D-641CB0FA2C47}" type="presParOf" srcId="{4F0097FE-A97A-4C9C-B9DA-F58E42439465}" destId="{9C7621B0-006A-48EF-8F5C-E758AA8EB206}" srcOrd="3" destOrd="0" presId="urn:microsoft.com/office/officeart/2008/layout/LinedList"/>
    <dgm:cxn modelId="{2B722A58-77EF-47A8-816A-64FF5BC1C630}" type="presParOf" srcId="{9C7621B0-006A-48EF-8F5C-E758AA8EB206}" destId="{66712ECD-E744-426A-BEF1-2A21FFB88A6B}" srcOrd="0" destOrd="0" presId="urn:microsoft.com/office/officeart/2008/layout/LinedList"/>
    <dgm:cxn modelId="{C9895D3A-13D1-4F86-AE1D-64643E7B42E4}" type="presParOf" srcId="{9C7621B0-006A-48EF-8F5C-E758AA8EB206}" destId="{2F252361-72FC-44D4-B4B4-D3673BE3E201}" srcOrd="1" destOrd="0" presId="urn:microsoft.com/office/officeart/2008/layout/LinedList"/>
    <dgm:cxn modelId="{405F330A-0C72-4A81-A3C8-C45381A2836C}" type="presParOf" srcId="{4F0097FE-A97A-4C9C-B9DA-F58E42439465}" destId="{79C02F80-375E-4932-BC1B-E38BA19A09FE}" srcOrd="4" destOrd="0" presId="urn:microsoft.com/office/officeart/2008/layout/LinedList"/>
    <dgm:cxn modelId="{2CC9F93A-5790-4B04-A109-F4255A624E45}" type="presParOf" srcId="{4F0097FE-A97A-4C9C-B9DA-F58E42439465}" destId="{0C9AA0CC-A5F2-4FB9-AB28-87588745BBB7}" srcOrd="5" destOrd="0" presId="urn:microsoft.com/office/officeart/2008/layout/LinedList"/>
    <dgm:cxn modelId="{3F70D938-32B5-4A93-BBD3-E13244174F09}" type="presParOf" srcId="{0C9AA0CC-A5F2-4FB9-AB28-87588745BBB7}" destId="{BD69A16D-AC8E-4EA5-8D17-67DD42D97549}" srcOrd="0" destOrd="0" presId="urn:microsoft.com/office/officeart/2008/layout/LinedList"/>
    <dgm:cxn modelId="{707242BC-7214-44E6-8525-416FEE1DCD95}" type="presParOf" srcId="{0C9AA0CC-A5F2-4FB9-AB28-87588745BBB7}" destId="{37DDA501-81E8-44FF-9FFD-99AB59230CF3}" srcOrd="1" destOrd="0" presId="urn:microsoft.com/office/officeart/2008/layout/LinedList"/>
    <dgm:cxn modelId="{0433DE6F-F416-4810-A308-94392688B983}" type="presParOf" srcId="{4F0097FE-A97A-4C9C-B9DA-F58E42439465}" destId="{EA54A874-9A01-4F80-85E0-8059D0595CE3}" srcOrd="6" destOrd="0" presId="urn:microsoft.com/office/officeart/2008/layout/LinedList"/>
    <dgm:cxn modelId="{04442453-241F-4913-8E57-E1E5E7EB19E7}" type="presParOf" srcId="{4F0097FE-A97A-4C9C-B9DA-F58E42439465}" destId="{B644AAB6-A2EA-443D-872F-6EBFD73840ED}" srcOrd="7" destOrd="0" presId="urn:microsoft.com/office/officeart/2008/layout/LinedList"/>
    <dgm:cxn modelId="{00328306-8488-489C-8827-9789038B03A0}" type="presParOf" srcId="{B644AAB6-A2EA-443D-872F-6EBFD73840ED}" destId="{90C18F36-4B1C-43B5-90F1-23F5C96FF33D}" srcOrd="0" destOrd="0" presId="urn:microsoft.com/office/officeart/2008/layout/LinedList"/>
    <dgm:cxn modelId="{E6FF4079-110E-4BD3-BCD7-2582E30CF111}" type="presParOf" srcId="{B644AAB6-A2EA-443D-872F-6EBFD73840ED}" destId="{39CAE5D3-C83D-4ABF-A0B5-031F091A2287}" srcOrd="1" destOrd="0" presId="urn:microsoft.com/office/officeart/2008/layout/LinedList"/>
    <dgm:cxn modelId="{A2064725-452F-4A56-9CF7-6108E2B5EF53}" type="presParOf" srcId="{4F0097FE-A97A-4C9C-B9DA-F58E42439465}" destId="{FD2967EE-94C9-43DF-B00F-FD810CF6DC1C}" srcOrd="8" destOrd="0" presId="urn:microsoft.com/office/officeart/2008/layout/LinedList"/>
    <dgm:cxn modelId="{47644466-1C2F-455B-8123-22CBA4B6AEED}" type="presParOf" srcId="{4F0097FE-A97A-4C9C-B9DA-F58E42439465}" destId="{4016BE40-6E72-41B0-A93D-47597428CE27}" srcOrd="9" destOrd="0" presId="urn:microsoft.com/office/officeart/2008/layout/LinedList"/>
    <dgm:cxn modelId="{3CCDC113-001F-4A3A-837A-269C65D5F315}" type="presParOf" srcId="{4016BE40-6E72-41B0-A93D-47597428CE27}" destId="{495FB615-8D55-4ECF-B46B-1CE565F771E1}" srcOrd="0" destOrd="0" presId="urn:microsoft.com/office/officeart/2008/layout/LinedList"/>
    <dgm:cxn modelId="{D6B18F35-72A7-4FC7-BE08-4F78A10A0BE9}" type="presParOf" srcId="{4016BE40-6E72-41B0-A93D-47597428CE27}" destId="{E1E2997F-2557-43EB-8E01-8388EAA2DC84}" srcOrd="1" destOrd="0" presId="urn:microsoft.com/office/officeart/2008/layout/LinedList"/>
    <dgm:cxn modelId="{7AE46D50-A898-4E76-AB76-5C8A37B44250}" type="presParOf" srcId="{4F0097FE-A97A-4C9C-B9DA-F58E42439465}" destId="{19A8ECA4-D1DD-47DB-9757-2454D6705452}" srcOrd="10" destOrd="0" presId="urn:microsoft.com/office/officeart/2008/layout/LinedList"/>
    <dgm:cxn modelId="{62E466DA-A3EC-4950-9119-087F8CD24801}" type="presParOf" srcId="{4F0097FE-A97A-4C9C-B9DA-F58E42439465}" destId="{745F7734-ACD7-48E6-9687-8581637B1C0B}" srcOrd="11" destOrd="0" presId="urn:microsoft.com/office/officeart/2008/layout/LinedList"/>
    <dgm:cxn modelId="{50A71431-00CF-4228-9D7C-B37D3408E1B8}" type="presParOf" srcId="{745F7734-ACD7-48E6-9687-8581637B1C0B}" destId="{434E0BF5-48E6-4E31-988C-A3527BF747E9}" srcOrd="0" destOrd="0" presId="urn:microsoft.com/office/officeart/2008/layout/LinedList"/>
    <dgm:cxn modelId="{F1BC285B-7951-4210-8F52-94FC026048EC}" type="presParOf" srcId="{745F7734-ACD7-48E6-9687-8581637B1C0B}" destId="{5D7D528A-60D2-44ED-BAD2-10F9BBEAAA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E4E44C-7BEC-4525-8F47-444979D4DF4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53D419-98E6-4729-968F-66035CE6A231}">
      <dgm:prSet/>
      <dgm:spPr/>
      <dgm:t>
        <a:bodyPr/>
        <a:lstStyle/>
        <a:p>
          <a:pPr>
            <a:defRPr b="1"/>
          </a:pPr>
          <a:r>
            <a:rPr lang="en-US"/>
            <a:t>Scope</a:t>
          </a:r>
        </a:p>
      </dgm:t>
    </dgm:pt>
    <dgm:pt modelId="{AD94C278-1CC5-48F0-9204-C412C469A3A7}" type="parTrans" cxnId="{72427E66-3E98-4740-B7D8-AD0150ED093F}">
      <dgm:prSet/>
      <dgm:spPr/>
      <dgm:t>
        <a:bodyPr/>
        <a:lstStyle/>
        <a:p>
          <a:endParaRPr lang="en-US"/>
        </a:p>
      </dgm:t>
    </dgm:pt>
    <dgm:pt modelId="{B3034552-A860-4B72-8E69-0B764D4B6367}" type="sibTrans" cxnId="{72427E66-3E98-4740-B7D8-AD0150ED093F}">
      <dgm:prSet/>
      <dgm:spPr/>
      <dgm:t>
        <a:bodyPr/>
        <a:lstStyle/>
        <a:p>
          <a:endParaRPr lang="en-US"/>
        </a:p>
      </dgm:t>
    </dgm:pt>
    <dgm:pt modelId="{BFCFD1C0-C23F-42ED-9969-5C3AB88729C3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Explore the processes involved in data engineering to create an effective database system</a:t>
          </a:r>
        </a:p>
      </dgm:t>
    </dgm:pt>
    <dgm:pt modelId="{B948D395-67E2-44B5-A29B-D85ADBEB4096}" type="parTrans" cxnId="{F1809E7E-09E7-409C-95C4-89099896B1A8}">
      <dgm:prSet/>
      <dgm:spPr/>
      <dgm:t>
        <a:bodyPr/>
        <a:lstStyle/>
        <a:p>
          <a:endParaRPr lang="en-US"/>
        </a:p>
      </dgm:t>
    </dgm:pt>
    <dgm:pt modelId="{C28AEA88-B077-4F7E-96D5-93BC0A0F53E1}" type="sibTrans" cxnId="{F1809E7E-09E7-409C-95C4-89099896B1A8}">
      <dgm:prSet/>
      <dgm:spPr/>
      <dgm:t>
        <a:bodyPr/>
        <a:lstStyle/>
        <a:p>
          <a:endParaRPr lang="en-US"/>
        </a:p>
      </dgm:t>
    </dgm:pt>
    <dgm:pt modelId="{26999D7B-2617-40FD-A807-A4668CBAB41C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/>
            <a:t>Collect and store performance data for four key companies in the consumer discretionary sector: Amazon, Home Depot, McDonald’s, and Tesla</a:t>
          </a:r>
        </a:p>
      </dgm:t>
    </dgm:pt>
    <dgm:pt modelId="{D1F6A82B-144F-4A4E-A940-E12691FB0458}" type="parTrans" cxnId="{649A4BCD-2780-4D4E-AF69-52EC74FD6A8C}">
      <dgm:prSet/>
      <dgm:spPr/>
      <dgm:t>
        <a:bodyPr/>
        <a:lstStyle/>
        <a:p>
          <a:endParaRPr lang="en-US"/>
        </a:p>
      </dgm:t>
    </dgm:pt>
    <dgm:pt modelId="{EC3E35F7-D485-4A32-AD0E-7403B56B773C}" type="sibTrans" cxnId="{649A4BCD-2780-4D4E-AF69-52EC74FD6A8C}">
      <dgm:prSet/>
      <dgm:spPr/>
      <dgm:t>
        <a:bodyPr/>
        <a:lstStyle/>
        <a:p>
          <a:endParaRPr lang="en-US"/>
        </a:p>
      </dgm:t>
    </dgm:pt>
    <dgm:pt modelId="{74AB90ED-94A1-4D75-AB28-C2BFCC963B3A}">
      <dgm:prSet/>
      <dgm:spPr/>
      <dgm:t>
        <a:bodyPr/>
        <a:lstStyle/>
        <a:p>
          <a:pPr>
            <a:defRPr b="1"/>
          </a:pPr>
          <a:r>
            <a:rPr lang="en-US"/>
            <a:t>Approach</a:t>
          </a:r>
        </a:p>
      </dgm:t>
    </dgm:pt>
    <dgm:pt modelId="{8F94DDD7-45A8-4D10-A03F-EFDFAE3E5B3E}" type="parTrans" cxnId="{B820D782-EB1C-49DE-A8B0-C6F9BDE9D780}">
      <dgm:prSet/>
      <dgm:spPr/>
      <dgm:t>
        <a:bodyPr/>
        <a:lstStyle/>
        <a:p>
          <a:endParaRPr lang="en-US"/>
        </a:p>
      </dgm:t>
    </dgm:pt>
    <dgm:pt modelId="{BB0D3901-1C05-4AEE-B16D-2846680A92BD}" type="sibTrans" cxnId="{B820D782-EB1C-49DE-A8B0-C6F9BDE9D780}">
      <dgm:prSet/>
      <dgm:spPr/>
      <dgm:t>
        <a:bodyPr/>
        <a:lstStyle/>
        <a:p>
          <a:endParaRPr lang="en-US"/>
        </a:p>
      </dgm:t>
    </dgm:pt>
    <dgm:pt modelId="{5FCF34E1-DD1B-44F6-95CA-9D7ED97E156D}">
      <dgm:prSet/>
      <dgm:spPr/>
      <dgm:t>
        <a:bodyPr/>
        <a:lstStyle/>
        <a:p>
          <a:r>
            <a:rPr lang="en-US"/>
            <a:t>Data Engineering:  </a:t>
          </a:r>
        </a:p>
      </dgm:t>
    </dgm:pt>
    <dgm:pt modelId="{5C32F822-50F1-472E-92FD-3985F0E1E5B5}" type="parTrans" cxnId="{9595D94B-C481-43FA-AFF8-771D0D932BA5}">
      <dgm:prSet/>
      <dgm:spPr/>
      <dgm:t>
        <a:bodyPr/>
        <a:lstStyle/>
        <a:p>
          <a:endParaRPr lang="en-US"/>
        </a:p>
      </dgm:t>
    </dgm:pt>
    <dgm:pt modelId="{8475A12B-CC5C-469B-A7EB-CD2FD8F8803E}" type="sibTrans" cxnId="{9595D94B-C481-43FA-AFF8-771D0D932BA5}">
      <dgm:prSet/>
      <dgm:spPr/>
      <dgm:t>
        <a:bodyPr/>
        <a:lstStyle/>
        <a:p>
          <a:endParaRPr lang="en-US"/>
        </a:p>
      </dgm:t>
    </dgm:pt>
    <dgm:pt modelId="{B9DE32FA-1BA5-41C4-91A1-EA0D36FE55F7}">
      <dgm:prSet/>
      <dgm:spPr/>
      <dgm:t>
        <a:bodyPr/>
        <a:lstStyle/>
        <a:p>
          <a:r>
            <a:rPr lang="en-US"/>
            <a:t>Extract information from different sources</a:t>
          </a:r>
        </a:p>
      </dgm:t>
    </dgm:pt>
    <dgm:pt modelId="{001454C2-5C8D-44BD-B781-79CFE56DAC66}" type="parTrans" cxnId="{954ADA4A-C48B-4265-8E98-EC4080B783A1}">
      <dgm:prSet/>
      <dgm:spPr/>
      <dgm:t>
        <a:bodyPr/>
        <a:lstStyle/>
        <a:p>
          <a:endParaRPr lang="en-US"/>
        </a:p>
      </dgm:t>
    </dgm:pt>
    <dgm:pt modelId="{A3AB2CCF-BBBE-4B95-BCB8-8F5525F29CD2}" type="sibTrans" cxnId="{954ADA4A-C48B-4265-8E98-EC4080B783A1}">
      <dgm:prSet/>
      <dgm:spPr/>
      <dgm:t>
        <a:bodyPr/>
        <a:lstStyle/>
        <a:p>
          <a:endParaRPr lang="en-US"/>
        </a:p>
      </dgm:t>
    </dgm:pt>
    <dgm:pt modelId="{2DF3896E-720C-482A-A8CB-E4124B4E02E6}">
      <dgm:prSet/>
      <dgm:spPr/>
      <dgm:t>
        <a:bodyPr/>
        <a:lstStyle/>
        <a:p>
          <a:r>
            <a:rPr lang="en-US"/>
            <a:t>Transform the data to make it usable</a:t>
          </a:r>
        </a:p>
      </dgm:t>
    </dgm:pt>
    <dgm:pt modelId="{AEFAEE73-0778-4BBA-A777-BE6F475D3185}" type="parTrans" cxnId="{0780186F-0DD1-4396-A9BA-EAF6337036F7}">
      <dgm:prSet/>
      <dgm:spPr/>
      <dgm:t>
        <a:bodyPr/>
        <a:lstStyle/>
        <a:p>
          <a:endParaRPr lang="en-US"/>
        </a:p>
      </dgm:t>
    </dgm:pt>
    <dgm:pt modelId="{2A8F7D1B-7F99-4A05-ABAD-DFB40C143D93}" type="sibTrans" cxnId="{0780186F-0DD1-4396-A9BA-EAF6337036F7}">
      <dgm:prSet/>
      <dgm:spPr/>
      <dgm:t>
        <a:bodyPr/>
        <a:lstStyle/>
        <a:p>
          <a:endParaRPr lang="en-US"/>
        </a:p>
      </dgm:t>
    </dgm:pt>
    <dgm:pt modelId="{04CD776B-4A85-4EAC-BC73-2AE81568B9B7}">
      <dgm:prSet/>
      <dgm:spPr/>
      <dgm:t>
        <a:bodyPr/>
        <a:lstStyle/>
        <a:p>
          <a:r>
            <a:rPr lang="en-US"/>
            <a:t>Load the transformed data into SQLite DB </a:t>
          </a:r>
        </a:p>
      </dgm:t>
    </dgm:pt>
    <dgm:pt modelId="{6F9B1827-8301-4261-BC94-6A4BFD246623}" type="parTrans" cxnId="{2DADF36F-BC92-46E3-A71C-42151488D220}">
      <dgm:prSet/>
      <dgm:spPr/>
      <dgm:t>
        <a:bodyPr/>
        <a:lstStyle/>
        <a:p>
          <a:endParaRPr lang="en-US"/>
        </a:p>
      </dgm:t>
    </dgm:pt>
    <dgm:pt modelId="{EA391F7D-DCBE-4975-8878-D20D96BD0499}" type="sibTrans" cxnId="{2DADF36F-BC92-46E3-A71C-42151488D220}">
      <dgm:prSet/>
      <dgm:spPr/>
      <dgm:t>
        <a:bodyPr/>
        <a:lstStyle/>
        <a:p>
          <a:endParaRPr lang="en-US"/>
        </a:p>
      </dgm:t>
    </dgm:pt>
    <dgm:pt modelId="{AD393A4A-CFC1-4E5D-A1FC-860BDDEF0956}">
      <dgm:prSet/>
      <dgm:spPr/>
      <dgm:t>
        <a:bodyPr/>
        <a:lstStyle/>
        <a:p>
          <a:pPr>
            <a:defRPr b="1"/>
          </a:pPr>
          <a:r>
            <a:rPr lang="en-US"/>
            <a:t>Datasets</a:t>
          </a:r>
        </a:p>
      </dgm:t>
    </dgm:pt>
    <dgm:pt modelId="{513F78A7-68A0-4136-9A78-CE601662C530}" type="parTrans" cxnId="{A8049C55-6091-427B-9A97-1422E2D85906}">
      <dgm:prSet/>
      <dgm:spPr/>
      <dgm:t>
        <a:bodyPr/>
        <a:lstStyle/>
        <a:p>
          <a:endParaRPr lang="en-US"/>
        </a:p>
      </dgm:t>
    </dgm:pt>
    <dgm:pt modelId="{734300AE-16F5-400F-8343-83BC4286951D}" type="sibTrans" cxnId="{A8049C55-6091-427B-9A97-1422E2D85906}">
      <dgm:prSet/>
      <dgm:spPr/>
      <dgm:t>
        <a:bodyPr/>
        <a:lstStyle/>
        <a:p>
          <a:endParaRPr lang="en-US"/>
        </a:p>
      </dgm:t>
    </dgm:pt>
    <dgm:pt modelId="{63F121CF-740E-489C-BA42-5C5732BF6C59}">
      <dgm:prSet/>
      <dgm:spPr/>
      <dgm:t>
        <a:bodyPr/>
        <a:lstStyle/>
        <a:p>
          <a:r>
            <a:rPr lang="en-US"/>
            <a:t>Yahoo Finance </a:t>
          </a:r>
        </a:p>
        <a:p>
          <a:r>
            <a:rPr lang="en-US"/>
            <a:t>(</a:t>
          </a:r>
          <a:r>
            <a:rPr lang="en-US" err="1"/>
            <a:t>yfinance</a:t>
          </a:r>
          <a:r>
            <a:rPr lang="en-US"/>
            <a:t> python package)</a:t>
          </a:r>
        </a:p>
      </dgm:t>
    </dgm:pt>
    <dgm:pt modelId="{AE5FD0B7-577C-4D93-BF5A-9627179B6E53}" type="parTrans" cxnId="{3A60C2DB-67DE-4EEE-8A5A-FC2F65C8B098}">
      <dgm:prSet/>
      <dgm:spPr/>
      <dgm:t>
        <a:bodyPr/>
        <a:lstStyle/>
        <a:p>
          <a:endParaRPr lang="en-US"/>
        </a:p>
      </dgm:t>
    </dgm:pt>
    <dgm:pt modelId="{183B7131-BAC2-4696-A884-AD1869CCE7A7}" type="sibTrans" cxnId="{3A60C2DB-67DE-4EEE-8A5A-FC2F65C8B098}">
      <dgm:prSet/>
      <dgm:spPr/>
      <dgm:t>
        <a:bodyPr/>
        <a:lstStyle/>
        <a:p>
          <a:endParaRPr lang="en-US"/>
        </a:p>
      </dgm:t>
    </dgm:pt>
    <dgm:pt modelId="{7C72BB94-D3C3-4352-9296-BB98FB08DB8D}" type="pres">
      <dgm:prSet presAssocID="{AAE4E44C-7BEC-4525-8F47-444979D4DF4C}" presName="root" presStyleCnt="0">
        <dgm:presLayoutVars>
          <dgm:dir/>
          <dgm:resizeHandles val="exact"/>
        </dgm:presLayoutVars>
      </dgm:prSet>
      <dgm:spPr/>
    </dgm:pt>
    <dgm:pt modelId="{F46E3B12-EB61-4FB7-902A-9DED9AA7BFCC}" type="pres">
      <dgm:prSet presAssocID="{5F53D419-98E6-4729-968F-66035CE6A231}" presName="compNode" presStyleCnt="0"/>
      <dgm:spPr/>
    </dgm:pt>
    <dgm:pt modelId="{CFB5E04D-A6A5-44D2-A567-0F2FAC1D54FE}" type="pres">
      <dgm:prSet presAssocID="{5F53D419-98E6-4729-968F-66035CE6A23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553A3DA-DFFA-4909-80D2-216C6D886F67}" type="pres">
      <dgm:prSet presAssocID="{5F53D419-98E6-4729-968F-66035CE6A231}" presName="iconSpace" presStyleCnt="0"/>
      <dgm:spPr/>
    </dgm:pt>
    <dgm:pt modelId="{A0F9C3D2-FF77-4D07-816D-908E3D78ACC3}" type="pres">
      <dgm:prSet presAssocID="{5F53D419-98E6-4729-968F-66035CE6A231}" presName="parTx" presStyleLbl="revTx" presStyleIdx="0" presStyleCnt="6">
        <dgm:presLayoutVars>
          <dgm:chMax val="0"/>
          <dgm:chPref val="0"/>
        </dgm:presLayoutVars>
      </dgm:prSet>
      <dgm:spPr/>
    </dgm:pt>
    <dgm:pt modelId="{873EC80D-A7D9-40D1-B86C-A06A62C4C7EE}" type="pres">
      <dgm:prSet presAssocID="{5F53D419-98E6-4729-968F-66035CE6A231}" presName="txSpace" presStyleCnt="0"/>
      <dgm:spPr/>
    </dgm:pt>
    <dgm:pt modelId="{BBF4E063-2787-4023-AD44-6226771C4ECE}" type="pres">
      <dgm:prSet presAssocID="{5F53D419-98E6-4729-968F-66035CE6A231}" presName="desTx" presStyleLbl="revTx" presStyleIdx="1" presStyleCnt="6" custScaleX="123039">
        <dgm:presLayoutVars/>
      </dgm:prSet>
      <dgm:spPr/>
    </dgm:pt>
    <dgm:pt modelId="{F95C6573-A6A2-48A8-B0BC-67D0175554AF}" type="pres">
      <dgm:prSet presAssocID="{B3034552-A860-4B72-8E69-0B764D4B6367}" presName="sibTrans" presStyleCnt="0"/>
      <dgm:spPr/>
    </dgm:pt>
    <dgm:pt modelId="{6CB7C0BC-8DE1-4423-9536-12AFF79C156B}" type="pres">
      <dgm:prSet presAssocID="{74AB90ED-94A1-4D75-AB28-C2BFCC963B3A}" presName="compNode" presStyleCnt="0"/>
      <dgm:spPr/>
    </dgm:pt>
    <dgm:pt modelId="{18111A02-50F1-400A-BAE8-B9C27C23B77C}" type="pres">
      <dgm:prSet presAssocID="{74AB90ED-94A1-4D75-AB28-C2BFCC963B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B4E71C1-0E69-4FFC-98EF-C32DF83BB76E}" type="pres">
      <dgm:prSet presAssocID="{74AB90ED-94A1-4D75-AB28-C2BFCC963B3A}" presName="iconSpace" presStyleCnt="0"/>
      <dgm:spPr/>
    </dgm:pt>
    <dgm:pt modelId="{ABAF6950-729E-4299-A3AB-FB1131470245}" type="pres">
      <dgm:prSet presAssocID="{74AB90ED-94A1-4D75-AB28-C2BFCC963B3A}" presName="parTx" presStyleLbl="revTx" presStyleIdx="2" presStyleCnt="6">
        <dgm:presLayoutVars>
          <dgm:chMax val="0"/>
          <dgm:chPref val="0"/>
        </dgm:presLayoutVars>
      </dgm:prSet>
      <dgm:spPr/>
    </dgm:pt>
    <dgm:pt modelId="{93F693DE-87E8-4A06-814D-E5B071F1C7F9}" type="pres">
      <dgm:prSet presAssocID="{74AB90ED-94A1-4D75-AB28-C2BFCC963B3A}" presName="txSpace" presStyleCnt="0"/>
      <dgm:spPr/>
    </dgm:pt>
    <dgm:pt modelId="{CC23DDDB-D44A-4DC0-9F28-3C0D74E5658F}" type="pres">
      <dgm:prSet presAssocID="{74AB90ED-94A1-4D75-AB28-C2BFCC963B3A}" presName="desTx" presStyleLbl="revTx" presStyleIdx="3" presStyleCnt="6">
        <dgm:presLayoutVars/>
      </dgm:prSet>
      <dgm:spPr/>
    </dgm:pt>
    <dgm:pt modelId="{C627BCEB-8DC8-4F38-9BE2-CFA8BF216AEB}" type="pres">
      <dgm:prSet presAssocID="{BB0D3901-1C05-4AEE-B16D-2846680A92BD}" presName="sibTrans" presStyleCnt="0"/>
      <dgm:spPr/>
    </dgm:pt>
    <dgm:pt modelId="{2CFC2B17-D2B1-4CB0-9177-7F76FF3489A9}" type="pres">
      <dgm:prSet presAssocID="{AD393A4A-CFC1-4E5D-A1FC-860BDDEF0956}" presName="compNode" presStyleCnt="0"/>
      <dgm:spPr/>
    </dgm:pt>
    <dgm:pt modelId="{0C43D8F4-20FC-464E-BC94-D31AF346CDC1}" type="pres">
      <dgm:prSet presAssocID="{AD393A4A-CFC1-4E5D-A1FC-860BDDEF09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209EC13-1750-4D91-89B2-57E3C10E41AD}" type="pres">
      <dgm:prSet presAssocID="{AD393A4A-CFC1-4E5D-A1FC-860BDDEF0956}" presName="iconSpace" presStyleCnt="0"/>
      <dgm:spPr/>
    </dgm:pt>
    <dgm:pt modelId="{0A53C3A3-E8F4-415D-9735-B801CF980DA7}" type="pres">
      <dgm:prSet presAssocID="{AD393A4A-CFC1-4E5D-A1FC-860BDDEF0956}" presName="parTx" presStyleLbl="revTx" presStyleIdx="4" presStyleCnt="6">
        <dgm:presLayoutVars>
          <dgm:chMax val="0"/>
          <dgm:chPref val="0"/>
        </dgm:presLayoutVars>
      </dgm:prSet>
      <dgm:spPr/>
    </dgm:pt>
    <dgm:pt modelId="{4103E296-2307-4D83-9FC0-20D846694DDF}" type="pres">
      <dgm:prSet presAssocID="{AD393A4A-CFC1-4E5D-A1FC-860BDDEF0956}" presName="txSpace" presStyleCnt="0"/>
      <dgm:spPr/>
    </dgm:pt>
    <dgm:pt modelId="{7CD915D1-351C-42D1-97D7-481FEDBC07DC}" type="pres">
      <dgm:prSet presAssocID="{AD393A4A-CFC1-4E5D-A1FC-860BDDEF0956}" presName="desTx" presStyleLbl="revTx" presStyleIdx="5" presStyleCnt="6">
        <dgm:presLayoutVars/>
      </dgm:prSet>
      <dgm:spPr/>
    </dgm:pt>
  </dgm:ptLst>
  <dgm:cxnLst>
    <dgm:cxn modelId="{00781C03-8EBD-4231-BD03-A59E4EAECEB5}" type="presOf" srcId="{5FCF34E1-DD1B-44F6-95CA-9D7ED97E156D}" destId="{CC23DDDB-D44A-4DC0-9F28-3C0D74E5658F}" srcOrd="0" destOrd="0" presId="urn:microsoft.com/office/officeart/2018/2/layout/IconLabelDescriptionList"/>
    <dgm:cxn modelId="{D2C18B18-03E0-4216-B448-44DB39B975F3}" type="presOf" srcId="{BFCFD1C0-C23F-42ED-9969-5C3AB88729C3}" destId="{BBF4E063-2787-4023-AD44-6226771C4ECE}" srcOrd="0" destOrd="0" presId="urn:microsoft.com/office/officeart/2018/2/layout/IconLabelDescriptionList"/>
    <dgm:cxn modelId="{E8716133-EAF0-49B2-B38D-5BED980F7270}" type="presOf" srcId="{26999D7B-2617-40FD-A807-A4668CBAB41C}" destId="{BBF4E063-2787-4023-AD44-6226771C4ECE}" srcOrd="0" destOrd="1" presId="urn:microsoft.com/office/officeart/2018/2/layout/IconLabelDescriptionList"/>
    <dgm:cxn modelId="{72427E66-3E98-4740-B7D8-AD0150ED093F}" srcId="{AAE4E44C-7BEC-4525-8F47-444979D4DF4C}" destId="{5F53D419-98E6-4729-968F-66035CE6A231}" srcOrd="0" destOrd="0" parTransId="{AD94C278-1CC5-48F0-9204-C412C469A3A7}" sibTransId="{B3034552-A860-4B72-8E69-0B764D4B6367}"/>
    <dgm:cxn modelId="{954ADA4A-C48B-4265-8E98-EC4080B783A1}" srcId="{5FCF34E1-DD1B-44F6-95CA-9D7ED97E156D}" destId="{B9DE32FA-1BA5-41C4-91A1-EA0D36FE55F7}" srcOrd="0" destOrd="0" parTransId="{001454C2-5C8D-44BD-B781-79CFE56DAC66}" sibTransId="{A3AB2CCF-BBBE-4B95-BCB8-8F5525F29CD2}"/>
    <dgm:cxn modelId="{9595D94B-C481-43FA-AFF8-771D0D932BA5}" srcId="{74AB90ED-94A1-4D75-AB28-C2BFCC963B3A}" destId="{5FCF34E1-DD1B-44F6-95CA-9D7ED97E156D}" srcOrd="0" destOrd="0" parTransId="{5C32F822-50F1-472E-92FD-3985F0E1E5B5}" sibTransId="{8475A12B-CC5C-469B-A7EB-CD2FD8F8803E}"/>
    <dgm:cxn modelId="{D91CB34D-EDEC-4D3F-9E24-6A031F12D405}" type="presOf" srcId="{74AB90ED-94A1-4D75-AB28-C2BFCC963B3A}" destId="{ABAF6950-729E-4299-A3AB-FB1131470245}" srcOrd="0" destOrd="0" presId="urn:microsoft.com/office/officeart/2018/2/layout/IconLabelDescriptionList"/>
    <dgm:cxn modelId="{0780186F-0DD1-4396-A9BA-EAF6337036F7}" srcId="{5FCF34E1-DD1B-44F6-95CA-9D7ED97E156D}" destId="{2DF3896E-720C-482A-A8CB-E4124B4E02E6}" srcOrd="1" destOrd="0" parTransId="{AEFAEE73-0778-4BBA-A777-BE6F475D3185}" sibTransId="{2A8F7D1B-7F99-4A05-ABAD-DFB40C143D93}"/>
    <dgm:cxn modelId="{2DADF36F-BC92-46E3-A71C-42151488D220}" srcId="{5FCF34E1-DD1B-44F6-95CA-9D7ED97E156D}" destId="{04CD776B-4A85-4EAC-BC73-2AE81568B9B7}" srcOrd="2" destOrd="0" parTransId="{6F9B1827-8301-4261-BC94-6A4BFD246623}" sibTransId="{EA391F7D-DCBE-4975-8878-D20D96BD0499}"/>
    <dgm:cxn modelId="{A9309C51-0486-4E02-979A-0D77FA627F1C}" type="presOf" srcId="{2DF3896E-720C-482A-A8CB-E4124B4E02E6}" destId="{CC23DDDB-D44A-4DC0-9F28-3C0D74E5658F}" srcOrd="0" destOrd="2" presId="urn:microsoft.com/office/officeart/2018/2/layout/IconLabelDescriptionList"/>
    <dgm:cxn modelId="{A8049C55-6091-427B-9A97-1422E2D85906}" srcId="{AAE4E44C-7BEC-4525-8F47-444979D4DF4C}" destId="{AD393A4A-CFC1-4E5D-A1FC-860BDDEF0956}" srcOrd="2" destOrd="0" parTransId="{513F78A7-68A0-4136-9A78-CE601662C530}" sibTransId="{734300AE-16F5-400F-8343-83BC4286951D}"/>
    <dgm:cxn modelId="{D99ACA78-4D8B-4B4C-848D-D05AD2C2275E}" type="presOf" srcId="{5F53D419-98E6-4729-968F-66035CE6A231}" destId="{A0F9C3D2-FF77-4D07-816D-908E3D78ACC3}" srcOrd="0" destOrd="0" presId="urn:microsoft.com/office/officeart/2018/2/layout/IconLabelDescriptionList"/>
    <dgm:cxn modelId="{F1809E7E-09E7-409C-95C4-89099896B1A8}" srcId="{5F53D419-98E6-4729-968F-66035CE6A231}" destId="{BFCFD1C0-C23F-42ED-9969-5C3AB88729C3}" srcOrd="0" destOrd="0" parTransId="{B948D395-67E2-44B5-A29B-D85ADBEB4096}" sibTransId="{C28AEA88-B077-4F7E-96D5-93BC0A0F53E1}"/>
    <dgm:cxn modelId="{9F11B382-DBC2-4145-892F-073A3F51BA42}" type="presOf" srcId="{04CD776B-4A85-4EAC-BC73-2AE81568B9B7}" destId="{CC23DDDB-D44A-4DC0-9F28-3C0D74E5658F}" srcOrd="0" destOrd="3" presId="urn:microsoft.com/office/officeart/2018/2/layout/IconLabelDescriptionList"/>
    <dgm:cxn modelId="{B820D782-EB1C-49DE-A8B0-C6F9BDE9D780}" srcId="{AAE4E44C-7BEC-4525-8F47-444979D4DF4C}" destId="{74AB90ED-94A1-4D75-AB28-C2BFCC963B3A}" srcOrd="1" destOrd="0" parTransId="{8F94DDD7-45A8-4D10-A03F-EFDFAE3E5B3E}" sibTransId="{BB0D3901-1C05-4AEE-B16D-2846680A92BD}"/>
    <dgm:cxn modelId="{564E7383-6C3D-4B7D-8C27-B7E6BD7F46AB}" type="presOf" srcId="{AD393A4A-CFC1-4E5D-A1FC-860BDDEF0956}" destId="{0A53C3A3-E8F4-415D-9735-B801CF980DA7}" srcOrd="0" destOrd="0" presId="urn:microsoft.com/office/officeart/2018/2/layout/IconLabelDescriptionList"/>
    <dgm:cxn modelId="{50173385-8B6D-4FBF-B5CF-ED5A45941C52}" type="presOf" srcId="{63F121CF-740E-489C-BA42-5C5732BF6C59}" destId="{7CD915D1-351C-42D1-97D7-481FEDBC07DC}" srcOrd="0" destOrd="0" presId="urn:microsoft.com/office/officeart/2018/2/layout/IconLabelDescriptionList"/>
    <dgm:cxn modelId="{649A4BCD-2780-4D4E-AF69-52EC74FD6A8C}" srcId="{5F53D419-98E6-4729-968F-66035CE6A231}" destId="{26999D7B-2617-40FD-A807-A4668CBAB41C}" srcOrd="1" destOrd="0" parTransId="{D1F6A82B-144F-4A4E-A940-E12691FB0458}" sibTransId="{EC3E35F7-D485-4A32-AD0E-7403B56B773C}"/>
    <dgm:cxn modelId="{0E1CB0D0-9E57-4ABA-BAB5-CDA2A2A8A8A0}" type="presOf" srcId="{B9DE32FA-1BA5-41C4-91A1-EA0D36FE55F7}" destId="{CC23DDDB-D44A-4DC0-9F28-3C0D74E5658F}" srcOrd="0" destOrd="1" presId="urn:microsoft.com/office/officeart/2018/2/layout/IconLabelDescriptionList"/>
    <dgm:cxn modelId="{3A60C2DB-67DE-4EEE-8A5A-FC2F65C8B098}" srcId="{AD393A4A-CFC1-4E5D-A1FC-860BDDEF0956}" destId="{63F121CF-740E-489C-BA42-5C5732BF6C59}" srcOrd="0" destOrd="0" parTransId="{AE5FD0B7-577C-4D93-BF5A-9627179B6E53}" sibTransId="{183B7131-BAC2-4696-A884-AD1869CCE7A7}"/>
    <dgm:cxn modelId="{D15EE1E8-8A39-4969-9950-2C92E29B817A}" type="presOf" srcId="{AAE4E44C-7BEC-4525-8F47-444979D4DF4C}" destId="{7C72BB94-D3C3-4352-9296-BB98FB08DB8D}" srcOrd="0" destOrd="0" presId="urn:microsoft.com/office/officeart/2018/2/layout/IconLabelDescriptionList"/>
    <dgm:cxn modelId="{D7FFB979-65D3-4122-A54A-54CD01A2948E}" type="presParOf" srcId="{7C72BB94-D3C3-4352-9296-BB98FB08DB8D}" destId="{F46E3B12-EB61-4FB7-902A-9DED9AA7BFCC}" srcOrd="0" destOrd="0" presId="urn:microsoft.com/office/officeart/2018/2/layout/IconLabelDescriptionList"/>
    <dgm:cxn modelId="{E51D166C-2C69-4CBD-948F-C2E1AD8FB0E8}" type="presParOf" srcId="{F46E3B12-EB61-4FB7-902A-9DED9AA7BFCC}" destId="{CFB5E04D-A6A5-44D2-A567-0F2FAC1D54FE}" srcOrd="0" destOrd="0" presId="urn:microsoft.com/office/officeart/2018/2/layout/IconLabelDescriptionList"/>
    <dgm:cxn modelId="{8BBCD0AF-439C-426F-8E32-391DB277DEB2}" type="presParOf" srcId="{F46E3B12-EB61-4FB7-902A-9DED9AA7BFCC}" destId="{2553A3DA-DFFA-4909-80D2-216C6D886F67}" srcOrd="1" destOrd="0" presId="urn:microsoft.com/office/officeart/2018/2/layout/IconLabelDescriptionList"/>
    <dgm:cxn modelId="{609605F9-5E31-467D-B93F-C8BA1BA0326D}" type="presParOf" srcId="{F46E3B12-EB61-4FB7-902A-9DED9AA7BFCC}" destId="{A0F9C3D2-FF77-4D07-816D-908E3D78ACC3}" srcOrd="2" destOrd="0" presId="urn:microsoft.com/office/officeart/2018/2/layout/IconLabelDescriptionList"/>
    <dgm:cxn modelId="{48BAFFD8-F046-4769-8C95-1701D0C13797}" type="presParOf" srcId="{F46E3B12-EB61-4FB7-902A-9DED9AA7BFCC}" destId="{873EC80D-A7D9-40D1-B86C-A06A62C4C7EE}" srcOrd="3" destOrd="0" presId="urn:microsoft.com/office/officeart/2018/2/layout/IconLabelDescriptionList"/>
    <dgm:cxn modelId="{7B4DB3DE-637D-4D81-B4F1-191E2E8FF84D}" type="presParOf" srcId="{F46E3B12-EB61-4FB7-902A-9DED9AA7BFCC}" destId="{BBF4E063-2787-4023-AD44-6226771C4ECE}" srcOrd="4" destOrd="0" presId="urn:microsoft.com/office/officeart/2018/2/layout/IconLabelDescriptionList"/>
    <dgm:cxn modelId="{782D49D3-4212-4C82-AE5C-FB381E7E77EE}" type="presParOf" srcId="{7C72BB94-D3C3-4352-9296-BB98FB08DB8D}" destId="{F95C6573-A6A2-48A8-B0BC-67D0175554AF}" srcOrd="1" destOrd="0" presId="urn:microsoft.com/office/officeart/2018/2/layout/IconLabelDescriptionList"/>
    <dgm:cxn modelId="{83E0C2AD-D3BA-4229-8C8C-954CA15A67CB}" type="presParOf" srcId="{7C72BB94-D3C3-4352-9296-BB98FB08DB8D}" destId="{6CB7C0BC-8DE1-4423-9536-12AFF79C156B}" srcOrd="2" destOrd="0" presId="urn:microsoft.com/office/officeart/2018/2/layout/IconLabelDescriptionList"/>
    <dgm:cxn modelId="{D0AA5828-4ACE-4BD9-9345-59A4611E6457}" type="presParOf" srcId="{6CB7C0BC-8DE1-4423-9536-12AFF79C156B}" destId="{18111A02-50F1-400A-BAE8-B9C27C23B77C}" srcOrd="0" destOrd="0" presId="urn:microsoft.com/office/officeart/2018/2/layout/IconLabelDescriptionList"/>
    <dgm:cxn modelId="{1E8DCBF9-D8ED-4C0D-A273-B84ACBCB613F}" type="presParOf" srcId="{6CB7C0BC-8DE1-4423-9536-12AFF79C156B}" destId="{6B4E71C1-0E69-4FFC-98EF-C32DF83BB76E}" srcOrd="1" destOrd="0" presId="urn:microsoft.com/office/officeart/2018/2/layout/IconLabelDescriptionList"/>
    <dgm:cxn modelId="{F92780D6-BD91-4FEC-ACEB-EFB30E9166FA}" type="presParOf" srcId="{6CB7C0BC-8DE1-4423-9536-12AFF79C156B}" destId="{ABAF6950-729E-4299-A3AB-FB1131470245}" srcOrd="2" destOrd="0" presId="urn:microsoft.com/office/officeart/2018/2/layout/IconLabelDescriptionList"/>
    <dgm:cxn modelId="{0C1ACCB6-5111-4E00-B220-9DACD0409D4D}" type="presParOf" srcId="{6CB7C0BC-8DE1-4423-9536-12AFF79C156B}" destId="{93F693DE-87E8-4A06-814D-E5B071F1C7F9}" srcOrd="3" destOrd="0" presId="urn:microsoft.com/office/officeart/2018/2/layout/IconLabelDescriptionList"/>
    <dgm:cxn modelId="{16C06D3C-A2AA-4966-98E5-13FC3B3146E7}" type="presParOf" srcId="{6CB7C0BC-8DE1-4423-9536-12AFF79C156B}" destId="{CC23DDDB-D44A-4DC0-9F28-3C0D74E5658F}" srcOrd="4" destOrd="0" presId="urn:microsoft.com/office/officeart/2018/2/layout/IconLabelDescriptionList"/>
    <dgm:cxn modelId="{CF6F9365-EF52-4552-8C07-3FC2C6C40520}" type="presParOf" srcId="{7C72BB94-D3C3-4352-9296-BB98FB08DB8D}" destId="{C627BCEB-8DC8-4F38-9BE2-CFA8BF216AEB}" srcOrd="3" destOrd="0" presId="urn:microsoft.com/office/officeart/2018/2/layout/IconLabelDescriptionList"/>
    <dgm:cxn modelId="{E2448D5E-45A1-4621-94DE-F22F9853E440}" type="presParOf" srcId="{7C72BB94-D3C3-4352-9296-BB98FB08DB8D}" destId="{2CFC2B17-D2B1-4CB0-9177-7F76FF3489A9}" srcOrd="4" destOrd="0" presId="urn:microsoft.com/office/officeart/2018/2/layout/IconLabelDescriptionList"/>
    <dgm:cxn modelId="{957401F5-F823-41C4-B3D9-346E9FE73114}" type="presParOf" srcId="{2CFC2B17-D2B1-4CB0-9177-7F76FF3489A9}" destId="{0C43D8F4-20FC-464E-BC94-D31AF346CDC1}" srcOrd="0" destOrd="0" presId="urn:microsoft.com/office/officeart/2018/2/layout/IconLabelDescriptionList"/>
    <dgm:cxn modelId="{60645B52-8BCA-4A56-A63D-EC1D6530497E}" type="presParOf" srcId="{2CFC2B17-D2B1-4CB0-9177-7F76FF3489A9}" destId="{A209EC13-1750-4D91-89B2-57E3C10E41AD}" srcOrd="1" destOrd="0" presId="urn:microsoft.com/office/officeart/2018/2/layout/IconLabelDescriptionList"/>
    <dgm:cxn modelId="{E4423572-DD6F-451D-9168-2CB857EE896C}" type="presParOf" srcId="{2CFC2B17-D2B1-4CB0-9177-7F76FF3489A9}" destId="{0A53C3A3-E8F4-415D-9735-B801CF980DA7}" srcOrd="2" destOrd="0" presId="urn:microsoft.com/office/officeart/2018/2/layout/IconLabelDescriptionList"/>
    <dgm:cxn modelId="{4DDC0AED-B730-45D7-B64B-01FB259CB054}" type="presParOf" srcId="{2CFC2B17-D2B1-4CB0-9177-7F76FF3489A9}" destId="{4103E296-2307-4D83-9FC0-20D846694DDF}" srcOrd="3" destOrd="0" presId="urn:microsoft.com/office/officeart/2018/2/layout/IconLabelDescriptionList"/>
    <dgm:cxn modelId="{C60232CC-FC37-4C24-BF48-E26BC322226E}" type="presParOf" srcId="{2CFC2B17-D2B1-4CB0-9177-7F76FF3489A9}" destId="{7CD915D1-351C-42D1-97D7-481FEDBC07D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4C75E3-6131-4FF5-91EB-039B1CB88E26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2BD581-966E-4DE6-AC87-BA727B609730}">
      <dgm:prSet/>
      <dgm:spPr/>
      <dgm:t>
        <a:bodyPr/>
        <a:lstStyle/>
        <a:p>
          <a:r>
            <a:rPr lang="en-US" dirty="0" err="1"/>
            <a:t>Jupyter</a:t>
          </a:r>
          <a:r>
            <a:rPr lang="en-US" dirty="0"/>
            <a:t> Notebooks or Python scripts detailing the data cleaning, exploration, and analysis steps.</a:t>
          </a:r>
        </a:p>
      </dgm:t>
    </dgm:pt>
    <dgm:pt modelId="{509953C3-4941-4A73-933A-76F27B222AF3}" type="parTrans" cxnId="{46F08099-C8BE-4D1C-A05E-39E3CB8D3436}">
      <dgm:prSet/>
      <dgm:spPr/>
      <dgm:t>
        <a:bodyPr/>
        <a:lstStyle/>
        <a:p>
          <a:endParaRPr lang="en-US"/>
        </a:p>
      </dgm:t>
    </dgm:pt>
    <dgm:pt modelId="{77A35903-E246-44CF-81C9-0256F265F722}" type="sibTrans" cxnId="{46F08099-C8BE-4D1C-A05E-39E3CB8D3436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7EB780EB-F984-4AFB-AB69-DD9BF696F98D}">
      <dgm:prSet/>
      <dgm:spPr/>
      <dgm:t>
        <a:bodyPr/>
        <a:lstStyle/>
        <a:p>
          <a:r>
            <a:rPr lang="en-US"/>
            <a:t>Visualizations (charts, graphs) supporting the findings for each research question. (If we want to)</a:t>
          </a:r>
        </a:p>
      </dgm:t>
    </dgm:pt>
    <dgm:pt modelId="{152D7C23-134E-4E81-A8B0-E9C595313CBF}" type="parTrans" cxnId="{C0A61341-444A-4C70-BE48-D0BCB6A8B39B}">
      <dgm:prSet/>
      <dgm:spPr/>
      <dgm:t>
        <a:bodyPr/>
        <a:lstStyle/>
        <a:p>
          <a:endParaRPr lang="en-US"/>
        </a:p>
      </dgm:t>
    </dgm:pt>
    <dgm:pt modelId="{7F7D4E5D-2DA9-4A24-A3ED-7EF8E70AC02D}" type="sibTrans" cxnId="{C0A61341-444A-4C70-BE48-D0BCB6A8B39B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15F8E20D-C125-409E-A7BE-46CF0B4F2ADE}">
      <dgm:prSet/>
      <dgm:spPr/>
      <dgm:t>
        <a:bodyPr/>
        <a:lstStyle/>
        <a:p>
          <a:r>
            <a:rPr lang="en-US"/>
            <a:t>A written report summarizing the insights gained from the analysis</a:t>
          </a:r>
        </a:p>
      </dgm:t>
    </dgm:pt>
    <dgm:pt modelId="{DEFF6FB3-9D81-4739-AC5E-988B85CF6C3F}" type="parTrans" cxnId="{B691F3D3-09CC-4469-934B-28796C3F69DE}">
      <dgm:prSet/>
      <dgm:spPr/>
      <dgm:t>
        <a:bodyPr/>
        <a:lstStyle/>
        <a:p>
          <a:endParaRPr lang="en-US"/>
        </a:p>
      </dgm:t>
    </dgm:pt>
    <dgm:pt modelId="{79A3D2D7-F255-4C20-B276-5A8C3DFAC5FE}" type="sibTrans" cxnId="{B691F3D3-09CC-4469-934B-28796C3F69DE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0225BEA1-28D7-4913-878F-DCCFE13FA232}" type="pres">
      <dgm:prSet presAssocID="{F14C75E3-6131-4FF5-91EB-039B1CB88E26}" presName="Name0" presStyleCnt="0">
        <dgm:presLayoutVars>
          <dgm:animLvl val="lvl"/>
          <dgm:resizeHandles val="exact"/>
        </dgm:presLayoutVars>
      </dgm:prSet>
      <dgm:spPr/>
    </dgm:pt>
    <dgm:pt modelId="{9C752BA4-5D34-4C8E-A15D-6ACE920FE499}" type="pres">
      <dgm:prSet presAssocID="{432BD581-966E-4DE6-AC87-BA727B609730}" presName="compositeNode" presStyleCnt="0">
        <dgm:presLayoutVars>
          <dgm:bulletEnabled val="1"/>
        </dgm:presLayoutVars>
      </dgm:prSet>
      <dgm:spPr/>
    </dgm:pt>
    <dgm:pt modelId="{33C77C36-7EC0-41FF-A619-9C3DA177C38A}" type="pres">
      <dgm:prSet presAssocID="{432BD581-966E-4DE6-AC87-BA727B609730}" presName="bgRect" presStyleLbl="alignNode1" presStyleIdx="0" presStyleCnt="3"/>
      <dgm:spPr/>
    </dgm:pt>
    <dgm:pt modelId="{0413A895-BA95-40AB-8E5C-48840C6C8C5A}" type="pres">
      <dgm:prSet presAssocID="{77A35903-E246-44CF-81C9-0256F265F722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6291EB-AE2D-4A8A-812A-4C379C594717}" type="pres">
      <dgm:prSet presAssocID="{432BD581-966E-4DE6-AC87-BA727B609730}" presName="nodeRect" presStyleLbl="alignNode1" presStyleIdx="0" presStyleCnt="3">
        <dgm:presLayoutVars>
          <dgm:bulletEnabled val="1"/>
        </dgm:presLayoutVars>
      </dgm:prSet>
      <dgm:spPr/>
    </dgm:pt>
    <dgm:pt modelId="{C6F1F4F8-2019-4D22-98EF-F46F8515665B}" type="pres">
      <dgm:prSet presAssocID="{77A35903-E246-44CF-81C9-0256F265F722}" presName="sibTrans" presStyleCnt="0"/>
      <dgm:spPr/>
    </dgm:pt>
    <dgm:pt modelId="{F0BBF822-FCCF-41C1-B2F2-FAA1AA847C55}" type="pres">
      <dgm:prSet presAssocID="{7EB780EB-F984-4AFB-AB69-DD9BF696F98D}" presName="compositeNode" presStyleCnt="0">
        <dgm:presLayoutVars>
          <dgm:bulletEnabled val="1"/>
        </dgm:presLayoutVars>
      </dgm:prSet>
      <dgm:spPr/>
    </dgm:pt>
    <dgm:pt modelId="{E4B9CC83-6F2B-4DF0-9CA2-E1FF68513980}" type="pres">
      <dgm:prSet presAssocID="{7EB780EB-F984-4AFB-AB69-DD9BF696F98D}" presName="bgRect" presStyleLbl="alignNode1" presStyleIdx="1" presStyleCnt="3"/>
      <dgm:spPr/>
    </dgm:pt>
    <dgm:pt modelId="{09C6C91A-ADB4-4045-9608-10AFBAB55200}" type="pres">
      <dgm:prSet presAssocID="{7F7D4E5D-2DA9-4A24-A3ED-7EF8E70AC02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23C998A6-92A6-4E8A-9713-9B9075FF46CE}" type="pres">
      <dgm:prSet presAssocID="{7EB780EB-F984-4AFB-AB69-DD9BF696F98D}" presName="nodeRect" presStyleLbl="alignNode1" presStyleIdx="1" presStyleCnt="3">
        <dgm:presLayoutVars>
          <dgm:bulletEnabled val="1"/>
        </dgm:presLayoutVars>
      </dgm:prSet>
      <dgm:spPr/>
    </dgm:pt>
    <dgm:pt modelId="{C3898AD6-3EB8-4489-A6D5-DB01D41D5F68}" type="pres">
      <dgm:prSet presAssocID="{7F7D4E5D-2DA9-4A24-A3ED-7EF8E70AC02D}" presName="sibTrans" presStyleCnt="0"/>
      <dgm:spPr/>
    </dgm:pt>
    <dgm:pt modelId="{33E1B183-53F0-4F40-BC46-FBFFD221F7E3}" type="pres">
      <dgm:prSet presAssocID="{15F8E20D-C125-409E-A7BE-46CF0B4F2ADE}" presName="compositeNode" presStyleCnt="0">
        <dgm:presLayoutVars>
          <dgm:bulletEnabled val="1"/>
        </dgm:presLayoutVars>
      </dgm:prSet>
      <dgm:spPr/>
    </dgm:pt>
    <dgm:pt modelId="{92DEC48E-DF97-4E99-8701-592842991456}" type="pres">
      <dgm:prSet presAssocID="{15F8E20D-C125-409E-A7BE-46CF0B4F2ADE}" presName="bgRect" presStyleLbl="alignNode1" presStyleIdx="2" presStyleCnt="3"/>
      <dgm:spPr/>
    </dgm:pt>
    <dgm:pt modelId="{547135F5-83B7-4B1F-AEA9-E6ACE484B835}" type="pres">
      <dgm:prSet presAssocID="{79A3D2D7-F255-4C20-B276-5A8C3DFAC5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A12E51F-16FA-41AD-B6D2-4782B7838094}" type="pres">
      <dgm:prSet presAssocID="{15F8E20D-C125-409E-A7BE-46CF0B4F2AD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F0CE8F03-28E9-485D-8011-2E39C677D203}" type="presOf" srcId="{15F8E20D-C125-409E-A7BE-46CF0B4F2ADE}" destId="{92DEC48E-DF97-4E99-8701-592842991456}" srcOrd="0" destOrd="0" presId="urn:microsoft.com/office/officeart/2016/7/layout/LinearBlockProcessNumbered"/>
    <dgm:cxn modelId="{C0A61341-444A-4C70-BE48-D0BCB6A8B39B}" srcId="{F14C75E3-6131-4FF5-91EB-039B1CB88E26}" destId="{7EB780EB-F984-4AFB-AB69-DD9BF696F98D}" srcOrd="1" destOrd="0" parTransId="{152D7C23-134E-4E81-A8B0-E9C595313CBF}" sibTransId="{7F7D4E5D-2DA9-4A24-A3ED-7EF8E70AC02D}"/>
    <dgm:cxn modelId="{77D8AE45-FC55-4DC0-AB3C-2CF01792B16B}" type="presOf" srcId="{7F7D4E5D-2DA9-4A24-A3ED-7EF8E70AC02D}" destId="{09C6C91A-ADB4-4045-9608-10AFBAB55200}" srcOrd="0" destOrd="0" presId="urn:microsoft.com/office/officeart/2016/7/layout/LinearBlockProcessNumbered"/>
    <dgm:cxn modelId="{62E93477-9687-4C90-88B8-171BB80C8F3E}" type="presOf" srcId="{432BD581-966E-4DE6-AC87-BA727B609730}" destId="{5F6291EB-AE2D-4A8A-812A-4C379C594717}" srcOrd="1" destOrd="0" presId="urn:microsoft.com/office/officeart/2016/7/layout/LinearBlockProcessNumbered"/>
    <dgm:cxn modelId="{1F0BE67B-EB33-4AA5-9DD4-E40B7BE82F7E}" type="presOf" srcId="{77A35903-E246-44CF-81C9-0256F265F722}" destId="{0413A895-BA95-40AB-8E5C-48840C6C8C5A}" srcOrd="0" destOrd="0" presId="urn:microsoft.com/office/officeart/2016/7/layout/LinearBlockProcessNumbered"/>
    <dgm:cxn modelId="{36C0C78C-9907-4E81-A82E-65A651F54177}" type="presOf" srcId="{F14C75E3-6131-4FF5-91EB-039B1CB88E26}" destId="{0225BEA1-28D7-4913-878F-DCCFE13FA232}" srcOrd="0" destOrd="0" presId="urn:microsoft.com/office/officeart/2016/7/layout/LinearBlockProcessNumbered"/>
    <dgm:cxn modelId="{46F08099-C8BE-4D1C-A05E-39E3CB8D3436}" srcId="{F14C75E3-6131-4FF5-91EB-039B1CB88E26}" destId="{432BD581-966E-4DE6-AC87-BA727B609730}" srcOrd="0" destOrd="0" parTransId="{509953C3-4941-4A73-933A-76F27B222AF3}" sibTransId="{77A35903-E246-44CF-81C9-0256F265F722}"/>
    <dgm:cxn modelId="{99531FCF-EFCB-416A-9373-A6EDFDF37D10}" type="presOf" srcId="{7EB780EB-F984-4AFB-AB69-DD9BF696F98D}" destId="{23C998A6-92A6-4E8A-9713-9B9075FF46CE}" srcOrd="1" destOrd="0" presId="urn:microsoft.com/office/officeart/2016/7/layout/LinearBlockProcessNumbered"/>
    <dgm:cxn modelId="{B691F3D3-09CC-4469-934B-28796C3F69DE}" srcId="{F14C75E3-6131-4FF5-91EB-039B1CB88E26}" destId="{15F8E20D-C125-409E-A7BE-46CF0B4F2ADE}" srcOrd="2" destOrd="0" parTransId="{DEFF6FB3-9D81-4739-AC5E-988B85CF6C3F}" sibTransId="{79A3D2D7-F255-4C20-B276-5A8C3DFAC5FE}"/>
    <dgm:cxn modelId="{8D50C0E2-C775-4401-877B-4C37B4BA93A8}" type="presOf" srcId="{432BD581-966E-4DE6-AC87-BA727B609730}" destId="{33C77C36-7EC0-41FF-A619-9C3DA177C38A}" srcOrd="0" destOrd="0" presId="urn:microsoft.com/office/officeart/2016/7/layout/LinearBlockProcessNumbered"/>
    <dgm:cxn modelId="{4464D2EA-41BC-42FC-94A1-A158EB3E0B1E}" type="presOf" srcId="{7EB780EB-F984-4AFB-AB69-DD9BF696F98D}" destId="{E4B9CC83-6F2B-4DF0-9CA2-E1FF68513980}" srcOrd="0" destOrd="0" presId="urn:microsoft.com/office/officeart/2016/7/layout/LinearBlockProcessNumbered"/>
    <dgm:cxn modelId="{F0B4A2F2-BB8C-47ED-AC32-E44A5531106C}" type="presOf" srcId="{15F8E20D-C125-409E-A7BE-46CF0B4F2ADE}" destId="{DA12E51F-16FA-41AD-B6D2-4782B7838094}" srcOrd="1" destOrd="0" presId="urn:microsoft.com/office/officeart/2016/7/layout/LinearBlockProcessNumbered"/>
    <dgm:cxn modelId="{2AE08CF5-AB15-4FCE-B89E-49BD644BEAC8}" type="presOf" srcId="{79A3D2D7-F255-4C20-B276-5A8C3DFAC5FE}" destId="{547135F5-83B7-4B1F-AEA9-E6ACE484B835}" srcOrd="0" destOrd="0" presId="urn:microsoft.com/office/officeart/2016/7/layout/LinearBlockProcessNumbered"/>
    <dgm:cxn modelId="{8757D774-8595-4DC5-AD83-6814DD628116}" type="presParOf" srcId="{0225BEA1-28D7-4913-878F-DCCFE13FA232}" destId="{9C752BA4-5D34-4C8E-A15D-6ACE920FE499}" srcOrd="0" destOrd="0" presId="urn:microsoft.com/office/officeart/2016/7/layout/LinearBlockProcessNumbered"/>
    <dgm:cxn modelId="{90B7696C-414C-4065-ABEE-7CAEBCFE6E35}" type="presParOf" srcId="{9C752BA4-5D34-4C8E-A15D-6ACE920FE499}" destId="{33C77C36-7EC0-41FF-A619-9C3DA177C38A}" srcOrd="0" destOrd="0" presId="urn:microsoft.com/office/officeart/2016/7/layout/LinearBlockProcessNumbered"/>
    <dgm:cxn modelId="{8E12E78A-B3F4-4163-8862-C19DFD281CC5}" type="presParOf" srcId="{9C752BA4-5D34-4C8E-A15D-6ACE920FE499}" destId="{0413A895-BA95-40AB-8E5C-48840C6C8C5A}" srcOrd="1" destOrd="0" presId="urn:microsoft.com/office/officeart/2016/7/layout/LinearBlockProcessNumbered"/>
    <dgm:cxn modelId="{71D847C4-B55D-4272-BDBB-760B12601147}" type="presParOf" srcId="{9C752BA4-5D34-4C8E-A15D-6ACE920FE499}" destId="{5F6291EB-AE2D-4A8A-812A-4C379C594717}" srcOrd="2" destOrd="0" presId="urn:microsoft.com/office/officeart/2016/7/layout/LinearBlockProcessNumbered"/>
    <dgm:cxn modelId="{7497201D-5593-4C15-BC31-1A0DB06AA67E}" type="presParOf" srcId="{0225BEA1-28D7-4913-878F-DCCFE13FA232}" destId="{C6F1F4F8-2019-4D22-98EF-F46F8515665B}" srcOrd="1" destOrd="0" presId="urn:microsoft.com/office/officeart/2016/7/layout/LinearBlockProcessNumbered"/>
    <dgm:cxn modelId="{D0A3F44D-F9DD-4004-8777-5162904BD2C5}" type="presParOf" srcId="{0225BEA1-28D7-4913-878F-DCCFE13FA232}" destId="{F0BBF822-FCCF-41C1-B2F2-FAA1AA847C55}" srcOrd="2" destOrd="0" presId="urn:microsoft.com/office/officeart/2016/7/layout/LinearBlockProcessNumbered"/>
    <dgm:cxn modelId="{B3BFB0E2-BA8A-467A-B13C-8EACFED6043D}" type="presParOf" srcId="{F0BBF822-FCCF-41C1-B2F2-FAA1AA847C55}" destId="{E4B9CC83-6F2B-4DF0-9CA2-E1FF68513980}" srcOrd="0" destOrd="0" presId="urn:microsoft.com/office/officeart/2016/7/layout/LinearBlockProcessNumbered"/>
    <dgm:cxn modelId="{B615B4F9-32F6-4F93-A81F-0E69D995E858}" type="presParOf" srcId="{F0BBF822-FCCF-41C1-B2F2-FAA1AA847C55}" destId="{09C6C91A-ADB4-4045-9608-10AFBAB55200}" srcOrd="1" destOrd="0" presId="urn:microsoft.com/office/officeart/2016/7/layout/LinearBlockProcessNumbered"/>
    <dgm:cxn modelId="{7B3A4EFA-BA0B-4FA8-8F5D-E6E8D7127D9A}" type="presParOf" srcId="{F0BBF822-FCCF-41C1-B2F2-FAA1AA847C55}" destId="{23C998A6-92A6-4E8A-9713-9B9075FF46CE}" srcOrd="2" destOrd="0" presId="urn:microsoft.com/office/officeart/2016/7/layout/LinearBlockProcessNumbered"/>
    <dgm:cxn modelId="{733EBE5B-BD54-4882-9595-29DF668444BA}" type="presParOf" srcId="{0225BEA1-28D7-4913-878F-DCCFE13FA232}" destId="{C3898AD6-3EB8-4489-A6D5-DB01D41D5F68}" srcOrd="3" destOrd="0" presId="urn:microsoft.com/office/officeart/2016/7/layout/LinearBlockProcessNumbered"/>
    <dgm:cxn modelId="{14168850-59A2-414B-8EB0-33DAD6A47D4A}" type="presParOf" srcId="{0225BEA1-28D7-4913-878F-DCCFE13FA232}" destId="{33E1B183-53F0-4F40-BC46-FBFFD221F7E3}" srcOrd="4" destOrd="0" presId="urn:microsoft.com/office/officeart/2016/7/layout/LinearBlockProcessNumbered"/>
    <dgm:cxn modelId="{CCA44A30-538B-4801-8483-AF47ABFEA31F}" type="presParOf" srcId="{33E1B183-53F0-4F40-BC46-FBFFD221F7E3}" destId="{92DEC48E-DF97-4E99-8701-592842991456}" srcOrd="0" destOrd="0" presId="urn:microsoft.com/office/officeart/2016/7/layout/LinearBlockProcessNumbered"/>
    <dgm:cxn modelId="{BF9D15B2-390D-4A9E-9AB2-335F0FB88169}" type="presParOf" srcId="{33E1B183-53F0-4F40-BC46-FBFFD221F7E3}" destId="{547135F5-83B7-4B1F-AEA9-E6ACE484B835}" srcOrd="1" destOrd="0" presId="urn:microsoft.com/office/officeart/2016/7/layout/LinearBlockProcessNumbered"/>
    <dgm:cxn modelId="{776A7E5E-0FE6-44B1-93E1-4779FA5CE53F}" type="presParOf" srcId="{33E1B183-53F0-4F40-BC46-FBFFD221F7E3}" destId="{DA12E51F-16FA-41AD-B6D2-4782B783809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B2D6E-4265-4C4C-B4E5-F62C4843098E}">
      <dsp:nvSpPr>
        <dsp:cNvPr id="0" name=""/>
        <dsp:cNvSpPr/>
      </dsp:nvSpPr>
      <dsp:spPr>
        <a:xfrm>
          <a:off x="0" y="2909"/>
          <a:ext cx="523946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BDE5B9-36FE-4780-BA0F-E8CD53B04FE1}">
      <dsp:nvSpPr>
        <dsp:cNvPr id="0" name=""/>
        <dsp:cNvSpPr/>
      </dsp:nvSpPr>
      <dsp:spPr>
        <a:xfrm>
          <a:off x="0" y="2909"/>
          <a:ext cx="5239469" cy="992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Adams Lamin</a:t>
          </a:r>
        </a:p>
      </dsp:txBody>
      <dsp:txXfrm>
        <a:off x="0" y="2909"/>
        <a:ext cx="5239469" cy="992030"/>
      </dsp:txXfrm>
    </dsp:sp>
    <dsp:sp modelId="{354BCFAF-08E0-4B92-9B97-9B99F5683035}">
      <dsp:nvSpPr>
        <dsp:cNvPr id="0" name=""/>
        <dsp:cNvSpPr/>
      </dsp:nvSpPr>
      <dsp:spPr>
        <a:xfrm>
          <a:off x="0" y="994939"/>
          <a:ext cx="523946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712ECD-E744-426A-BEF1-2A21FFB88A6B}">
      <dsp:nvSpPr>
        <dsp:cNvPr id="0" name=""/>
        <dsp:cNvSpPr/>
      </dsp:nvSpPr>
      <dsp:spPr>
        <a:xfrm>
          <a:off x="0" y="994939"/>
          <a:ext cx="5239469" cy="992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Deepika Rapeti</a:t>
          </a:r>
        </a:p>
      </dsp:txBody>
      <dsp:txXfrm>
        <a:off x="0" y="994939"/>
        <a:ext cx="5239469" cy="992030"/>
      </dsp:txXfrm>
    </dsp:sp>
    <dsp:sp modelId="{79C02F80-375E-4932-BC1B-E38BA19A09FE}">
      <dsp:nvSpPr>
        <dsp:cNvPr id="0" name=""/>
        <dsp:cNvSpPr/>
      </dsp:nvSpPr>
      <dsp:spPr>
        <a:xfrm>
          <a:off x="0" y="1986970"/>
          <a:ext cx="523946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69A16D-AC8E-4EA5-8D17-67DD42D97549}">
      <dsp:nvSpPr>
        <dsp:cNvPr id="0" name=""/>
        <dsp:cNvSpPr/>
      </dsp:nvSpPr>
      <dsp:spPr>
        <a:xfrm>
          <a:off x="0" y="1986970"/>
          <a:ext cx="5239469" cy="992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Justin Blake</a:t>
          </a:r>
        </a:p>
      </dsp:txBody>
      <dsp:txXfrm>
        <a:off x="0" y="1986970"/>
        <a:ext cx="5239469" cy="992030"/>
      </dsp:txXfrm>
    </dsp:sp>
    <dsp:sp modelId="{EA54A874-9A01-4F80-85E0-8059D0595CE3}">
      <dsp:nvSpPr>
        <dsp:cNvPr id="0" name=""/>
        <dsp:cNvSpPr/>
      </dsp:nvSpPr>
      <dsp:spPr>
        <a:xfrm>
          <a:off x="0" y="2979001"/>
          <a:ext cx="523946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C18F36-4B1C-43B5-90F1-23F5C96FF33D}">
      <dsp:nvSpPr>
        <dsp:cNvPr id="0" name=""/>
        <dsp:cNvSpPr/>
      </dsp:nvSpPr>
      <dsp:spPr>
        <a:xfrm>
          <a:off x="0" y="2979001"/>
          <a:ext cx="5239469" cy="992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Michael Pond</a:t>
          </a:r>
        </a:p>
      </dsp:txBody>
      <dsp:txXfrm>
        <a:off x="0" y="2979001"/>
        <a:ext cx="5239469" cy="992030"/>
      </dsp:txXfrm>
    </dsp:sp>
    <dsp:sp modelId="{FD2967EE-94C9-43DF-B00F-FD810CF6DC1C}">
      <dsp:nvSpPr>
        <dsp:cNvPr id="0" name=""/>
        <dsp:cNvSpPr/>
      </dsp:nvSpPr>
      <dsp:spPr>
        <a:xfrm>
          <a:off x="0" y="3971032"/>
          <a:ext cx="523946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5FB615-8D55-4ECF-B46B-1CE565F771E1}">
      <dsp:nvSpPr>
        <dsp:cNvPr id="0" name=""/>
        <dsp:cNvSpPr/>
      </dsp:nvSpPr>
      <dsp:spPr>
        <a:xfrm>
          <a:off x="0" y="3971032"/>
          <a:ext cx="5239469" cy="992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Ryan Denniger </a:t>
          </a:r>
        </a:p>
      </dsp:txBody>
      <dsp:txXfrm>
        <a:off x="0" y="3971032"/>
        <a:ext cx="5239469" cy="992030"/>
      </dsp:txXfrm>
    </dsp:sp>
    <dsp:sp modelId="{19A8ECA4-D1DD-47DB-9757-2454D6705452}">
      <dsp:nvSpPr>
        <dsp:cNvPr id="0" name=""/>
        <dsp:cNvSpPr/>
      </dsp:nvSpPr>
      <dsp:spPr>
        <a:xfrm>
          <a:off x="0" y="4963063"/>
          <a:ext cx="523946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4E0BF5-48E6-4E31-988C-A3527BF747E9}">
      <dsp:nvSpPr>
        <dsp:cNvPr id="0" name=""/>
        <dsp:cNvSpPr/>
      </dsp:nvSpPr>
      <dsp:spPr>
        <a:xfrm>
          <a:off x="0" y="4963063"/>
          <a:ext cx="5239469" cy="992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Suhasini Varma</a:t>
          </a:r>
        </a:p>
      </dsp:txBody>
      <dsp:txXfrm>
        <a:off x="0" y="4963063"/>
        <a:ext cx="5239469" cy="992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5E04D-A6A5-44D2-A567-0F2FAC1D54FE}">
      <dsp:nvSpPr>
        <dsp:cNvPr id="0" name=""/>
        <dsp:cNvSpPr/>
      </dsp:nvSpPr>
      <dsp:spPr>
        <a:xfrm>
          <a:off x="378436" y="16976"/>
          <a:ext cx="1100838" cy="11008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9C3D2-FF77-4D07-816D-908E3D78ACC3}">
      <dsp:nvSpPr>
        <dsp:cNvPr id="0" name=""/>
        <dsp:cNvSpPr/>
      </dsp:nvSpPr>
      <dsp:spPr>
        <a:xfrm>
          <a:off x="378436" y="1277800"/>
          <a:ext cx="3145254" cy="47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Scope</a:t>
          </a:r>
        </a:p>
      </dsp:txBody>
      <dsp:txXfrm>
        <a:off x="378436" y="1277800"/>
        <a:ext cx="3145254" cy="471788"/>
      </dsp:txXfrm>
    </dsp:sp>
    <dsp:sp modelId="{BBF4E063-2787-4023-AD44-6226771C4ECE}">
      <dsp:nvSpPr>
        <dsp:cNvPr id="0" name=""/>
        <dsp:cNvSpPr/>
      </dsp:nvSpPr>
      <dsp:spPr>
        <a:xfrm>
          <a:off x="16119" y="1795517"/>
          <a:ext cx="3869889" cy="197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700" kern="1200" dirty="0"/>
            <a:t>Explore the processes involved in data engineering to create an effective database system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700" kern="1200"/>
            <a:t>Collect and store performance data for four key companies in the consumer discretionary sector: Amazon, Home Depot, McDonald’s, and Tesla</a:t>
          </a:r>
        </a:p>
      </dsp:txBody>
      <dsp:txXfrm>
        <a:off x="16119" y="1795517"/>
        <a:ext cx="3869889" cy="1970517"/>
      </dsp:txXfrm>
    </dsp:sp>
    <dsp:sp modelId="{18111A02-50F1-400A-BAE8-B9C27C23B77C}">
      <dsp:nvSpPr>
        <dsp:cNvPr id="0" name=""/>
        <dsp:cNvSpPr/>
      </dsp:nvSpPr>
      <dsp:spPr>
        <a:xfrm>
          <a:off x="4436427" y="31217"/>
          <a:ext cx="1100838" cy="11008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F6950-729E-4299-A3AB-FB1131470245}">
      <dsp:nvSpPr>
        <dsp:cNvPr id="0" name=""/>
        <dsp:cNvSpPr/>
      </dsp:nvSpPr>
      <dsp:spPr>
        <a:xfrm>
          <a:off x="4436427" y="1292041"/>
          <a:ext cx="3145254" cy="47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Approach</a:t>
          </a:r>
        </a:p>
      </dsp:txBody>
      <dsp:txXfrm>
        <a:off x="4436427" y="1292041"/>
        <a:ext cx="3145254" cy="471788"/>
      </dsp:txXfrm>
    </dsp:sp>
    <dsp:sp modelId="{CC23DDDB-D44A-4DC0-9F28-3C0D74E5658F}">
      <dsp:nvSpPr>
        <dsp:cNvPr id="0" name=""/>
        <dsp:cNvSpPr/>
      </dsp:nvSpPr>
      <dsp:spPr>
        <a:xfrm>
          <a:off x="4436427" y="1838240"/>
          <a:ext cx="3145254" cy="191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Engineering: 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Extract information from different sources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Transform the data to make it usable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Load the transformed data into SQLite DB </a:t>
          </a:r>
        </a:p>
      </dsp:txBody>
      <dsp:txXfrm>
        <a:off x="4436427" y="1838240"/>
        <a:ext cx="3145254" cy="1913554"/>
      </dsp:txXfrm>
    </dsp:sp>
    <dsp:sp modelId="{0C43D8F4-20FC-464E-BC94-D31AF346CDC1}">
      <dsp:nvSpPr>
        <dsp:cNvPr id="0" name=""/>
        <dsp:cNvSpPr/>
      </dsp:nvSpPr>
      <dsp:spPr>
        <a:xfrm>
          <a:off x="8132101" y="31217"/>
          <a:ext cx="1100838" cy="11008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3C3A3-E8F4-415D-9735-B801CF980DA7}">
      <dsp:nvSpPr>
        <dsp:cNvPr id="0" name=""/>
        <dsp:cNvSpPr/>
      </dsp:nvSpPr>
      <dsp:spPr>
        <a:xfrm>
          <a:off x="8132101" y="1292041"/>
          <a:ext cx="3145254" cy="47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Datasets</a:t>
          </a:r>
        </a:p>
      </dsp:txBody>
      <dsp:txXfrm>
        <a:off x="8132101" y="1292041"/>
        <a:ext cx="3145254" cy="471788"/>
      </dsp:txXfrm>
    </dsp:sp>
    <dsp:sp modelId="{7CD915D1-351C-42D1-97D7-481FEDBC07DC}">
      <dsp:nvSpPr>
        <dsp:cNvPr id="0" name=""/>
        <dsp:cNvSpPr/>
      </dsp:nvSpPr>
      <dsp:spPr>
        <a:xfrm>
          <a:off x="8132101" y="1838240"/>
          <a:ext cx="3145254" cy="191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Yahoo Finance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(</a:t>
          </a:r>
          <a:r>
            <a:rPr lang="en-US" sz="1700" kern="1200" err="1"/>
            <a:t>yfinance</a:t>
          </a:r>
          <a:r>
            <a:rPr lang="en-US" sz="1700" kern="1200"/>
            <a:t> python package)</a:t>
          </a:r>
        </a:p>
      </dsp:txBody>
      <dsp:txXfrm>
        <a:off x="8132101" y="1838240"/>
        <a:ext cx="3145254" cy="19135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77C36-7EC0-41FF-A619-9C3DA177C38A}">
      <dsp:nvSpPr>
        <dsp:cNvPr id="0" name=""/>
        <dsp:cNvSpPr/>
      </dsp:nvSpPr>
      <dsp:spPr>
        <a:xfrm>
          <a:off x="882" y="0"/>
          <a:ext cx="3573326" cy="37830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2965" tIns="0" rIns="352965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Jupyter</a:t>
          </a:r>
          <a:r>
            <a:rPr lang="en-US" sz="2200" kern="1200" dirty="0"/>
            <a:t> Notebooks or Python scripts detailing the data cleaning, exploration, and analysis steps.</a:t>
          </a:r>
        </a:p>
      </dsp:txBody>
      <dsp:txXfrm>
        <a:off x="882" y="1513204"/>
        <a:ext cx="3573326" cy="2269807"/>
      </dsp:txXfrm>
    </dsp:sp>
    <dsp:sp modelId="{0413A895-BA95-40AB-8E5C-48840C6C8C5A}">
      <dsp:nvSpPr>
        <dsp:cNvPr id="0" name=""/>
        <dsp:cNvSpPr/>
      </dsp:nvSpPr>
      <dsp:spPr>
        <a:xfrm>
          <a:off x="882" y="0"/>
          <a:ext cx="3573326" cy="151320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2965" tIns="165100" rIns="35296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82" y="0"/>
        <a:ext cx="3573326" cy="1513204"/>
      </dsp:txXfrm>
    </dsp:sp>
    <dsp:sp modelId="{E4B9CC83-6F2B-4DF0-9CA2-E1FF68513980}">
      <dsp:nvSpPr>
        <dsp:cNvPr id="0" name=""/>
        <dsp:cNvSpPr/>
      </dsp:nvSpPr>
      <dsp:spPr>
        <a:xfrm>
          <a:off x="3860074" y="0"/>
          <a:ext cx="3573326" cy="37830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2965" tIns="0" rIns="352965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Visualizations (charts, graphs) supporting the findings for each research question. (If we want to)</a:t>
          </a:r>
        </a:p>
      </dsp:txBody>
      <dsp:txXfrm>
        <a:off x="3860074" y="1513204"/>
        <a:ext cx="3573326" cy="2269807"/>
      </dsp:txXfrm>
    </dsp:sp>
    <dsp:sp modelId="{09C6C91A-ADB4-4045-9608-10AFBAB55200}">
      <dsp:nvSpPr>
        <dsp:cNvPr id="0" name=""/>
        <dsp:cNvSpPr/>
      </dsp:nvSpPr>
      <dsp:spPr>
        <a:xfrm>
          <a:off x="3860074" y="0"/>
          <a:ext cx="3573326" cy="151320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2965" tIns="165100" rIns="35296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860074" y="0"/>
        <a:ext cx="3573326" cy="1513204"/>
      </dsp:txXfrm>
    </dsp:sp>
    <dsp:sp modelId="{92DEC48E-DF97-4E99-8701-592842991456}">
      <dsp:nvSpPr>
        <dsp:cNvPr id="0" name=""/>
        <dsp:cNvSpPr/>
      </dsp:nvSpPr>
      <dsp:spPr>
        <a:xfrm>
          <a:off x="7719266" y="0"/>
          <a:ext cx="3573326" cy="37830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2965" tIns="0" rIns="352965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written report summarizing the insights gained from the analysis</a:t>
          </a:r>
        </a:p>
      </dsp:txBody>
      <dsp:txXfrm>
        <a:off x="7719266" y="1513204"/>
        <a:ext cx="3573326" cy="2269807"/>
      </dsp:txXfrm>
    </dsp:sp>
    <dsp:sp modelId="{547135F5-83B7-4B1F-AEA9-E6ACE484B835}">
      <dsp:nvSpPr>
        <dsp:cNvPr id="0" name=""/>
        <dsp:cNvSpPr/>
      </dsp:nvSpPr>
      <dsp:spPr>
        <a:xfrm>
          <a:off x="7719266" y="0"/>
          <a:ext cx="3573326" cy="151320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2965" tIns="165100" rIns="35296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719266" y="0"/>
        <a:ext cx="3573326" cy="1513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6FFE2-C7E2-4400-A5A9-A227E3C4CFD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2C099-45D6-43B7-B385-640A7BFF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4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February 4,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Sunday, February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4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Sunday, February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8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February 4,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4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Sunday, February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45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Sunday, February 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1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Sunday, February 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Sunday, February 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7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Sunday, February 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2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Sunday, February 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3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Sunday, February 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2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February 4,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52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roup2proj3.streamlit.app/Quer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FE6CC-4F10-6A10-8D3A-A09EFD2DB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977" y="626089"/>
            <a:ext cx="5767947" cy="1969200"/>
          </a:xfrm>
        </p:spPr>
        <p:txBody>
          <a:bodyPr anchor="b">
            <a:normAutofit/>
          </a:bodyPr>
          <a:lstStyle/>
          <a:p>
            <a:r>
              <a:rPr lang="en-US" dirty="0"/>
              <a:t>Financial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C74AF-683B-FC03-1455-0D6824C8A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053" y="3221377"/>
            <a:ext cx="5767947" cy="865246"/>
          </a:xfrm>
        </p:spPr>
        <p:txBody>
          <a:bodyPr>
            <a:normAutofit/>
          </a:bodyPr>
          <a:lstStyle/>
          <a:p>
            <a:r>
              <a:rPr lang="en-US" sz="3600" dirty="0"/>
              <a:t>Top S&amp;P500 Companies</a:t>
            </a:r>
          </a:p>
          <a:p>
            <a:endParaRPr lang="en-US" sz="6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alculator, pen, compass, money and a paper with graphs printed on it">
            <a:extLst>
              <a:ext uri="{FF2B5EF4-FFF2-40B4-BE49-F238E27FC236}">
                <a16:creationId xmlns:a16="http://schemas.microsoft.com/office/drawing/2014/main" id="{47B5B5D8-08C8-01A7-7D2D-7603789A97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82" r="22059" b="-1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3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1425D08-6505-4F53-9B03-D2F289363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BB7CF-690C-D4B5-269E-6A28DCB96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5432044" cy="860400"/>
          </a:xfrm>
        </p:spPr>
        <p:txBody>
          <a:bodyPr anchor="b">
            <a:normAutofit/>
          </a:bodyPr>
          <a:lstStyle/>
          <a:p>
            <a:r>
              <a:rPr lang="en-US" dirty="0"/>
              <a:t>Project demonstration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5434694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5AB08-08AA-B6CE-A30A-64B97C40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5001022" cy="4006800"/>
          </a:xfrm>
        </p:spPr>
        <p:txBody>
          <a:bodyPr>
            <a:normAutofit/>
          </a:bodyPr>
          <a:lstStyle/>
          <a:p>
            <a:pPr marL="1944" indent="0">
              <a:buNone/>
            </a:pPr>
            <a:r>
              <a:rPr lang="en-US" sz="17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App allows user interaction with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Join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Creating chart</a:t>
            </a:r>
          </a:p>
          <a:p>
            <a:pPr marL="1944" indent="0">
              <a:buNone/>
            </a:pPr>
            <a:endParaRPr lang="en-US" sz="17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Univers"/>
            </a:endParaRPr>
          </a:p>
          <a:p>
            <a:pPr marL="1944" indent="0">
              <a:buNone/>
            </a:pPr>
            <a:r>
              <a:rPr lang="en-US" sz="1700" dirty="0">
                <a:solidFill>
                  <a:srgbClr val="D26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1700" dirty="0">
                <a:solidFill>
                  <a:srgbClr val="D26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Demonstration</a:t>
            </a: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944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1587DB-1204-226B-6E6E-5BF7A46BE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589" y="1703166"/>
            <a:ext cx="6383495" cy="424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3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C95D3F-C52F-4F07-95D4-836E1078E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s in a blue background&#10;&#10;Description automatically generated">
            <a:extLst>
              <a:ext uri="{FF2B5EF4-FFF2-40B4-BE49-F238E27FC236}">
                <a16:creationId xmlns:a16="http://schemas.microsoft.com/office/drawing/2014/main" id="{1A4264D1-C691-2703-90B0-0E26229D04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" b="1136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3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21CA63-4B99-4925-8CAF-F408D7AB0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29E69-196B-148B-2A36-8C89CC53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388799"/>
            <a:ext cx="4694400" cy="5965199"/>
          </a:xfrm>
        </p:spPr>
        <p:txBody>
          <a:bodyPr>
            <a:normAutofit/>
          </a:bodyPr>
          <a:lstStyle/>
          <a:p>
            <a:r>
              <a:rPr lang="en-US"/>
              <a:t>Project Team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92926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2A6F82-CE93-BFF8-B468-9B5BDD6CA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469514"/>
              </p:ext>
            </p:extLst>
          </p:nvPr>
        </p:nvGraphicFramePr>
        <p:xfrm>
          <a:off x="6044400" y="449997"/>
          <a:ext cx="5239469" cy="595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800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C4AC91-30B8-4B0B-A187-C39F19131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77272-8ABC-C2A6-C64A-D6787501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9970"/>
            <a:ext cx="11301984" cy="860400"/>
          </a:xfrm>
        </p:spPr>
        <p:txBody>
          <a:bodyPr anchor="b">
            <a:normAutofit/>
          </a:bodyPr>
          <a:lstStyle/>
          <a:p>
            <a:r>
              <a:rPr lang="en-US"/>
              <a:t>Project Details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10BF0D-D8A1-6D9D-81E7-6C91CB0C7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308443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357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FC4AC91-30B8-4B0B-A187-C39F19131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6722A-3F55-7DF4-7614-B29F0C16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9970"/>
            <a:ext cx="11301984" cy="860400"/>
          </a:xfrm>
        </p:spPr>
        <p:txBody>
          <a:bodyPr anchor="b">
            <a:normAutofit/>
          </a:bodyPr>
          <a:lstStyle/>
          <a:p>
            <a:r>
              <a:rPr lang="en-US" dirty="0"/>
              <a:t>Project Deliverables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26C652-DD25-9008-A060-04CA8BD16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645772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991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130">
            <a:extLst>
              <a:ext uri="{FF2B5EF4-FFF2-40B4-BE49-F238E27FC236}">
                <a16:creationId xmlns:a16="http://schemas.microsoft.com/office/drawing/2014/main" id="{E3A7DCAA-4E18-4B6C-F8A3-78C5B6DF90D9}"/>
              </a:ext>
            </a:extLst>
          </p:cNvPr>
          <p:cNvSpPr/>
          <p:nvPr/>
        </p:nvSpPr>
        <p:spPr>
          <a:xfrm>
            <a:off x="4721665" y="1467867"/>
            <a:ext cx="2622156" cy="2284569"/>
          </a:xfrm>
          <a:custGeom>
            <a:avLst/>
            <a:gdLst>
              <a:gd name="connsiteX0" fmla="*/ 66250 w 256330"/>
              <a:gd name="connsiteY0" fmla="*/ 223454 h 223330"/>
              <a:gd name="connsiteX1" fmla="*/ 190809 w 256330"/>
              <a:gd name="connsiteY1" fmla="*/ 223454 h 223330"/>
              <a:gd name="connsiteX2" fmla="*/ 194047 w 256330"/>
              <a:gd name="connsiteY2" fmla="*/ 221582 h 223330"/>
              <a:gd name="connsiteX3" fmla="*/ 256319 w 256330"/>
              <a:gd name="connsiteY3" fmla="*/ 113708 h 223330"/>
              <a:gd name="connsiteX4" fmla="*/ 256319 w 256330"/>
              <a:gd name="connsiteY4" fmla="*/ 109970 h 223330"/>
              <a:gd name="connsiteX5" fmla="*/ 194047 w 256330"/>
              <a:gd name="connsiteY5" fmla="*/ 2104 h 223330"/>
              <a:gd name="connsiteX6" fmla="*/ 190809 w 256330"/>
              <a:gd name="connsiteY6" fmla="*/ 232 h 223330"/>
              <a:gd name="connsiteX7" fmla="*/ 66250 w 256330"/>
              <a:gd name="connsiteY7" fmla="*/ 232 h 223330"/>
              <a:gd name="connsiteX8" fmla="*/ 63012 w 256330"/>
              <a:gd name="connsiteY8" fmla="*/ 2104 h 223330"/>
              <a:gd name="connsiteX9" fmla="*/ 733 w 256330"/>
              <a:gd name="connsiteY9" fmla="*/ 109970 h 223330"/>
              <a:gd name="connsiteX10" fmla="*/ 733 w 256330"/>
              <a:gd name="connsiteY10" fmla="*/ 113708 h 223330"/>
              <a:gd name="connsiteX11" fmla="*/ 63012 w 256330"/>
              <a:gd name="connsiteY11" fmla="*/ 221574 h 223330"/>
              <a:gd name="connsiteX12" fmla="*/ 66250 w 256330"/>
              <a:gd name="connsiteY12" fmla="*/ 223454 h 2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6330" h="223330">
                <a:moveTo>
                  <a:pt x="66250" y="223454"/>
                </a:moveTo>
                <a:lnTo>
                  <a:pt x="190809" y="223454"/>
                </a:lnTo>
                <a:cubicBezTo>
                  <a:pt x="192145" y="223453"/>
                  <a:pt x="193379" y="222739"/>
                  <a:pt x="194047" y="221582"/>
                </a:cubicBezTo>
                <a:lnTo>
                  <a:pt x="256319" y="113708"/>
                </a:lnTo>
                <a:cubicBezTo>
                  <a:pt x="256987" y="112552"/>
                  <a:pt x="256987" y="111127"/>
                  <a:pt x="256319" y="109970"/>
                </a:cubicBezTo>
                <a:lnTo>
                  <a:pt x="194047" y="2104"/>
                </a:lnTo>
                <a:cubicBezTo>
                  <a:pt x="193379" y="947"/>
                  <a:pt x="192145" y="233"/>
                  <a:pt x="190809" y="232"/>
                </a:cubicBezTo>
                <a:lnTo>
                  <a:pt x="66250" y="232"/>
                </a:lnTo>
                <a:cubicBezTo>
                  <a:pt x="64914" y="232"/>
                  <a:pt x="63679" y="946"/>
                  <a:pt x="63012" y="2104"/>
                </a:cubicBezTo>
                <a:lnTo>
                  <a:pt x="733" y="109970"/>
                </a:lnTo>
                <a:cubicBezTo>
                  <a:pt x="65" y="111127"/>
                  <a:pt x="65" y="112552"/>
                  <a:pt x="733" y="113708"/>
                </a:cubicBezTo>
                <a:lnTo>
                  <a:pt x="63012" y="221574"/>
                </a:lnTo>
                <a:cubicBezTo>
                  <a:pt x="63677" y="222736"/>
                  <a:pt x="64912" y="223453"/>
                  <a:pt x="66250" y="223454"/>
                </a:cubicBezTo>
                <a:close/>
              </a:path>
            </a:pathLst>
          </a:custGeom>
          <a:solidFill>
            <a:schemeClr val="accent3"/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s-MX" sz="900"/>
          </a:p>
        </p:txBody>
      </p:sp>
      <p:sp>
        <p:nvSpPr>
          <p:cNvPr id="6" name="Forma libre 129">
            <a:extLst>
              <a:ext uri="{FF2B5EF4-FFF2-40B4-BE49-F238E27FC236}">
                <a16:creationId xmlns:a16="http://schemas.microsoft.com/office/drawing/2014/main" id="{8A6DDA2C-82CC-A8AD-046A-1825222A94B6}"/>
              </a:ext>
            </a:extLst>
          </p:cNvPr>
          <p:cNvSpPr/>
          <p:nvPr/>
        </p:nvSpPr>
        <p:spPr>
          <a:xfrm>
            <a:off x="2744094" y="2565825"/>
            <a:ext cx="2622156" cy="2284569"/>
          </a:xfrm>
          <a:custGeom>
            <a:avLst/>
            <a:gdLst>
              <a:gd name="connsiteX0" fmla="*/ 66250 w 256330"/>
              <a:gd name="connsiteY0" fmla="*/ 223447 h 223330"/>
              <a:gd name="connsiteX1" fmla="*/ 190801 w 256330"/>
              <a:gd name="connsiteY1" fmla="*/ 223447 h 223330"/>
              <a:gd name="connsiteX2" fmla="*/ 194040 w 256330"/>
              <a:gd name="connsiteY2" fmla="*/ 221574 h 223330"/>
              <a:gd name="connsiteX3" fmla="*/ 256319 w 256330"/>
              <a:gd name="connsiteY3" fmla="*/ 113708 h 223330"/>
              <a:gd name="connsiteX4" fmla="*/ 256319 w 256330"/>
              <a:gd name="connsiteY4" fmla="*/ 109971 h 223330"/>
              <a:gd name="connsiteX5" fmla="*/ 194078 w 256330"/>
              <a:gd name="connsiteY5" fmla="*/ 2104 h 223330"/>
              <a:gd name="connsiteX6" fmla="*/ 190839 w 256330"/>
              <a:gd name="connsiteY6" fmla="*/ 232 h 223330"/>
              <a:gd name="connsiteX7" fmla="*/ 66250 w 256330"/>
              <a:gd name="connsiteY7" fmla="*/ 232 h 223330"/>
              <a:gd name="connsiteX8" fmla="*/ 63012 w 256330"/>
              <a:gd name="connsiteY8" fmla="*/ 2104 h 223330"/>
              <a:gd name="connsiteX9" fmla="*/ 733 w 256330"/>
              <a:gd name="connsiteY9" fmla="*/ 109971 h 223330"/>
              <a:gd name="connsiteX10" fmla="*/ 733 w 256330"/>
              <a:gd name="connsiteY10" fmla="*/ 113708 h 223330"/>
              <a:gd name="connsiteX11" fmla="*/ 63012 w 256330"/>
              <a:gd name="connsiteY11" fmla="*/ 221574 h 223330"/>
              <a:gd name="connsiteX12" fmla="*/ 66250 w 256330"/>
              <a:gd name="connsiteY12" fmla="*/ 223447 h 2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6330" h="223330">
                <a:moveTo>
                  <a:pt x="66250" y="223447"/>
                </a:moveTo>
                <a:lnTo>
                  <a:pt x="190801" y="223447"/>
                </a:lnTo>
                <a:cubicBezTo>
                  <a:pt x="192138" y="223447"/>
                  <a:pt x="193373" y="222733"/>
                  <a:pt x="194040" y="221574"/>
                </a:cubicBezTo>
                <a:lnTo>
                  <a:pt x="256319" y="113708"/>
                </a:lnTo>
                <a:cubicBezTo>
                  <a:pt x="256986" y="112552"/>
                  <a:pt x="256986" y="111127"/>
                  <a:pt x="256319" y="109971"/>
                </a:cubicBezTo>
                <a:lnTo>
                  <a:pt x="194078" y="2104"/>
                </a:lnTo>
                <a:cubicBezTo>
                  <a:pt x="193411" y="946"/>
                  <a:pt x="192176" y="232"/>
                  <a:pt x="190839" y="232"/>
                </a:cubicBezTo>
                <a:lnTo>
                  <a:pt x="66250" y="232"/>
                </a:lnTo>
                <a:cubicBezTo>
                  <a:pt x="64914" y="232"/>
                  <a:pt x="63679" y="946"/>
                  <a:pt x="63012" y="2104"/>
                </a:cubicBezTo>
                <a:lnTo>
                  <a:pt x="733" y="109971"/>
                </a:lnTo>
                <a:cubicBezTo>
                  <a:pt x="65" y="111127"/>
                  <a:pt x="65" y="112552"/>
                  <a:pt x="733" y="113708"/>
                </a:cubicBezTo>
                <a:lnTo>
                  <a:pt x="63012" y="221574"/>
                </a:lnTo>
                <a:cubicBezTo>
                  <a:pt x="63679" y="222733"/>
                  <a:pt x="64914" y="223447"/>
                  <a:pt x="66250" y="223447"/>
                </a:cubicBezTo>
                <a:close/>
              </a:path>
            </a:pathLst>
          </a:custGeom>
          <a:solidFill>
            <a:schemeClr val="accent2"/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s-MX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A92DA-A99B-A4CC-5403-D128EFBC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23" y="159826"/>
            <a:ext cx="11311128" cy="477103"/>
          </a:xfrm>
        </p:spPr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8" name="Forma libre 131">
            <a:extLst>
              <a:ext uri="{FF2B5EF4-FFF2-40B4-BE49-F238E27FC236}">
                <a16:creationId xmlns:a16="http://schemas.microsoft.com/office/drawing/2014/main" id="{D7E512B7-7431-5A0B-B8EA-7138374A967F}"/>
              </a:ext>
            </a:extLst>
          </p:cNvPr>
          <p:cNvSpPr/>
          <p:nvPr/>
        </p:nvSpPr>
        <p:spPr>
          <a:xfrm>
            <a:off x="6682501" y="2604589"/>
            <a:ext cx="2622156" cy="2284569"/>
          </a:xfrm>
          <a:custGeom>
            <a:avLst/>
            <a:gdLst>
              <a:gd name="connsiteX0" fmla="*/ 66250 w 256330"/>
              <a:gd name="connsiteY0" fmla="*/ 223447 h 223330"/>
              <a:gd name="connsiteX1" fmla="*/ 190801 w 256330"/>
              <a:gd name="connsiteY1" fmla="*/ 223447 h 223330"/>
              <a:gd name="connsiteX2" fmla="*/ 194040 w 256330"/>
              <a:gd name="connsiteY2" fmla="*/ 221574 h 223330"/>
              <a:gd name="connsiteX3" fmla="*/ 256319 w 256330"/>
              <a:gd name="connsiteY3" fmla="*/ 113708 h 223330"/>
              <a:gd name="connsiteX4" fmla="*/ 256319 w 256330"/>
              <a:gd name="connsiteY4" fmla="*/ 109971 h 223330"/>
              <a:gd name="connsiteX5" fmla="*/ 194040 w 256330"/>
              <a:gd name="connsiteY5" fmla="*/ 2104 h 223330"/>
              <a:gd name="connsiteX6" fmla="*/ 190801 w 256330"/>
              <a:gd name="connsiteY6" fmla="*/ 232 h 223330"/>
              <a:gd name="connsiteX7" fmla="*/ 66250 w 256330"/>
              <a:gd name="connsiteY7" fmla="*/ 232 h 223330"/>
              <a:gd name="connsiteX8" fmla="*/ 63012 w 256330"/>
              <a:gd name="connsiteY8" fmla="*/ 2104 h 223330"/>
              <a:gd name="connsiteX9" fmla="*/ 733 w 256330"/>
              <a:gd name="connsiteY9" fmla="*/ 109971 h 223330"/>
              <a:gd name="connsiteX10" fmla="*/ 733 w 256330"/>
              <a:gd name="connsiteY10" fmla="*/ 113708 h 223330"/>
              <a:gd name="connsiteX11" fmla="*/ 63012 w 256330"/>
              <a:gd name="connsiteY11" fmla="*/ 221574 h 223330"/>
              <a:gd name="connsiteX12" fmla="*/ 66250 w 256330"/>
              <a:gd name="connsiteY12" fmla="*/ 223447 h 2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6330" h="223330">
                <a:moveTo>
                  <a:pt x="66250" y="223447"/>
                </a:moveTo>
                <a:lnTo>
                  <a:pt x="190801" y="223447"/>
                </a:lnTo>
                <a:cubicBezTo>
                  <a:pt x="192138" y="223447"/>
                  <a:pt x="193373" y="222733"/>
                  <a:pt x="194040" y="221574"/>
                </a:cubicBezTo>
                <a:lnTo>
                  <a:pt x="256319" y="113708"/>
                </a:lnTo>
                <a:cubicBezTo>
                  <a:pt x="256987" y="112552"/>
                  <a:pt x="256987" y="111127"/>
                  <a:pt x="256319" y="109971"/>
                </a:cubicBezTo>
                <a:lnTo>
                  <a:pt x="194040" y="2104"/>
                </a:lnTo>
                <a:cubicBezTo>
                  <a:pt x="193373" y="946"/>
                  <a:pt x="192138" y="232"/>
                  <a:pt x="190801" y="232"/>
                </a:cubicBezTo>
                <a:lnTo>
                  <a:pt x="66250" y="232"/>
                </a:lnTo>
                <a:cubicBezTo>
                  <a:pt x="64913" y="230"/>
                  <a:pt x="63678" y="945"/>
                  <a:pt x="63012" y="2104"/>
                </a:cubicBezTo>
                <a:lnTo>
                  <a:pt x="733" y="109971"/>
                </a:lnTo>
                <a:cubicBezTo>
                  <a:pt x="65" y="111127"/>
                  <a:pt x="65" y="112552"/>
                  <a:pt x="733" y="113708"/>
                </a:cubicBezTo>
                <a:lnTo>
                  <a:pt x="63012" y="221574"/>
                </a:lnTo>
                <a:cubicBezTo>
                  <a:pt x="63678" y="222734"/>
                  <a:pt x="64913" y="223448"/>
                  <a:pt x="66250" y="223447"/>
                </a:cubicBezTo>
                <a:close/>
              </a:path>
            </a:pathLst>
          </a:custGeom>
          <a:solidFill>
            <a:schemeClr val="accent4"/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s-MX" sz="9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AAC3DC-B635-7883-2D97-D654191D0A62}"/>
              </a:ext>
            </a:extLst>
          </p:cNvPr>
          <p:cNvGrpSpPr/>
          <p:nvPr/>
        </p:nvGrpSpPr>
        <p:grpSpPr>
          <a:xfrm>
            <a:off x="3940756" y="1912658"/>
            <a:ext cx="3978910" cy="629264"/>
            <a:chOff x="9280932" y="5711625"/>
            <a:chExt cx="5800485" cy="1339059"/>
          </a:xfrm>
        </p:grpSpPr>
        <p:sp>
          <p:nvSpPr>
            <p:cNvPr id="12" name="Forma libre 137">
              <a:extLst>
                <a:ext uri="{FF2B5EF4-FFF2-40B4-BE49-F238E27FC236}">
                  <a16:creationId xmlns:a16="http://schemas.microsoft.com/office/drawing/2014/main" id="{C17DC8F9-9D28-234C-9F1F-1B44041E9A70}"/>
                </a:ext>
              </a:extLst>
            </p:cNvPr>
            <p:cNvSpPr/>
            <p:nvPr/>
          </p:nvSpPr>
          <p:spPr>
            <a:xfrm>
              <a:off x="9280932" y="5711625"/>
              <a:ext cx="11438" cy="1339059"/>
            </a:xfrm>
            <a:custGeom>
              <a:avLst/>
              <a:gdLst>
                <a:gd name="connsiteX0" fmla="*/ 232 w 0"/>
                <a:gd name="connsiteY0" fmla="*/ 89794 h 89792"/>
                <a:gd name="connsiteX1" fmla="*/ 232 w 0"/>
                <a:gd name="connsiteY1" fmla="*/ 232 h 8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89792">
                  <a:moveTo>
                    <a:pt x="232" y="89794"/>
                  </a:moveTo>
                  <a:lnTo>
                    <a:pt x="232" y="232"/>
                  </a:lnTo>
                </a:path>
              </a:pathLst>
            </a:custGeom>
            <a:ln w="38100" cap="rnd">
              <a:solidFill>
                <a:schemeClr val="tx1"/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es-MX" sz="900"/>
            </a:p>
          </p:txBody>
        </p:sp>
        <p:sp>
          <p:nvSpPr>
            <p:cNvPr id="13" name="Forma libre 141">
              <a:extLst>
                <a:ext uri="{FF2B5EF4-FFF2-40B4-BE49-F238E27FC236}">
                  <a16:creationId xmlns:a16="http://schemas.microsoft.com/office/drawing/2014/main" id="{66D1E1D2-5CB0-A29C-60CB-EC94BB1B9045}"/>
                </a:ext>
              </a:extLst>
            </p:cNvPr>
            <p:cNvSpPr/>
            <p:nvPr/>
          </p:nvSpPr>
          <p:spPr>
            <a:xfrm>
              <a:off x="15069979" y="5711625"/>
              <a:ext cx="11438" cy="1339059"/>
            </a:xfrm>
            <a:custGeom>
              <a:avLst/>
              <a:gdLst>
                <a:gd name="connsiteX0" fmla="*/ 232 w 0"/>
                <a:gd name="connsiteY0" fmla="*/ 89794 h 89792"/>
                <a:gd name="connsiteX1" fmla="*/ 232 w 0"/>
                <a:gd name="connsiteY1" fmla="*/ 232 h 8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89792">
                  <a:moveTo>
                    <a:pt x="232" y="89794"/>
                  </a:moveTo>
                  <a:lnTo>
                    <a:pt x="232" y="232"/>
                  </a:lnTo>
                </a:path>
              </a:pathLst>
            </a:custGeom>
            <a:ln w="38100" cap="rnd">
              <a:solidFill>
                <a:schemeClr val="tx1"/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es-MX" sz="900"/>
            </a:p>
          </p:txBody>
        </p:sp>
      </p:grpSp>
      <p:sp>
        <p:nvSpPr>
          <p:cNvPr id="16" name="CuadroTexto 395">
            <a:extLst>
              <a:ext uri="{FF2B5EF4-FFF2-40B4-BE49-F238E27FC236}">
                <a16:creationId xmlns:a16="http://schemas.microsoft.com/office/drawing/2014/main" id="{77D23476-B012-A8DB-FC78-7FF8D774A7F7}"/>
              </a:ext>
            </a:extLst>
          </p:cNvPr>
          <p:cNvSpPr txBox="1"/>
          <p:nvPr/>
        </p:nvSpPr>
        <p:spPr>
          <a:xfrm>
            <a:off x="7103184" y="1296549"/>
            <a:ext cx="27918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tx2"/>
                </a:solidFill>
                <a:ea typeface="Lato Semibold" panose="020F0502020204030203" pitchFamily="34" charset="0"/>
                <a:cs typeface="Poppins Medium" pitchFamily="2" charset="77"/>
              </a:rPr>
              <a:t>Load data to permanent storage system</a:t>
            </a:r>
          </a:p>
        </p:txBody>
      </p:sp>
      <p:sp>
        <p:nvSpPr>
          <p:cNvPr id="19" name="Rectangle 56">
            <a:extLst>
              <a:ext uri="{FF2B5EF4-FFF2-40B4-BE49-F238E27FC236}">
                <a16:creationId xmlns:a16="http://schemas.microsoft.com/office/drawing/2014/main" id="{87D846EE-4B8E-0D15-AD64-04DC80EFDB32}"/>
              </a:ext>
            </a:extLst>
          </p:cNvPr>
          <p:cNvSpPr/>
          <p:nvPr/>
        </p:nvSpPr>
        <p:spPr>
          <a:xfrm>
            <a:off x="3119503" y="3474486"/>
            <a:ext cx="18075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>
                <a:ea typeface="Lato Light" panose="020F0502020204030203" pitchFamily="34" charset="0"/>
                <a:cs typeface="Lato Light" panose="020F0502020204030203" pitchFamily="34" charset="0"/>
              </a:rPr>
              <a:t>EXTRACT</a:t>
            </a:r>
          </a:p>
        </p:txBody>
      </p:sp>
      <p:sp>
        <p:nvSpPr>
          <p:cNvPr id="20" name="Rectangle 56">
            <a:extLst>
              <a:ext uri="{FF2B5EF4-FFF2-40B4-BE49-F238E27FC236}">
                <a16:creationId xmlns:a16="http://schemas.microsoft.com/office/drawing/2014/main" id="{E286B0B5-0244-ED4D-8BA4-AD8CA7B11A37}"/>
              </a:ext>
            </a:extLst>
          </p:cNvPr>
          <p:cNvSpPr/>
          <p:nvPr/>
        </p:nvSpPr>
        <p:spPr>
          <a:xfrm>
            <a:off x="5055021" y="2394072"/>
            <a:ext cx="19890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>
                <a:ea typeface="Lato Light" panose="020F0502020204030203" pitchFamily="34" charset="0"/>
                <a:cs typeface="Lato Light" panose="020F0502020204030203" pitchFamily="34" charset="0"/>
              </a:rPr>
              <a:t>TRANSFORM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9F3D6DAC-DA1C-78A9-D74E-FB4AAB5B4A4E}"/>
              </a:ext>
            </a:extLst>
          </p:cNvPr>
          <p:cNvSpPr/>
          <p:nvPr/>
        </p:nvSpPr>
        <p:spPr>
          <a:xfrm>
            <a:off x="7138428" y="3470525"/>
            <a:ext cx="18075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>
                <a:ea typeface="Lato Light" panose="020F0502020204030203" pitchFamily="34" charset="0"/>
                <a:cs typeface="Lato Light" panose="020F0502020204030203" pitchFamily="34" charset="0"/>
              </a:rPr>
              <a:t>LOAD</a:t>
            </a:r>
          </a:p>
        </p:txBody>
      </p:sp>
      <p:grpSp>
        <p:nvGrpSpPr>
          <p:cNvPr id="31" name="Gráfico 233">
            <a:extLst>
              <a:ext uri="{FF2B5EF4-FFF2-40B4-BE49-F238E27FC236}">
                <a16:creationId xmlns:a16="http://schemas.microsoft.com/office/drawing/2014/main" id="{2833F93C-3268-9021-B16D-B1257C985995}"/>
              </a:ext>
            </a:extLst>
          </p:cNvPr>
          <p:cNvGrpSpPr/>
          <p:nvPr/>
        </p:nvGrpSpPr>
        <p:grpSpPr>
          <a:xfrm>
            <a:off x="7811968" y="3894499"/>
            <a:ext cx="392695" cy="392695"/>
            <a:chOff x="5171013" y="2936811"/>
            <a:chExt cx="570831" cy="570831"/>
          </a:xfrm>
          <a:solidFill>
            <a:schemeClr val="accent4"/>
          </a:solidFill>
        </p:grpSpPr>
        <p:sp>
          <p:nvSpPr>
            <p:cNvPr id="32" name="Forma libre 317">
              <a:extLst>
                <a:ext uri="{FF2B5EF4-FFF2-40B4-BE49-F238E27FC236}">
                  <a16:creationId xmlns:a16="http://schemas.microsoft.com/office/drawing/2014/main" id="{1A5D9BE1-0EB7-73E6-B05D-6F9C493D3FB4}"/>
                </a:ext>
              </a:extLst>
            </p:cNvPr>
            <p:cNvSpPr/>
            <p:nvPr/>
          </p:nvSpPr>
          <p:spPr>
            <a:xfrm>
              <a:off x="5171013" y="2936811"/>
              <a:ext cx="570831" cy="437797"/>
            </a:xfrm>
            <a:custGeom>
              <a:avLst/>
              <a:gdLst>
                <a:gd name="connsiteX0" fmla="*/ 558938 w 570831"/>
                <a:gd name="connsiteY0" fmla="*/ 190278 h 437797"/>
                <a:gd name="connsiteX1" fmla="*/ 463072 w 570831"/>
                <a:gd name="connsiteY1" fmla="*/ 190278 h 437797"/>
                <a:gd name="connsiteX2" fmla="*/ 328838 w 570831"/>
                <a:gd name="connsiteY2" fmla="*/ 4981 h 437797"/>
                <a:gd name="connsiteX3" fmla="*/ 312248 w 570831"/>
                <a:gd name="connsiteY3" fmla="*/ 2217 h 437797"/>
                <a:gd name="connsiteX4" fmla="*/ 292894 w 570831"/>
                <a:gd name="connsiteY4" fmla="*/ 16043 h 437797"/>
                <a:gd name="connsiteX5" fmla="*/ 290130 w 570831"/>
                <a:gd name="connsiteY5" fmla="*/ 32632 h 437797"/>
                <a:gd name="connsiteX6" fmla="*/ 404335 w 570831"/>
                <a:gd name="connsiteY6" fmla="*/ 190277 h 437797"/>
                <a:gd name="connsiteX7" fmla="*/ 157105 w 570831"/>
                <a:gd name="connsiteY7" fmla="*/ 190277 h 437797"/>
                <a:gd name="connsiteX8" fmla="*/ 271306 w 570831"/>
                <a:gd name="connsiteY8" fmla="*/ 32632 h 437797"/>
                <a:gd name="connsiteX9" fmla="*/ 268543 w 570831"/>
                <a:gd name="connsiteY9" fmla="*/ 16043 h 437797"/>
                <a:gd name="connsiteX10" fmla="*/ 249189 w 570831"/>
                <a:gd name="connsiteY10" fmla="*/ 2217 h 437797"/>
                <a:gd name="connsiteX11" fmla="*/ 232599 w 570831"/>
                <a:gd name="connsiteY11" fmla="*/ 4981 h 437797"/>
                <a:gd name="connsiteX12" fmla="*/ 98362 w 570831"/>
                <a:gd name="connsiteY12" fmla="*/ 190278 h 437797"/>
                <a:gd name="connsiteX13" fmla="*/ 11893 w 570831"/>
                <a:gd name="connsiteY13" fmla="*/ 190278 h 437797"/>
                <a:gd name="connsiteX14" fmla="*/ 0 w 570831"/>
                <a:gd name="connsiteY14" fmla="*/ 202169 h 437797"/>
                <a:gd name="connsiteX15" fmla="*/ 0 w 570831"/>
                <a:gd name="connsiteY15" fmla="*/ 225954 h 437797"/>
                <a:gd name="connsiteX16" fmla="*/ 11893 w 570831"/>
                <a:gd name="connsiteY16" fmla="*/ 237846 h 437797"/>
                <a:gd name="connsiteX17" fmla="*/ 35570 w 570831"/>
                <a:gd name="connsiteY17" fmla="*/ 237846 h 437797"/>
                <a:gd name="connsiteX18" fmla="*/ 96556 w 570831"/>
                <a:gd name="connsiteY18" fmla="*/ 412108 h 437797"/>
                <a:gd name="connsiteX19" fmla="*/ 111305 w 570831"/>
                <a:gd name="connsiteY19" fmla="*/ 434383 h 437797"/>
                <a:gd name="connsiteX20" fmla="*/ 123779 w 570831"/>
                <a:gd name="connsiteY20" fmla="*/ 437054 h 437797"/>
                <a:gd name="connsiteX21" fmla="*/ 131491 w 570831"/>
                <a:gd name="connsiteY21" fmla="*/ 426904 h 437797"/>
                <a:gd name="connsiteX22" fmla="*/ 285416 w 570831"/>
                <a:gd name="connsiteY22" fmla="*/ 285416 h 437797"/>
                <a:gd name="connsiteX23" fmla="*/ 439343 w 570831"/>
                <a:gd name="connsiteY23" fmla="*/ 426904 h 437797"/>
                <a:gd name="connsiteX24" fmla="*/ 447054 w 570831"/>
                <a:gd name="connsiteY24" fmla="*/ 437054 h 437797"/>
                <a:gd name="connsiteX25" fmla="*/ 451188 w 570831"/>
                <a:gd name="connsiteY25" fmla="*/ 437798 h 437797"/>
                <a:gd name="connsiteX26" fmla="*/ 459527 w 570831"/>
                <a:gd name="connsiteY26" fmla="*/ 434383 h 437797"/>
                <a:gd name="connsiteX27" fmla="*/ 474276 w 570831"/>
                <a:gd name="connsiteY27" fmla="*/ 412085 h 437797"/>
                <a:gd name="connsiteX28" fmla="*/ 535260 w 570831"/>
                <a:gd name="connsiteY28" fmla="*/ 237846 h 437797"/>
                <a:gd name="connsiteX29" fmla="*/ 558938 w 570831"/>
                <a:gd name="connsiteY29" fmla="*/ 237846 h 437797"/>
                <a:gd name="connsiteX30" fmla="*/ 570831 w 570831"/>
                <a:gd name="connsiteY30" fmla="*/ 225954 h 437797"/>
                <a:gd name="connsiteX31" fmla="*/ 570831 w 570831"/>
                <a:gd name="connsiteY31" fmla="*/ 202169 h 437797"/>
                <a:gd name="connsiteX32" fmla="*/ 558938 w 570831"/>
                <a:gd name="connsiteY32" fmla="*/ 190278 h 4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70831" h="437797">
                  <a:moveTo>
                    <a:pt x="558938" y="190278"/>
                  </a:moveTo>
                  <a:lnTo>
                    <a:pt x="463072" y="190278"/>
                  </a:lnTo>
                  <a:lnTo>
                    <a:pt x="328838" y="4981"/>
                  </a:lnTo>
                  <a:cubicBezTo>
                    <a:pt x="325020" y="-364"/>
                    <a:pt x="317593" y="-1602"/>
                    <a:pt x="312248" y="2217"/>
                  </a:cubicBezTo>
                  <a:lnTo>
                    <a:pt x="292894" y="16043"/>
                  </a:lnTo>
                  <a:cubicBezTo>
                    <a:pt x="287549" y="19860"/>
                    <a:pt x="286312" y="27288"/>
                    <a:pt x="290130" y="32632"/>
                  </a:cubicBezTo>
                  <a:lnTo>
                    <a:pt x="404335" y="190277"/>
                  </a:lnTo>
                  <a:lnTo>
                    <a:pt x="157105" y="190277"/>
                  </a:lnTo>
                  <a:lnTo>
                    <a:pt x="271306" y="32632"/>
                  </a:lnTo>
                  <a:cubicBezTo>
                    <a:pt x="275124" y="27288"/>
                    <a:pt x="273887" y="19861"/>
                    <a:pt x="268543" y="16043"/>
                  </a:cubicBezTo>
                  <a:lnTo>
                    <a:pt x="249189" y="2217"/>
                  </a:lnTo>
                  <a:cubicBezTo>
                    <a:pt x="243844" y="-1600"/>
                    <a:pt x="236417" y="-364"/>
                    <a:pt x="232599" y="4981"/>
                  </a:cubicBezTo>
                  <a:lnTo>
                    <a:pt x="98362" y="190278"/>
                  </a:lnTo>
                  <a:lnTo>
                    <a:pt x="11893" y="190278"/>
                  </a:lnTo>
                  <a:cubicBezTo>
                    <a:pt x="5319" y="190278"/>
                    <a:pt x="0" y="195597"/>
                    <a:pt x="0" y="202169"/>
                  </a:cubicBezTo>
                  <a:lnTo>
                    <a:pt x="0" y="225954"/>
                  </a:lnTo>
                  <a:cubicBezTo>
                    <a:pt x="0" y="232527"/>
                    <a:pt x="5319" y="237846"/>
                    <a:pt x="11893" y="237846"/>
                  </a:cubicBezTo>
                  <a:lnTo>
                    <a:pt x="35570" y="237846"/>
                  </a:lnTo>
                  <a:lnTo>
                    <a:pt x="96556" y="412108"/>
                  </a:lnTo>
                  <a:cubicBezTo>
                    <a:pt x="99367" y="420099"/>
                    <a:pt x="104198" y="427380"/>
                    <a:pt x="111305" y="434383"/>
                  </a:cubicBezTo>
                  <a:cubicBezTo>
                    <a:pt x="114581" y="437612"/>
                    <a:pt x="119481" y="438645"/>
                    <a:pt x="123779" y="437054"/>
                  </a:cubicBezTo>
                  <a:cubicBezTo>
                    <a:pt x="128099" y="435451"/>
                    <a:pt x="131118" y="431491"/>
                    <a:pt x="131491" y="426904"/>
                  </a:cubicBezTo>
                  <a:cubicBezTo>
                    <a:pt x="138179" y="347561"/>
                    <a:pt x="205770" y="285416"/>
                    <a:pt x="285416" y="285416"/>
                  </a:cubicBezTo>
                  <a:cubicBezTo>
                    <a:pt x="365061" y="285416"/>
                    <a:pt x="432653" y="347561"/>
                    <a:pt x="439343" y="426904"/>
                  </a:cubicBezTo>
                  <a:cubicBezTo>
                    <a:pt x="439714" y="431492"/>
                    <a:pt x="442734" y="435452"/>
                    <a:pt x="447054" y="437054"/>
                  </a:cubicBezTo>
                  <a:cubicBezTo>
                    <a:pt x="448401" y="437554"/>
                    <a:pt x="449795" y="437798"/>
                    <a:pt x="451188" y="437798"/>
                  </a:cubicBezTo>
                  <a:cubicBezTo>
                    <a:pt x="454254" y="437798"/>
                    <a:pt x="457274" y="436613"/>
                    <a:pt x="459527" y="434383"/>
                  </a:cubicBezTo>
                  <a:cubicBezTo>
                    <a:pt x="466634" y="427380"/>
                    <a:pt x="471465" y="420098"/>
                    <a:pt x="474276" y="412085"/>
                  </a:cubicBezTo>
                  <a:lnTo>
                    <a:pt x="535260" y="237846"/>
                  </a:lnTo>
                  <a:lnTo>
                    <a:pt x="558938" y="237846"/>
                  </a:lnTo>
                  <a:cubicBezTo>
                    <a:pt x="565512" y="237846"/>
                    <a:pt x="570831" y="232527"/>
                    <a:pt x="570831" y="225954"/>
                  </a:cubicBezTo>
                  <a:lnTo>
                    <a:pt x="570831" y="202169"/>
                  </a:lnTo>
                  <a:cubicBezTo>
                    <a:pt x="570831" y="195597"/>
                    <a:pt x="565512" y="190278"/>
                    <a:pt x="558938" y="19027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900"/>
            </a:p>
          </p:txBody>
        </p:sp>
        <p:sp>
          <p:nvSpPr>
            <p:cNvPr id="33" name="Forma libre 318">
              <a:extLst>
                <a:ext uri="{FF2B5EF4-FFF2-40B4-BE49-F238E27FC236}">
                  <a16:creationId xmlns:a16="http://schemas.microsoft.com/office/drawing/2014/main" id="{F0AB043A-F648-4704-3EE6-F2066DCB6C75}"/>
                </a:ext>
              </a:extLst>
            </p:cNvPr>
            <p:cNvSpPr/>
            <p:nvPr/>
          </p:nvSpPr>
          <p:spPr>
            <a:xfrm>
              <a:off x="5325613" y="3246011"/>
              <a:ext cx="261630" cy="261631"/>
            </a:xfrm>
            <a:custGeom>
              <a:avLst/>
              <a:gdLst>
                <a:gd name="connsiteX0" fmla="*/ 130815 w 261630"/>
                <a:gd name="connsiteY0" fmla="*/ 0 h 261631"/>
                <a:gd name="connsiteX1" fmla="*/ 0 w 261630"/>
                <a:gd name="connsiteY1" fmla="*/ 130815 h 261631"/>
                <a:gd name="connsiteX2" fmla="*/ 130815 w 261630"/>
                <a:gd name="connsiteY2" fmla="*/ 261631 h 261631"/>
                <a:gd name="connsiteX3" fmla="*/ 261630 w 261630"/>
                <a:gd name="connsiteY3" fmla="*/ 130816 h 261631"/>
                <a:gd name="connsiteX4" fmla="*/ 130815 w 261630"/>
                <a:gd name="connsiteY4" fmla="*/ 0 h 261631"/>
                <a:gd name="connsiteX5" fmla="*/ 198685 w 261630"/>
                <a:gd name="connsiteY5" fmla="*/ 103547 h 261631"/>
                <a:gd name="connsiteX6" fmla="*/ 115438 w 261630"/>
                <a:gd name="connsiteY6" fmla="*/ 186793 h 261631"/>
                <a:gd name="connsiteX7" fmla="*/ 107030 w 261630"/>
                <a:gd name="connsiteY7" fmla="*/ 190277 h 261631"/>
                <a:gd name="connsiteX8" fmla="*/ 98621 w 261630"/>
                <a:gd name="connsiteY8" fmla="*/ 186793 h 261631"/>
                <a:gd name="connsiteX9" fmla="*/ 62944 w 261630"/>
                <a:gd name="connsiteY9" fmla="*/ 151116 h 261631"/>
                <a:gd name="connsiteX10" fmla="*/ 62944 w 261630"/>
                <a:gd name="connsiteY10" fmla="*/ 134300 h 261631"/>
                <a:gd name="connsiteX11" fmla="*/ 79760 w 261630"/>
                <a:gd name="connsiteY11" fmla="*/ 134300 h 261631"/>
                <a:gd name="connsiteX12" fmla="*/ 107029 w 261630"/>
                <a:gd name="connsiteY12" fmla="*/ 161569 h 261631"/>
                <a:gd name="connsiteX13" fmla="*/ 181867 w 261630"/>
                <a:gd name="connsiteY13" fmla="*/ 86731 h 261631"/>
                <a:gd name="connsiteX14" fmla="*/ 198683 w 261630"/>
                <a:gd name="connsiteY14" fmla="*/ 86731 h 261631"/>
                <a:gd name="connsiteX15" fmla="*/ 198685 w 261630"/>
                <a:gd name="connsiteY15" fmla="*/ 103547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630" h="261631">
                  <a:moveTo>
                    <a:pt x="130815" y="0"/>
                  </a:moveTo>
                  <a:cubicBezTo>
                    <a:pt x="58694" y="0"/>
                    <a:pt x="0" y="58683"/>
                    <a:pt x="0" y="130815"/>
                  </a:cubicBezTo>
                  <a:cubicBezTo>
                    <a:pt x="0" y="202947"/>
                    <a:pt x="58695" y="261631"/>
                    <a:pt x="130815" y="261631"/>
                  </a:cubicBezTo>
                  <a:cubicBezTo>
                    <a:pt x="202935" y="261631"/>
                    <a:pt x="261630" y="202948"/>
                    <a:pt x="261630" y="130816"/>
                  </a:cubicBezTo>
                  <a:cubicBezTo>
                    <a:pt x="261630" y="58684"/>
                    <a:pt x="202936" y="0"/>
                    <a:pt x="130815" y="0"/>
                  </a:cubicBezTo>
                  <a:close/>
                  <a:moveTo>
                    <a:pt x="198685" y="103547"/>
                  </a:moveTo>
                  <a:lnTo>
                    <a:pt x="115438" y="186793"/>
                  </a:lnTo>
                  <a:cubicBezTo>
                    <a:pt x="113116" y="189116"/>
                    <a:pt x="110072" y="190277"/>
                    <a:pt x="107030" y="190277"/>
                  </a:cubicBezTo>
                  <a:cubicBezTo>
                    <a:pt x="103987" y="190277"/>
                    <a:pt x="100945" y="189116"/>
                    <a:pt x="98621" y="186793"/>
                  </a:cubicBezTo>
                  <a:lnTo>
                    <a:pt x="62944" y="151116"/>
                  </a:lnTo>
                  <a:cubicBezTo>
                    <a:pt x="58298" y="146471"/>
                    <a:pt x="58298" y="138945"/>
                    <a:pt x="62944" y="134300"/>
                  </a:cubicBezTo>
                  <a:cubicBezTo>
                    <a:pt x="67590" y="129656"/>
                    <a:pt x="75116" y="129654"/>
                    <a:pt x="79760" y="134300"/>
                  </a:cubicBezTo>
                  <a:lnTo>
                    <a:pt x="107029" y="161569"/>
                  </a:lnTo>
                  <a:lnTo>
                    <a:pt x="181867" y="86731"/>
                  </a:lnTo>
                  <a:cubicBezTo>
                    <a:pt x="186512" y="82085"/>
                    <a:pt x="194038" y="82085"/>
                    <a:pt x="198683" y="86731"/>
                  </a:cubicBezTo>
                  <a:cubicBezTo>
                    <a:pt x="203331" y="91376"/>
                    <a:pt x="203331" y="98902"/>
                    <a:pt x="198685" y="103547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900"/>
            </a:p>
          </p:txBody>
        </p:sp>
      </p:grpSp>
      <p:sp>
        <p:nvSpPr>
          <p:cNvPr id="34" name="Forma libre 141">
            <a:extLst>
              <a:ext uri="{FF2B5EF4-FFF2-40B4-BE49-F238E27FC236}">
                <a16:creationId xmlns:a16="http://schemas.microsoft.com/office/drawing/2014/main" id="{8FBAAE41-B1E5-2899-CC34-A39168042D06}"/>
              </a:ext>
            </a:extLst>
          </p:cNvPr>
          <p:cNvSpPr/>
          <p:nvPr/>
        </p:nvSpPr>
        <p:spPr>
          <a:xfrm>
            <a:off x="6024897" y="3757739"/>
            <a:ext cx="49256" cy="1381083"/>
          </a:xfrm>
          <a:custGeom>
            <a:avLst/>
            <a:gdLst>
              <a:gd name="connsiteX0" fmla="*/ 232 w 0"/>
              <a:gd name="connsiteY0" fmla="*/ 89794 h 89792"/>
              <a:gd name="connsiteX1" fmla="*/ 232 w 0"/>
              <a:gd name="connsiteY1" fmla="*/ 232 h 8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9792">
                <a:moveTo>
                  <a:pt x="232" y="89794"/>
                </a:moveTo>
                <a:lnTo>
                  <a:pt x="232" y="232"/>
                </a:lnTo>
              </a:path>
            </a:pathLst>
          </a:custGeom>
          <a:ln w="38100" cap="rnd">
            <a:solidFill>
              <a:schemeClr val="tx1"/>
            </a:solidFill>
            <a:prstDash val="sysDot"/>
            <a:round/>
          </a:ln>
        </p:spPr>
        <p:txBody>
          <a:bodyPr rtlCol="0" anchor="ctr"/>
          <a:lstStyle/>
          <a:p>
            <a:endParaRPr lang="es-MX" sz="900"/>
          </a:p>
        </p:txBody>
      </p:sp>
      <p:pic>
        <p:nvPicPr>
          <p:cNvPr id="39" name="Graphic 38" descr="Wheelbarrow with solid fill">
            <a:extLst>
              <a:ext uri="{FF2B5EF4-FFF2-40B4-BE49-F238E27FC236}">
                <a16:creationId xmlns:a16="http://schemas.microsoft.com/office/drawing/2014/main" id="{BB4C37B4-DEA8-F358-60E4-E2BAB6F41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5268" y="3719668"/>
            <a:ext cx="914400" cy="914400"/>
          </a:xfrm>
          <a:prstGeom prst="rect">
            <a:avLst/>
          </a:prstGeom>
        </p:spPr>
      </p:pic>
      <p:pic>
        <p:nvPicPr>
          <p:cNvPr id="41" name="Graphic 40" descr="Filter outline">
            <a:extLst>
              <a:ext uri="{FF2B5EF4-FFF2-40B4-BE49-F238E27FC236}">
                <a16:creationId xmlns:a16="http://schemas.microsoft.com/office/drawing/2014/main" id="{F121196E-2A3B-EB03-7325-4954FAD2F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6080" y="3920683"/>
            <a:ext cx="914400" cy="914400"/>
          </a:xfrm>
          <a:prstGeom prst="rect">
            <a:avLst/>
          </a:prstGeom>
        </p:spPr>
      </p:pic>
      <p:pic>
        <p:nvPicPr>
          <p:cNvPr id="43" name="Graphic 42" descr="Research with solid fill">
            <a:extLst>
              <a:ext uri="{FF2B5EF4-FFF2-40B4-BE49-F238E27FC236}">
                <a16:creationId xmlns:a16="http://schemas.microsoft.com/office/drawing/2014/main" id="{ECBB8F7B-06F4-3D54-1F7D-C0128C03D2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16953" y="1651307"/>
            <a:ext cx="914400" cy="914400"/>
          </a:xfrm>
          <a:prstGeom prst="rect">
            <a:avLst/>
          </a:prstGeom>
        </p:spPr>
      </p:pic>
      <p:sp>
        <p:nvSpPr>
          <p:cNvPr id="44" name="CuadroTexto 395">
            <a:extLst>
              <a:ext uri="{FF2B5EF4-FFF2-40B4-BE49-F238E27FC236}">
                <a16:creationId xmlns:a16="http://schemas.microsoft.com/office/drawing/2014/main" id="{3A1FB3E5-0E76-5659-35E9-CA8009B8F551}"/>
              </a:ext>
            </a:extLst>
          </p:cNvPr>
          <p:cNvSpPr txBox="1"/>
          <p:nvPr/>
        </p:nvSpPr>
        <p:spPr>
          <a:xfrm>
            <a:off x="4109961" y="5138301"/>
            <a:ext cx="43497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tx2"/>
                </a:solidFill>
                <a:ea typeface="Lato Semibold" panose="020F0502020204030203" pitchFamily="34" charset="0"/>
                <a:cs typeface="Poppins Medium" pitchFamily="2" charset="77"/>
              </a:rPr>
              <a:t>Transform data into structural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2"/>
              </a:solidFill>
              <a:ea typeface="Lato Semibold" panose="020F0502020204030203" pitchFamily="34" charset="0"/>
              <a:cs typeface="Poppins Medium" pitchFamily="2" charset="77"/>
            </a:endParaRPr>
          </a:p>
        </p:txBody>
      </p:sp>
      <p:sp>
        <p:nvSpPr>
          <p:cNvPr id="45" name="CuadroTexto 395">
            <a:extLst>
              <a:ext uri="{FF2B5EF4-FFF2-40B4-BE49-F238E27FC236}">
                <a16:creationId xmlns:a16="http://schemas.microsoft.com/office/drawing/2014/main" id="{DB0744A5-A33D-F0EF-D299-7C998F9DFB2A}"/>
              </a:ext>
            </a:extLst>
          </p:cNvPr>
          <p:cNvSpPr txBox="1"/>
          <p:nvPr/>
        </p:nvSpPr>
        <p:spPr>
          <a:xfrm>
            <a:off x="2329046" y="1296114"/>
            <a:ext cx="29013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tx2"/>
                </a:solidFill>
                <a:ea typeface="Lato Semibold" panose="020F0502020204030203" pitchFamily="34" charset="0"/>
                <a:cs typeface="Poppins Medium" pitchFamily="2" charset="77"/>
              </a:rPr>
              <a:t>Collected data from one or multiple sources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4F1822-2F24-9D35-8849-2E95788B3384}"/>
              </a:ext>
            </a:extLst>
          </p:cNvPr>
          <p:cNvCxnSpPr>
            <a:cxnSpLocks/>
          </p:cNvCxnSpPr>
          <p:nvPr/>
        </p:nvCxnSpPr>
        <p:spPr>
          <a:xfrm>
            <a:off x="226115" y="934064"/>
            <a:ext cx="11597564" cy="0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36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92E4E9A-E992-419C-B03A-5686FEC1D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8FC17-9711-589D-93B6-5FC248F0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234000"/>
            <a:ext cx="11300532" cy="986400"/>
          </a:xfrm>
        </p:spPr>
        <p:txBody>
          <a:bodyPr anchor="b">
            <a:normAutofit/>
          </a:bodyPr>
          <a:lstStyle/>
          <a:p>
            <a:r>
              <a:rPr lang="en-US" dirty="0"/>
              <a:t>Extract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4588232-9B64-CF5F-C093-48857DEF3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70"/>
          <a:stretch/>
        </p:blipFill>
        <p:spPr>
          <a:xfrm>
            <a:off x="5010653" y="1764000"/>
            <a:ext cx="6931345" cy="43713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16354-7517-21F2-2EE2-DE8840071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00" y="1764000"/>
            <a:ext cx="4240551" cy="462696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Collect data using the yahoo finance python library in visual studio code/</a:t>
            </a:r>
            <a:r>
              <a:rPr lang="en-US" dirty="0" err="1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jupyter</a:t>
            </a:r>
            <a:r>
              <a:rPr lang="en-US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 notebooks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Finnhub</a:t>
            </a:r>
            <a:r>
              <a:rPr lang="en-US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 - Free APIs for </a:t>
            </a:r>
            <a:r>
              <a:rPr lang="en-US" dirty="0" err="1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realtime</a:t>
            </a:r>
            <a:r>
              <a:rPr lang="en-US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 stock, forex, and cryptocurrency. Company fundamentals, Economic data, and Alternative data.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Streamlit</a:t>
            </a:r>
            <a:r>
              <a:rPr lang="en-US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 is an open-source Python framework for machine learning and data science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Find appropriate data for company finance sheets, balance sheets, and stocks</a:t>
            </a:r>
          </a:p>
          <a:p>
            <a:pPr>
              <a:lnSpc>
                <a:spcPct val="13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162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72E5D5-9EA0-8515-DDCE-B8C48283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88938"/>
            <a:ext cx="11303000" cy="871586"/>
          </a:xfrm>
        </p:spPr>
        <p:txBody>
          <a:bodyPr>
            <a:normAutofit/>
          </a:bodyPr>
          <a:lstStyle/>
          <a:p>
            <a:r>
              <a:rPr lang="en-US" dirty="0"/>
              <a:t>Entity</a:t>
            </a:r>
            <a:r>
              <a:rPr lang="en-US" sz="3100" dirty="0">
                <a:solidFill>
                  <a:schemeClr val="tx2"/>
                </a:solidFill>
                <a:ea typeface="Lato Semibold" panose="020F0502020204030203" pitchFamily="34" charset="0"/>
                <a:cs typeface="Poppins Medium" pitchFamily="2" charset="77"/>
              </a:rPr>
              <a:t> </a:t>
            </a:r>
            <a:r>
              <a:rPr lang="en-US" dirty="0"/>
              <a:t>Relationship</a:t>
            </a:r>
            <a:r>
              <a:rPr lang="en-US" sz="3100" dirty="0">
                <a:solidFill>
                  <a:schemeClr val="tx2"/>
                </a:solidFill>
                <a:ea typeface="Lato Semibold" panose="020F0502020204030203" pitchFamily="34" charset="0"/>
                <a:cs typeface="Poppins Medium" pitchFamily="2" charset="77"/>
              </a:rPr>
              <a:t> </a:t>
            </a:r>
            <a:r>
              <a:rPr lang="en-US" dirty="0"/>
              <a:t>Diagram</a:t>
            </a:r>
            <a:br>
              <a:rPr lang="en-US" sz="6600" dirty="0">
                <a:solidFill>
                  <a:schemeClr val="tx2"/>
                </a:solidFill>
                <a:ea typeface="Lato Semibold" panose="020F0502020204030203" pitchFamily="34" charset="0"/>
                <a:cs typeface="Poppins Medium" pitchFamily="2" charset="77"/>
              </a:rPr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02730B-23FC-7AE7-7B62-0A17E502B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553" y="1437041"/>
            <a:ext cx="4730432" cy="4721289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Entities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Univers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Relationships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Univers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Attributes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Univers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Cardinality</a:t>
            </a:r>
          </a:p>
          <a:p>
            <a:pPr marL="1944" indent="0">
              <a:buNone/>
            </a:pPr>
            <a:endParaRPr lang="en-US" sz="6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F2F1EB-CC1B-FEA2-628F-E1A9A4066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140" y="1260524"/>
            <a:ext cx="7013512" cy="507432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20906C-DD5C-C4AD-1BD9-97D1BCFD4CB2}"/>
              </a:ext>
            </a:extLst>
          </p:cNvPr>
          <p:cNvCxnSpPr>
            <a:cxnSpLocks/>
          </p:cNvCxnSpPr>
          <p:nvPr/>
        </p:nvCxnSpPr>
        <p:spPr>
          <a:xfrm>
            <a:off x="447675" y="1061883"/>
            <a:ext cx="4660767" cy="0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42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1425D08-6505-4F53-9B03-D2F289363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90B37-C124-E9C6-E83D-11F581CF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5432044" cy="860400"/>
          </a:xfrm>
        </p:spPr>
        <p:txBody>
          <a:bodyPr anchor="b">
            <a:normAutofit/>
          </a:bodyPr>
          <a:lstStyle/>
          <a:p>
            <a:r>
              <a:rPr lang="en-US" dirty="0"/>
              <a:t>Transform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5434694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AD450-DBEB-7646-B789-7306D37A4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98" y="1816336"/>
            <a:ext cx="5432044" cy="41416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Converted data to data frames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Clean the data by means of removal of irrelevant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Transposed data frame for normalization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Condensed the data frame making it suitable for end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Align the data to show up on a csv in a manner that is easily accessible and transferrable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944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F840A-0DBC-44AF-DDDC-C63996DA5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16" r="27317" b="-1"/>
          <a:stretch/>
        </p:blipFill>
        <p:spPr>
          <a:xfrm>
            <a:off x="6307308" y="1609200"/>
            <a:ext cx="5441280" cy="43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9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E905E4-EF0C-4890-85FA-2CF6EEF55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D83CA-1304-2697-7DA3-21781D82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52432" cy="860400"/>
          </a:xfrm>
        </p:spPr>
        <p:txBody>
          <a:bodyPr anchor="b">
            <a:normAutofit/>
          </a:bodyPr>
          <a:lstStyle/>
          <a:p>
            <a:r>
              <a:rPr lang="en-US" dirty="0"/>
              <a:t>Load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3454116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B44B-F226-4E0A-47B0-C36B4A2BF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138" y="2205809"/>
            <a:ext cx="4497170" cy="405558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Created data warehouse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Indexing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Database maintenance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59E778-9872-77D1-10AA-8F09AA707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261" y="1609200"/>
            <a:ext cx="5691722" cy="39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30896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312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Lato Light</vt:lpstr>
      <vt:lpstr>Lato Semibold</vt:lpstr>
      <vt:lpstr>Sagona Book</vt:lpstr>
      <vt:lpstr>Symbol</vt:lpstr>
      <vt:lpstr>Univers</vt:lpstr>
      <vt:lpstr>Wingdings</vt:lpstr>
      <vt:lpstr>ThinLineVTI</vt:lpstr>
      <vt:lpstr>Financial Data Analysis</vt:lpstr>
      <vt:lpstr>Project Team</vt:lpstr>
      <vt:lpstr>Project Details</vt:lpstr>
      <vt:lpstr>Project Deliverables</vt:lpstr>
      <vt:lpstr>Project Plan</vt:lpstr>
      <vt:lpstr>Extract</vt:lpstr>
      <vt:lpstr>Entity Relationship Diagram </vt:lpstr>
      <vt:lpstr>Transform</vt:lpstr>
      <vt:lpstr>Load</vt:lpstr>
      <vt:lpstr>Project demonstration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Data Analysis</dc:title>
  <dc:creator>Siva kumar varma jampuram</dc:creator>
  <cp:lastModifiedBy>Siva kumar varma jampuram</cp:lastModifiedBy>
  <cp:revision>2</cp:revision>
  <dcterms:created xsi:type="dcterms:W3CDTF">2024-02-01T01:30:49Z</dcterms:created>
  <dcterms:modified xsi:type="dcterms:W3CDTF">2024-02-05T03:27:20Z</dcterms:modified>
</cp:coreProperties>
</file>