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2" r:id="rId2"/>
    <p:sldId id="256" r:id="rId3"/>
    <p:sldId id="273" r:id="rId4"/>
    <p:sldId id="279" r:id="rId5"/>
    <p:sldId id="274" r:id="rId6"/>
    <p:sldId id="280" r:id="rId7"/>
    <p:sldId id="276" r:id="rId8"/>
    <p:sldId id="278" r:id="rId9"/>
    <p:sldId id="27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4628" autoAdjust="0"/>
  </p:normalViewPr>
  <p:slideViewPr>
    <p:cSldViewPr>
      <p:cViewPr varScale="1">
        <p:scale>
          <a:sx n="86" d="100"/>
          <a:sy n="86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2AAC-8814-4F2A-ABD8-63134A69C428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DBB35-0C1A-490C-B75C-4D185879B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993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DBB35-0C1A-490C-B75C-4D185879B5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9E1379-F830-4A1A-A57A-CAFA353DE60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97FED1-983C-43F3-ACC2-8D5C58E18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67"/>
          <p:cNvCxnSpPr/>
          <p:nvPr/>
        </p:nvCxnSpPr>
        <p:spPr>
          <a:xfrm>
            <a:off x="1524000" y="1600200"/>
            <a:ext cx="2590800" cy="683001"/>
          </a:xfrm>
          <a:prstGeom prst="bentConnector3">
            <a:avLst>
              <a:gd name="adj1" fmla="val 4925"/>
            </a:avLst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28600" y="454401"/>
            <a:ext cx="1295400" cy="1983999"/>
            <a:chOff x="533400" y="1279445"/>
            <a:chExt cx="1295400" cy="1983999"/>
          </a:xfrm>
        </p:grpSpPr>
        <p:grpSp>
          <p:nvGrpSpPr>
            <p:cNvPr id="3" name="Group 12"/>
            <p:cNvGrpSpPr/>
            <p:nvPr/>
          </p:nvGrpSpPr>
          <p:grpSpPr>
            <a:xfrm>
              <a:off x="533400" y="1279445"/>
              <a:ext cx="1295400" cy="1768555"/>
              <a:chOff x="609600" y="1143000"/>
              <a:chExt cx="2024061" cy="210866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09600" y="1428750"/>
                <a:ext cx="2024061" cy="1822912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pPr algn="ctr"/>
                <a:r>
                  <a:rPr lang="en-US" sz="1050" u="sng" dirty="0" smtClean="0">
                    <a:solidFill>
                      <a:schemeClr val="tx1"/>
                    </a:solidFill>
                  </a:rPr>
                  <a:t>Distributed ISS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Choose Devices</a:t>
                </a:r>
              </a:p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Login</a:t>
                </a:r>
              </a:p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Protect</a:t>
                </a:r>
              </a:p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Un-Protect</a:t>
                </a:r>
              </a:p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09600" y="1143000"/>
                <a:ext cx="1904999" cy="32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Main Screen</a:t>
                </a:r>
                <a:endParaRPr lang="en-US" sz="11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79665" y="3048000"/>
              <a:ext cx="1172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90800" y="302001"/>
            <a:ext cx="1525582" cy="1528894"/>
            <a:chOff x="2667000" y="1519106"/>
            <a:chExt cx="1219201" cy="1528894"/>
          </a:xfrm>
        </p:grpSpPr>
        <p:sp>
          <p:nvSpPr>
            <p:cNvPr id="8" name="Rounded Rectangle 7"/>
            <p:cNvSpPr/>
            <p:nvPr/>
          </p:nvSpPr>
          <p:spPr>
            <a:xfrm>
              <a:off x="2667000" y="1519106"/>
              <a:ext cx="1219201" cy="152889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Choose Devices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Finish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2819400" y="1978752"/>
              <a:ext cx="914400" cy="609601"/>
            </a:xfrm>
            <a:prstGeom prst="flowChartDocumen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Device List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0" y="3962400"/>
            <a:ext cx="1295400" cy="1983999"/>
            <a:chOff x="4648200" y="2438400"/>
            <a:chExt cx="1295400" cy="1983999"/>
          </a:xfrm>
        </p:grpSpPr>
        <p:grpSp>
          <p:nvGrpSpPr>
            <p:cNvPr id="14" name="Group 40"/>
            <p:cNvGrpSpPr/>
            <p:nvPr/>
          </p:nvGrpSpPr>
          <p:grpSpPr>
            <a:xfrm>
              <a:off x="4648200" y="2438400"/>
              <a:ext cx="1295400" cy="1983999"/>
              <a:chOff x="533400" y="1279445"/>
              <a:chExt cx="1295400" cy="1983999"/>
            </a:xfrm>
          </p:grpSpPr>
          <p:grpSp>
            <p:nvGrpSpPr>
              <p:cNvPr id="16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     Submit</a:t>
                  </a: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Master Login</a:t>
                  </a:r>
                  <a:endParaRPr lang="en-US" sz="1100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15" name="Snip Diagonal Corner Rectangle 14"/>
            <p:cNvSpPr/>
            <p:nvPr/>
          </p:nvSpPr>
          <p:spPr>
            <a:xfrm>
              <a:off x="4800600" y="31242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1673601"/>
            <a:ext cx="1754181" cy="1434644"/>
            <a:chOff x="5334000" y="3810000"/>
            <a:chExt cx="1754181" cy="1434644"/>
          </a:xfrm>
        </p:grpSpPr>
        <p:sp>
          <p:nvSpPr>
            <p:cNvPr id="21" name="Rounded Rectangle 20"/>
            <p:cNvSpPr/>
            <p:nvPr/>
          </p:nvSpPr>
          <p:spPr>
            <a:xfrm>
              <a:off x="5334000" y="3810000"/>
              <a:ext cx="1754181" cy="121920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Choose File Dialog</a:t>
              </a:r>
            </a:p>
            <a:p>
              <a:pPr algn="ctr"/>
              <a:endParaRPr lang="en-US" sz="105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Choose File: </a:t>
              </a:r>
              <a:endParaRPr lang="en-US" sz="1050" dirty="0">
                <a:solidFill>
                  <a:schemeClr val="tx1"/>
                </a:solidFill>
              </a:endParaRPr>
            </a:p>
            <a:p>
              <a:endParaRPr lang="en-US" sz="1050" dirty="0" smtClean="0">
                <a:solidFill>
                  <a:schemeClr val="tx1"/>
                </a:solidFill>
              </a:endParaRPr>
            </a:p>
            <a:p>
              <a:endParaRPr lang="en-US" sz="1050" dirty="0">
                <a:solidFill>
                  <a:schemeClr val="tx1"/>
                </a:solidFill>
              </a:endParaRPr>
            </a:p>
            <a:p>
              <a:r>
                <a:rPr lang="en-US" sz="1050" b="1" dirty="0" smtClean="0">
                  <a:solidFill>
                    <a:schemeClr val="tx1"/>
                  </a:solidFill>
                </a:rPr>
                <a:t>      Cancel</a:t>
              </a:r>
              <a:r>
                <a:rPr lang="en-US" sz="1050" b="1" dirty="0">
                  <a:solidFill>
                    <a:schemeClr val="tx1"/>
                  </a:solidFill>
                </a:rPr>
                <a:t>	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7419" y="5029200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dirty="0"/>
            </a:p>
          </p:txBody>
        </p:sp>
      </p:grpSp>
      <p:grpSp>
        <p:nvGrpSpPr>
          <p:cNvPr id="23" name="Group 56"/>
          <p:cNvGrpSpPr/>
          <p:nvPr/>
        </p:nvGrpSpPr>
        <p:grpSpPr>
          <a:xfrm>
            <a:off x="6324600" y="530601"/>
            <a:ext cx="1295400" cy="1983999"/>
            <a:chOff x="4648200" y="2438400"/>
            <a:chExt cx="1295400" cy="1983999"/>
          </a:xfrm>
        </p:grpSpPr>
        <p:grpSp>
          <p:nvGrpSpPr>
            <p:cNvPr id="24" name="Group 40"/>
            <p:cNvGrpSpPr/>
            <p:nvPr/>
          </p:nvGrpSpPr>
          <p:grpSpPr>
            <a:xfrm>
              <a:off x="4648200" y="2438400"/>
              <a:ext cx="1295400" cy="1983999"/>
              <a:chOff x="533400" y="1279445"/>
              <a:chExt cx="1295400" cy="1983999"/>
            </a:xfrm>
          </p:grpSpPr>
          <p:grpSp>
            <p:nvGrpSpPr>
              <p:cNvPr id="26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     Submit</a:t>
                  </a: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Master Login</a:t>
                  </a:r>
                  <a:endParaRPr lang="en-US" sz="1100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25" name="Snip Diagonal Corner Rectangle 24"/>
            <p:cNvSpPr/>
            <p:nvPr/>
          </p:nvSpPr>
          <p:spPr>
            <a:xfrm>
              <a:off x="4800600" y="31242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29400" y="2588001"/>
            <a:ext cx="2234353" cy="1905000"/>
            <a:chOff x="2135482" y="2169554"/>
            <a:chExt cx="3122318" cy="2662075"/>
          </a:xfrm>
        </p:grpSpPr>
        <p:sp>
          <p:nvSpPr>
            <p:cNvPr id="31" name="Flowchart: Internal Storage 30"/>
            <p:cNvSpPr/>
            <p:nvPr/>
          </p:nvSpPr>
          <p:spPr>
            <a:xfrm>
              <a:off x="2135482" y="2189120"/>
              <a:ext cx="3122318" cy="2642509"/>
            </a:xfrm>
            <a:prstGeom prst="flowChartInternalStorag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Finished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Multidocument 31"/>
            <p:cNvSpPr/>
            <p:nvPr/>
          </p:nvSpPr>
          <p:spPr>
            <a:xfrm flipH="1">
              <a:off x="2663835" y="2697574"/>
              <a:ext cx="2441564" cy="1431845"/>
            </a:xfrm>
            <a:prstGeom prst="flowChartMultidocumen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Un Protected Documents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5600" y="2169554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200" dirty="0" smtClean="0"/>
                <a:t>File View Dialog</a:t>
              </a:r>
              <a:endParaRPr lang="en-US" sz="1200" dirty="0"/>
            </a:p>
          </p:txBody>
        </p:sp>
      </p:grpSp>
      <p:cxnSp>
        <p:nvCxnSpPr>
          <p:cNvPr id="35" name="Elbow Connector 34"/>
          <p:cNvCxnSpPr/>
          <p:nvPr/>
        </p:nvCxnSpPr>
        <p:spPr>
          <a:xfrm flipV="1">
            <a:off x="1524000" y="1066450"/>
            <a:ext cx="1066800" cy="35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2"/>
            <a:endCxn id="5" idx="2"/>
          </p:cNvCxnSpPr>
          <p:nvPr/>
        </p:nvCxnSpPr>
        <p:spPr>
          <a:xfrm rot="5400000">
            <a:off x="1918916" y="788280"/>
            <a:ext cx="392061" cy="2477291"/>
          </a:xfrm>
          <a:prstGeom prst="bentConnector3">
            <a:avLst>
              <a:gd name="adj1" fmla="val 251037"/>
            </a:avLst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3"/>
            <a:endCxn id="18" idx="1"/>
          </p:cNvCxnSpPr>
          <p:nvPr/>
        </p:nvCxnSpPr>
        <p:spPr>
          <a:xfrm>
            <a:off x="1524000" y="1458509"/>
            <a:ext cx="457200" cy="3507999"/>
          </a:xfrm>
          <a:prstGeom prst="bentConnector3">
            <a:avLst>
              <a:gd name="adj1" fmla="val 57229"/>
            </a:avLst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8" idx="2"/>
          </p:cNvCxnSpPr>
          <p:nvPr/>
        </p:nvCxnSpPr>
        <p:spPr>
          <a:xfrm rot="5400000" flipH="1">
            <a:off x="-141329" y="2960727"/>
            <a:ext cx="3521155" cy="2019302"/>
          </a:xfrm>
          <a:prstGeom prst="bentConnector3">
            <a:avLst>
              <a:gd name="adj1" fmla="val -6492"/>
            </a:avLst>
          </a:prstGeom>
          <a:ln w="25400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5868981" y="1534709"/>
            <a:ext cx="455619" cy="7484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6"/>
          <p:cNvGrpSpPr/>
          <p:nvPr/>
        </p:nvGrpSpPr>
        <p:grpSpPr>
          <a:xfrm>
            <a:off x="4495800" y="2969001"/>
            <a:ext cx="1295400" cy="1983999"/>
            <a:chOff x="4648200" y="2438400"/>
            <a:chExt cx="1295400" cy="1983999"/>
          </a:xfrm>
        </p:grpSpPr>
        <p:grpSp>
          <p:nvGrpSpPr>
            <p:cNvPr id="79" name="Group 40"/>
            <p:cNvGrpSpPr/>
            <p:nvPr/>
          </p:nvGrpSpPr>
          <p:grpSpPr>
            <a:xfrm>
              <a:off x="4648200" y="2438400"/>
              <a:ext cx="1295400" cy="1983999"/>
              <a:chOff x="533400" y="1279445"/>
              <a:chExt cx="1295400" cy="1983999"/>
            </a:xfrm>
          </p:grpSpPr>
          <p:grpSp>
            <p:nvGrpSpPr>
              <p:cNvPr id="81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     Submit</a:t>
                  </a: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Master Login</a:t>
                  </a:r>
                  <a:endParaRPr lang="en-US" sz="110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80" name="Snip Diagonal Corner Rectangle 79"/>
            <p:cNvSpPr/>
            <p:nvPr/>
          </p:nvSpPr>
          <p:spPr>
            <a:xfrm>
              <a:off x="4800600" y="31242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Elbow Connector 91"/>
          <p:cNvCxnSpPr/>
          <p:nvPr/>
        </p:nvCxnSpPr>
        <p:spPr>
          <a:xfrm>
            <a:off x="1524000" y="1219200"/>
            <a:ext cx="2971800" cy="2753909"/>
          </a:xfrm>
          <a:prstGeom prst="bentConnector3">
            <a:avLst>
              <a:gd name="adj1" fmla="val 21826"/>
            </a:avLst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5791200" y="3547502"/>
            <a:ext cx="838200" cy="42560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9" idx="0"/>
            <a:endCxn id="6" idx="0"/>
          </p:cNvCxnSpPr>
          <p:nvPr/>
        </p:nvCxnSpPr>
        <p:spPr>
          <a:xfrm rot="16200000" flipV="1">
            <a:off x="3848100" y="-2555499"/>
            <a:ext cx="76200" cy="6096000"/>
          </a:xfrm>
          <a:prstGeom prst="bentConnector3">
            <a:avLst>
              <a:gd name="adj1" fmla="val 486747"/>
            </a:avLst>
          </a:prstGeom>
          <a:ln w="25400">
            <a:solidFill>
              <a:schemeClr val="accent2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962400" y="4953000"/>
            <a:ext cx="457199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GUI System</a:t>
            </a:r>
            <a:endParaRPr lang="en-US" sz="36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3200400" y="5791200"/>
            <a:ext cx="2941432" cy="369332"/>
            <a:chOff x="4267200" y="5791200"/>
            <a:chExt cx="2941432" cy="369332"/>
          </a:xfrm>
        </p:grpSpPr>
        <p:cxnSp>
          <p:nvCxnSpPr>
            <p:cNvPr id="154" name="Straight Arrow Connector 153"/>
            <p:cNvCxnSpPr/>
            <p:nvPr/>
          </p:nvCxnSpPr>
          <p:spPr>
            <a:xfrm>
              <a:off x="4267200" y="5943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800600" y="5791200"/>
              <a:ext cx="2408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Device Flow</a:t>
              </a:r>
              <a:endParaRPr lang="en-US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6096000"/>
            <a:ext cx="1920318" cy="369332"/>
            <a:chOff x="4267200" y="5791200"/>
            <a:chExt cx="1920318" cy="369332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4267200" y="5943600"/>
              <a:ext cx="609600" cy="158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800600" y="579120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Login Flow</a:t>
              </a:r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37090" y="5791200"/>
            <a:ext cx="2085428" cy="369332"/>
            <a:chOff x="4267200" y="5791200"/>
            <a:chExt cx="2085428" cy="369332"/>
          </a:xfrm>
        </p:grpSpPr>
        <p:cxnSp>
          <p:nvCxnSpPr>
            <p:cNvPr id="179" name="Straight Arrow Connector 178"/>
            <p:cNvCxnSpPr/>
            <p:nvPr/>
          </p:nvCxnSpPr>
          <p:spPr>
            <a:xfrm>
              <a:off x="4267200" y="5943600"/>
              <a:ext cx="609600" cy="158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800600" y="5791200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Protect Flow</a:t>
              </a:r>
              <a:endParaRPr lang="en-US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248400" y="6107668"/>
            <a:ext cx="2521445" cy="369332"/>
            <a:chOff x="4267200" y="5791200"/>
            <a:chExt cx="2521445" cy="369332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4267200" y="5943600"/>
              <a:ext cx="6096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800600" y="5791200"/>
              <a:ext cx="19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Un-Protect Flow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GUI Design Timeline</a:t>
            </a:r>
            <a:endParaRPr lang="en-US" sz="3600" dirty="0"/>
          </a:p>
        </p:txBody>
      </p:sp>
      <p:pic>
        <p:nvPicPr>
          <p:cNvPr id="1026" name="Picture 2" descr="H:\0ELEC 4000 Senior Design\GUI GAN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9" y="1524000"/>
            <a:ext cx="9071221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GUI System (Main Screen)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295400"/>
            <a:ext cx="2971800" cy="4657436"/>
            <a:chOff x="533400" y="1279445"/>
            <a:chExt cx="1295400" cy="2030165"/>
          </a:xfrm>
        </p:grpSpPr>
        <p:grpSp>
          <p:nvGrpSpPr>
            <p:cNvPr id="7" name="Group 12"/>
            <p:cNvGrpSpPr/>
            <p:nvPr/>
          </p:nvGrpSpPr>
          <p:grpSpPr>
            <a:xfrm>
              <a:off x="533400" y="1279445"/>
              <a:ext cx="1295400" cy="1768555"/>
              <a:chOff x="609600" y="1143000"/>
              <a:chExt cx="2024061" cy="210866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09600" y="1428750"/>
                <a:ext cx="2024061" cy="1822912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Autofit/>
              </a:bodyPr>
              <a:lstStyle/>
              <a:p>
                <a:pPr algn="ctr"/>
                <a:r>
                  <a:rPr lang="en-US" sz="2000" u="sng" dirty="0" smtClean="0">
                    <a:solidFill>
                      <a:schemeClr val="tx1"/>
                    </a:solidFill>
                  </a:rPr>
                  <a:t>Distributed ISS</a:t>
                </a: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Protect**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Un-Protect**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Login*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Choose Devices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Help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9600" y="1143000"/>
                <a:ext cx="1904999" cy="27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Main Screen</a:t>
                </a:r>
                <a:endParaRPr lang="en-US" sz="28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79665" y="3048000"/>
              <a:ext cx="1172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*will enable after devices are chosen</a:t>
              </a:r>
            </a:p>
            <a:p>
              <a:endParaRPr lang="en-US" sz="1100" dirty="0" smtClean="0"/>
            </a:p>
            <a:p>
              <a:r>
                <a:rPr lang="en-US" sz="1100" dirty="0" smtClean="0"/>
                <a:t>**will enable after login succeeds</a:t>
              </a:r>
              <a:endParaRPr lang="en-US" sz="11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76800" y="1676400"/>
            <a:ext cx="4114800" cy="2209800"/>
            <a:chOff x="4876800" y="1676400"/>
            <a:chExt cx="4114800" cy="2209800"/>
          </a:xfrm>
        </p:grpSpPr>
        <p:cxnSp>
          <p:nvCxnSpPr>
            <p:cNvPr id="11" name="Elbow Connector 93"/>
            <p:cNvCxnSpPr>
              <a:endCxn id="12" idx="1"/>
            </p:cNvCxnSpPr>
            <p:nvPr/>
          </p:nvCxnSpPr>
          <p:spPr>
            <a:xfrm flipV="1">
              <a:off x="4876800" y="2095500"/>
              <a:ext cx="1981200" cy="1790700"/>
            </a:xfrm>
            <a:prstGeom prst="bentConnector3">
              <a:avLst>
                <a:gd name="adj1" fmla="val 33318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858000" y="1676400"/>
              <a:ext cx="2133600" cy="838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--Login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User is prompted to login to the system as an added precaution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4000" y="2971800"/>
            <a:ext cx="3657600" cy="1447800"/>
            <a:chOff x="5334000" y="1066800"/>
            <a:chExt cx="3657600" cy="1447800"/>
          </a:xfrm>
        </p:grpSpPr>
        <p:cxnSp>
          <p:nvCxnSpPr>
            <p:cNvPr id="18" name="Elbow Connector 93"/>
            <p:cNvCxnSpPr>
              <a:endCxn id="19" idx="1"/>
            </p:cNvCxnSpPr>
            <p:nvPr/>
          </p:nvCxnSpPr>
          <p:spPr>
            <a:xfrm flipV="1">
              <a:off x="5334000" y="1485900"/>
              <a:ext cx="1524000" cy="10287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858000" y="1066800"/>
              <a:ext cx="2133600" cy="838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--Choose Devices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User must first specify the devices to use during this session of protection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24400" y="4876800"/>
            <a:ext cx="4267200" cy="990600"/>
            <a:chOff x="4724400" y="1066800"/>
            <a:chExt cx="4267200" cy="990600"/>
          </a:xfrm>
        </p:grpSpPr>
        <p:cxnSp>
          <p:nvCxnSpPr>
            <p:cNvPr id="22" name="Elbow Connector 93"/>
            <p:cNvCxnSpPr>
              <a:endCxn id="23" idx="1"/>
            </p:cNvCxnSpPr>
            <p:nvPr/>
          </p:nvCxnSpPr>
          <p:spPr>
            <a:xfrm>
              <a:off x="4724400" y="1143000"/>
              <a:ext cx="2133600" cy="419100"/>
            </a:xfrm>
            <a:prstGeom prst="bentConnector3">
              <a:avLst>
                <a:gd name="adj1" fmla="val 69105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858000" y="1066800"/>
              <a:ext cx="2133600" cy="9906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--Help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Will show user the steps to follow to protect/Un-protect a file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Other helpful stuff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400" y="1066800"/>
            <a:ext cx="3581400" cy="1676400"/>
            <a:chOff x="6858000" y="1066800"/>
            <a:chExt cx="3581400" cy="1676400"/>
          </a:xfrm>
        </p:grpSpPr>
        <p:cxnSp>
          <p:nvCxnSpPr>
            <p:cNvPr id="27" name="Elbow Connector 93"/>
            <p:cNvCxnSpPr>
              <a:endCxn id="28" idx="3"/>
            </p:cNvCxnSpPr>
            <p:nvPr/>
          </p:nvCxnSpPr>
          <p:spPr>
            <a:xfrm rot="10800000">
              <a:off x="8991600" y="1866900"/>
              <a:ext cx="1447800" cy="8763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858000" y="1066800"/>
              <a:ext cx="21336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--Protect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User chooses a file inputs a password and the file is encrypted and split across the user defined devices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User’s password need not be the same as the login password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400" y="3048000"/>
            <a:ext cx="3429000" cy="1752600"/>
            <a:chOff x="6858000" y="1066800"/>
            <a:chExt cx="3429000" cy="1752600"/>
          </a:xfrm>
        </p:grpSpPr>
        <p:cxnSp>
          <p:nvCxnSpPr>
            <p:cNvPr id="40" name="Elbow Connector 93"/>
            <p:cNvCxnSpPr>
              <a:endCxn id="41" idx="3"/>
            </p:cNvCxnSpPr>
            <p:nvPr/>
          </p:nvCxnSpPr>
          <p:spPr>
            <a:xfrm rot="10800000" flipV="1">
              <a:off x="8991600" y="1295400"/>
              <a:ext cx="1295400" cy="647700"/>
            </a:xfrm>
            <a:prstGeom prst="bentConnector3">
              <a:avLst>
                <a:gd name="adj1" fmla="val 24486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858000" y="1066800"/>
              <a:ext cx="2133600" cy="17526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--Un Protect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User inputs the password used to previously protect a file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Upon correct password the user’s file is un-protected and the user is taken to a file viewing screen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GUI System (Choose Devices)</a:t>
            </a:r>
            <a:endParaRPr lang="en-US" sz="3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33400" y="1736645"/>
            <a:ext cx="1295400" cy="1983999"/>
            <a:chOff x="533400" y="1279445"/>
            <a:chExt cx="1295400" cy="1983999"/>
          </a:xfrm>
        </p:grpSpPr>
        <p:grpSp>
          <p:nvGrpSpPr>
            <p:cNvPr id="13" name="Group 12"/>
            <p:cNvGrpSpPr/>
            <p:nvPr/>
          </p:nvGrpSpPr>
          <p:grpSpPr>
            <a:xfrm>
              <a:off x="533400" y="1279445"/>
              <a:ext cx="1295400" cy="1768555"/>
              <a:chOff x="609600" y="1143000"/>
              <a:chExt cx="2024061" cy="210866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09600" y="1428750"/>
                <a:ext cx="2024061" cy="1822912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pPr algn="ctr"/>
                <a:r>
                  <a:rPr lang="en-US" sz="1050" u="sng" dirty="0" smtClean="0">
                    <a:solidFill>
                      <a:schemeClr val="tx1"/>
                    </a:solidFill>
                  </a:rPr>
                  <a:t>Distributed ISS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Choose Devices</a:t>
                </a: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9600" y="1143000"/>
                <a:ext cx="1904999" cy="32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Main Screen</a:t>
                </a:r>
                <a:endParaRPr lang="en-US" sz="1100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79665" y="3048000"/>
              <a:ext cx="1172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60818" y="1976306"/>
            <a:ext cx="1525582" cy="1528894"/>
            <a:chOff x="2667000" y="1519106"/>
            <a:chExt cx="1219201" cy="1528894"/>
          </a:xfrm>
        </p:grpSpPr>
        <p:sp>
          <p:nvSpPr>
            <p:cNvPr id="45" name="Rounded Rectangle 44"/>
            <p:cNvSpPr/>
            <p:nvPr/>
          </p:nvSpPr>
          <p:spPr>
            <a:xfrm>
              <a:off x="2667000" y="1519106"/>
              <a:ext cx="1219201" cy="152889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Choose Devices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Finish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Document 46"/>
            <p:cNvSpPr/>
            <p:nvPr/>
          </p:nvSpPr>
          <p:spPr>
            <a:xfrm>
              <a:off x="2819400" y="1978752"/>
              <a:ext cx="914400" cy="609601"/>
            </a:xfrm>
            <a:prstGeom prst="flowChartDocumen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Device List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flipV="1">
            <a:off x="1828800" y="1976306"/>
            <a:ext cx="2894809" cy="764447"/>
          </a:xfrm>
          <a:prstGeom prst="bentConnector4">
            <a:avLst>
              <a:gd name="adj1" fmla="val 23664"/>
              <a:gd name="adj2" fmla="val 129904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9" idx="1"/>
            <a:endCxn id="14" idx="2"/>
          </p:cNvCxnSpPr>
          <p:nvPr/>
        </p:nvCxnSpPr>
        <p:spPr>
          <a:xfrm rot="10800000">
            <a:off x="1181100" y="3505200"/>
            <a:ext cx="2781300" cy="1676400"/>
          </a:xfrm>
          <a:prstGeom prst="bentConnector2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37" idx="0"/>
          </p:cNvCxnSpPr>
          <p:nvPr/>
        </p:nvCxnSpPr>
        <p:spPr>
          <a:xfrm flipV="1">
            <a:off x="5295702" y="1981200"/>
            <a:ext cx="2629098" cy="759554"/>
          </a:xfrm>
          <a:prstGeom prst="bentConnector4">
            <a:avLst>
              <a:gd name="adj1" fmla="val 29712"/>
              <a:gd name="adj2" fmla="val 130097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0" y="1981200"/>
            <a:ext cx="2133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lnSpcReduction="100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Master Generates and distributes seeds for next session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On acknowledgement from slaves will update the device list to show which devices are active and </a:t>
            </a:r>
            <a:r>
              <a:rPr lang="en-US" sz="1200" dirty="0" smtClean="0">
                <a:solidFill>
                  <a:schemeClr val="tx1"/>
                </a:solidFill>
              </a:rPr>
              <a:t>connected (Generate the “</a:t>
            </a:r>
            <a:r>
              <a:rPr lang="en-US" sz="1200" dirty="0" err="1" smtClean="0">
                <a:solidFill>
                  <a:schemeClr val="tx1"/>
                </a:solidFill>
              </a:rPr>
              <a:t>AddressBook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user will only be able to select devices that the Master has received acknowledgements from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4343400"/>
            <a:ext cx="2286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lnSpcReduction="100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Store the user specified “Session Host List”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Enable the login button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Master sends user defined session host list to server </a:t>
            </a:r>
            <a:r>
              <a:rPr lang="en-US" sz="1200" dirty="0" smtClean="0">
                <a:solidFill>
                  <a:schemeClr val="tx1"/>
                </a:solidFill>
              </a:rPr>
              <a:t>to update and </a:t>
            </a:r>
            <a:r>
              <a:rPr lang="en-US" sz="1200" dirty="0" smtClean="0">
                <a:solidFill>
                  <a:schemeClr val="tx1"/>
                </a:solidFill>
              </a:rPr>
              <a:t>waits for server’s </a:t>
            </a:r>
            <a:r>
              <a:rPr lang="en-US" sz="1200" dirty="0" smtClean="0">
                <a:solidFill>
                  <a:schemeClr val="tx1"/>
                </a:solidFill>
              </a:rPr>
              <a:t>acknowledgement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Enable Login Button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2" name="Elbow Connector 93"/>
          <p:cNvCxnSpPr>
            <a:stCxn id="45" idx="2"/>
            <a:endCxn id="59" idx="0"/>
          </p:cNvCxnSpPr>
          <p:nvPr/>
        </p:nvCxnSpPr>
        <p:spPr>
          <a:xfrm rot="16200000" flipH="1">
            <a:off x="4495404" y="3733404"/>
            <a:ext cx="838200" cy="381791"/>
          </a:xfrm>
          <a:prstGeom prst="bentConnector3">
            <a:avLst>
              <a:gd name="adj1" fmla="val 50000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1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GUI System (Login)</a:t>
            </a:r>
            <a:endParaRPr lang="en-US" sz="3600" dirty="0"/>
          </a:p>
        </p:txBody>
      </p:sp>
      <p:grpSp>
        <p:nvGrpSpPr>
          <p:cNvPr id="3" name="Group 40"/>
          <p:cNvGrpSpPr/>
          <p:nvPr/>
        </p:nvGrpSpPr>
        <p:grpSpPr>
          <a:xfrm>
            <a:off x="533400" y="1736645"/>
            <a:ext cx="1295400" cy="1983999"/>
            <a:chOff x="533400" y="1279445"/>
            <a:chExt cx="1295400" cy="1983999"/>
          </a:xfrm>
        </p:grpSpPr>
        <p:grpSp>
          <p:nvGrpSpPr>
            <p:cNvPr id="4" name="Group 12"/>
            <p:cNvGrpSpPr/>
            <p:nvPr/>
          </p:nvGrpSpPr>
          <p:grpSpPr>
            <a:xfrm>
              <a:off x="533400" y="1279445"/>
              <a:ext cx="1295400" cy="1768555"/>
              <a:chOff x="609600" y="1143000"/>
              <a:chExt cx="2024061" cy="210866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09600" y="1428750"/>
                <a:ext cx="2024061" cy="1822912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pPr algn="ctr"/>
                <a:r>
                  <a:rPr lang="en-US" sz="1050" u="sng" dirty="0" smtClean="0">
                    <a:solidFill>
                      <a:schemeClr val="tx1"/>
                    </a:solidFill>
                  </a:rPr>
                  <a:t>Distributed ISS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Login</a:t>
                </a: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9600" y="1143000"/>
                <a:ext cx="1904999" cy="32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Main Screen</a:t>
                </a:r>
                <a:endParaRPr lang="en-US" sz="1100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79665" y="3048000"/>
              <a:ext cx="1172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cxnSp>
        <p:nvCxnSpPr>
          <p:cNvPr id="17" name="Elbow Connector 93"/>
          <p:cNvCxnSpPr>
            <a:stCxn id="14" idx="3"/>
            <a:endCxn id="18" idx="0"/>
          </p:cNvCxnSpPr>
          <p:nvPr/>
        </p:nvCxnSpPr>
        <p:spPr>
          <a:xfrm flipV="1">
            <a:off x="1828800" y="1447800"/>
            <a:ext cx="1447800" cy="1292953"/>
          </a:xfrm>
          <a:prstGeom prst="bentConnector4">
            <a:avLst>
              <a:gd name="adj1" fmla="val 13158"/>
              <a:gd name="adj2" fmla="val 117680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447800"/>
            <a:ext cx="2133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Generate random seeds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Master then sends a command for the devices to open the </a:t>
            </a:r>
            <a:r>
              <a:rPr lang="en-US" sz="1200" dirty="0" smtClean="0">
                <a:solidFill>
                  <a:schemeClr val="tx1"/>
                </a:solidFill>
              </a:rPr>
              <a:t>keyboards along with the seed package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3962400"/>
            <a:ext cx="2133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Devices generate character tables from stored seeds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Then opens their respective keyboards</a:t>
            </a:r>
          </a:p>
        </p:txBody>
      </p:sp>
      <p:cxnSp>
        <p:nvCxnSpPr>
          <p:cNvPr id="28" name="Elbow Connector 93"/>
          <p:cNvCxnSpPr>
            <a:stCxn id="18" idx="2"/>
            <a:endCxn id="27" idx="0"/>
          </p:cNvCxnSpPr>
          <p:nvPr/>
        </p:nvCxnSpPr>
        <p:spPr>
          <a:xfrm rot="5400000">
            <a:off x="2209800" y="2895600"/>
            <a:ext cx="1524000" cy="609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810000" y="3352800"/>
            <a:ext cx="838200" cy="2438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/>
          <p:cNvSpPr/>
          <p:nvPr/>
        </p:nvSpPr>
        <p:spPr>
          <a:xfrm>
            <a:off x="6858000" y="4876800"/>
            <a:ext cx="1676400" cy="1066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</a:t>
            </a:r>
            <a:r>
              <a:rPr lang="en-US" dirty="0" smtClean="0">
                <a:solidFill>
                  <a:schemeClr val="tx1"/>
                </a:solidFill>
              </a:rPr>
              <a:t>Stream/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Pack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648200" y="2438400"/>
            <a:ext cx="1295400" cy="1983999"/>
            <a:chOff x="4648200" y="2438400"/>
            <a:chExt cx="1295400" cy="1983999"/>
          </a:xfrm>
        </p:grpSpPr>
        <p:grpSp>
          <p:nvGrpSpPr>
            <p:cNvPr id="34" name="Group 40"/>
            <p:cNvGrpSpPr/>
            <p:nvPr/>
          </p:nvGrpSpPr>
          <p:grpSpPr>
            <a:xfrm>
              <a:off x="4648200" y="2438400"/>
              <a:ext cx="1295400" cy="1983999"/>
              <a:chOff x="533400" y="1279445"/>
              <a:chExt cx="1295400" cy="1983999"/>
            </a:xfrm>
          </p:grpSpPr>
          <p:grpSp>
            <p:nvGrpSpPr>
              <p:cNvPr id="35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     Submit</a:t>
                  </a: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Master Login</a:t>
                  </a:r>
                  <a:endParaRPr lang="en-US" sz="11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49" name="Snip Diagonal Corner Rectangle 48"/>
            <p:cNvSpPr/>
            <p:nvPr/>
          </p:nvSpPr>
          <p:spPr>
            <a:xfrm>
              <a:off x="4800600" y="31242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48200" y="4874001"/>
            <a:ext cx="1295400" cy="1983999"/>
            <a:chOff x="4800600" y="4419600"/>
            <a:chExt cx="1295400" cy="1983999"/>
          </a:xfrm>
        </p:grpSpPr>
        <p:grpSp>
          <p:nvGrpSpPr>
            <p:cNvPr id="42" name="Group 40"/>
            <p:cNvGrpSpPr/>
            <p:nvPr/>
          </p:nvGrpSpPr>
          <p:grpSpPr>
            <a:xfrm>
              <a:off x="4800600" y="4419600"/>
              <a:ext cx="1295400" cy="1983999"/>
              <a:chOff x="533400" y="1279445"/>
              <a:chExt cx="1295400" cy="1983999"/>
            </a:xfrm>
          </p:grpSpPr>
          <p:grpSp>
            <p:nvGrpSpPr>
              <p:cNvPr id="43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Slave Login</a:t>
                  </a:r>
                  <a:endParaRPr lang="en-US" sz="11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0" name="Snip Diagonal Corner Rectangle 49"/>
            <p:cNvSpPr/>
            <p:nvPr/>
          </p:nvSpPr>
          <p:spPr>
            <a:xfrm>
              <a:off x="4953000" y="51054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791200" y="12954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lnSpcReduction="100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On click of Submit Master calls for all devices to send their characters with timestamps to the server</a:t>
            </a:r>
          </a:p>
        </p:txBody>
      </p:sp>
      <p:cxnSp>
        <p:nvCxnSpPr>
          <p:cNvPr id="54" name="Elbow Connector 93"/>
          <p:cNvCxnSpPr>
            <a:stCxn id="40" idx="0"/>
            <a:endCxn id="53" idx="1"/>
          </p:cNvCxnSpPr>
          <p:nvPr/>
        </p:nvCxnSpPr>
        <p:spPr>
          <a:xfrm rot="5400000" flipH="1" flipV="1">
            <a:off x="5238750" y="1885950"/>
            <a:ext cx="571500" cy="533400"/>
          </a:xfrm>
          <a:prstGeom prst="bentConnector2">
            <a:avLst/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3"/>
          <p:cNvCxnSpPr>
            <a:stCxn id="53" idx="2"/>
            <a:endCxn id="48" idx="0"/>
          </p:cNvCxnSpPr>
          <p:nvPr/>
        </p:nvCxnSpPr>
        <p:spPr>
          <a:xfrm rot="5400000">
            <a:off x="4840100" y="2856100"/>
            <a:ext cx="2435601" cy="1600200"/>
          </a:xfrm>
          <a:prstGeom prst="bentConnector3">
            <a:avLst>
              <a:gd name="adj1" fmla="val 90672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85"/>
          <p:cNvCxnSpPr>
            <a:stCxn id="50" idx="0"/>
            <a:endCxn id="41" idx="1"/>
          </p:cNvCxnSpPr>
          <p:nvPr/>
        </p:nvCxnSpPr>
        <p:spPr>
          <a:xfrm>
            <a:off x="5791200" y="5864601"/>
            <a:ext cx="1905000" cy="77863"/>
          </a:xfrm>
          <a:prstGeom prst="bentConnector4">
            <a:avLst>
              <a:gd name="adj1" fmla="val 28000"/>
              <a:gd name="adj2" fmla="val 393593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85"/>
          <p:cNvCxnSpPr>
            <a:stCxn id="49" idx="0"/>
            <a:endCxn id="41" idx="2"/>
          </p:cNvCxnSpPr>
          <p:nvPr/>
        </p:nvCxnSpPr>
        <p:spPr>
          <a:xfrm>
            <a:off x="5791200" y="3429000"/>
            <a:ext cx="1072000" cy="1981200"/>
          </a:xfrm>
          <a:prstGeom prst="bentConnector3">
            <a:avLst>
              <a:gd name="adj1" fmla="val 50000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5"/>
          <p:cNvCxnSpPr>
            <a:stCxn id="41" idx="3"/>
          </p:cNvCxnSpPr>
          <p:nvPr/>
        </p:nvCxnSpPr>
        <p:spPr>
          <a:xfrm rot="5400000" flipH="1" flipV="1">
            <a:off x="7703804" y="3878597"/>
            <a:ext cx="1051595" cy="1066802"/>
          </a:xfrm>
          <a:prstGeom prst="bentConnector2">
            <a:avLst/>
          </a:prstGeom>
          <a:ln w="25400">
            <a:solidFill>
              <a:schemeClr val="accent3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20000" y="3581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Server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1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1295400"/>
            <a:ext cx="1295401" cy="1768555"/>
            <a:chOff x="609600" y="1143000"/>
            <a:chExt cx="2024062" cy="2108662"/>
          </a:xfrm>
        </p:grpSpPr>
        <p:sp>
          <p:nvSpPr>
            <p:cNvPr id="5" name="Rounded Rectangle 4"/>
            <p:cNvSpPr/>
            <p:nvPr/>
          </p:nvSpPr>
          <p:spPr>
            <a:xfrm>
              <a:off x="609601" y="1428750"/>
              <a:ext cx="2024061" cy="182291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Distributed ISS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Protect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Main Screen</a:t>
              </a:r>
              <a:endParaRPr lang="en-US" sz="11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GUI System (Protect)</a:t>
            </a:r>
            <a:endParaRPr lang="en-US" sz="3600" dirty="0"/>
          </a:p>
        </p:txBody>
      </p:sp>
      <p:cxnSp>
        <p:nvCxnSpPr>
          <p:cNvPr id="49" name="Elbow Connector 93"/>
          <p:cNvCxnSpPr>
            <a:stCxn id="51" idx="3"/>
            <a:endCxn id="89" idx="1"/>
          </p:cNvCxnSpPr>
          <p:nvPr/>
        </p:nvCxnSpPr>
        <p:spPr>
          <a:xfrm flipH="1" flipV="1">
            <a:off x="2667000" y="1676400"/>
            <a:ext cx="381000" cy="1943100"/>
          </a:xfrm>
          <a:prstGeom prst="bentConnector5">
            <a:avLst>
              <a:gd name="adj1" fmla="val -60000"/>
              <a:gd name="adj2" fmla="val 45098"/>
              <a:gd name="adj3" fmla="val 212048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14400" y="3200400"/>
            <a:ext cx="2133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Master sends request to slaves to open their respective </a:t>
            </a:r>
            <a:r>
              <a:rPr lang="en-US" sz="1200" dirty="0" smtClean="0">
                <a:solidFill>
                  <a:schemeClr val="tx1"/>
                </a:solidFill>
              </a:rPr>
              <a:t>keyboards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00200" y="4267200"/>
            <a:ext cx="2133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Devices generate character tables from stored seeds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Then opens their respective keyboards</a:t>
            </a:r>
          </a:p>
        </p:txBody>
      </p:sp>
      <p:cxnSp>
        <p:nvCxnSpPr>
          <p:cNvPr id="54" name="Elbow Connector 93"/>
          <p:cNvCxnSpPr>
            <a:stCxn id="51" idx="2"/>
            <a:endCxn id="52" idx="0"/>
          </p:cNvCxnSpPr>
          <p:nvPr/>
        </p:nvCxnSpPr>
        <p:spPr>
          <a:xfrm rot="16200000" flipH="1">
            <a:off x="2209800" y="3810000"/>
            <a:ext cx="228600" cy="685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3810000" y="3505200"/>
            <a:ext cx="838200" cy="2438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6858000" y="5029200"/>
            <a:ext cx="1676400" cy="1066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Stream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48200" y="2590800"/>
            <a:ext cx="1295400" cy="1983999"/>
            <a:chOff x="4648200" y="2438400"/>
            <a:chExt cx="1295400" cy="1983999"/>
          </a:xfrm>
        </p:grpSpPr>
        <p:grpSp>
          <p:nvGrpSpPr>
            <p:cNvPr id="58" name="Group 40"/>
            <p:cNvGrpSpPr/>
            <p:nvPr/>
          </p:nvGrpSpPr>
          <p:grpSpPr>
            <a:xfrm>
              <a:off x="4648200" y="2438400"/>
              <a:ext cx="1295400" cy="1983999"/>
              <a:chOff x="533400" y="1279445"/>
              <a:chExt cx="1295400" cy="1983999"/>
            </a:xfrm>
          </p:grpSpPr>
          <p:grpSp>
            <p:nvGrpSpPr>
              <p:cNvPr id="61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     Submit</a:t>
                  </a: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Master Login</a:t>
                  </a:r>
                  <a:endParaRPr lang="en-US" sz="1100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60" name="Snip Diagonal Corner Rectangle 59"/>
            <p:cNvSpPr/>
            <p:nvPr/>
          </p:nvSpPr>
          <p:spPr>
            <a:xfrm>
              <a:off x="4800600" y="31242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648200" y="5026401"/>
            <a:ext cx="1295400" cy="1983999"/>
            <a:chOff x="4800600" y="4419600"/>
            <a:chExt cx="1295400" cy="1983999"/>
          </a:xfrm>
        </p:grpSpPr>
        <p:grpSp>
          <p:nvGrpSpPr>
            <p:cNvPr id="68" name="Group 40"/>
            <p:cNvGrpSpPr/>
            <p:nvPr/>
          </p:nvGrpSpPr>
          <p:grpSpPr>
            <a:xfrm>
              <a:off x="4800600" y="4419600"/>
              <a:ext cx="1295400" cy="1983999"/>
              <a:chOff x="533400" y="1279445"/>
              <a:chExt cx="1295400" cy="1983999"/>
            </a:xfrm>
          </p:grpSpPr>
          <p:grpSp>
            <p:nvGrpSpPr>
              <p:cNvPr id="70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Slave Login</a:t>
                  </a:r>
                  <a:endParaRPr lang="en-US" sz="1100" dirty="0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69" name="Snip Diagonal Corner Rectangle 68"/>
            <p:cNvSpPr/>
            <p:nvPr/>
          </p:nvSpPr>
          <p:spPr>
            <a:xfrm>
              <a:off x="4953000" y="51054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Elbow Connector 85"/>
          <p:cNvCxnSpPr>
            <a:endCxn id="56" idx="1"/>
          </p:cNvCxnSpPr>
          <p:nvPr/>
        </p:nvCxnSpPr>
        <p:spPr>
          <a:xfrm>
            <a:off x="5791200" y="6017001"/>
            <a:ext cx="1905000" cy="77863"/>
          </a:xfrm>
          <a:prstGeom prst="bentConnector4">
            <a:avLst>
              <a:gd name="adj1" fmla="val 28000"/>
              <a:gd name="adj2" fmla="val 393593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85"/>
          <p:cNvCxnSpPr>
            <a:endCxn id="56" idx="2"/>
          </p:cNvCxnSpPr>
          <p:nvPr/>
        </p:nvCxnSpPr>
        <p:spPr>
          <a:xfrm>
            <a:off x="5791200" y="3581400"/>
            <a:ext cx="1072000" cy="1981200"/>
          </a:xfrm>
          <a:prstGeom prst="bentConnector3">
            <a:avLst>
              <a:gd name="adj1" fmla="val 50000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667000" y="1066800"/>
            <a:ext cx="1754181" cy="1434644"/>
            <a:chOff x="5334000" y="3810000"/>
            <a:chExt cx="1754181" cy="1434644"/>
          </a:xfrm>
        </p:grpSpPr>
        <p:sp>
          <p:nvSpPr>
            <p:cNvPr id="89" name="Rounded Rectangle 88"/>
            <p:cNvSpPr/>
            <p:nvPr/>
          </p:nvSpPr>
          <p:spPr>
            <a:xfrm>
              <a:off x="5334000" y="3810000"/>
              <a:ext cx="1754181" cy="121920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Choose File Dialog</a:t>
              </a:r>
            </a:p>
            <a:p>
              <a:pPr algn="ctr"/>
              <a:endParaRPr lang="en-US" sz="105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Choose File: </a:t>
              </a:r>
              <a:endParaRPr lang="en-US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File Group Nick Name:</a:t>
              </a:r>
              <a:endParaRPr lang="en-US" sz="1050" dirty="0">
                <a:solidFill>
                  <a:schemeClr val="tx1"/>
                </a:solidFill>
              </a:endParaRPr>
            </a:p>
            <a:p>
              <a:endParaRPr lang="en-US" sz="1050" dirty="0" smtClean="0">
                <a:solidFill>
                  <a:schemeClr val="tx1"/>
                </a:solidFill>
              </a:endParaRPr>
            </a:p>
            <a:p>
              <a:endParaRPr lang="en-US" sz="1050" dirty="0">
                <a:solidFill>
                  <a:schemeClr val="tx1"/>
                </a:solidFill>
              </a:endParaRPr>
            </a:p>
            <a:p>
              <a:r>
                <a:rPr lang="en-US" sz="1050" b="1" dirty="0" smtClean="0">
                  <a:solidFill>
                    <a:schemeClr val="tx1"/>
                  </a:solidFill>
                </a:rPr>
                <a:t>      Cancel</a:t>
              </a:r>
              <a:r>
                <a:rPr lang="en-US" sz="1050" b="1" dirty="0">
                  <a:solidFill>
                    <a:schemeClr val="tx1"/>
                  </a:solidFill>
                </a:rPr>
                <a:t>	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67419" y="5029200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dirty="0"/>
            </a:p>
          </p:txBody>
        </p:sp>
      </p:grpSp>
      <p:cxnSp>
        <p:nvCxnSpPr>
          <p:cNvPr id="94" name="Elbow Connector 93"/>
          <p:cNvCxnSpPr>
            <a:stCxn id="5" idx="3"/>
            <a:endCxn id="51" idx="0"/>
          </p:cNvCxnSpPr>
          <p:nvPr/>
        </p:nvCxnSpPr>
        <p:spPr>
          <a:xfrm>
            <a:off x="1600201" y="2299508"/>
            <a:ext cx="380999" cy="900892"/>
          </a:xfrm>
          <a:prstGeom prst="bentConnector2">
            <a:avLst/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85"/>
          <p:cNvCxnSpPr>
            <a:stCxn id="56" idx="3"/>
          </p:cNvCxnSpPr>
          <p:nvPr/>
        </p:nvCxnSpPr>
        <p:spPr>
          <a:xfrm rot="5400000" flipH="1" flipV="1">
            <a:off x="7627604" y="3954797"/>
            <a:ext cx="1203994" cy="1066803"/>
          </a:xfrm>
          <a:prstGeom prst="bentConnector3">
            <a:avLst>
              <a:gd name="adj1" fmla="val 100327"/>
            </a:avLst>
          </a:prstGeom>
          <a:ln w="25400">
            <a:solidFill>
              <a:schemeClr val="accent3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98164" y="3276600"/>
            <a:ext cx="18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To Generate Key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791200" y="12954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On click of Submit Master calls for all devices to send their characters with timestamps to be used to generate protection Key</a:t>
            </a:r>
          </a:p>
        </p:txBody>
      </p:sp>
      <p:cxnSp>
        <p:nvCxnSpPr>
          <p:cNvPr id="104" name="Elbow Connector 93"/>
          <p:cNvCxnSpPr>
            <a:stCxn id="66" idx="0"/>
            <a:endCxn id="103" idx="1"/>
          </p:cNvCxnSpPr>
          <p:nvPr/>
        </p:nvCxnSpPr>
        <p:spPr>
          <a:xfrm rot="5400000" flipH="1" flipV="1">
            <a:off x="5162550" y="1962150"/>
            <a:ext cx="723900" cy="533400"/>
          </a:xfrm>
          <a:prstGeom prst="bentConnector2">
            <a:avLst/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93"/>
          <p:cNvCxnSpPr>
            <a:stCxn id="103" idx="2"/>
            <a:endCxn id="75" idx="0"/>
          </p:cNvCxnSpPr>
          <p:nvPr/>
        </p:nvCxnSpPr>
        <p:spPr>
          <a:xfrm rot="5400000">
            <a:off x="4763900" y="2932300"/>
            <a:ext cx="2588001" cy="1600200"/>
          </a:xfrm>
          <a:prstGeom prst="bentConnector3">
            <a:avLst>
              <a:gd name="adj1" fmla="val 80650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85"/>
          <p:cNvCxnSpPr>
            <a:stCxn id="89" idx="2"/>
          </p:cNvCxnSpPr>
          <p:nvPr/>
        </p:nvCxnSpPr>
        <p:spPr>
          <a:xfrm rot="16200000" flipH="1">
            <a:off x="3448445" y="2381645"/>
            <a:ext cx="609600" cy="41830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8000" y="2819400"/>
            <a:ext cx="18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Protection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295400"/>
            <a:ext cx="1295401" cy="1768555"/>
            <a:chOff x="609600" y="1143000"/>
            <a:chExt cx="2024062" cy="2108662"/>
          </a:xfrm>
        </p:grpSpPr>
        <p:sp>
          <p:nvSpPr>
            <p:cNvPr id="5" name="Rounded Rectangle 4"/>
            <p:cNvSpPr/>
            <p:nvPr/>
          </p:nvSpPr>
          <p:spPr>
            <a:xfrm>
              <a:off x="609601" y="1428750"/>
              <a:ext cx="2024061" cy="182291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Distributed ISS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Un-Protect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Main Screen</a:t>
              </a:r>
              <a:endParaRPr lang="en-US" sz="11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GUI System (Un-Protect)</a:t>
            </a:r>
            <a:endParaRPr lang="en-US" sz="3600" dirty="0"/>
          </a:p>
        </p:txBody>
      </p:sp>
      <p:cxnSp>
        <p:nvCxnSpPr>
          <p:cNvPr id="49" name="Elbow Connector 93"/>
          <p:cNvCxnSpPr>
            <a:stCxn id="5" idx="3"/>
            <a:endCxn id="51" idx="0"/>
          </p:cNvCxnSpPr>
          <p:nvPr/>
        </p:nvCxnSpPr>
        <p:spPr>
          <a:xfrm>
            <a:off x="1600201" y="2299508"/>
            <a:ext cx="380999" cy="900892"/>
          </a:xfrm>
          <a:prstGeom prst="bentConnector2">
            <a:avLst/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14400" y="3200400"/>
            <a:ext cx="2133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Master sends request to slaves to open their respective </a:t>
            </a:r>
            <a:r>
              <a:rPr lang="en-US" sz="1200" dirty="0" smtClean="0">
                <a:solidFill>
                  <a:schemeClr val="tx1"/>
                </a:solidFill>
              </a:rPr>
              <a:t>keyboards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00200" y="4267200"/>
            <a:ext cx="2133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Devices generate character tables from stored seeds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Then opens their respective keyboards</a:t>
            </a:r>
          </a:p>
        </p:txBody>
      </p:sp>
      <p:cxnSp>
        <p:nvCxnSpPr>
          <p:cNvPr id="54" name="Elbow Connector 93"/>
          <p:cNvCxnSpPr>
            <a:stCxn id="51" idx="2"/>
            <a:endCxn id="52" idx="0"/>
          </p:cNvCxnSpPr>
          <p:nvPr/>
        </p:nvCxnSpPr>
        <p:spPr>
          <a:xfrm rot="16200000" flipH="1">
            <a:off x="2209800" y="3810000"/>
            <a:ext cx="228600" cy="685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3810000" y="3505200"/>
            <a:ext cx="838200" cy="2438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6858000" y="5029200"/>
            <a:ext cx="1676400" cy="1066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Stream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4648200" y="2590800"/>
            <a:ext cx="1295400" cy="1983999"/>
            <a:chOff x="4648200" y="2438400"/>
            <a:chExt cx="1295400" cy="1983999"/>
          </a:xfrm>
        </p:grpSpPr>
        <p:grpSp>
          <p:nvGrpSpPr>
            <p:cNvPr id="4" name="Group 40"/>
            <p:cNvGrpSpPr/>
            <p:nvPr/>
          </p:nvGrpSpPr>
          <p:grpSpPr>
            <a:xfrm>
              <a:off x="4648200" y="2438400"/>
              <a:ext cx="1295400" cy="1983999"/>
              <a:chOff x="533400" y="1279445"/>
              <a:chExt cx="1295400" cy="1983999"/>
            </a:xfrm>
          </p:grpSpPr>
          <p:grpSp>
            <p:nvGrpSpPr>
              <p:cNvPr id="7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     Submit</a:t>
                  </a: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Master Login</a:t>
                  </a:r>
                  <a:endParaRPr lang="en-US" sz="1100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60" name="Snip Diagonal Corner Rectangle 59"/>
            <p:cNvSpPr/>
            <p:nvPr/>
          </p:nvSpPr>
          <p:spPr>
            <a:xfrm>
              <a:off x="4800600" y="31242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4648200" y="5026401"/>
            <a:ext cx="1295400" cy="1983999"/>
            <a:chOff x="4800600" y="4419600"/>
            <a:chExt cx="1295400" cy="1983999"/>
          </a:xfrm>
        </p:grpSpPr>
        <p:grpSp>
          <p:nvGrpSpPr>
            <p:cNvPr id="9" name="Group 40"/>
            <p:cNvGrpSpPr/>
            <p:nvPr/>
          </p:nvGrpSpPr>
          <p:grpSpPr>
            <a:xfrm>
              <a:off x="4800600" y="4419600"/>
              <a:ext cx="1295400" cy="1983999"/>
              <a:chOff x="533400" y="1279445"/>
              <a:chExt cx="1295400" cy="1983999"/>
            </a:xfrm>
          </p:grpSpPr>
          <p:grpSp>
            <p:nvGrpSpPr>
              <p:cNvPr id="10" name="Group 12"/>
              <p:cNvGrpSpPr/>
              <p:nvPr/>
            </p:nvGrpSpPr>
            <p:grpSpPr>
              <a:xfrm>
                <a:off x="533400" y="1279445"/>
                <a:ext cx="1295400" cy="1768555"/>
                <a:chOff x="609600" y="1143000"/>
                <a:chExt cx="2024061" cy="2108662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609600" y="1428750"/>
                  <a:ext cx="2024061" cy="182291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en-US" sz="1050" u="sng" dirty="0" smtClean="0">
                      <a:solidFill>
                        <a:schemeClr val="tx1"/>
                      </a:solidFill>
                    </a:rPr>
                    <a:t>Login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 smtClean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09600" y="1143000"/>
                  <a:ext cx="1904999" cy="324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Slave Login</a:t>
                  </a:r>
                  <a:endParaRPr lang="en-US" sz="1100" dirty="0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579665" y="3048000"/>
                <a:ext cx="1172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69" name="Snip Diagonal Corner Rectangle 68"/>
            <p:cNvSpPr/>
            <p:nvPr/>
          </p:nvSpPr>
          <p:spPr>
            <a:xfrm>
              <a:off x="4953000" y="5105400"/>
              <a:ext cx="990600" cy="609600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Keyboard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Elbow Connector 85"/>
          <p:cNvCxnSpPr>
            <a:endCxn id="56" idx="1"/>
          </p:cNvCxnSpPr>
          <p:nvPr/>
        </p:nvCxnSpPr>
        <p:spPr>
          <a:xfrm>
            <a:off x="5791200" y="6017001"/>
            <a:ext cx="1905000" cy="77863"/>
          </a:xfrm>
          <a:prstGeom prst="bentConnector4">
            <a:avLst>
              <a:gd name="adj1" fmla="val 28000"/>
              <a:gd name="adj2" fmla="val 393593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85"/>
          <p:cNvCxnSpPr>
            <a:endCxn id="56" idx="2"/>
          </p:cNvCxnSpPr>
          <p:nvPr/>
        </p:nvCxnSpPr>
        <p:spPr>
          <a:xfrm>
            <a:off x="5791200" y="3581400"/>
            <a:ext cx="1072000" cy="1981200"/>
          </a:xfrm>
          <a:prstGeom prst="bentConnector3">
            <a:avLst>
              <a:gd name="adj1" fmla="val 50000"/>
            </a:avLst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85"/>
          <p:cNvCxnSpPr>
            <a:stCxn id="56" idx="3"/>
          </p:cNvCxnSpPr>
          <p:nvPr/>
        </p:nvCxnSpPr>
        <p:spPr>
          <a:xfrm rot="5400000" flipH="1" flipV="1">
            <a:off x="7627604" y="3954797"/>
            <a:ext cx="1203994" cy="1066803"/>
          </a:xfrm>
          <a:prstGeom prst="bentConnector3">
            <a:avLst>
              <a:gd name="adj1" fmla="val 100327"/>
            </a:avLst>
          </a:prstGeom>
          <a:ln w="25400">
            <a:solidFill>
              <a:schemeClr val="accent3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98164" y="3429000"/>
            <a:ext cx="184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To Un-Protect</a:t>
            </a:r>
          </a:p>
          <a:p>
            <a:r>
              <a:rPr lang="en-US" sz="1200" dirty="0" smtClean="0"/>
              <a:t>Then Open File Viewer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791200" y="12954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--In background: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On click of Submit Master calls for all devices to send their characters with timestamps to be used to un-protect the file</a:t>
            </a:r>
          </a:p>
        </p:txBody>
      </p:sp>
      <p:cxnSp>
        <p:nvCxnSpPr>
          <p:cNvPr id="104" name="Elbow Connector 93"/>
          <p:cNvCxnSpPr>
            <a:stCxn id="66" idx="0"/>
            <a:endCxn id="103" idx="1"/>
          </p:cNvCxnSpPr>
          <p:nvPr/>
        </p:nvCxnSpPr>
        <p:spPr>
          <a:xfrm rot="5400000" flipH="1" flipV="1">
            <a:off x="5162550" y="1962150"/>
            <a:ext cx="723900" cy="533400"/>
          </a:xfrm>
          <a:prstGeom prst="bentConnector2">
            <a:avLst/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93"/>
          <p:cNvCxnSpPr>
            <a:stCxn id="103" idx="2"/>
            <a:endCxn id="75" idx="0"/>
          </p:cNvCxnSpPr>
          <p:nvPr/>
        </p:nvCxnSpPr>
        <p:spPr>
          <a:xfrm rot="5400000">
            <a:off x="4763900" y="2932300"/>
            <a:ext cx="2588001" cy="1600200"/>
          </a:xfrm>
          <a:prstGeom prst="bentConnector3">
            <a:avLst>
              <a:gd name="adj1" fmla="val 80650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667000" y="1066800"/>
            <a:ext cx="1754181" cy="1434644"/>
            <a:chOff x="5334000" y="3810000"/>
            <a:chExt cx="1754181" cy="1434644"/>
          </a:xfrm>
        </p:grpSpPr>
        <p:sp>
          <p:nvSpPr>
            <p:cNvPr id="34" name="Rounded Rectangle 33"/>
            <p:cNvSpPr/>
            <p:nvPr/>
          </p:nvSpPr>
          <p:spPr>
            <a:xfrm>
              <a:off x="5334000" y="3810000"/>
              <a:ext cx="1754181" cy="121920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Choose File Dialog</a:t>
              </a:r>
            </a:p>
            <a:p>
              <a:pPr algn="ctr"/>
              <a:endParaRPr lang="en-US" sz="105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Choose </a:t>
              </a:r>
              <a:r>
                <a:rPr lang="en-US" sz="1050" dirty="0" smtClean="0">
                  <a:solidFill>
                    <a:schemeClr val="tx1"/>
                  </a:solidFill>
                </a:rPr>
                <a:t>File Group: </a:t>
              </a:r>
              <a:endParaRPr lang="en-US" sz="1050" dirty="0" smtClean="0">
                <a:solidFill>
                  <a:schemeClr val="tx1"/>
                </a:solidFill>
              </a:endParaRPr>
            </a:p>
            <a:p>
              <a:endParaRPr lang="en-US" sz="1050" dirty="0">
                <a:solidFill>
                  <a:schemeClr val="tx1"/>
                </a:solidFill>
              </a:endParaRPr>
            </a:p>
            <a:p>
              <a:r>
                <a:rPr lang="en-US" sz="1050" b="1" dirty="0" smtClean="0">
                  <a:solidFill>
                    <a:schemeClr val="tx1"/>
                  </a:solidFill>
                </a:rPr>
                <a:t>      Cancel</a:t>
              </a:r>
              <a:r>
                <a:rPr lang="en-US" sz="1050" b="1" dirty="0">
                  <a:solidFill>
                    <a:schemeClr val="tx1"/>
                  </a:solidFill>
                </a:rPr>
                <a:t>	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7419" y="5029200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dirty="0"/>
            </a:p>
          </p:txBody>
        </p:sp>
      </p:grpSp>
      <p:cxnSp>
        <p:nvCxnSpPr>
          <p:cNvPr id="36" name="Elbow Connector 93"/>
          <p:cNvCxnSpPr>
            <a:stCxn id="51" idx="3"/>
            <a:endCxn id="34" idx="1"/>
          </p:cNvCxnSpPr>
          <p:nvPr/>
        </p:nvCxnSpPr>
        <p:spPr>
          <a:xfrm flipH="1" flipV="1">
            <a:off x="2667000" y="1676400"/>
            <a:ext cx="381000" cy="1943100"/>
          </a:xfrm>
          <a:prstGeom prst="bentConnector5">
            <a:avLst>
              <a:gd name="adj1" fmla="val -60000"/>
              <a:gd name="adj2" fmla="val 45098"/>
              <a:gd name="adj3" fmla="val 160000"/>
            </a:avLst>
          </a:prstGeom>
          <a:ln w="25400"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GUI System (File Viewer)</a:t>
            </a:r>
            <a:endParaRPr lang="en-US" sz="3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7235839" y="4996172"/>
            <a:ext cx="1295400" cy="1768555"/>
            <a:chOff x="609600" y="1143000"/>
            <a:chExt cx="2024061" cy="2108662"/>
          </a:xfrm>
        </p:grpSpPr>
        <p:sp>
          <p:nvSpPr>
            <p:cNvPr id="41" name="Rounded Rectangle 40"/>
            <p:cNvSpPr/>
            <p:nvPr/>
          </p:nvSpPr>
          <p:spPr>
            <a:xfrm>
              <a:off x="609600" y="1428750"/>
              <a:ext cx="2024061" cy="182291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1050" u="sng" dirty="0" smtClean="0">
                  <a:solidFill>
                    <a:schemeClr val="tx1"/>
                  </a:solidFill>
                </a:rPr>
                <a:t>Distributed ISS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Protect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Un-Protect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Login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Choose Devices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Help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Main Screen</a:t>
              </a:r>
              <a:endParaRPr lang="en-US" sz="11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38400" y="1600200"/>
            <a:ext cx="3122318" cy="2662075"/>
            <a:chOff x="2135482" y="2169554"/>
            <a:chExt cx="3122318" cy="2662075"/>
          </a:xfrm>
        </p:grpSpPr>
        <p:sp>
          <p:nvSpPr>
            <p:cNvPr id="43" name="Flowchart: Internal Storage 42"/>
            <p:cNvSpPr/>
            <p:nvPr/>
          </p:nvSpPr>
          <p:spPr>
            <a:xfrm>
              <a:off x="2135482" y="2189120"/>
              <a:ext cx="3122318" cy="2642509"/>
            </a:xfrm>
            <a:prstGeom prst="flowChartInternalStorag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Finished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ultidocument 43"/>
            <p:cNvSpPr/>
            <p:nvPr/>
          </p:nvSpPr>
          <p:spPr>
            <a:xfrm flipH="1">
              <a:off x="2663835" y="2697574"/>
              <a:ext cx="2441564" cy="1431845"/>
            </a:xfrm>
            <a:prstGeom prst="flowChartMultidocumen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 Protected Documents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5600" y="2169554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View Dialog</a:t>
              </a:r>
              <a:endParaRPr lang="en-US" dirty="0"/>
            </a:p>
          </p:txBody>
        </p:sp>
      </p:grpSp>
      <p:cxnSp>
        <p:nvCxnSpPr>
          <p:cNvPr id="47" name="Elbow Connector 46"/>
          <p:cNvCxnSpPr>
            <a:endCxn id="43" idx="0"/>
          </p:cNvCxnSpPr>
          <p:nvPr/>
        </p:nvCxnSpPr>
        <p:spPr>
          <a:xfrm flipV="1">
            <a:off x="152400" y="1619766"/>
            <a:ext cx="3847159" cy="2418834"/>
          </a:xfrm>
          <a:prstGeom prst="bentConnector4">
            <a:avLst>
              <a:gd name="adj1" fmla="val 49755"/>
              <a:gd name="adj2" fmla="val 109451"/>
            </a:avLst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3" idx="2"/>
            <a:endCxn id="42" idx="0"/>
          </p:cNvCxnSpPr>
          <p:nvPr/>
        </p:nvCxnSpPr>
        <p:spPr>
          <a:xfrm rot="16200000" flipH="1">
            <a:off x="5555551" y="2706283"/>
            <a:ext cx="733897" cy="384588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91941" y="4342390"/>
            <a:ext cx="32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Re-Protect or Destroy Un-Protected Files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2954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**Read only part of file**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37338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Successful Un-Protection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6177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Slave GUI System</a:t>
            </a:r>
            <a:endParaRPr lang="en-US" sz="3600" dirty="0"/>
          </a:p>
        </p:txBody>
      </p:sp>
      <p:grpSp>
        <p:nvGrpSpPr>
          <p:cNvPr id="2" name="Group 4"/>
          <p:cNvGrpSpPr/>
          <p:nvPr/>
        </p:nvGrpSpPr>
        <p:grpSpPr>
          <a:xfrm>
            <a:off x="2895600" y="1295400"/>
            <a:ext cx="2971800" cy="4318882"/>
            <a:chOff x="533400" y="1279445"/>
            <a:chExt cx="1295400" cy="1882590"/>
          </a:xfrm>
        </p:grpSpPr>
        <p:grpSp>
          <p:nvGrpSpPr>
            <p:cNvPr id="3" name="Group 12"/>
            <p:cNvGrpSpPr/>
            <p:nvPr/>
          </p:nvGrpSpPr>
          <p:grpSpPr>
            <a:xfrm>
              <a:off x="533400" y="1279445"/>
              <a:ext cx="1295400" cy="1768555"/>
              <a:chOff x="609600" y="1143000"/>
              <a:chExt cx="2024061" cy="210866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09600" y="1428750"/>
                <a:ext cx="2024061" cy="1822912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Autofit/>
              </a:bodyPr>
              <a:lstStyle/>
              <a:p>
                <a:pPr algn="ctr"/>
                <a:r>
                  <a:rPr lang="en-US" sz="2000" u="sng" dirty="0" smtClean="0">
                    <a:solidFill>
                      <a:schemeClr val="tx1"/>
                    </a:solidFill>
                  </a:rPr>
                  <a:t>Distributed ISS</a:t>
                </a: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&gt;&gt;Waiting for master 	instructions</a:t>
                </a: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Help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9600" y="1143000"/>
                <a:ext cx="1904999" cy="27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Main Screen</a:t>
                </a:r>
                <a:endParaRPr lang="en-US" sz="28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79665" y="3048000"/>
              <a:ext cx="1172936" cy="11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86400" y="1295400"/>
            <a:ext cx="3429000" cy="914400"/>
            <a:chOff x="5486400" y="-609600"/>
            <a:chExt cx="3429000" cy="914400"/>
          </a:xfrm>
        </p:grpSpPr>
        <p:cxnSp>
          <p:nvCxnSpPr>
            <p:cNvPr id="12" name="Elbow Connector 93"/>
            <p:cNvCxnSpPr>
              <a:endCxn id="13" idx="1"/>
            </p:cNvCxnSpPr>
            <p:nvPr/>
          </p:nvCxnSpPr>
          <p:spPr>
            <a:xfrm flipV="1">
              <a:off x="5486400" y="-266700"/>
              <a:ext cx="990600" cy="5715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477000" y="-609600"/>
              <a:ext cx="2438400" cy="685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--Wait For Master Commands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Waits until master gives commands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800" y="4876800"/>
            <a:ext cx="5257800" cy="990600"/>
            <a:chOff x="3733800" y="1066800"/>
            <a:chExt cx="5257800" cy="990600"/>
          </a:xfrm>
        </p:grpSpPr>
        <p:cxnSp>
          <p:nvCxnSpPr>
            <p:cNvPr id="15" name="Elbow Connector 93"/>
            <p:cNvCxnSpPr>
              <a:endCxn id="16" idx="1"/>
            </p:cNvCxnSpPr>
            <p:nvPr/>
          </p:nvCxnSpPr>
          <p:spPr>
            <a:xfrm>
              <a:off x="3733800" y="1143000"/>
              <a:ext cx="3124200" cy="419100"/>
            </a:xfrm>
            <a:prstGeom prst="bentConnector3">
              <a:avLst>
                <a:gd name="adj1" fmla="val 75389"/>
              </a:avLst>
            </a:prstGeom>
            <a:ln w="25400">
              <a:solidFill>
                <a:schemeClr val="accent2"/>
              </a:solidFill>
              <a:prstDash val="sysDot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58000" y="1066800"/>
              <a:ext cx="2133600" cy="9906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--Help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Will show user the steps to follow to protect/Un-protect a file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Other helpful stuff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396" y="1054095"/>
            <a:ext cx="2133600" cy="1907120"/>
            <a:chOff x="609600" y="1143000"/>
            <a:chExt cx="1905000" cy="2362200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1428750"/>
              <a:ext cx="1905000" cy="2076450"/>
              <a:chOff x="609600" y="1428750"/>
              <a:chExt cx="1676400" cy="1524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09600" y="1428750"/>
                <a:ext cx="1676400" cy="152400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Private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isEncDecEnabled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	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:  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09600" y="2042594"/>
                <a:ext cx="1676400" cy="910156"/>
              </a:xfrm>
              <a:prstGeom prst="roundRect">
                <a:avLst>
                  <a:gd name="adj" fmla="val 30699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 lnSpcReduction="10000"/>
              </a:bodyPr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pressSetup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pressProtect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pressUnProtect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pressHelp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startListener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93024" y="1143000"/>
              <a:ext cx="1538152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MainScreen</a:t>
              </a:r>
              <a:r>
                <a:rPr lang="en-US" sz="1100" dirty="0" smtClean="0"/>
                <a:t> : Activity</a:t>
              </a:r>
              <a:endParaRPr lang="en-US" sz="11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92626" y="5212912"/>
            <a:ext cx="2133600" cy="1447800"/>
            <a:chOff x="609600" y="1143000"/>
            <a:chExt cx="1905000" cy="1726223"/>
          </a:xfrm>
        </p:grpSpPr>
        <p:grpSp>
          <p:nvGrpSpPr>
            <p:cNvPr id="8" name="Group 7"/>
            <p:cNvGrpSpPr/>
            <p:nvPr/>
          </p:nvGrpSpPr>
          <p:grpSpPr>
            <a:xfrm>
              <a:off x="609600" y="1428750"/>
              <a:ext cx="1905000" cy="1440473"/>
              <a:chOff x="609600" y="1428750"/>
              <a:chExt cx="1676400" cy="105722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09600" y="1428750"/>
                <a:ext cx="1676400" cy="1057228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Private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isMaster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:  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09600" y="1855901"/>
                <a:ext cx="1676400" cy="630077"/>
              </a:xfrm>
              <a:prstGeom prst="roundRect">
                <a:avLst>
                  <a:gd name="adj" fmla="val 30699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pressKey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pressReset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pressSubmit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KeyboardScreen</a:t>
              </a:r>
              <a:r>
                <a:rPr lang="en-US" sz="1100" dirty="0" smtClean="0"/>
                <a:t> : Activity</a:t>
              </a:r>
              <a:endParaRPr lang="en-US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97707" y="1610280"/>
            <a:ext cx="2133600" cy="1025450"/>
            <a:chOff x="609600" y="1143000"/>
            <a:chExt cx="1905000" cy="1222652"/>
          </a:xfrm>
        </p:grpSpPr>
        <p:sp>
          <p:nvSpPr>
            <p:cNvPr id="13" name="Rounded Rectangle 12"/>
            <p:cNvSpPr/>
            <p:nvPr/>
          </p:nvSpPr>
          <p:spPr>
            <a:xfrm>
              <a:off x="609600" y="1428750"/>
              <a:ext cx="1905000" cy="93690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pressAddDevice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diplayDevices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pressRemoveDevice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pressFinish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SetupScreen</a:t>
              </a:r>
              <a:r>
                <a:rPr lang="en-US" sz="1100" dirty="0" smtClean="0"/>
                <a:t> :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849941"/>
            <a:ext cx="2133600" cy="764819"/>
            <a:chOff x="609600" y="1143000"/>
            <a:chExt cx="1905000" cy="911899"/>
          </a:xfrm>
        </p:grpSpPr>
        <p:sp>
          <p:nvSpPr>
            <p:cNvPr id="16" name="Rounded Rectangle 15"/>
            <p:cNvSpPr/>
            <p:nvPr/>
          </p:nvSpPr>
          <p:spPr>
            <a:xfrm>
              <a:off x="609600" y="1428751"/>
              <a:ext cx="1905000" cy="6261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pressOK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pressCancel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AddDeviceScreen</a:t>
              </a:r>
              <a:r>
                <a:rPr lang="en-US" sz="1100" dirty="0" smtClean="0"/>
                <a:t>: Activity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2625" y="3143306"/>
            <a:ext cx="2133600" cy="612418"/>
            <a:chOff x="609600" y="1143000"/>
            <a:chExt cx="1905000" cy="730191"/>
          </a:xfrm>
        </p:grpSpPr>
        <p:sp>
          <p:nvSpPr>
            <p:cNvPr id="19" name="Rounded Rectangle 18"/>
            <p:cNvSpPr/>
            <p:nvPr/>
          </p:nvSpPr>
          <p:spPr>
            <a:xfrm>
              <a:off x="609600" y="1428751"/>
              <a:ext cx="1905000" cy="44444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pressStart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ProtectScreen</a:t>
              </a:r>
              <a:r>
                <a:rPr lang="en-US" sz="1100" dirty="0" smtClean="0"/>
                <a:t>: Activity</a:t>
              </a:r>
              <a:endParaRPr lang="en-US" sz="11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57400" y="3762481"/>
            <a:ext cx="2133600" cy="723900"/>
            <a:chOff x="609600" y="1143000"/>
            <a:chExt cx="1905000" cy="863112"/>
          </a:xfrm>
        </p:grpSpPr>
        <p:sp>
          <p:nvSpPr>
            <p:cNvPr id="22" name="Rounded Rectangle 21"/>
            <p:cNvSpPr/>
            <p:nvPr/>
          </p:nvSpPr>
          <p:spPr>
            <a:xfrm>
              <a:off x="609600" y="1428750"/>
              <a:ext cx="1905000" cy="57736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displayDevices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displayWarning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DiscoveryScreen</a:t>
              </a:r>
              <a:r>
                <a:rPr lang="en-US" sz="1100" dirty="0" smtClean="0"/>
                <a:t> : Activity</a:t>
              </a:r>
              <a:endParaRPr lang="en-US" sz="11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9600" y="5092442"/>
            <a:ext cx="2133600" cy="616302"/>
            <a:chOff x="609600" y="1143000"/>
            <a:chExt cx="1905000" cy="734822"/>
          </a:xfrm>
        </p:grpSpPr>
        <p:sp>
          <p:nvSpPr>
            <p:cNvPr id="25" name="Rounded Rectangle 24"/>
            <p:cNvSpPr/>
            <p:nvPr/>
          </p:nvSpPr>
          <p:spPr>
            <a:xfrm>
              <a:off x="609600" y="1428751"/>
              <a:ext cx="1905000" cy="449071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pressBack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HelpScreen</a:t>
              </a:r>
              <a:r>
                <a:rPr lang="en-US" sz="1100" dirty="0" smtClean="0"/>
                <a:t> : Activity</a:t>
              </a:r>
              <a:endParaRPr lang="en-US" sz="11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4405897"/>
            <a:ext cx="2133600" cy="612418"/>
            <a:chOff x="609600" y="1143000"/>
            <a:chExt cx="1905000" cy="730191"/>
          </a:xfrm>
        </p:grpSpPr>
        <p:sp>
          <p:nvSpPr>
            <p:cNvPr id="28" name="Rounded Rectangle 27"/>
            <p:cNvSpPr/>
            <p:nvPr/>
          </p:nvSpPr>
          <p:spPr>
            <a:xfrm>
              <a:off x="609600" y="1428751"/>
              <a:ext cx="1905000" cy="44444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+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pressStart</a:t>
              </a:r>
              <a:r>
                <a:rPr lang="en-US" sz="1000" dirty="0" smtClean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1143000"/>
              <a:ext cx="1904999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UnProtectScreen</a:t>
              </a:r>
              <a:r>
                <a:rPr lang="en-US" sz="1100" dirty="0" smtClean="0"/>
                <a:t>: Activity</a:t>
              </a:r>
              <a:endParaRPr lang="en-US" sz="11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9600" y="304800"/>
            <a:ext cx="79216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GUI Software Model</a:t>
            </a:r>
            <a:endParaRPr lang="en-US" sz="3600" dirty="0"/>
          </a:p>
        </p:txBody>
      </p:sp>
      <p:cxnSp>
        <p:nvCxnSpPr>
          <p:cNvPr id="40" name="Elbow Connector 39"/>
          <p:cNvCxnSpPr>
            <a:stCxn id="23" idx="0"/>
            <a:endCxn id="6" idx="2"/>
          </p:cNvCxnSpPr>
          <p:nvPr/>
        </p:nvCxnSpPr>
        <p:spPr>
          <a:xfrm rot="16200000" flipV="1">
            <a:off x="1740565" y="2378846"/>
            <a:ext cx="801266" cy="1966004"/>
          </a:xfrm>
          <a:prstGeom prst="bentConnector3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6" idx="0"/>
            <a:endCxn id="6" idx="2"/>
          </p:cNvCxnSpPr>
          <p:nvPr/>
        </p:nvCxnSpPr>
        <p:spPr>
          <a:xfrm rot="16200000" flipV="1">
            <a:off x="351685" y="3767727"/>
            <a:ext cx="2131227" cy="518204"/>
          </a:xfrm>
          <a:prstGeom prst="bentConnector3">
            <a:avLst>
              <a:gd name="adj1" fmla="val 50000"/>
            </a:avLst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0"/>
            <a:endCxn id="5" idx="3"/>
          </p:cNvCxnSpPr>
          <p:nvPr/>
        </p:nvCxnSpPr>
        <p:spPr>
          <a:xfrm rot="16200000" flipH="1" flipV="1">
            <a:off x="3088389" y="746886"/>
            <a:ext cx="512725" cy="2239511"/>
          </a:xfrm>
          <a:prstGeom prst="bentConnector4">
            <a:avLst>
              <a:gd name="adj1" fmla="val -44585"/>
              <a:gd name="adj2" fmla="val 73818"/>
            </a:avLst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0"/>
            <a:endCxn id="13" idx="3"/>
          </p:cNvCxnSpPr>
          <p:nvPr/>
        </p:nvCxnSpPr>
        <p:spPr>
          <a:xfrm rot="16200000" flipH="1" flipV="1">
            <a:off x="6417306" y="963941"/>
            <a:ext cx="392895" cy="2164893"/>
          </a:xfrm>
          <a:prstGeom prst="bentConnector4">
            <a:avLst>
              <a:gd name="adj1" fmla="val -58183"/>
              <a:gd name="adj2" fmla="val 74639"/>
            </a:avLst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0" idx="0"/>
            <a:endCxn id="22" idx="3"/>
          </p:cNvCxnSpPr>
          <p:nvPr/>
        </p:nvCxnSpPr>
        <p:spPr>
          <a:xfrm rot="16200000" flipH="1" flipV="1">
            <a:off x="4774735" y="2559571"/>
            <a:ext cx="1100956" cy="2268425"/>
          </a:xfrm>
          <a:prstGeom prst="bentConnector4">
            <a:avLst>
              <a:gd name="adj1" fmla="val -20764"/>
              <a:gd name="adj2" fmla="val 73514"/>
            </a:avLst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9" idx="0"/>
            <a:endCxn id="22" idx="3"/>
          </p:cNvCxnSpPr>
          <p:nvPr/>
        </p:nvCxnSpPr>
        <p:spPr>
          <a:xfrm rot="16200000" flipV="1">
            <a:off x="5100783" y="3334480"/>
            <a:ext cx="161635" cy="1981200"/>
          </a:xfrm>
          <a:prstGeom prst="bentConnector2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3"/>
            <a:endCxn id="19" idx="3"/>
          </p:cNvCxnSpPr>
          <p:nvPr/>
        </p:nvCxnSpPr>
        <p:spPr>
          <a:xfrm flipH="1" flipV="1">
            <a:off x="7526225" y="3569346"/>
            <a:ext cx="1" cy="2487297"/>
          </a:xfrm>
          <a:prstGeom prst="bentConnector3">
            <a:avLst>
              <a:gd name="adj1" fmla="val -22860000000"/>
            </a:avLst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3"/>
            <a:endCxn id="28" idx="3"/>
          </p:cNvCxnSpPr>
          <p:nvPr/>
        </p:nvCxnSpPr>
        <p:spPr>
          <a:xfrm flipH="1" flipV="1">
            <a:off x="7239000" y="4831937"/>
            <a:ext cx="287226" cy="1224706"/>
          </a:xfrm>
          <a:prstGeom prst="bentConnector3">
            <a:avLst>
              <a:gd name="adj1" fmla="val -79589"/>
            </a:avLst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30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835</TotalTime>
  <Words>758</Words>
  <Application>Microsoft Office PowerPoint</Application>
  <PresentationFormat>On-screen Show (4:3)</PresentationFormat>
  <Paragraphs>354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TOM~IST</dc:creator>
  <cp:lastModifiedBy>TOM~IST</cp:lastModifiedBy>
  <cp:revision>94</cp:revision>
  <dcterms:created xsi:type="dcterms:W3CDTF">2013-02-04T23:06:06Z</dcterms:created>
  <dcterms:modified xsi:type="dcterms:W3CDTF">2013-03-06T16:19:29Z</dcterms:modified>
</cp:coreProperties>
</file>