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3645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UCSC Course Finder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417512" y="3809998"/>
            <a:ext cx="8307387" cy="1671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Ian Zentner (PO)</a:t>
            </a: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Justin Ewing</a:t>
            </a: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Umit Ceylan</a:t>
            </a:r>
          </a:p>
          <a:p>
            <a:pPr marL="0" marR="0" lvl="0" indent="0" algn="ctr" rtl="0">
              <a:spcBef>
                <a:spcPts val="30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Rozo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2"/>
          </p:nvPr>
        </p:nvSpPr>
        <p:spPr>
          <a:xfrm>
            <a:off x="8610600" y="12192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00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endParaRPr lang="en-US" sz="9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exampl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2" y="2256396"/>
            <a:ext cx="9964966" cy="4787013"/>
          </a:xfrm>
          <a:prstGeom prst="rect">
            <a:avLst/>
          </a:prstGeom>
        </p:spPr>
      </p:pic>
      <p:pic>
        <p:nvPicPr>
          <p:cNvPr id="3" name="Picture 2" descr="exam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9" y="2256396"/>
            <a:ext cx="2904154" cy="4681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need to find a class…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UCSC Course Finder is an attempt to make finding a class easier, more intuitive, and most of all accessible by a mobile device.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71" y="3618684"/>
            <a:ext cx="6077885" cy="29197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 To Achieve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Mobile Friendly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Intuitive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Easy to Use Search Functionality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Visually Appealing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Real-time Database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Accounts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Location to the Classroom</a:t>
            </a: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endParaRPr sz="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endParaRPr sz="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 Accomplished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Multiple Client Requests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to Top Menu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Additional Class Information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Multiparameter Search Functionality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2000"/>
              </a:spcBef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415925" y="2756646"/>
            <a:ext cx="3153443" cy="34917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Web2Py                                              </a:t>
            </a:r>
          </a:p>
          <a:p>
            <a:pPr marL="457200" marR="0" lvl="1" indent="-2286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marL="457200" marR="0" lvl="1" indent="-2286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457200" marR="0" lvl="1" indent="-2286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marL="457200" marR="0" lvl="1" indent="-2286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marL="457200" marR="0" lvl="1" indent="-2286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Git/GitHub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000"/>
              </a:spcBef>
              <a:buClr>
                <a:srgbClr val="7F7F7F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new technologies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Fitting the meetings between our busy school schedule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Adjusting to Agile Methodology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 Merging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2000"/>
              </a:spcBef>
              <a:buClr>
                <a:srgbClr val="7F7F7F"/>
              </a:buClr>
              <a:buSzPct val="7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Enjoyed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 New Technologies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Full Stack Web Development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Developing Team Skills </a:t>
            </a:r>
          </a:p>
          <a:p>
            <a:pPr marL="228600" marR="0" lvl="0" indent="-228600" algn="l" rtl="0">
              <a:spcBef>
                <a:spcPts val="2000"/>
              </a:spcBef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on a Team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Did not Enjoy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Meetings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Frustrations With the New Technology 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on a Team </a:t>
            </a:r>
          </a:p>
          <a:p>
            <a:pPr marL="228600" marR="0" lvl="0" indent="-228600" algn="l" rtl="0">
              <a:spcBef>
                <a:spcPts val="2000"/>
              </a:spcBef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Juggling Coursework 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Learned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worked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Planning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Together</a:t>
            </a:r>
          </a:p>
          <a:p>
            <a:pPr marL="228600" marR="0" lvl="0" indent="-228600" algn="l" rtl="0">
              <a:spcBef>
                <a:spcPts val="2000"/>
              </a:spcBef>
              <a:buClr>
                <a:srgbClr val="7F7F7F"/>
              </a:buClr>
              <a:buSzPct val="70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Being Organized 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</TotalTime>
  <Words>169</Words>
  <Application>Microsoft Macintosh PowerPoint</Application>
  <PresentationFormat>On-screen Show (4:3)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UCSC Course Finder</vt:lpstr>
      <vt:lpstr>I need to find a class…</vt:lpstr>
      <vt:lpstr>Goals To Achieve </vt:lpstr>
      <vt:lpstr>Goals Accomplished </vt:lpstr>
      <vt:lpstr>Technologies used</vt:lpstr>
      <vt:lpstr>Challenges </vt:lpstr>
      <vt:lpstr>Enjoyed</vt:lpstr>
      <vt:lpstr>Did not Enjoy</vt:lpstr>
      <vt:lpstr>Learned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 Course Finder</dc:title>
  <cp:lastModifiedBy>jhj</cp:lastModifiedBy>
  <cp:revision>2</cp:revision>
  <dcterms:modified xsi:type="dcterms:W3CDTF">2016-03-11T20:09:35Z</dcterms:modified>
</cp:coreProperties>
</file>