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4882-3062-4040-AD3F-DE5F775C49D1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399E-3605-4A3A-9D42-A42E631AE5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D0A5-941F-4A27-814F-135DF0BB69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2FF0-5FD2-4A47-9CAB-A2B1C887C6B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C3D-89F8-45FE-B734-68F2DB3FBCF7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550A-A416-4C7C-8F6D-998BA414CA9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EA0-54E7-48FA-827A-5EE69D6A300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8AC-9A90-4EBA-88C0-A2A7B30062A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EA3-7269-4843-9B0B-F26EC8DBC9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DEA-79CB-4F86-815A-64182DEA4A9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ECED-75D8-47AE-A1C7-C7067931058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51FCF2-B093-473E-9416-51E7DB64D4C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DAB-A293-4545-81FF-2A1685896E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BF22C1-E2A8-41DE-B864-47F0EDA2424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3600" b="1" dirty="0" err="1"/>
              <a:t>Speedy</a:t>
            </a:r>
            <a:r>
              <a:rPr lang="de-DE" sz="3600" b="1" dirty="0"/>
              <a:t>-Tempomessgerät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Von Jonas </a:t>
            </a:r>
            <a:r>
              <a:rPr lang="de-DE" sz="1600" dirty="0" err="1"/>
              <a:t>gerken</a:t>
            </a:r>
            <a:r>
              <a:rPr lang="de-DE" sz="1600" dirty="0"/>
              <a:t> und Justin Frommberger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Elektronik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50" y="1903543"/>
            <a:ext cx="6369860" cy="400239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(Farbe)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(Zahlen)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(Sensor)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7D3D184-615F-77FD-4036-3C293B0E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0" y="2131344"/>
            <a:ext cx="9276279" cy="260993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Folgende Kompetenzen wurden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Projektplanung 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CAD 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Löten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Ansteuerung 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Bau eines Kabels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Live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Zusammenfassung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Team hat die folgenden Kompetenzen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Projektplanung </a:t>
            </a:r>
            <a:r>
              <a:rPr lang="de-DE" dirty="0"/>
              <a:t>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CAD </a:t>
            </a:r>
            <a:r>
              <a:rPr lang="de-DE" dirty="0"/>
              <a:t>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3D </a:t>
            </a:r>
            <a:r>
              <a:rPr lang="de-DE" dirty="0"/>
              <a:t>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Löten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Ansteuerung </a:t>
            </a:r>
            <a:r>
              <a:rPr lang="de-DE" dirty="0"/>
              <a:t>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Bau </a:t>
            </a:r>
            <a:r>
              <a:rPr lang="de-DE" dirty="0"/>
              <a:t>eines Kabels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2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Smiley Gesicht nicht eingebaut</a:t>
            </a:r>
          </a:p>
          <a:p>
            <a:r>
              <a:rPr lang="de-DE" dirty="0" smtClean="0"/>
              <a:t>- Km/h nicht auf dem Schild beschriftet</a:t>
            </a:r>
          </a:p>
          <a:p>
            <a:r>
              <a:rPr lang="de-DE" dirty="0" smtClean="0"/>
              <a:t>- Kleineres Gehäuse</a:t>
            </a:r>
          </a:p>
          <a:p>
            <a:r>
              <a:rPr lang="de-DE" dirty="0" smtClean="0"/>
              <a:t>- Sensor funktioniert nicht einwandfrei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+ </a:t>
            </a:r>
            <a:r>
              <a:rPr lang="de-DE" dirty="0" err="1" smtClean="0"/>
              <a:t>LEDS‘s</a:t>
            </a:r>
            <a:r>
              <a:rPr lang="de-DE" dirty="0" smtClean="0"/>
              <a:t> zeigt die gewünschte Zahl an</a:t>
            </a:r>
          </a:p>
          <a:p>
            <a:pPr marL="0" indent="0">
              <a:buNone/>
            </a:pPr>
            <a:r>
              <a:rPr lang="de-DE" dirty="0" smtClean="0"/>
              <a:t>+ Gehäuse ist stabil und transportabel</a:t>
            </a:r>
          </a:p>
          <a:p>
            <a:pPr marL="0" indent="0">
              <a:buNone/>
            </a:pPr>
            <a:r>
              <a:rPr lang="de-DE" dirty="0" smtClean="0"/>
              <a:t>+ Autos können erfasst werden</a:t>
            </a:r>
          </a:p>
          <a:p>
            <a:pPr marL="0" indent="0">
              <a:buNone/>
            </a:pPr>
            <a:r>
              <a:rPr lang="de-DE" dirty="0" smtClean="0"/>
              <a:t>+ Geschwindigkeit wird zur Anzeige übertragen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800" dirty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Präsentation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BOM (Bill </a:t>
            </a:r>
            <a:r>
              <a:rPr lang="de-DE" b="1" dirty="0" err="1"/>
              <a:t>of</a:t>
            </a:r>
            <a:r>
              <a:rPr lang="de-DE" b="1" dirty="0"/>
              <a:t> material)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Zeichnungsentwurf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PWM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195</Words>
  <Application>Microsoft Office PowerPoint</Application>
  <PresentationFormat>Breitbild</PresentationFormat>
  <Paragraphs>69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PWM</vt:lpstr>
      <vt:lpstr>Elektronik</vt:lpstr>
      <vt:lpstr>Programmierung (Farbe)</vt:lpstr>
      <vt:lpstr>Programmierung (Zahlen)</vt:lpstr>
      <vt:lpstr>Programmierung (Sensor)</vt:lpstr>
      <vt:lpstr>Zusammenfassung</vt:lpstr>
      <vt:lpstr>Live Präsentation</vt:lpstr>
      <vt:lpstr>Zusammenfassung</vt:lpstr>
      <vt:lpstr>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Lenovo</cp:lastModifiedBy>
  <cp:revision>7</cp:revision>
  <dcterms:created xsi:type="dcterms:W3CDTF">2023-02-24T11:05:11Z</dcterms:created>
  <dcterms:modified xsi:type="dcterms:W3CDTF">2023-02-26T12:21:06Z</dcterms:modified>
</cp:coreProperties>
</file>