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600" b="1" dirty="0"/>
              <a:t>Projektarbeit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3600" b="1" dirty="0" err="1"/>
              <a:t>Speedy</a:t>
            </a:r>
            <a:r>
              <a:rPr lang="de-DE" sz="3600" b="1" dirty="0"/>
              <a:t>-Tempomessgerät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Von Jonas </a:t>
            </a:r>
            <a:r>
              <a:rPr lang="de-DE" sz="1600" dirty="0" err="1"/>
              <a:t>gerken</a:t>
            </a:r>
            <a:r>
              <a:rPr lang="de-DE" sz="1600" dirty="0"/>
              <a:t> und Justin Frommberger</a:t>
            </a:r>
          </a:p>
        </p:txBody>
      </p:sp>
    </p:spTree>
    <p:extLst>
      <p:ext uri="{BB962C8B-B14F-4D97-AF65-F5344CB8AC3E}">
        <p14:creationId xmlns:p14="http://schemas.microsoft.com/office/powerpoint/2010/main" val="9465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Elektronik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50" y="1903543"/>
            <a:ext cx="6369860" cy="4002395"/>
          </a:xfrm>
        </p:spPr>
      </p:pic>
    </p:spTree>
    <p:extLst>
      <p:ext uri="{BB962C8B-B14F-4D97-AF65-F5344CB8AC3E}">
        <p14:creationId xmlns:p14="http://schemas.microsoft.com/office/powerpoint/2010/main" val="401492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(Farbe)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11" y="1983331"/>
            <a:ext cx="7059137" cy="37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(Zahlen)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2453268"/>
            <a:ext cx="5399482" cy="31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(Sensor)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7D3D184-615F-77FD-4036-3C293B0E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0" y="2131344"/>
            <a:ext cx="9276279" cy="26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Folgende Kompetenzen wurden erlernt: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Projektplanung 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CAD 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Löten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Ansteuerung 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Bau eines Kabels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3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Live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38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Ergebnis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1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800" dirty="0"/>
              <a:t>Geschwindigkeit Messung von Autos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Sicherheit von Personen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Warnung bei zu schnellem fahren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23" y="1845734"/>
            <a:ext cx="2857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Ein System entwerfen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Materialbeschaffung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Zusammenbau des Projektes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Anforderungen erfüllen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Präsentation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3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8" y="1770817"/>
            <a:ext cx="8261750" cy="44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740"/>
            <a:ext cx="10267406" cy="4038513"/>
          </a:xfrm>
        </p:spPr>
      </p:pic>
    </p:spTree>
    <p:extLst>
      <p:ext uri="{BB962C8B-B14F-4D97-AF65-F5344CB8AC3E}">
        <p14:creationId xmlns:p14="http://schemas.microsoft.com/office/powerpoint/2010/main" val="9558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BOM (Bill </a:t>
            </a:r>
            <a:r>
              <a:rPr lang="de-DE" b="1" dirty="0" err="1"/>
              <a:t>of</a:t>
            </a:r>
            <a:r>
              <a:rPr lang="de-DE" b="1" dirty="0"/>
              <a:t> material)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730"/>
            <a:ext cx="8656317" cy="37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040"/>
            <a:ext cx="8844807" cy="33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Zeichnungsentwurf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34" y="2306950"/>
            <a:ext cx="11346836" cy="36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PWM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0709"/>
            <a:ext cx="8183650" cy="3280294"/>
          </a:xfrm>
        </p:spPr>
      </p:pic>
    </p:spTree>
    <p:extLst>
      <p:ext uri="{BB962C8B-B14F-4D97-AF65-F5344CB8AC3E}">
        <p14:creationId xmlns:p14="http://schemas.microsoft.com/office/powerpoint/2010/main" val="196834402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101</Words>
  <Application>Microsoft Office PowerPoint</Application>
  <PresentationFormat>Breitbild</PresentationFormat>
  <Paragraphs>35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Rückblick</vt:lpstr>
      <vt:lpstr>Projektarbeit  Speedy-Tempomessgerät </vt:lpstr>
      <vt:lpstr>Thema</vt:lpstr>
      <vt:lpstr>Aufgabenstellung</vt:lpstr>
      <vt:lpstr>Anforderungen</vt:lpstr>
      <vt:lpstr>Projektplan</vt:lpstr>
      <vt:lpstr>BOM (Bill of material)</vt:lpstr>
      <vt:lpstr>Systementwurf</vt:lpstr>
      <vt:lpstr>Zeichnungsentwurf</vt:lpstr>
      <vt:lpstr>PWM</vt:lpstr>
      <vt:lpstr>Elektronik</vt:lpstr>
      <vt:lpstr>Programmierung (Farbe)</vt:lpstr>
      <vt:lpstr>Programmierung (Zahlen)</vt:lpstr>
      <vt:lpstr>Programmierung (Sensor)</vt:lpstr>
      <vt:lpstr>Zusammenfassung</vt:lpstr>
      <vt:lpstr>Live Präsentation</vt:lpstr>
      <vt:lpstr>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 Speedy-Tempomessgerät</dc:title>
  <dc:creator>Lenovo</dc:creator>
  <cp:lastModifiedBy>Jonas Gerken</cp:lastModifiedBy>
  <cp:revision>5</cp:revision>
  <dcterms:created xsi:type="dcterms:W3CDTF">2023-02-24T11:05:11Z</dcterms:created>
  <dcterms:modified xsi:type="dcterms:W3CDTF">2023-02-24T11:58:21Z</dcterms:modified>
</cp:coreProperties>
</file>