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6" r:id="rId11"/>
    <p:sldId id="273" r:id="rId12"/>
    <p:sldId id="274" r:id="rId13"/>
    <p:sldId id="275" r:id="rId14"/>
    <p:sldId id="264" r:id="rId15"/>
    <p:sldId id="267" r:id="rId16"/>
    <p:sldId id="266" r:id="rId17"/>
    <p:sldId id="268" r:id="rId18"/>
    <p:sldId id="271" r:id="rId19"/>
    <p:sldId id="269" r:id="rId20"/>
    <p:sldId id="27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24882-3062-4040-AD3F-DE5F775C49D1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399E-3605-4A3A-9D42-A42E631AE5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D0A5-941F-4A27-814F-135DF0BB69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2FF0-5FD2-4A47-9CAB-A2B1C887C6B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C3D-89F8-45FE-B734-68F2DB3FBCF7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550A-A416-4C7C-8F6D-998BA414CA9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EA0-54E7-48FA-827A-5EE69D6A300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8AC-9A90-4EBA-88C0-A2A7B30062A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EA3-7269-4843-9B0B-F26EC8DBC9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DEA-79CB-4F86-815A-64182DEA4A9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ECED-75D8-47AE-A1C7-C7067931058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51FCF2-B093-473E-9416-51E7DB64D4C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DAB-A293-4545-81FF-2A1685896E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BF22C1-E2A8-41DE-B864-47F0EDA2424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600" b="1" dirty="0"/>
              <a:t>Projektarbeit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3600" b="1" dirty="0" err="1"/>
              <a:t>Speedy</a:t>
            </a:r>
            <a:r>
              <a:rPr lang="de-DE" sz="3600" b="1" dirty="0"/>
              <a:t>-Tempomessgerät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Von Jonas </a:t>
            </a:r>
            <a:r>
              <a:rPr lang="de-DE" sz="1600" dirty="0" err="1"/>
              <a:t>gerken</a:t>
            </a:r>
            <a:r>
              <a:rPr lang="de-DE" sz="1600" dirty="0"/>
              <a:t> und Justin Frommberger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4E8ED-765C-298A-34CB-AE7E5C31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LED-Anzeige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30A5A-E182-991E-D489-13DF7564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8CC3A5-11BC-7C36-D741-B1EE2DE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692961-FFAD-A9B2-5456-1C4B4F1E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74" y="1845734"/>
            <a:ext cx="4546146" cy="43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48FD3-E61E-A096-F771-46CBABCF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BA26B-E84E-5C7F-5284-82006D8C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DD86069-70F7-12A4-3BC6-B721E5F6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8617"/>
            <a:ext cx="7378298" cy="3881130"/>
          </a:xfrm>
        </p:spPr>
      </p:pic>
    </p:spTree>
    <p:extLst>
      <p:ext uri="{BB962C8B-B14F-4D97-AF65-F5344CB8AC3E}">
        <p14:creationId xmlns:p14="http://schemas.microsoft.com/office/powerpoint/2010/main" val="1156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9357-B637-4AB0-B42D-E31A3FF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GUI Einstellungen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0870472-56A1-1D40-DEC1-327A5BB2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6" y="2168172"/>
            <a:ext cx="11650667" cy="324905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F8ED1-EEA6-B4AA-27E2-F472967C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8F36A-3232-AA9D-5F06-3303CF7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Konfiguration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2A8059C-00F8-E837-A6BA-64FC05F8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452" y="1872389"/>
            <a:ext cx="5229542" cy="402272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8DD92-81E3-D85A-5BF2-E70D251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7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PWM 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0709"/>
            <a:ext cx="8183650" cy="328029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4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(Farbe)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11" y="1983331"/>
            <a:ext cx="7059137" cy="377365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(Zahlen)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2453268"/>
            <a:ext cx="5399482" cy="316375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(Sensor)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Grafik 8" descr="Ein Bild, das Text, Screenshot, Quittung, Dokument enthält.&#10;&#10;Automatisch generierte Beschreibung">
            <a:extLst>
              <a:ext uri="{FF2B5EF4-FFF2-40B4-BE49-F238E27FC236}">
                <a16:creationId xmlns:a16="http://schemas.microsoft.com/office/drawing/2014/main" id="{079AFB32-77FD-6026-5E26-36E98FA9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2492"/>
            <a:ext cx="9628454" cy="39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Live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8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Folgende Kompetenzen wurden erlernt: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Projektplanung 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CAD 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Löten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Ansteuerung 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Bau eines Kabels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800" dirty="0"/>
              <a:t>Geschwindigkeit Messung von Autos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Sicherheit von Personen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Warnung bei zu schnellem fahren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23" y="1845734"/>
            <a:ext cx="2857500" cy="39433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Ergebnis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Smiley Gesicht nicht eingebaut</a:t>
            </a:r>
          </a:p>
          <a:p>
            <a:r>
              <a:rPr lang="de-DE" dirty="0"/>
              <a:t>- Km/h nicht auf dem Schild beschriftet</a:t>
            </a:r>
          </a:p>
          <a:p>
            <a:r>
              <a:rPr lang="de-DE" dirty="0"/>
              <a:t>- Kleineres Gehäuse</a:t>
            </a:r>
          </a:p>
          <a:p>
            <a:r>
              <a:rPr lang="de-DE" dirty="0"/>
              <a:t>- Sensor funktioniert nicht einwandfrei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+ </a:t>
            </a:r>
            <a:r>
              <a:rPr lang="de-DE" dirty="0" err="1"/>
              <a:t>LED‘s</a:t>
            </a:r>
            <a:r>
              <a:rPr lang="de-DE" dirty="0"/>
              <a:t> zeigen die gewünschte Zahl an</a:t>
            </a:r>
          </a:p>
          <a:p>
            <a:pPr marL="0" indent="0">
              <a:buNone/>
            </a:pPr>
            <a:r>
              <a:rPr lang="de-DE" dirty="0"/>
              <a:t>+ Gehäuse ist stabil und transportabel</a:t>
            </a:r>
          </a:p>
          <a:p>
            <a:pPr marL="0" indent="0">
              <a:buNone/>
            </a:pPr>
            <a:r>
              <a:rPr lang="de-DE" dirty="0"/>
              <a:t>+ Autos können erfasst werden</a:t>
            </a:r>
          </a:p>
          <a:p>
            <a:pPr marL="0" indent="0">
              <a:buNone/>
            </a:pPr>
            <a:r>
              <a:rPr lang="de-DE" dirty="0"/>
              <a:t>+ Geschwindigkeit wird zur Anzeige übertragen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D4CF-6424-4F05-CB75-5F3FC7C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E8499-5B56-BB66-F30C-CCB9EBBA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Smiley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/>
              <a:t>Sensor optimieren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System durch Kamera erweitern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77E634-7CEA-EF49-1567-0D458B69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Ein System entwerfen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Materialbeschaffung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Zusammenbau des Projektes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Anforderungen erfüllen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Präsentation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8" y="1770817"/>
            <a:ext cx="8261750" cy="448589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740"/>
            <a:ext cx="10267406" cy="4038513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BOM (Bill </a:t>
            </a:r>
            <a:r>
              <a:rPr lang="de-DE" b="1" dirty="0" err="1"/>
              <a:t>of</a:t>
            </a:r>
            <a:r>
              <a:rPr lang="de-DE" b="1" dirty="0"/>
              <a:t> material)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730"/>
            <a:ext cx="8656317" cy="370984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040"/>
            <a:ext cx="8844807" cy="331832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Zeichnungsentwurf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34" y="2306950"/>
            <a:ext cx="11346836" cy="364598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Elektronik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BC688B4-D8F7-C186-C744-8480C71F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3972"/>
            <a:ext cx="8798740" cy="4022725"/>
          </a:xfrm>
        </p:spPr>
      </p:pic>
    </p:spTree>
    <p:extLst>
      <p:ext uri="{BB962C8B-B14F-4D97-AF65-F5344CB8AC3E}">
        <p14:creationId xmlns:p14="http://schemas.microsoft.com/office/powerpoint/2010/main" val="401492376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190</Words>
  <Application>Microsoft Office PowerPoint</Application>
  <PresentationFormat>Breitbild</PresentationFormat>
  <Paragraphs>75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Rückblick</vt:lpstr>
      <vt:lpstr>Projektarbeit  Speedy-Tempomessgerät </vt:lpstr>
      <vt:lpstr>Thema</vt:lpstr>
      <vt:lpstr>Aufgabenstellung</vt:lpstr>
      <vt:lpstr>Anforderungen</vt:lpstr>
      <vt:lpstr>Projektplan</vt:lpstr>
      <vt:lpstr>BOM (Bill of material)</vt:lpstr>
      <vt:lpstr>Systementwurf</vt:lpstr>
      <vt:lpstr>Zeichnungsentwurf</vt:lpstr>
      <vt:lpstr>Elektronik</vt:lpstr>
      <vt:lpstr>LED-Anzeige</vt:lpstr>
      <vt:lpstr>Sensor GUI</vt:lpstr>
      <vt:lpstr>Sensor GUI Einstellungen</vt:lpstr>
      <vt:lpstr>Output Konfiguration</vt:lpstr>
      <vt:lpstr>PWM </vt:lpstr>
      <vt:lpstr>Programmierung (Farbe)</vt:lpstr>
      <vt:lpstr>Programmierung (Zahlen)</vt:lpstr>
      <vt:lpstr>Programmierung (Sensor)</vt:lpstr>
      <vt:lpstr>Live Präsentation</vt:lpstr>
      <vt:lpstr>Zusammenfassung</vt:lpstr>
      <vt:lpstr>Ergebnis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 Speedy-Tempomessgerät</dc:title>
  <dc:creator>Lenovo</dc:creator>
  <cp:lastModifiedBy>Jonas Gerken</cp:lastModifiedBy>
  <cp:revision>15</cp:revision>
  <dcterms:created xsi:type="dcterms:W3CDTF">2023-02-24T11:05:11Z</dcterms:created>
  <dcterms:modified xsi:type="dcterms:W3CDTF">2023-02-26T16:08:54Z</dcterms:modified>
</cp:coreProperties>
</file>