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0" r:id="rId9"/>
    <p:sldId id="265" r:id="rId10"/>
    <p:sldId id="272" r:id="rId11"/>
    <p:sldId id="258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27.02.2025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7DA90-1D25-BD07-C126-F5D6964E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Cassez la construction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9E3CDE7-2647-228A-FF27-1DC1B940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0244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3BB48-D108-D0FA-2592-B6C6B4AF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Partial </a:t>
            </a:r>
            <a:r>
              <a:rPr lang="fr-CH" dirty="0" err="1"/>
              <a:t>Approximate</a:t>
            </a:r>
            <a:r>
              <a:rPr lang="fr-CH" dirty="0"/>
              <a:t> Common </a:t>
            </a:r>
            <a:r>
              <a:rPr lang="fr-CH" dirty="0" err="1"/>
              <a:t>Divisors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63E6D-C13A-0C68-FA5B-5CD24480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F3473-E286-31FE-B7DE-896D0000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3F89-73E8-F591-5459-D7C7DA9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3CE3D-B8CF-6FEA-B32D-72C4A315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846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A9630-E3A4-01F1-DC02-8D11AE8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L’attaque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F2868-1122-9061-B5E0-99459AB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83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522DB-CB9E-DB84-E81D-DD1AC3F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0E0EF-D927-4D6B-22ED-EA5C781C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1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F217-C2B0-61EC-0CFF-94476B4C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1A1D-E31F-EF1D-9491-BE664E70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268E4C1-3E1F-EFC1-078A-37C7ED7BB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ISO/IEC 9796-2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dirty="0" err="1"/>
                  <a:t>Dfd</a:t>
                </a:r>
                <a:endParaRPr lang="fr-CH" dirty="0"/>
              </a:p>
              <a:p>
                <a:r>
                  <a:rPr lang="fr-CH" dirty="0" err="1"/>
                  <a:t>Dfd</a:t>
                </a:r>
                <a:endParaRPr lang="fr-CH" dirty="0"/>
              </a:p>
              <a:p>
                <a:r>
                  <a:rPr lang="fr-CH" dirty="0" err="1"/>
                  <a:t>Fdf</a:t>
                </a:r>
                <a:endParaRPr lang="fr-CH" dirty="0"/>
              </a:p>
              <a:p>
                <a:r>
                  <a:rPr lang="fr-CH" dirty="0" err="1"/>
                  <a:t>fdf</a:t>
                </a:r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268E4C1-3E1F-EFC1-078A-37C7ED7BB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44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98</Words>
  <Application>Microsoft Office PowerPoint</Application>
  <PresentationFormat>Grand écran</PresentationFormat>
  <Paragraphs>37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</vt:lpstr>
      <vt:lpstr>L’attaque en bref</vt:lpstr>
      <vt:lpstr>Conséquences</vt:lpstr>
      <vt:lpstr>SSH</vt:lpstr>
      <vt:lpstr>IPsec</vt:lpstr>
      <vt:lpstr>Conditions pour réussir l’attaque</vt:lpstr>
      <vt:lpstr>Signatures RSA PKCS#1 V1.5</vt:lpstr>
      <vt:lpstr>Expression du padding</vt:lpstr>
      <vt:lpstr>Expression du padding</vt:lpstr>
      <vt:lpstr>Cassez la construction</vt:lpstr>
      <vt:lpstr>PACD</vt:lpstr>
      <vt:lpstr>Lattices</vt:lpstr>
      <vt:lpstr>LLL</vt:lpstr>
      <vt:lpstr>Mesures de protections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11</cp:revision>
  <dcterms:created xsi:type="dcterms:W3CDTF">2025-02-27T15:33:00Z</dcterms:created>
  <dcterms:modified xsi:type="dcterms:W3CDTF">2025-02-27T18:00:42Z</dcterms:modified>
</cp:coreProperties>
</file>