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1" r:id="rId4"/>
    <p:sldId id="282" r:id="rId5"/>
    <p:sldId id="283" r:id="rId6"/>
    <p:sldId id="284" r:id="rId7"/>
    <p:sldId id="262" r:id="rId8"/>
    <p:sldId id="263" r:id="rId9"/>
    <p:sldId id="264" r:id="rId10"/>
    <p:sldId id="259" r:id="rId11"/>
    <p:sldId id="260" r:id="rId12"/>
    <p:sldId id="272" r:id="rId13"/>
    <p:sldId id="275" r:id="rId14"/>
    <p:sldId id="276" r:id="rId15"/>
    <p:sldId id="285" r:id="rId16"/>
    <p:sldId id="277" r:id="rId17"/>
    <p:sldId id="279" r:id="rId18"/>
    <p:sldId id="278" r:id="rId19"/>
    <p:sldId id="266" r:id="rId20"/>
    <p:sldId id="273" r:id="rId21"/>
    <p:sldId id="267" r:id="rId22"/>
    <p:sldId id="268" r:id="rId23"/>
    <p:sldId id="280" r:id="rId24"/>
    <p:sldId id="281" r:id="rId25"/>
    <p:sldId id="269" r:id="rId26"/>
    <p:sldId id="271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13.03.2025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Clé publique connue (pas forcément le cas avec une écoute passive) ???</a:t>
            </a:r>
          </a:p>
        </p:txBody>
      </p:sp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et </a:t>
                </a:r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x’</a:t>
                </a: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le corps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5D0B8-3331-14CB-D862-B87D08C33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 nous faire avec ces valeurs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CH" dirty="0">
                    <a:latin typeface="Cambria Math" panose="02040503050406030204" pitchFamily="18" charset="0"/>
                  </a:rPr>
                  <a:t> 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XX…XXX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largement répandues</a:t>
            </a:r>
          </a:p>
          <a:p>
            <a:r>
              <a:rPr lang="fr-CH" dirty="0"/>
              <a:t>Authentifier un client,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B3F89-73E8-F591-5459-D7C7DA9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3CE3D-B8CF-6FEA-B32D-72C4A315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88463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</p:txBody>
      </p:sp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9630-E3A4-01F1-DC02-8D11AE8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L’attaque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F2868-1122-9061-B5E0-99459AB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Écoute passive</a:t>
            </a:r>
          </a:p>
          <a:p>
            <a:r>
              <a:rPr lang="fr-CH" dirty="0"/>
              <a:t>SSH ou </a:t>
            </a:r>
            <a:r>
              <a:rPr lang="fr-CH" dirty="0" err="1"/>
              <a:t>IPsec</a:t>
            </a:r>
            <a:endParaRPr lang="fr-CH" dirty="0"/>
          </a:p>
          <a:p>
            <a:r>
              <a:rPr lang="fr-CH" dirty="0"/>
              <a:t>Une signature PKCS#1 V1.5 invalide nécessaire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Signature calculée en utilisant le théorème des restes chinois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83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 PKCS# V1.5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470EE-3476-45F7-B8D0-06623A0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Nombre d’erreur dans les signatures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2FB756F-52A2-8991-6ABC-B178C6AE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3,189,469,782 signatures complètes SSH enregistrées</a:t>
            </a:r>
          </a:p>
          <a:p>
            <a:r>
              <a:rPr lang="fr-CH" dirty="0"/>
              <a:t>1,248,108,063  était des signatures RSA (39.1%)</a:t>
            </a:r>
          </a:p>
          <a:p>
            <a:r>
              <a:rPr lang="fr-CH" dirty="0"/>
              <a:t>593,671 sont fausses (0.048% des signatures RSA)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118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Nombre d’erreur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9170" y="1825625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522DB-CB9E-DB84-E81D-DD1AC3F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0E0EF-D927-4D6B-22ED-EA5C781C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d’appareils concernés ???</a:t>
            </a:r>
          </a:p>
        </p:txBody>
      </p:sp>
    </p:spTree>
    <p:extLst>
      <p:ext uri="{BB962C8B-B14F-4D97-AF65-F5344CB8AC3E}">
        <p14:creationId xmlns:p14="http://schemas.microsoft.com/office/powerpoint/2010/main" val="107716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42F217-C2B0-61EC-0CFF-94476B4C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669</Words>
  <Application>Microsoft Office PowerPoint</Application>
  <PresentationFormat>Grand écran</PresentationFormat>
  <Paragraphs>137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</vt:lpstr>
      <vt:lpstr>L’attaque en bref</vt:lpstr>
      <vt:lpstr>Utilisation de PKCS# V1.5</vt:lpstr>
      <vt:lpstr>Nombre d’erreur dans les signatures</vt:lpstr>
      <vt:lpstr>Nombre d’erreur dans les signatures</vt:lpstr>
      <vt:lpstr>Conséquences</vt:lpstr>
      <vt:lpstr>SSH</vt:lpstr>
      <vt:lpstr>IPsec</vt:lpstr>
      <vt:lpstr>Conditions pour réussir l’attaque</vt:lpstr>
      <vt:lpstr>Signatures RSA PKCS#1 V1.5</vt:lpstr>
      <vt:lpstr>Expression du padding</vt:lpstr>
      <vt:lpstr>Théorème des restes chinois</vt:lpstr>
      <vt:lpstr>Théorème des restes chinois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74</cp:revision>
  <dcterms:created xsi:type="dcterms:W3CDTF">2025-02-27T15:33:00Z</dcterms:created>
  <dcterms:modified xsi:type="dcterms:W3CDTF">2025-03-13T22:29:06Z</dcterms:modified>
</cp:coreProperties>
</file>