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CEE5-09D3-4069-8BFE-7EED2FE0D23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ABA8-DC59-4ED0-BB68-A14501E3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0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CEE5-09D3-4069-8BFE-7EED2FE0D23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ABA8-DC59-4ED0-BB68-A14501E3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5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CEE5-09D3-4069-8BFE-7EED2FE0D23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ABA8-DC59-4ED0-BB68-A14501E39BF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875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CEE5-09D3-4069-8BFE-7EED2FE0D23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ABA8-DC59-4ED0-BB68-A14501E3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2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CEE5-09D3-4069-8BFE-7EED2FE0D23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ABA8-DC59-4ED0-BB68-A14501E39BF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3197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CEE5-09D3-4069-8BFE-7EED2FE0D23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ABA8-DC59-4ED0-BB68-A14501E3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89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CEE5-09D3-4069-8BFE-7EED2FE0D23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ABA8-DC59-4ED0-BB68-A14501E3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90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CEE5-09D3-4069-8BFE-7EED2FE0D23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ABA8-DC59-4ED0-BB68-A14501E3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9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CEE5-09D3-4069-8BFE-7EED2FE0D23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ABA8-DC59-4ED0-BB68-A14501E3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3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CEE5-09D3-4069-8BFE-7EED2FE0D23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ABA8-DC59-4ED0-BB68-A14501E3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CEE5-09D3-4069-8BFE-7EED2FE0D23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ABA8-DC59-4ED0-BB68-A14501E3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3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CEE5-09D3-4069-8BFE-7EED2FE0D23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ABA8-DC59-4ED0-BB68-A14501E3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CEE5-09D3-4069-8BFE-7EED2FE0D23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ABA8-DC59-4ED0-BB68-A14501E3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3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CEE5-09D3-4069-8BFE-7EED2FE0D23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ABA8-DC59-4ED0-BB68-A14501E3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CEE5-09D3-4069-8BFE-7EED2FE0D23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ABA8-DC59-4ED0-BB68-A14501E3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CEE5-09D3-4069-8BFE-7EED2FE0D23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ABA8-DC59-4ED0-BB68-A14501E3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CCEE5-09D3-4069-8BFE-7EED2FE0D23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79ABA8-DC59-4ED0-BB68-A14501E3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8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ustinFightOn/stat418_final_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ock">
            <a:extLst>
              <a:ext uri="{FF2B5EF4-FFF2-40B4-BE49-F238E27FC236}">
                <a16:creationId xmlns:a16="http://schemas.microsoft.com/office/drawing/2014/main" id="{721BA2FB-5508-49D5-83BC-607EEB04D3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t="9091" r="26735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013D3D-7809-4A94-97A4-95770F940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Stock Prediction Flask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0539F-7849-4BDF-879D-AF8010D2C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r>
              <a:rPr lang="en-US"/>
              <a:t>By Zihao Justin 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7CC8-1790-48B9-A987-43C65434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interested in stocks?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F846-852A-47BB-A61E-440EB3E3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r>
              <a:rPr lang="en-US" dirty="0"/>
              <a:t>Market size:</a:t>
            </a:r>
          </a:p>
          <a:p>
            <a:pPr lvl="1"/>
            <a:r>
              <a:rPr lang="en-US" dirty="0"/>
              <a:t>The NYSE and Nasdaq exchanges are worth a collective $32 trillion in market capitalization, making up a sizable portion of the global equities market.</a:t>
            </a:r>
          </a:p>
          <a:p>
            <a:pPr lvl="1"/>
            <a:r>
              <a:rPr lang="en-US" dirty="0"/>
              <a:t>For May 30, 2019, the total dollar volume from all trading venues on which Nasdaq</a:t>
            </a:r>
            <a:r>
              <a:rPr lang="en-US" baseline="30000" dirty="0"/>
              <a:t>®</a:t>
            </a:r>
            <a:r>
              <a:rPr lang="en-US" dirty="0"/>
              <a:t> Issues are traded is &gt;$85 billions.</a:t>
            </a:r>
          </a:p>
          <a:p>
            <a:pPr lvl="1"/>
            <a:r>
              <a:rPr lang="en-US" dirty="0"/>
              <a:t>Due to its enormous market size, it might affect your employer as well as your work environment.</a:t>
            </a:r>
          </a:p>
          <a:p>
            <a:r>
              <a:rPr lang="en-US" dirty="0"/>
              <a:t>Investment potential:</a:t>
            </a:r>
          </a:p>
          <a:p>
            <a:pPr lvl="1"/>
            <a:r>
              <a:rPr lang="en-US" dirty="0"/>
              <a:t>US stocks have consistently earned more than investment-grade bonds over the long term, despite regular ups and downs in the market, returned an average of 10.01% annually (from 1926 to now).</a:t>
            </a:r>
          </a:p>
          <a:p>
            <a:pPr lvl="1"/>
            <a:r>
              <a:rPr lang="en-US" dirty="0"/>
              <a:t>Great option for retirement, since long-term stock ownership you can withstand the riskier investments and ride the ups and downs that are inevitable.</a:t>
            </a:r>
          </a:p>
        </p:txBody>
      </p:sp>
    </p:spTree>
    <p:extLst>
      <p:ext uri="{BB962C8B-B14F-4D97-AF65-F5344CB8AC3E}">
        <p14:creationId xmlns:p14="http://schemas.microsoft.com/office/powerpoint/2010/main" val="276285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1754-6571-494E-A09B-A43E6751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methods are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FF588-DAA5-4189-8916-F29A49DF8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Composed of a tight-knit community of researchers, engineers, and business professionals, Alpha Vantage Inc. is a leading provider of free APIs for </a:t>
            </a:r>
            <a:r>
              <a:rPr lang="en-US" dirty="0" err="1"/>
              <a:t>realtime</a:t>
            </a:r>
            <a:r>
              <a:rPr lang="en-US" dirty="0"/>
              <a:t> and historical data on stocks, forex (FX), and digital/crypto currencies</a:t>
            </a:r>
          </a:p>
          <a:p>
            <a:r>
              <a:rPr lang="en-US" dirty="0"/>
              <a:t>Data was collected in JSON format from Alpha Vantage API through Python</a:t>
            </a:r>
          </a:p>
          <a:p>
            <a:r>
              <a:rPr lang="en-US" dirty="0"/>
              <a:t>The prediction model uses </a:t>
            </a:r>
            <a:r>
              <a:rPr lang="en-US" dirty="0" err="1"/>
              <a:t>auto.arima</a:t>
            </a:r>
            <a:r>
              <a:rPr lang="en-US" dirty="0"/>
              <a:t> method in Python’s </a:t>
            </a:r>
            <a:r>
              <a:rPr lang="en-US" dirty="0" err="1"/>
              <a:t>pmdarima</a:t>
            </a:r>
            <a:r>
              <a:rPr lang="en-US" dirty="0"/>
              <a:t>  package to fit a ARIMA model with the best (lowest) AIC score on the univariate time series stock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0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E6D7-8710-4BD2-80B7-C97DC86C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result presented?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F026-4F73-482A-876C-6019FE05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669764" cy="3880773"/>
          </a:xfrm>
        </p:spPr>
        <p:txBody>
          <a:bodyPr/>
          <a:lstStyle/>
          <a:p>
            <a:r>
              <a:rPr lang="en-US" dirty="0"/>
              <a:t>The model is written in Python, and it is wrapped in a docker container for reproduction purpose. Finally, it is hosted on an EC2 instance through Flask API that everyone can access it.</a:t>
            </a:r>
          </a:p>
          <a:p>
            <a:r>
              <a:rPr lang="en-US" dirty="0"/>
              <a:t>The detail direction on how to access the API and reproduce the model is posted on </a:t>
            </a:r>
            <a:r>
              <a:rPr lang="en-US" dirty="0">
                <a:hlinkClick r:id="rId2"/>
              </a:rPr>
              <a:t>https://github.com/JustinFightOn/stat418_final_project</a:t>
            </a:r>
            <a:r>
              <a:rPr lang="en-US" dirty="0"/>
              <a:t>.</a:t>
            </a:r>
          </a:p>
          <a:p>
            <a:r>
              <a:rPr lang="en-US" dirty="0"/>
              <a:t>Here is a sample of result for stock AMZN: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2F359-0D16-428D-96F9-B0326BD3C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098" y="1670676"/>
            <a:ext cx="3402418" cy="486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4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144E-8184-425F-BAA1-694D4FF3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the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C742A-7184-44B4-8DAF-CA6BB5F0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use the tool to guide him/her when to invest/sell the stock</a:t>
            </a:r>
          </a:p>
          <a:p>
            <a:endParaRPr lang="en-US" dirty="0"/>
          </a:p>
          <a:p>
            <a:r>
              <a:rPr lang="en-US" dirty="0"/>
              <a:t>Finding potential stocks to invest:</a:t>
            </a:r>
          </a:p>
          <a:p>
            <a:pPr lvl="1"/>
            <a:r>
              <a:rPr lang="en-US" dirty="0"/>
              <a:t>Potential users can run the prediction API on all available stocks, and sort those stocks by % increase against last refreshed date, and invest in those stocks with high potential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6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6FA5-6DDF-499B-91B0-561AE614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E1D07-2533-4D8F-8BDE-182E5BDF9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638406" cy="3880773"/>
          </a:xfrm>
        </p:spPr>
        <p:txBody>
          <a:bodyPr/>
          <a:lstStyle/>
          <a:p>
            <a:r>
              <a:rPr lang="en-US" dirty="0"/>
              <a:t>Build user interface on an app to show plots of observed and predicted to improve user experience</a:t>
            </a:r>
          </a:p>
          <a:p>
            <a:r>
              <a:rPr lang="en-US" dirty="0"/>
              <a:t>Build long term prediction tool that utilize all historical stock data (&gt;20 years) to predict stock price, which can be used for planning.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DFDA1-AD2B-4093-B012-FEAE19053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16" y="1930400"/>
            <a:ext cx="5513341" cy="41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206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2904</TotalTime>
  <Words>345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Stock Prediction Flask API</vt:lpstr>
      <vt:lpstr>Why interested in stocks?</vt:lpstr>
      <vt:lpstr>What methods are used?</vt:lpstr>
      <vt:lpstr>How is the result presented?</vt:lpstr>
      <vt:lpstr>What is the purpose of the API?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Prediction Flask API</dc:title>
  <dc:creator>Cyndi</dc:creator>
  <cp:lastModifiedBy>Cyndi</cp:lastModifiedBy>
  <cp:revision>11</cp:revision>
  <dcterms:created xsi:type="dcterms:W3CDTF">2019-06-02T23:01:42Z</dcterms:created>
  <dcterms:modified xsi:type="dcterms:W3CDTF">2019-06-04T23:28:14Z</dcterms:modified>
</cp:coreProperties>
</file>