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bf653d5d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bf653d5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bf653d5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bf653d5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bf653d5d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bf653d5d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bf653d5d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bf653d5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575878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5575878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1bf653d5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51bf653d5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1bf653d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1bf653d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OOP: 					Mina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Searcher Class: 			Mina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Warranty Deed Class: 		Justin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Warranty Deed Manager: 		Justin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 Deed Class: 			Brandon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 Deed Manager: 		Brandon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Manager: 			AJ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Searcher Manager: 		Jay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Title Search Servlet: 	Jay</a:t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1bf653d5d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51bf653d5d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1bf653d5d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1bf653d5d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1bf653d5d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1bf653d5d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1bf653d5d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1bf653d5d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bf653d5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bf653d5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eng.auburn.edu/organizations/DBF/ginlogo.gif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48637" y="4114800"/>
            <a:ext cx="697706" cy="926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eng.auburn.edu/organizations/DBF/ginlogo.gif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48637" y="4114800"/>
            <a:ext cx="697706" cy="9263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Search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1</a:t>
            </a:r>
            <a:endParaRPr/>
          </a:p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Brandon Toups</a:t>
            </a:r>
            <a:endParaRPr sz="18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Justin Greenfield</a:t>
            </a:r>
            <a:endParaRPr sz="18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Mina Narayanan</a:t>
            </a:r>
            <a:endParaRPr sz="18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Jay Patel</a:t>
            </a:r>
            <a:endParaRPr sz="18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AJ Hancher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Team communication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Communication with our sponsor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Large learning curve</a:t>
            </a:r>
            <a:endParaRPr sz="2400"/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Cloud native application</a:t>
            </a:r>
            <a:endParaRPr sz="2400"/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Cutting edge (Discovery/Natural Language Understanding/ WKS)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</a:t>
            </a:r>
            <a:r>
              <a:rPr lang="en" sz="2400"/>
              <a:t>awyer jargon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No document standardization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-1263300" y="800275"/>
            <a:ext cx="68880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(Indexing)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886750"/>
            <a:ext cx="7685100" cy="21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700" y="0"/>
            <a:ext cx="4729301" cy="27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700" y="1407900"/>
            <a:ext cx="3129675" cy="30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- NLU Performance 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246900" y="1346875"/>
            <a:ext cx="44838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Current: 20 Deeds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Coming week: 70 deeds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End: &gt;200 Deeds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(Ownership) 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0" y="1816200"/>
            <a:ext cx="3774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Current: 1 Grantor / 1 Grantee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Future: List of Grantors / Grantees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Future: Chain of Ownership (Array)</a:t>
            </a:r>
            <a:endParaRPr sz="2400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33827" t="0"/>
          <a:stretch/>
        </p:blipFill>
        <p:spPr>
          <a:xfrm>
            <a:off x="3701900" y="1234925"/>
            <a:ext cx="5442101" cy="39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Progress </a:t>
            </a: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00" y="1456500"/>
            <a:ext cx="8639400" cy="3488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Discussion</a:t>
            </a:r>
            <a:endParaRPr/>
          </a:p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Decoupled design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OOP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Creating multiple classes and managers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Title Searcher Class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Warranty</a:t>
            </a:r>
            <a:r>
              <a:rPr lang="en" sz="1800"/>
              <a:t> Deed Class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Warranty Deed Manager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Trust Deed Class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Trust Deed Manager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Database Manager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Title Searcher Manager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Perform Title Search Servlet</a:t>
            </a:r>
            <a:endParaRPr sz="1800"/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5462100" y="681025"/>
            <a:ext cx="36819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TitleSearchManager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Sequence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Diagram</a:t>
            </a:r>
            <a:endParaRPr sz="2400"/>
          </a:p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3">
            <a:alphaModFix/>
          </a:blip>
          <a:srcRect b="3602" l="-3780" r="3779" t="3322"/>
          <a:stretch/>
        </p:blipFill>
        <p:spPr>
          <a:xfrm>
            <a:off x="0" y="0"/>
            <a:ext cx="53252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270500" y="0"/>
            <a:ext cx="66030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WarrantyDeedManager Sequence Diagram</a:t>
            </a:r>
            <a:endParaRPr sz="2400"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00" y="647025"/>
            <a:ext cx="6813301" cy="44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669575" y="434550"/>
            <a:ext cx="4203300" cy="97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TitleSearchComManager Sequence Diagram</a:t>
            </a:r>
            <a:endParaRPr sz="2400"/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48386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89900" y="250625"/>
            <a:ext cx="77238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Database Manager Sequence Diagrams</a:t>
            </a:r>
            <a:endParaRPr sz="3000"/>
          </a:p>
        </p:txBody>
      </p:sp>
      <p:pic>
        <p:nvPicPr>
          <p:cNvPr id="71" name="Google Shape;71;p12"/>
          <p:cNvPicPr preferRelativeResize="0"/>
          <p:nvPr/>
        </p:nvPicPr>
        <p:blipFill rotWithShape="1">
          <a:blip r:embed="rId3">
            <a:alphaModFix/>
          </a:blip>
          <a:srcRect b="0" l="0" r="0" t="53692"/>
          <a:stretch/>
        </p:blipFill>
        <p:spPr>
          <a:xfrm>
            <a:off x="109500" y="977225"/>
            <a:ext cx="4492214" cy="37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2"/>
          <p:cNvPicPr preferRelativeResize="0"/>
          <p:nvPr/>
        </p:nvPicPr>
        <p:blipFill rotWithShape="1">
          <a:blip r:embed="rId3">
            <a:alphaModFix/>
          </a:blip>
          <a:srcRect b="48591" l="0" r="0" t="0"/>
          <a:stretch/>
        </p:blipFill>
        <p:spPr>
          <a:xfrm>
            <a:off x="4706300" y="1063913"/>
            <a:ext cx="4167750" cy="363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Discussion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311700" y="14035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Discord for remote meetings and development chat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GroupMe for informal chat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Consolidation</a:t>
            </a:r>
            <a:endParaRPr sz="2400"/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Various repos and branches -&gt; monorepo</a:t>
            </a:r>
            <a:endParaRPr sz="2400"/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Trello for integration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Eclipse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Document gathering process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ntroduc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