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6"/>
  </p:normalViewPr>
  <p:slideViewPr>
    <p:cSldViewPr snapToGrid="0" snapToObjects="1">
      <p:cViewPr varScale="1">
        <p:scale>
          <a:sx n="81" d="100"/>
          <a:sy n="81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EAA-74C3-7D43-A260-381414E7674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61B-139F-D847-BB96-55E3E6D0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2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EAA-74C3-7D43-A260-381414E7674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61B-139F-D847-BB96-55E3E6D0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EAA-74C3-7D43-A260-381414E7674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61B-139F-D847-BB96-55E3E6D0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EAA-74C3-7D43-A260-381414E7674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61B-139F-D847-BB96-55E3E6D0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EAA-74C3-7D43-A260-381414E7674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61B-139F-D847-BB96-55E3E6D0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3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EAA-74C3-7D43-A260-381414E7674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61B-139F-D847-BB96-55E3E6D0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EAA-74C3-7D43-A260-381414E7674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61B-139F-D847-BB96-55E3E6D0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8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EAA-74C3-7D43-A260-381414E7674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61B-139F-D847-BB96-55E3E6D0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EAA-74C3-7D43-A260-381414E7674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61B-139F-D847-BB96-55E3E6D0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4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EAA-74C3-7D43-A260-381414E7674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61B-139F-D847-BB96-55E3E6D0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9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EAA-74C3-7D43-A260-381414E7674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61B-139F-D847-BB96-55E3E6D0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A5EAA-74C3-7D43-A260-381414E7674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B61B-139F-D847-BB96-55E3E6D0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1360" y="245541"/>
            <a:ext cx="5472047" cy="15694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Knotture</a:t>
            </a:r>
            <a:r>
              <a:rPr lang="en-US" sz="9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en-US" sz="9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922" y="3179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1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Garrard</dc:creator>
  <cp:lastModifiedBy>Justin Garrard</cp:lastModifiedBy>
  <cp:revision>5</cp:revision>
  <dcterms:created xsi:type="dcterms:W3CDTF">2016-06-16T22:59:47Z</dcterms:created>
  <dcterms:modified xsi:type="dcterms:W3CDTF">2016-06-19T21:08:46Z</dcterms:modified>
</cp:coreProperties>
</file>