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9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5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3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9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8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E978-AE71-4C72-8FCE-65EF8D9F5040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4F1724-CC3B-4074-8D2A-33C1BC610B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6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C46773A-E5BD-456E-8F54-D640112C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54" y="955657"/>
            <a:ext cx="1495615" cy="78765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6A07024-5C36-4F04-9D20-5AECC62D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81358D1-B16E-4E8C-8800-696066FDCA99}"/>
              </a:ext>
            </a:extLst>
          </p:cNvPr>
          <p:cNvSpPr/>
          <p:nvPr/>
        </p:nvSpPr>
        <p:spPr>
          <a:xfrm>
            <a:off x="4674636" y="2374641"/>
            <a:ext cx="2211355" cy="10543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Netzwerke in unserem Alltag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BB4741-E745-4CB7-9865-9A7DB1D70964}"/>
              </a:ext>
            </a:extLst>
          </p:cNvPr>
          <p:cNvSpPr/>
          <p:nvPr/>
        </p:nvSpPr>
        <p:spPr>
          <a:xfrm>
            <a:off x="2514990" y="2507990"/>
            <a:ext cx="1123560" cy="787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Das</a:t>
            </a:r>
            <a:r>
              <a:rPr lang="de-DE" b="1" dirty="0"/>
              <a:t> </a:t>
            </a:r>
            <a:r>
              <a:rPr lang="de-DE" dirty="0"/>
              <a:t>Internet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ABBE25B-B8D0-4DE5-A1A9-5F59B885968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38550" y="2901820"/>
            <a:ext cx="10360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4B06789-B2C5-423A-895F-0289CBF798EF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443065" y="1730050"/>
            <a:ext cx="633705" cy="77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B045FAD-7732-461F-B8F7-ED3D614E50B7}"/>
              </a:ext>
            </a:extLst>
          </p:cNvPr>
          <p:cNvSpPr/>
          <p:nvPr/>
        </p:nvSpPr>
        <p:spPr>
          <a:xfrm>
            <a:off x="1652490" y="126351"/>
            <a:ext cx="1581150" cy="409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Telefondrähte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07CA7C2-AB5E-4A12-B1BA-10767A070891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443065" y="535926"/>
            <a:ext cx="0" cy="40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28189B1-B032-4B1D-B64A-9B8D53FEA3B1}"/>
              </a:ext>
            </a:extLst>
          </p:cNvPr>
          <p:cNvSpPr/>
          <p:nvPr/>
        </p:nvSpPr>
        <p:spPr>
          <a:xfrm>
            <a:off x="3812139" y="996437"/>
            <a:ext cx="1036086" cy="6572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Glasfaserkabel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0B08EB8-ECBC-4947-A71D-D8888C00A30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3190875" y="1325041"/>
            <a:ext cx="621264" cy="1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CC967E2-5422-40F7-9F73-C3C90086E1C7}"/>
              </a:ext>
            </a:extLst>
          </p:cNvPr>
          <p:cNvSpPr/>
          <p:nvPr/>
        </p:nvSpPr>
        <p:spPr>
          <a:xfrm>
            <a:off x="0" y="948811"/>
            <a:ext cx="1257300" cy="787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drahtlose Übertragungen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F7C33E3-0856-44C0-A1A9-DCC5C871A4FF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 flipV="1">
            <a:off x="1257300" y="1336221"/>
            <a:ext cx="437955" cy="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70ECE15-0331-4EA1-A028-13A31D390CAA}"/>
              </a:ext>
            </a:extLst>
          </p:cNvPr>
          <p:cNvSpPr/>
          <p:nvPr/>
        </p:nvSpPr>
        <p:spPr>
          <a:xfrm>
            <a:off x="457200" y="2374641"/>
            <a:ext cx="1195290" cy="921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Satellitenverbindungen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322670E-8DFA-4EB0-B9CC-3CFE1D8CA039}"/>
              </a:ext>
            </a:extLst>
          </p:cNvPr>
          <p:cNvCxnSpPr>
            <a:stCxn id="25" idx="0"/>
          </p:cNvCxnSpPr>
          <p:nvPr/>
        </p:nvCxnSpPr>
        <p:spPr>
          <a:xfrm flipV="1">
            <a:off x="1054845" y="1736470"/>
            <a:ext cx="735855" cy="63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A0650A64-EDDE-4942-A20C-1873A436E739}"/>
              </a:ext>
            </a:extLst>
          </p:cNvPr>
          <p:cNvSpPr/>
          <p:nvPr/>
        </p:nvSpPr>
        <p:spPr>
          <a:xfrm>
            <a:off x="2440147" y="4467418"/>
            <a:ext cx="943559" cy="78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intern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33E9E4-260E-4D8E-A2C7-F96B458BDAB5}"/>
              </a:ext>
            </a:extLst>
          </p:cNvPr>
          <p:cNvSpPr/>
          <p:nvPr/>
        </p:nvSpPr>
        <p:spPr>
          <a:xfrm>
            <a:off x="532718" y="3693456"/>
            <a:ext cx="943559" cy="98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-Media-Websites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B2C14C4-96BC-4356-A88B-A2323C45CC8E}"/>
              </a:ext>
            </a:extLst>
          </p:cNvPr>
          <p:cNvCxnSpPr>
            <a:cxnSpLocks/>
          </p:cNvCxnSpPr>
          <p:nvPr/>
        </p:nvCxnSpPr>
        <p:spPr>
          <a:xfrm>
            <a:off x="1333500" y="4114799"/>
            <a:ext cx="1578426" cy="63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3EB1CA16-E2E4-4B1A-A616-CF0CB6DF159A}"/>
              </a:ext>
            </a:extLst>
          </p:cNvPr>
          <p:cNvSpPr/>
          <p:nvPr/>
        </p:nvSpPr>
        <p:spPr>
          <a:xfrm>
            <a:off x="532718" y="5375018"/>
            <a:ext cx="1333497" cy="5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Multiplayer-Spiele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C5FCAF8-B214-4B48-AE1E-4628CA80D7C6}"/>
              </a:ext>
            </a:extLst>
          </p:cNvPr>
          <p:cNvSpPr/>
          <p:nvPr/>
        </p:nvSpPr>
        <p:spPr>
          <a:xfrm>
            <a:off x="4185156" y="5121144"/>
            <a:ext cx="1333487" cy="787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Messaging Center für E-Mails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4C193A-3A6B-4D0A-A3CB-700B34DDE049}"/>
              </a:ext>
            </a:extLst>
          </p:cNvPr>
          <p:cNvSpPr/>
          <p:nvPr/>
        </p:nvSpPr>
        <p:spPr>
          <a:xfrm>
            <a:off x="4005262" y="3562362"/>
            <a:ext cx="1685925" cy="78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Onlinekurse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19DD0FC4-D013-44DE-A892-D2F35FB8EFD1}"/>
              </a:ext>
            </a:extLst>
          </p:cNvPr>
          <p:cNvCxnSpPr>
            <a:stCxn id="34" idx="3"/>
          </p:cNvCxnSpPr>
          <p:nvPr/>
        </p:nvCxnSpPr>
        <p:spPr>
          <a:xfrm flipV="1">
            <a:off x="1866215" y="5255076"/>
            <a:ext cx="648775" cy="3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1B4E13A-DB08-4783-976C-BDAACCF7BFE6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383706" y="3956179"/>
            <a:ext cx="621556" cy="65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5CAF748-7E17-482C-91BC-BBAA80F66191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3383706" y="4861247"/>
            <a:ext cx="801450" cy="65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A25FE1A-7E8D-4CA8-B804-F787B3EEDC87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2911927" y="3295649"/>
            <a:ext cx="164843" cy="11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CCF4A582-C89C-448A-AC11-96BAEF695739}"/>
              </a:ext>
            </a:extLst>
          </p:cNvPr>
          <p:cNvSpPr/>
          <p:nvPr/>
        </p:nvSpPr>
        <p:spPr>
          <a:xfrm>
            <a:off x="7744702" y="2609850"/>
            <a:ext cx="1981200" cy="6857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Das Netzwerk</a:t>
            </a:r>
          </a:p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0FCFA4F-4533-4251-9637-35EE613A844A}"/>
              </a:ext>
            </a:extLst>
          </p:cNvPr>
          <p:cNvCxnSpPr>
            <a:stCxn id="6" idx="3"/>
            <a:endCxn id="57" idx="1"/>
          </p:cNvCxnSpPr>
          <p:nvPr/>
        </p:nvCxnSpPr>
        <p:spPr>
          <a:xfrm>
            <a:off x="6885991" y="2901821"/>
            <a:ext cx="858711" cy="5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55414BE0-2BBA-4A7E-A8CA-6CE24E3EFF1E}"/>
              </a:ext>
            </a:extLst>
          </p:cNvPr>
          <p:cNvSpPr/>
          <p:nvPr/>
        </p:nvSpPr>
        <p:spPr>
          <a:xfrm>
            <a:off x="7848600" y="904893"/>
            <a:ext cx="2114550" cy="6572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Freunden in Kontakt zu sein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46261DD-F4E7-4068-AA4E-9FCAB687F8DF}"/>
              </a:ext>
            </a:extLst>
          </p:cNvPr>
          <p:cNvCxnSpPr>
            <a:cxnSpLocks/>
            <a:stCxn id="60" idx="2"/>
            <a:endCxn id="57" idx="0"/>
          </p:cNvCxnSpPr>
          <p:nvPr/>
        </p:nvCxnSpPr>
        <p:spPr>
          <a:xfrm flipH="1">
            <a:off x="8735302" y="1562100"/>
            <a:ext cx="170573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CB65C988-2FA7-4810-B0E5-F768336B19D8}"/>
              </a:ext>
            </a:extLst>
          </p:cNvPr>
          <p:cNvSpPr/>
          <p:nvPr/>
        </p:nvSpPr>
        <p:spPr>
          <a:xfrm>
            <a:off x="10515600" y="1914524"/>
            <a:ext cx="1362071" cy="593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einzukaufen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EC31FBC-8F9E-4C44-8205-D4DB42683F54}"/>
              </a:ext>
            </a:extLst>
          </p:cNvPr>
          <p:cNvCxnSpPr>
            <a:stCxn id="57" idx="3"/>
            <a:endCxn id="65" idx="2"/>
          </p:cNvCxnSpPr>
          <p:nvPr/>
        </p:nvCxnSpPr>
        <p:spPr>
          <a:xfrm flipV="1">
            <a:off x="9725902" y="2507989"/>
            <a:ext cx="1470734" cy="44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C56A99E5-D39E-4D55-A061-C86083F57D30}"/>
              </a:ext>
            </a:extLst>
          </p:cNvPr>
          <p:cNvSpPr/>
          <p:nvPr/>
        </p:nvSpPr>
        <p:spPr>
          <a:xfrm>
            <a:off x="10304303" y="4483743"/>
            <a:ext cx="1647821" cy="78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Fotos und </a:t>
            </a:r>
          </a:p>
          <a:p>
            <a:r>
              <a:rPr lang="de-DE" dirty="0">
                <a:solidFill>
                  <a:schemeClr val="tx1"/>
                </a:solidFill>
              </a:rPr>
              <a:t>Erfahrungen auszutauschen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69D5446-36D3-4854-BE77-A49058F6E026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9751853" y="3295649"/>
            <a:ext cx="1376361" cy="118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9037F02C-C1D6-4433-A7A2-4D545DC74DDF}"/>
              </a:ext>
            </a:extLst>
          </p:cNvPr>
          <p:cNvSpPr/>
          <p:nvPr/>
        </p:nvSpPr>
        <p:spPr>
          <a:xfrm>
            <a:off x="7362825" y="4483743"/>
            <a:ext cx="1376361" cy="78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lernen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DCAA2B1A-A674-4963-A0E2-42674C46DECD}"/>
              </a:ext>
            </a:extLst>
          </p:cNvPr>
          <p:cNvCxnSpPr>
            <a:stCxn id="72" idx="0"/>
            <a:endCxn id="57" idx="2"/>
          </p:cNvCxnSpPr>
          <p:nvPr/>
        </p:nvCxnSpPr>
        <p:spPr>
          <a:xfrm flipV="1">
            <a:off x="8051006" y="3295649"/>
            <a:ext cx="684296" cy="118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4148D11A-63F8-4E1C-804F-19BB743C07E5}"/>
              </a:ext>
            </a:extLst>
          </p:cNvPr>
          <p:cNvSpPr/>
          <p:nvPr/>
        </p:nvSpPr>
        <p:spPr>
          <a:xfrm>
            <a:off x="1695255" y="942391"/>
            <a:ext cx="1495620" cy="787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Informationsaustausch</a:t>
            </a:r>
          </a:p>
        </p:txBody>
      </p:sp>
    </p:spTree>
    <p:extLst>
      <p:ext uri="{BB962C8B-B14F-4D97-AF65-F5344CB8AC3E}">
        <p14:creationId xmlns:p14="http://schemas.microsoft.com/office/powerpoint/2010/main" val="3843194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geilenkirchen_jus@k2ac.local</dc:creator>
  <cp:lastModifiedBy>Konrad Geilenkirchen</cp:lastModifiedBy>
  <cp:revision>7</cp:revision>
  <dcterms:created xsi:type="dcterms:W3CDTF">2020-08-25T06:31:09Z</dcterms:created>
  <dcterms:modified xsi:type="dcterms:W3CDTF">2020-08-27T11:26:00Z</dcterms:modified>
</cp:coreProperties>
</file>