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>
        <p:scale>
          <a:sx n="100" d="100"/>
          <a:sy n="100" d="100"/>
        </p:scale>
        <p:origin x="1258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7DAE0-B44E-48C3-B463-6F27AB9887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31678D-DE2D-43C6-8D17-9605E84F58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9D0C4D-5034-4B87-932F-98A5EBEBA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98EAB-7BCA-4193-9D8C-FACA215781D4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F49DF2-DA36-4EBA-A28F-8E37D0487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4F7121-E4D9-4353-A4D3-C917752C7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95DC2-7ED7-4B9D-98E1-98FA67744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773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CF254-345E-4583-8F52-C6A3E9B04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0C4904-A3DC-4069-A1B4-BAF5A34DA0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1EF881-F357-4B7F-83D0-7EEBE3286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98EAB-7BCA-4193-9D8C-FACA215781D4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FF34B7-85B1-46E4-9695-306EE3A81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A2F46-13F1-45B9-9CB7-1F3E5BC6F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95DC2-7ED7-4B9D-98E1-98FA67744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749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034CA4-C61A-4738-AAE8-5885DE2B15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C523DD-E2AA-4FA5-BF72-8897A3333D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421448-C92B-4B78-A284-63886DC12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98EAB-7BCA-4193-9D8C-FACA215781D4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94B00C-6028-4D15-8FEE-D0010FB8E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F9625D-692B-4FA1-AA33-5B1B47DE4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95DC2-7ED7-4B9D-98E1-98FA67744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242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BDA2C-D702-430B-8694-295E667E3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62F72-A97E-4027-A045-B0A2340C17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0452D7-2F37-44F1-85AB-880FE4355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98EAB-7BCA-4193-9D8C-FACA215781D4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05D495-E3FB-4848-B445-BC3C910EF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36FD28-D0D1-40AC-B0AF-A483BABFC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95DC2-7ED7-4B9D-98E1-98FA67744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062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63922-3ADE-4C68-9E22-63C236B56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542EC0-BD8A-4CB4-8898-6E67101832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166D3E-6B2D-469A-9C5B-E3608BE3C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98EAB-7BCA-4193-9D8C-FACA215781D4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A99027-6D63-4978-822E-A18873252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1243D-6C9E-4CFC-A420-F5A26C54C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95DC2-7ED7-4B9D-98E1-98FA67744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170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4D04A-B3D2-4D9B-A88D-A305D3756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02DB1-5994-4E20-A994-22A28DC6F9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F747E7-DB83-425F-8448-575FD81826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06184B-5064-40EC-A569-36F4EDA4B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98EAB-7BCA-4193-9D8C-FACA215781D4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BD9380-EA18-4AA0-AA06-73B9BBC32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27A49C-972A-46B1-8421-D52E239E3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95DC2-7ED7-4B9D-98E1-98FA67744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569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DD0E8-6193-4547-9E4C-DBC467F25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864CAF-36A9-4DC6-A2A7-0ABD14339E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ED91B5-2C76-4123-92ED-986D6C91E8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78E548-7D22-43AB-8FDE-E05F7CC336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027D8A-3F49-4BC4-8133-FE1875F700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FA4D1A-120A-425C-9F69-589AF5115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98EAB-7BCA-4193-9D8C-FACA215781D4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A16DCB-E3F3-446C-A264-D8C7E1257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803F05-FD1F-45FF-B0B8-6A8F498A8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95DC2-7ED7-4B9D-98E1-98FA67744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449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B143D-7C4B-4CD1-AE8D-3F16BAEBD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0BCFC5-E5AB-42C5-97FA-5979C1CB1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98EAB-7BCA-4193-9D8C-FACA215781D4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A871C0-7F24-42D5-9A1E-4E469CACC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76CE5B-25CF-4A16-A8F8-04F0795AD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95DC2-7ED7-4B9D-98E1-98FA67744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930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8FCE53-3612-4DEF-A732-697B34E9C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98EAB-7BCA-4193-9D8C-FACA215781D4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04FC4B-3795-47D4-9114-01561B6C6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C465AB-BF28-411B-843E-BD68C58C1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95DC2-7ED7-4B9D-98E1-98FA67744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388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615E1-79EE-43E1-AD19-8B4991601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54A00D-07C8-4E47-8587-8720BF1706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1542CE-57CD-461E-83E2-2EA1BA85EF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62B0A0-DB7C-4D7C-A5A3-7244B73B5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98EAB-7BCA-4193-9D8C-FACA215781D4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F7E574-049D-49E5-AEF3-5B179FFF6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A1882F-5B43-4220-AE69-92D8E48CC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95DC2-7ED7-4B9D-98E1-98FA67744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621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90ABB-D974-4123-A3AE-46132A49F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BD3041-D6F7-4592-BA89-FC291DE5CB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EF190E-9133-4E3D-8C02-D3A47B73DF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773DC2-2E87-4F10-84B3-5F3921E52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98EAB-7BCA-4193-9D8C-FACA215781D4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FCDF05-5EB4-4B4F-B44B-C3BC54A1E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40B384-DDB5-46AC-866E-4B5DF6BE0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95DC2-7ED7-4B9D-98E1-98FA67744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090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4C3B1A-4507-4973-A7CF-EB448B67D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F558F-17E6-426D-968C-37B7E6DC8C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1B943B-7241-4CAD-9665-C0170D0E52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298EAB-7BCA-4193-9D8C-FACA215781D4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6758E-E277-4E97-93DF-164FA39990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905577-19D7-4D43-B565-1B14ABABBA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995DC2-7ED7-4B9D-98E1-98FA67744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087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881FC1B-22AF-4230-8C58-322EB27C72CC}"/>
              </a:ext>
            </a:extLst>
          </p:cNvPr>
          <p:cNvSpPr/>
          <p:nvPr/>
        </p:nvSpPr>
        <p:spPr>
          <a:xfrm>
            <a:off x="293424" y="454652"/>
            <a:ext cx="3719015" cy="279779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2575548-6431-403D-A9AB-47FEB681F6EF}"/>
              </a:ext>
            </a:extLst>
          </p:cNvPr>
          <p:cNvSpPr/>
          <p:nvPr/>
        </p:nvSpPr>
        <p:spPr>
          <a:xfrm>
            <a:off x="4292306" y="436161"/>
            <a:ext cx="3719015" cy="279779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3BFEE24-AC4F-411C-8579-F5C1DB0E0BBF}"/>
              </a:ext>
            </a:extLst>
          </p:cNvPr>
          <p:cNvSpPr/>
          <p:nvPr/>
        </p:nvSpPr>
        <p:spPr>
          <a:xfrm>
            <a:off x="4280210" y="3740395"/>
            <a:ext cx="3719015" cy="279779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62126A6-391E-467B-AB47-E6A04FA59F1E}"/>
              </a:ext>
            </a:extLst>
          </p:cNvPr>
          <p:cNvSpPr/>
          <p:nvPr/>
        </p:nvSpPr>
        <p:spPr>
          <a:xfrm>
            <a:off x="8266995" y="3740396"/>
            <a:ext cx="3719015" cy="279779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F5D731F-4F16-4B16-84ED-E70A455BF8E2}"/>
              </a:ext>
            </a:extLst>
          </p:cNvPr>
          <p:cNvSpPr/>
          <p:nvPr/>
        </p:nvSpPr>
        <p:spPr>
          <a:xfrm>
            <a:off x="293424" y="454650"/>
            <a:ext cx="3719015" cy="29515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FC54770-5DB7-41D1-A9DA-089FAD2B5368}"/>
              </a:ext>
            </a:extLst>
          </p:cNvPr>
          <p:cNvSpPr/>
          <p:nvPr/>
        </p:nvSpPr>
        <p:spPr>
          <a:xfrm>
            <a:off x="412184" y="494949"/>
            <a:ext cx="660712" cy="18510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Sign Up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21730B0-2A47-458D-884F-FC2511193B43}"/>
              </a:ext>
            </a:extLst>
          </p:cNvPr>
          <p:cNvSpPr/>
          <p:nvPr/>
        </p:nvSpPr>
        <p:spPr>
          <a:xfrm>
            <a:off x="1152697" y="494949"/>
            <a:ext cx="660712" cy="18510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Sign In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E06EA7F-00DE-4D39-9096-BCC5CB3DF4AD}"/>
              </a:ext>
            </a:extLst>
          </p:cNvPr>
          <p:cNvSpPr/>
          <p:nvPr/>
        </p:nvSpPr>
        <p:spPr>
          <a:xfrm>
            <a:off x="293424" y="1554480"/>
            <a:ext cx="3719015" cy="169796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6AC4B64-C55A-4C48-A15D-CEFBF7862E2A}"/>
              </a:ext>
            </a:extLst>
          </p:cNvPr>
          <p:cNvSpPr txBox="1"/>
          <p:nvPr/>
        </p:nvSpPr>
        <p:spPr>
          <a:xfrm>
            <a:off x="1363499" y="2218794"/>
            <a:ext cx="1578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Pictures slide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ADBC6C4-791B-4A16-9B8E-FA204B543B39}"/>
              </a:ext>
            </a:extLst>
          </p:cNvPr>
          <p:cNvSpPr txBox="1"/>
          <p:nvPr/>
        </p:nvSpPr>
        <p:spPr>
          <a:xfrm>
            <a:off x="493776" y="1024128"/>
            <a:ext cx="3188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Welcome to </a:t>
            </a:r>
            <a:r>
              <a:rPr lang="en-US" dirty="0">
                <a:solidFill>
                  <a:schemeClr val="accent4"/>
                </a:solidFill>
              </a:rPr>
              <a:t>Quarantine</a:t>
            </a:r>
            <a:r>
              <a:rPr lang="en-US" dirty="0">
                <a:solidFill>
                  <a:schemeClr val="bg1"/>
                </a:solidFill>
              </a:rPr>
              <a:t> Friends</a:t>
            </a:r>
          </a:p>
        </p:txBody>
      </p:sp>
      <p:sp>
        <p:nvSpPr>
          <p:cNvPr id="18" name="Arrow: U-Turn 17">
            <a:extLst>
              <a:ext uri="{FF2B5EF4-FFF2-40B4-BE49-F238E27FC236}">
                <a16:creationId xmlns:a16="http://schemas.microsoft.com/office/drawing/2014/main" id="{185D0F69-99F0-40E4-8E26-CE135C4DD222}"/>
              </a:ext>
            </a:extLst>
          </p:cNvPr>
          <p:cNvSpPr/>
          <p:nvPr/>
        </p:nvSpPr>
        <p:spPr>
          <a:xfrm>
            <a:off x="963168" y="146303"/>
            <a:ext cx="3669792" cy="259429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B27E3D9-679F-40D0-B844-F0B7A841B061}"/>
              </a:ext>
            </a:extLst>
          </p:cNvPr>
          <p:cNvSpPr/>
          <p:nvPr/>
        </p:nvSpPr>
        <p:spPr>
          <a:xfrm>
            <a:off x="4280210" y="454651"/>
            <a:ext cx="3719015" cy="29515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45C7142-4718-4AF1-8B49-0A56A40FE433}"/>
              </a:ext>
            </a:extLst>
          </p:cNvPr>
          <p:cNvSpPr txBox="1"/>
          <p:nvPr/>
        </p:nvSpPr>
        <p:spPr>
          <a:xfrm>
            <a:off x="4218433" y="454650"/>
            <a:ext cx="15337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Welcome: </a:t>
            </a:r>
            <a:r>
              <a:rPr lang="en-US" sz="1100" dirty="0" err="1"/>
              <a:t>YourName</a:t>
            </a:r>
            <a:r>
              <a:rPr lang="en-US" sz="1100" dirty="0"/>
              <a:t>!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1A3BECF-1345-4302-9AE0-D86D97720DF9}"/>
              </a:ext>
            </a:extLst>
          </p:cNvPr>
          <p:cNvSpPr/>
          <p:nvPr/>
        </p:nvSpPr>
        <p:spPr>
          <a:xfrm>
            <a:off x="7248144" y="509678"/>
            <a:ext cx="685649" cy="17037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Log Out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B623A4C-8927-4F7E-A6F7-6E1E8D285AE1}"/>
              </a:ext>
            </a:extLst>
          </p:cNvPr>
          <p:cNvSpPr/>
          <p:nvPr/>
        </p:nvSpPr>
        <p:spPr>
          <a:xfrm>
            <a:off x="5631532" y="509678"/>
            <a:ext cx="685648" cy="17037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Home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53AC25B-C802-473F-8D65-7B24D255B114}"/>
              </a:ext>
            </a:extLst>
          </p:cNvPr>
          <p:cNvSpPr/>
          <p:nvPr/>
        </p:nvSpPr>
        <p:spPr>
          <a:xfrm>
            <a:off x="6439838" y="517042"/>
            <a:ext cx="685648" cy="17037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Edit User</a:t>
            </a:r>
          </a:p>
        </p:txBody>
      </p:sp>
      <p:sp>
        <p:nvSpPr>
          <p:cNvPr id="26" name="Arrow: Bent 25">
            <a:extLst>
              <a:ext uri="{FF2B5EF4-FFF2-40B4-BE49-F238E27FC236}">
                <a16:creationId xmlns:a16="http://schemas.microsoft.com/office/drawing/2014/main" id="{09E2BC08-ADA0-4996-BFC1-FF5E7267B32C}"/>
              </a:ext>
            </a:extLst>
          </p:cNvPr>
          <p:cNvSpPr/>
          <p:nvPr/>
        </p:nvSpPr>
        <p:spPr>
          <a:xfrm>
            <a:off x="1554480" y="110573"/>
            <a:ext cx="402336" cy="295159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01BFC57-D31C-4ADB-B3A6-257C216B7432}"/>
              </a:ext>
            </a:extLst>
          </p:cNvPr>
          <p:cNvSpPr/>
          <p:nvPr/>
        </p:nvSpPr>
        <p:spPr>
          <a:xfrm>
            <a:off x="4391421" y="856628"/>
            <a:ext cx="921208" cy="228281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79649CF-6A00-4460-A181-1711E7C7B5F2}"/>
              </a:ext>
            </a:extLst>
          </p:cNvPr>
          <p:cNvSpPr/>
          <p:nvPr/>
        </p:nvSpPr>
        <p:spPr>
          <a:xfrm>
            <a:off x="8206800" y="451654"/>
            <a:ext cx="3719015" cy="279779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EF48875-555B-40AC-8F28-4B45CF84CB45}"/>
              </a:ext>
            </a:extLst>
          </p:cNvPr>
          <p:cNvSpPr/>
          <p:nvPr/>
        </p:nvSpPr>
        <p:spPr>
          <a:xfrm>
            <a:off x="8206800" y="454651"/>
            <a:ext cx="3719015" cy="29515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950D093-3CD7-49E3-9B2E-7641A8CD3954}"/>
              </a:ext>
            </a:extLst>
          </p:cNvPr>
          <p:cNvSpPr txBox="1"/>
          <p:nvPr/>
        </p:nvSpPr>
        <p:spPr>
          <a:xfrm>
            <a:off x="8145023" y="454650"/>
            <a:ext cx="15337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Welcome: </a:t>
            </a:r>
            <a:r>
              <a:rPr lang="en-US" sz="1100" dirty="0" err="1"/>
              <a:t>YourName</a:t>
            </a:r>
            <a:r>
              <a:rPr lang="en-US" sz="1100" dirty="0"/>
              <a:t>!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867FDEF-DD4A-4CD8-B93F-7E6F00B6E883}"/>
              </a:ext>
            </a:extLst>
          </p:cNvPr>
          <p:cNvSpPr/>
          <p:nvPr/>
        </p:nvSpPr>
        <p:spPr>
          <a:xfrm>
            <a:off x="11174734" y="509678"/>
            <a:ext cx="685649" cy="17037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Log Out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B8F0F3E-01F0-4F89-B5C2-5A31EACC506A}"/>
              </a:ext>
            </a:extLst>
          </p:cNvPr>
          <p:cNvSpPr/>
          <p:nvPr/>
        </p:nvSpPr>
        <p:spPr>
          <a:xfrm>
            <a:off x="9558122" y="509678"/>
            <a:ext cx="685648" cy="17037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Home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A08ADFA-35D4-4378-8B53-3E26DDE72770}"/>
              </a:ext>
            </a:extLst>
          </p:cNvPr>
          <p:cNvSpPr txBox="1"/>
          <p:nvPr/>
        </p:nvSpPr>
        <p:spPr>
          <a:xfrm>
            <a:off x="4440027" y="1139715"/>
            <a:ext cx="7765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u="sng" dirty="0"/>
              <a:t>About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80BF4DC-4350-46CC-ACCE-729A54494B7E}"/>
              </a:ext>
            </a:extLst>
          </p:cNvPr>
          <p:cNvSpPr txBox="1"/>
          <p:nvPr/>
        </p:nvSpPr>
        <p:spPr>
          <a:xfrm>
            <a:off x="4436902" y="1291064"/>
            <a:ext cx="7886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u="sng" dirty="0"/>
              <a:t>Useful Links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7FE6B6C-FC6C-4D26-AF20-BBDAD3DE66B5}"/>
              </a:ext>
            </a:extLst>
          </p:cNvPr>
          <p:cNvSpPr txBox="1"/>
          <p:nvPr/>
        </p:nvSpPr>
        <p:spPr>
          <a:xfrm>
            <a:off x="4436902" y="1460152"/>
            <a:ext cx="7886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u="sng" dirty="0"/>
              <a:t>Contact Us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66F50BFF-D5F1-40A1-972D-399962B08A1E}"/>
              </a:ext>
            </a:extLst>
          </p:cNvPr>
          <p:cNvSpPr/>
          <p:nvPr/>
        </p:nvSpPr>
        <p:spPr>
          <a:xfrm>
            <a:off x="293424" y="3740395"/>
            <a:ext cx="3719015" cy="279779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823B332-AFB5-4EDB-95C6-AAEE9E7B3536}"/>
              </a:ext>
            </a:extLst>
          </p:cNvPr>
          <p:cNvSpPr/>
          <p:nvPr/>
        </p:nvSpPr>
        <p:spPr>
          <a:xfrm>
            <a:off x="294695" y="3740396"/>
            <a:ext cx="3719015" cy="29515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183845A-D175-43BA-8689-3675FE5108C1}"/>
              </a:ext>
            </a:extLst>
          </p:cNvPr>
          <p:cNvSpPr txBox="1"/>
          <p:nvPr/>
        </p:nvSpPr>
        <p:spPr>
          <a:xfrm>
            <a:off x="232918" y="3740395"/>
            <a:ext cx="15337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Welcome: </a:t>
            </a:r>
            <a:r>
              <a:rPr lang="en-US" sz="1100" dirty="0" err="1"/>
              <a:t>YourName</a:t>
            </a:r>
            <a:r>
              <a:rPr lang="en-US" sz="1100" dirty="0"/>
              <a:t>!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8045C6F-F791-4D5C-83E2-2CE0B1F6BF8A}"/>
              </a:ext>
            </a:extLst>
          </p:cNvPr>
          <p:cNvSpPr/>
          <p:nvPr/>
        </p:nvSpPr>
        <p:spPr>
          <a:xfrm>
            <a:off x="3262629" y="3795423"/>
            <a:ext cx="685649" cy="17037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Log Out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62F0BE31-D068-49A6-A032-67BB39DDD638}"/>
              </a:ext>
            </a:extLst>
          </p:cNvPr>
          <p:cNvSpPr/>
          <p:nvPr/>
        </p:nvSpPr>
        <p:spPr>
          <a:xfrm>
            <a:off x="1646017" y="3795423"/>
            <a:ext cx="685648" cy="17037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Home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7B106E5E-C511-4176-BD16-A51E1F9872AE}"/>
              </a:ext>
            </a:extLst>
          </p:cNvPr>
          <p:cNvSpPr/>
          <p:nvPr/>
        </p:nvSpPr>
        <p:spPr>
          <a:xfrm>
            <a:off x="2454323" y="3802787"/>
            <a:ext cx="685648" cy="17037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Edit User</a:t>
            </a:r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CEBADF98-F4CD-4711-8372-AF385A811B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872" y="4291945"/>
            <a:ext cx="2780485" cy="2163720"/>
          </a:xfrm>
          <a:prstGeom prst="rect">
            <a:avLst/>
          </a:prstGeom>
        </p:spPr>
      </p:pic>
      <p:sp>
        <p:nvSpPr>
          <p:cNvPr id="61" name="Rectangle 60">
            <a:extLst>
              <a:ext uri="{FF2B5EF4-FFF2-40B4-BE49-F238E27FC236}">
                <a16:creationId xmlns:a16="http://schemas.microsoft.com/office/drawing/2014/main" id="{CF3406C5-B6D8-4BC8-9864-429CE4BEE515}"/>
              </a:ext>
            </a:extLst>
          </p:cNvPr>
          <p:cNvSpPr/>
          <p:nvPr/>
        </p:nvSpPr>
        <p:spPr>
          <a:xfrm>
            <a:off x="436236" y="4088434"/>
            <a:ext cx="3316224" cy="15621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`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755E43B-080A-4734-9B48-45E9EF331159}"/>
              </a:ext>
            </a:extLst>
          </p:cNvPr>
          <p:cNvSpPr/>
          <p:nvPr/>
        </p:nvSpPr>
        <p:spPr>
          <a:xfrm>
            <a:off x="434965" y="4082848"/>
            <a:ext cx="951073" cy="1639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/>
              <a:t>Search: State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06AF739B-2558-4205-AFA4-2668E675E997}"/>
              </a:ext>
            </a:extLst>
          </p:cNvPr>
          <p:cNvSpPr/>
          <p:nvPr/>
        </p:nvSpPr>
        <p:spPr>
          <a:xfrm>
            <a:off x="1593613" y="4091906"/>
            <a:ext cx="860710" cy="1562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/>
              <a:t>Search: City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0F7A652-E043-4668-99A8-587489CEB281}"/>
              </a:ext>
            </a:extLst>
          </p:cNvPr>
          <p:cNvSpPr/>
          <p:nvPr/>
        </p:nvSpPr>
        <p:spPr>
          <a:xfrm>
            <a:off x="2711383" y="4088434"/>
            <a:ext cx="1043996" cy="15621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/>
              <a:t>Search: Product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952ED094-2B57-43E0-95B5-032618F4C466}"/>
              </a:ext>
            </a:extLst>
          </p:cNvPr>
          <p:cNvCxnSpPr/>
          <p:nvPr/>
        </p:nvCxnSpPr>
        <p:spPr>
          <a:xfrm>
            <a:off x="4937344" y="1190476"/>
            <a:ext cx="750570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28FA076D-7199-459B-8827-8A0881D0E6D9}"/>
              </a:ext>
            </a:extLst>
          </p:cNvPr>
          <p:cNvCxnSpPr>
            <a:cxnSpLocks/>
          </p:cNvCxnSpPr>
          <p:nvPr/>
        </p:nvCxnSpPr>
        <p:spPr>
          <a:xfrm>
            <a:off x="5126544" y="1406069"/>
            <a:ext cx="566377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CFB6AC00-77AD-448A-93E9-E02EB29D8DE4}"/>
              </a:ext>
            </a:extLst>
          </p:cNvPr>
          <p:cNvCxnSpPr>
            <a:cxnSpLocks/>
          </p:cNvCxnSpPr>
          <p:nvPr/>
        </p:nvCxnSpPr>
        <p:spPr>
          <a:xfrm>
            <a:off x="5118059" y="1632848"/>
            <a:ext cx="601980" cy="5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49D7CAEB-3E0C-45A3-AC8C-F277CF3EDA50}"/>
              </a:ext>
            </a:extLst>
          </p:cNvPr>
          <p:cNvSpPr txBox="1"/>
          <p:nvPr/>
        </p:nvSpPr>
        <p:spPr>
          <a:xfrm>
            <a:off x="5752163" y="939800"/>
            <a:ext cx="2181630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Quarantine Friends</a:t>
            </a:r>
          </a:p>
          <a:p>
            <a:endParaRPr lang="en-US" sz="900" dirty="0">
              <a:solidFill>
                <a:schemeClr val="bg1"/>
              </a:solidFill>
            </a:endParaRPr>
          </a:p>
          <a:p>
            <a:r>
              <a:rPr lang="en-US" sz="900" dirty="0">
                <a:solidFill>
                  <a:schemeClr val="bg1"/>
                </a:solidFill>
              </a:rPr>
              <a:t>This website was designed as a group project from Students at Coding Dojo. Main purpose of this website to help people get supplies that they need during the COVID-19 crisis.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F5C0A37A-9237-4F8B-9E3D-D144FBD201C2}"/>
              </a:ext>
            </a:extLst>
          </p:cNvPr>
          <p:cNvSpPr/>
          <p:nvPr/>
        </p:nvSpPr>
        <p:spPr>
          <a:xfrm>
            <a:off x="4391421" y="854140"/>
            <a:ext cx="933303" cy="23633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Look 4 Supplies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72DD7F75-F4D9-49BE-B3DD-AE2D0313DEF3}"/>
              </a:ext>
            </a:extLst>
          </p:cNvPr>
          <p:cNvSpPr txBox="1"/>
          <p:nvPr/>
        </p:nvSpPr>
        <p:spPr>
          <a:xfrm>
            <a:off x="5752163" y="2080295"/>
            <a:ext cx="218163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Useful Links</a:t>
            </a:r>
          </a:p>
          <a:p>
            <a:endParaRPr lang="en-US" sz="900" dirty="0">
              <a:solidFill>
                <a:schemeClr val="bg1"/>
              </a:solidFill>
            </a:endParaRPr>
          </a:p>
          <a:p>
            <a:r>
              <a:rPr lang="en-US" sz="900" dirty="0">
                <a:solidFill>
                  <a:schemeClr val="bg1"/>
                </a:solidFill>
              </a:rPr>
              <a:t>-Some useful website that help people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F86578BC-204A-4A89-854F-C9974B890C6A}"/>
              </a:ext>
            </a:extLst>
          </p:cNvPr>
          <p:cNvSpPr txBox="1"/>
          <p:nvPr/>
        </p:nvSpPr>
        <p:spPr>
          <a:xfrm>
            <a:off x="5752163" y="2586738"/>
            <a:ext cx="218163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Contact Us</a:t>
            </a:r>
          </a:p>
          <a:p>
            <a:endParaRPr lang="en-US" sz="900" dirty="0">
              <a:solidFill>
                <a:schemeClr val="bg1"/>
              </a:solidFill>
            </a:endParaRPr>
          </a:p>
          <a:p>
            <a:r>
              <a:rPr lang="en-US" sz="900" dirty="0">
                <a:solidFill>
                  <a:schemeClr val="bg1"/>
                </a:solidFill>
              </a:rPr>
              <a:t>Contact info for Admins of website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6D62C2AF-CFF9-4CC4-97A0-48EA5FF3F0E0}"/>
              </a:ext>
            </a:extLst>
          </p:cNvPr>
          <p:cNvSpPr txBox="1"/>
          <p:nvPr/>
        </p:nvSpPr>
        <p:spPr>
          <a:xfrm>
            <a:off x="4442950" y="1621662"/>
            <a:ext cx="7886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u="sng" dirty="0"/>
              <a:t>Feedback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AB077E09-7D9B-49FA-BD15-1AF3F70D438F}"/>
              </a:ext>
            </a:extLst>
          </p:cNvPr>
          <p:cNvCxnSpPr>
            <a:cxnSpLocks/>
          </p:cNvCxnSpPr>
          <p:nvPr/>
        </p:nvCxnSpPr>
        <p:spPr>
          <a:xfrm>
            <a:off x="5102827" y="1787968"/>
            <a:ext cx="601980" cy="5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8" name="Arrow: U-Turn 97">
            <a:extLst>
              <a:ext uri="{FF2B5EF4-FFF2-40B4-BE49-F238E27FC236}">
                <a16:creationId xmlns:a16="http://schemas.microsoft.com/office/drawing/2014/main" id="{E015CACD-CEF3-4F25-A6BF-23E7AE5854E7}"/>
              </a:ext>
            </a:extLst>
          </p:cNvPr>
          <p:cNvSpPr/>
          <p:nvPr/>
        </p:nvSpPr>
        <p:spPr>
          <a:xfrm>
            <a:off x="6668008" y="110573"/>
            <a:ext cx="4086352" cy="259429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F8EDDC3D-F578-41E8-9EDA-6EC2A618A16F}"/>
              </a:ext>
            </a:extLst>
          </p:cNvPr>
          <p:cNvSpPr/>
          <p:nvPr/>
        </p:nvSpPr>
        <p:spPr>
          <a:xfrm>
            <a:off x="8368008" y="871976"/>
            <a:ext cx="1770402" cy="23619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Location</a:t>
            </a:r>
            <a:endParaRPr lang="en-US" dirty="0"/>
          </a:p>
        </p:txBody>
      </p:sp>
      <p:sp>
        <p:nvSpPr>
          <p:cNvPr id="100" name="Arrow: Bent 99">
            <a:extLst>
              <a:ext uri="{FF2B5EF4-FFF2-40B4-BE49-F238E27FC236}">
                <a16:creationId xmlns:a16="http://schemas.microsoft.com/office/drawing/2014/main" id="{C08A0C34-A407-4A01-98F7-AAB9E5EB46DE}"/>
              </a:ext>
            </a:extLst>
          </p:cNvPr>
          <p:cNvSpPr/>
          <p:nvPr/>
        </p:nvSpPr>
        <p:spPr>
          <a:xfrm rot="10800000">
            <a:off x="4044563" y="1009649"/>
            <a:ext cx="154780" cy="3973830"/>
          </a:xfrm>
          <a:prstGeom prst="bentArrow">
            <a:avLst>
              <a:gd name="adj1" fmla="val 44211"/>
              <a:gd name="adj2" fmla="val 25000"/>
              <a:gd name="adj3" fmla="val 25000"/>
              <a:gd name="adj4" fmla="val 350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1" name="Flowchart: Process 100">
            <a:extLst>
              <a:ext uri="{FF2B5EF4-FFF2-40B4-BE49-F238E27FC236}">
                <a16:creationId xmlns:a16="http://schemas.microsoft.com/office/drawing/2014/main" id="{78730DB2-1C59-4C63-884A-1E42319A746E}"/>
              </a:ext>
            </a:extLst>
          </p:cNvPr>
          <p:cNvSpPr/>
          <p:nvPr/>
        </p:nvSpPr>
        <p:spPr>
          <a:xfrm>
            <a:off x="4130040" y="954404"/>
            <a:ext cx="221786" cy="55245"/>
          </a:xfrm>
          <a:prstGeom prst="flowChartProcess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CFBC1A19-8A84-4CC1-843D-DDCC178505EC}"/>
              </a:ext>
            </a:extLst>
          </p:cNvPr>
          <p:cNvSpPr txBox="1"/>
          <p:nvPr/>
        </p:nvSpPr>
        <p:spPr>
          <a:xfrm>
            <a:off x="8438759" y="939800"/>
            <a:ext cx="12399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First Name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56BF7F37-3C43-4722-BFAB-3FC8E4356858}"/>
              </a:ext>
            </a:extLst>
          </p:cNvPr>
          <p:cNvSpPr txBox="1"/>
          <p:nvPr/>
        </p:nvSpPr>
        <p:spPr>
          <a:xfrm>
            <a:off x="8448856" y="1122348"/>
            <a:ext cx="1239994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dirty="0"/>
              <a:t>Brian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AFE305CB-2137-43B3-90D0-9F5C6ADE1057}"/>
              </a:ext>
            </a:extLst>
          </p:cNvPr>
          <p:cNvSpPr txBox="1"/>
          <p:nvPr/>
        </p:nvSpPr>
        <p:spPr>
          <a:xfrm>
            <a:off x="8438759" y="1333289"/>
            <a:ext cx="12399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Last Name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DCC1C0B1-85C0-4B8D-93A1-7C0EA2E45A6B}"/>
              </a:ext>
            </a:extLst>
          </p:cNvPr>
          <p:cNvSpPr txBox="1"/>
          <p:nvPr/>
        </p:nvSpPr>
        <p:spPr>
          <a:xfrm>
            <a:off x="8448856" y="1510383"/>
            <a:ext cx="1239994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dirty="0"/>
              <a:t>Shock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CD3F9094-7703-47ED-ACF5-F95810B94946}"/>
              </a:ext>
            </a:extLst>
          </p:cNvPr>
          <p:cNvSpPr txBox="1"/>
          <p:nvPr/>
        </p:nvSpPr>
        <p:spPr>
          <a:xfrm>
            <a:off x="8438759" y="1735134"/>
            <a:ext cx="12399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Location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496D3593-6C49-46AB-B537-94520FC1A907}"/>
              </a:ext>
            </a:extLst>
          </p:cNvPr>
          <p:cNvSpPr txBox="1"/>
          <p:nvPr/>
        </p:nvSpPr>
        <p:spPr>
          <a:xfrm>
            <a:off x="8448856" y="1935198"/>
            <a:ext cx="1239994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dirty="0"/>
              <a:t>California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B4CE783D-709E-4C94-AE61-167FB1BAC068}"/>
              </a:ext>
            </a:extLst>
          </p:cNvPr>
          <p:cNvSpPr txBox="1"/>
          <p:nvPr/>
        </p:nvSpPr>
        <p:spPr>
          <a:xfrm>
            <a:off x="8438759" y="2365773"/>
            <a:ext cx="1239994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dirty="0"/>
              <a:t>*********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ED839F4E-FFF3-4EEC-A22E-6FCF1601EE36}"/>
              </a:ext>
            </a:extLst>
          </p:cNvPr>
          <p:cNvSpPr txBox="1"/>
          <p:nvPr/>
        </p:nvSpPr>
        <p:spPr>
          <a:xfrm>
            <a:off x="8438759" y="2179175"/>
            <a:ext cx="12399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New Password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5BEA8E13-D76E-4FC0-8FF9-8D62BB3BB349}"/>
              </a:ext>
            </a:extLst>
          </p:cNvPr>
          <p:cNvSpPr txBox="1"/>
          <p:nvPr/>
        </p:nvSpPr>
        <p:spPr>
          <a:xfrm>
            <a:off x="8438759" y="2596605"/>
            <a:ext cx="12399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Confirm Password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1C79C140-6536-4C9C-BE15-0B4149E58624}"/>
              </a:ext>
            </a:extLst>
          </p:cNvPr>
          <p:cNvSpPr txBox="1"/>
          <p:nvPr/>
        </p:nvSpPr>
        <p:spPr>
          <a:xfrm>
            <a:off x="8443733" y="2760281"/>
            <a:ext cx="1239994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dirty="0"/>
              <a:t>*********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E61B5D53-31A1-490F-BA23-E4C8FFF74D95}"/>
              </a:ext>
            </a:extLst>
          </p:cNvPr>
          <p:cNvSpPr/>
          <p:nvPr/>
        </p:nvSpPr>
        <p:spPr>
          <a:xfrm>
            <a:off x="8448856" y="3028093"/>
            <a:ext cx="605609" cy="17037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/>
              <a:t>Update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8E5D1A6B-D683-4837-8411-3BA0A0412FE4}"/>
              </a:ext>
            </a:extLst>
          </p:cNvPr>
          <p:cNvSpPr/>
          <p:nvPr/>
        </p:nvSpPr>
        <p:spPr>
          <a:xfrm>
            <a:off x="9083242" y="3028093"/>
            <a:ext cx="595512" cy="170373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>
                <a:solidFill>
                  <a:schemeClr val="tx1"/>
                </a:solidFill>
              </a:rPr>
              <a:t>Delete</a:t>
            </a:r>
          </a:p>
        </p:txBody>
      </p:sp>
      <p:pic>
        <p:nvPicPr>
          <p:cNvPr id="116" name="Picture 115">
            <a:extLst>
              <a:ext uri="{FF2B5EF4-FFF2-40B4-BE49-F238E27FC236}">
                <a16:creationId xmlns:a16="http://schemas.microsoft.com/office/drawing/2014/main" id="{EC12570C-0343-407A-8E36-8B3948C37D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432" y="4453748"/>
            <a:ext cx="641178" cy="641178"/>
          </a:xfrm>
          <a:prstGeom prst="rect">
            <a:avLst/>
          </a:prstGeom>
        </p:spPr>
      </p:pic>
      <p:sp>
        <p:nvSpPr>
          <p:cNvPr id="117" name="Speech Bubble: Rectangle 116">
            <a:extLst>
              <a:ext uri="{FF2B5EF4-FFF2-40B4-BE49-F238E27FC236}">
                <a16:creationId xmlns:a16="http://schemas.microsoft.com/office/drawing/2014/main" id="{7DCF22CC-8CF5-4E94-8A86-1B2C6425D2A4}"/>
              </a:ext>
            </a:extLst>
          </p:cNvPr>
          <p:cNvSpPr/>
          <p:nvPr/>
        </p:nvSpPr>
        <p:spPr>
          <a:xfrm>
            <a:off x="788671" y="4489957"/>
            <a:ext cx="1506854" cy="1044068"/>
          </a:xfrm>
          <a:prstGeom prst="wedgeRect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351AFF48-C5A6-4C1B-A9A4-6D81B2D12E75}"/>
              </a:ext>
            </a:extLst>
          </p:cNvPr>
          <p:cNvSpPr txBox="1"/>
          <p:nvPr/>
        </p:nvSpPr>
        <p:spPr>
          <a:xfrm>
            <a:off x="1451610" y="4515443"/>
            <a:ext cx="843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u="sng" dirty="0"/>
              <a:t>Location</a:t>
            </a:r>
            <a:r>
              <a:rPr lang="en-US" sz="900" dirty="0"/>
              <a:t>: Address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031F9C52-9834-4F51-A890-F38287AC994F}"/>
              </a:ext>
            </a:extLst>
          </p:cNvPr>
          <p:cNvSpPr txBox="1"/>
          <p:nvPr/>
        </p:nvSpPr>
        <p:spPr>
          <a:xfrm>
            <a:off x="1440101" y="4840401"/>
            <a:ext cx="843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u="sng" dirty="0"/>
              <a:t>Store Name: </a:t>
            </a:r>
            <a:r>
              <a:rPr lang="en-US" sz="900" dirty="0"/>
              <a:t>Target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6C609CDE-6DB4-4DBC-95A9-D3F49AE85F5C}"/>
              </a:ext>
            </a:extLst>
          </p:cNvPr>
          <p:cNvSpPr txBox="1"/>
          <p:nvPr/>
        </p:nvSpPr>
        <p:spPr>
          <a:xfrm>
            <a:off x="1440101" y="5120412"/>
            <a:ext cx="843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u="sng" dirty="0"/>
              <a:t>Comment:</a:t>
            </a:r>
          </a:p>
          <a:p>
            <a:r>
              <a:rPr lang="en-US" sz="900" dirty="0"/>
              <a:t>My Comment</a:t>
            </a:r>
          </a:p>
        </p:txBody>
      </p:sp>
      <p:pic>
        <p:nvPicPr>
          <p:cNvPr id="126" name="Picture 125">
            <a:extLst>
              <a:ext uri="{FF2B5EF4-FFF2-40B4-BE49-F238E27FC236}">
                <a16:creationId xmlns:a16="http://schemas.microsoft.com/office/drawing/2014/main" id="{88BC1BE8-8DFF-483E-85BD-5BD63A6D8D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20" y="5019928"/>
            <a:ext cx="495479" cy="333179"/>
          </a:xfrm>
          <a:prstGeom prst="rect">
            <a:avLst/>
          </a:prstGeom>
        </p:spPr>
      </p:pic>
      <p:sp>
        <p:nvSpPr>
          <p:cNvPr id="127" name="TextBox 126">
            <a:extLst>
              <a:ext uri="{FF2B5EF4-FFF2-40B4-BE49-F238E27FC236}">
                <a16:creationId xmlns:a16="http://schemas.microsoft.com/office/drawing/2014/main" id="{ADD2F64D-D93A-4019-A087-B3F086736893}"/>
              </a:ext>
            </a:extLst>
          </p:cNvPr>
          <p:cNvSpPr txBox="1"/>
          <p:nvPr/>
        </p:nvSpPr>
        <p:spPr>
          <a:xfrm>
            <a:off x="923925" y="5326380"/>
            <a:ext cx="1695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0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E8F7C40C-F3B5-41C7-89F5-CACD558F2073}"/>
              </a:ext>
            </a:extLst>
          </p:cNvPr>
          <p:cNvSpPr txBox="1"/>
          <p:nvPr/>
        </p:nvSpPr>
        <p:spPr>
          <a:xfrm>
            <a:off x="1145564" y="5318581"/>
            <a:ext cx="1695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8855191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135</Words>
  <Application>Microsoft Office PowerPoint</Application>
  <PresentationFormat>Widescreen</PresentationFormat>
  <Paragraphs>52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Tomas Huzevka</dc:creator>
  <cp:lastModifiedBy>Tomas Huzevka</cp:lastModifiedBy>
  <cp:revision>8</cp:revision>
  <dcterms:created xsi:type="dcterms:W3CDTF">2020-03-29T17:44:48Z</dcterms:created>
  <dcterms:modified xsi:type="dcterms:W3CDTF">2020-03-29T19:41:40Z</dcterms:modified>
</cp:coreProperties>
</file>