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  <p:sldMasterId id="2147483702" r:id="rId8"/>
  </p:sldMasterIdLst>
  <p:notesMasterIdLst>
    <p:notesMasterId r:id="rId17"/>
  </p:notesMasterIdLst>
  <p:handoutMasterIdLst>
    <p:handoutMasterId r:id="rId18"/>
  </p:handoutMasterIdLst>
  <p:sldIdLst>
    <p:sldId id="273" r:id="rId9"/>
    <p:sldId id="261" r:id="rId10"/>
    <p:sldId id="275" r:id="rId11"/>
    <p:sldId id="257" r:id="rId12"/>
    <p:sldId id="259" r:id="rId13"/>
    <p:sldId id="27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3"/>
          </p14:sldIdLst>
        </p14:section>
        <p14:section name="The session" id="{9BCE8471-468A-4538-82B3-E4E62B0A593E}">
          <p14:sldIdLst>
            <p14:sldId id="261"/>
            <p14:sldId id="275"/>
            <p14:sldId id="257"/>
            <p14:sldId id="259"/>
            <p14:sldId id="27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0866" autoAdjust="0"/>
  </p:normalViewPr>
  <p:slideViewPr>
    <p:cSldViewPr snapToGrid="0">
      <p:cViewPr varScale="1">
        <p:scale>
          <a:sx n="94" d="100"/>
          <a:sy n="94" d="100"/>
        </p:scale>
        <p:origin x="33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0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178B-7A77-4C20-C030-AE334109B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5FD12-4C77-A66F-6436-5728F7D3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A33E-AE74-0D68-3AF9-DF7E5C4E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5C2D-2720-117B-38C8-62D62964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A707-26E6-7D20-A397-5FF99287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2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D7B-7515-2791-4294-A9B48913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DFA3-9FCE-85C8-2341-D004F442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C756-B919-8015-AEB6-8FD83506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59DF-2666-C7A4-C90B-FB4F452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D58F-BD9B-2E7C-D0E3-A0C77017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7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AF65-5B9E-D4C4-4C75-7ED29BB2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65115-8C74-9491-4DDE-31E357377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B94F-BC46-A83F-EAFD-4AFDBDEA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468F-B41F-693A-392D-6186347F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6944-888B-6D07-595B-AE33B70C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4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BA10-840A-6293-5C0D-540B17BB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710C-ACE8-465E-1D8D-E2CF3AC2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664B5-8489-70AC-5417-6CDC568FD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2ECC7-5B83-0B18-7C73-5C81FCF9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E5164-920E-B0AE-5560-53F0B487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FE3F5-E9A1-90DF-CC01-8C49A2DE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7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4742-3544-82A7-3D4E-C2DA48F0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93FC9-5031-0741-8CAC-0003B503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A1309-EFE7-BA14-736B-3F7D66988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FF8A1-DBF6-AEA6-8994-0ED872ADE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E40FC-FCD9-43B3-F59D-162A90E8B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CAD2E-3092-F115-CBA4-F7D8F97B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1B2C4-E798-3D38-8586-57934F80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CBA38-5AB4-2FEA-8B6E-63532FA0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8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3714-405E-1BBE-5052-628E4DFE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60944-EECF-7025-DB3C-B5C997D1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510E0-D9CC-F448-7C3F-E44BA554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3FF31-158D-789F-EAC6-5A99CDB0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0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ADB43-DE4A-4A3E-3641-8D109C70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FB94D-6D2D-CF4C-8DAF-D7044AD1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335AE-BEB0-D81A-1ED2-3D4E00AC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0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EABA-70EC-09BD-7B4B-30FAFA47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7836-DC21-95CA-3036-CF66B44CF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CBA3-2103-C7FC-A3ED-22015536D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3689F-2879-650E-FD60-B5B7FAA6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F908C-D442-F676-B4D3-F1D7B5BF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B8D58-1C19-D8F7-A673-E69B35BC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7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492C-8E9C-39DB-92D3-D21CB103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2CEB0-E639-A773-21FB-8EBF04DF5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8B586-8380-CA3A-3CB1-09A8BDABC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1E005-330F-B12A-2261-669C658F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B93A2-2EFE-F22E-2909-7AEE76F7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26AFE-26AC-DB05-84CD-C3A65880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3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F4E3-A054-33DA-CF0E-6A819B05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E2DB4-2289-C33C-ED94-93DC7F07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BD4D-B335-C418-95F9-DE26F636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4B37-79EE-F759-C75B-E88F2F05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A12E-CE50-86D5-9694-CD64CCDE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3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EF1C6-A174-F686-6E13-2D1483532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2EAFD-D69E-186C-2661-5E9887C92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A13FD-CF61-AACF-7C2E-75F05A3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4EE77-0201-04D7-C64E-A6D355CD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F170-9E9D-CC72-69F3-53165FCD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8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6.sv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BAF5A96-834B-D12C-CB6C-63FE024775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0" y="6138849"/>
            <a:ext cx="2720050" cy="5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@yourtwitterhandle</a:t>
            </a: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rgbClr val="346296"/>
                </a:solidFill>
              </a:rPr>
              <a:t>@yourtwitterhandle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BEDCEE56-1BA9-8210-7BDF-2455F87929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B23CA-D9B1-464F-3BA5-A978685F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D8BD-5423-37F4-48D7-7125866E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E333-C38D-4A05-A587-28EB41271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AAA66-ABA1-44B0-ABDA-09DC563C7DC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B48E-DA50-7FAE-3E5C-EEAF88C19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F964-D31C-A773-A0AE-AFE54F7A6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14769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Jordan </a:t>
            </a:r>
            <a:r>
              <a:rPr lang="fr-FR" b="1" i="1" dirty="0" err="1"/>
              <a:t>Borean</a:t>
            </a:r>
            <a:endParaRPr lang="fr-FR" b="1" i="1" dirty="0"/>
          </a:p>
          <a:p>
            <a:r>
              <a:rPr lang="fr-FR" b="1" i="1" dirty="0"/>
              <a:t>Justin Grote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204368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5400" b="1" dirty="0">
                <a:solidFill>
                  <a:srgbClr val="346296"/>
                </a:solidFill>
                <a:latin typeface="+mn-lt"/>
              </a:rPr>
              <a:t>PowerShell </a:t>
            </a:r>
            <a:r>
              <a:rPr lang="en-US" sz="5400" b="1" dirty="0" err="1">
                <a:solidFill>
                  <a:srgbClr val="346296"/>
                </a:solidFill>
                <a:latin typeface="+mn-lt"/>
              </a:rPr>
              <a:t>Runspaces</a:t>
            </a:r>
            <a:r>
              <a:rPr lang="en-US" sz="5400" b="1" dirty="0">
                <a:solidFill>
                  <a:srgbClr val="346296"/>
                </a:solidFill>
                <a:latin typeface="+mn-lt"/>
              </a:rPr>
              <a:t> Deep Dive</a:t>
            </a:r>
            <a:br>
              <a:rPr lang="en-US" sz="5400" b="1" dirty="0">
                <a:solidFill>
                  <a:srgbClr val="346296"/>
                </a:solidFill>
                <a:latin typeface="+mn-lt"/>
              </a:rPr>
            </a:br>
            <a:r>
              <a:rPr lang="en-US" sz="2800" b="1" dirty="0">
                <a:solidFill>
                  <a:srgbClr val="346296"/>
                </a:solidFill>
                <a:latin typeface="+mn-lt"/>
              </a:rPr>
              <a:t>Follow Along Session</a:t>
            </a:r>
            <a:endParaRPr lang="en-DE" sz="2800" b="1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84" y="1830625"/>
            <a:ext cx="7643232" cy="40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D216-25EC-89E8-3051-1B207B37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566" y="36686"/>
            <a:ext cx="9035884" cy="1325563"/>
          </a:xfrm>
        </p:spPr>
        <p:txBody>
          <a:bodyPr/>
          <a:lstStyle/>
          <a:p>
            <a:pPr algn="ctr"/>
            <a:r>
              <a:rPr lang="en-US" dirty="0"/>
              <a:t>Thank you Allied Digital!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EF55C-776E-1F5D-2D66-7A008CEB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40" y="1446306"/>
            <a:ext cx="8904265" cy="4914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Allied">
            <a:extLst>
              <a:ext uri="{FF2B5EF4-FFF2-40B4-BE49-F238E27FC236}">
                <a16:creationId xmlns:a16="http://schemas.microsoft.com/office/drawing/2014/main" id="{A71E065E-602C-1F46-35F9-A5067DA4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18" y="1614419"/>
            <a:ext cx="1700833" cy="127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6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445499-FC7C-7AE0-0238-9BF7086E50D5}"/>
              </a:ext>
            </a:extLst>
          </p:cNvPr>
          <p:cNvGrpSpPr/>
          <p:nvPr/>
        </p:nvGrpSpPr>
        <p:grpSpPr>
          <a:xfrm>
            <a:off x="57384" y="106001"/>
            <a:ext cx="11691517" cy="6351949"/>
            <a:chOff x="2134625" y="512050"/>
            <a:chExt cx="11691517" cy="6351949"/>
          </a:xfrm>
        </p:grpSpPr>
        <p:sp>
          <p:nvSpPr>
            <p:cNvPr id="4" name="!!PSBoundary">
              <a:extLst>
                <a:ext uri="{FF2B5EF4-FFF2-40B4-BE49-F238E27FC236}">
                  <a16:creationId xmlns:a16="http://schemas.microsoft.com/office/drawing/2014/main" id="{6AD1A2DE-6C88-E3B6-4756-CBA883352BEA}"/>
                </a:ext>
              </a:extLst>
            </p:cNvPr>
            <p:cNvSpPr/>
            <p:nvPr/>
          </p:nvSpPr>
          <p:spPr>
            <a:xfrm>
              <a:off x="2520290" y="763529"/>
              <a:ext cx="11305852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1032" name="Picture 8" descr="Process Generic Flat icon | Freepik">
              <a:extLst>
                <a:ext uri="{FF2B5EF4-FFF2-40B4-BE49-F238E27FC236}">
                  <a16:creationId xmlns:a16="http://schemas.microsoft.com/office/drawing/2014/main" id="{AE53CB97-0079-2C86-E01D-1284DB00D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F65018-9FC6-D2BB-C509-5E0C6F4D1858}"/>
              </a:ext>
            </a:extLst>
          </p:cNvPr>
          <p:cNvSpPr/>
          <p:nvPr/>
        </p:nvSpPr>
        <p:spPr>
          <a:xfrm>
            <a:off x="15254103" y="537229"/>
            <a:ext cx="3205347" cy="5006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D0F926-ED0F-DCC9-175F-11ED8BD2F6E2}"/>
              </a:ext>
            </a:extLst>
          </p:cNvPr>
          <p:cNvSpPr/>
          <p:nvPr/>
        </p:nvSpPr>
        <p:spPr>
          <a:xfrm>
            <a:off x="2726319" y="2381787"/>
            <a:ext cx="5985635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134213-3CB8-22CB-9274-CB7744A76FE2}"/>
              </a:ext>
            </a:extLst>
          </p:cNvPr>
          <p:cNvSpPr/>
          <p:nvPr/>
        </p:nvSpPr>
        <p:spPr>
          <a:xfrm>
            <a:off x="13651711" y="5944479"/>
            <a:ext cx="2133600" cy="376292"/>
          </a:xfrm>
          <a:prstGeom prst="round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📚RunspacePool</a:t>
            </a:r>
          </a:p>
        </p:txBody>
      </p:sp>
      <p:sp>
        <p:nvSpPr>
          <p:cNvPr id="18" name="!!SSGlobal">
            <a:extLst>
              <a:ext uri="{FF2B5EF4-FFF2-40B4-BE49-F238E27FC236}">
                <a16:creationId xmlns:a16="http://schemas.microsoft.com/office/drawing/2014/main" id="{D2364023-E449-71D8-A848-CB78EC3A6833}"/>
              </a:ext>
            </a:extLst>
          </p:cNvPr>
          <p:cNvSpPr/>
          <p:nvPr/>
        </p:nvSpPr>
        <p:spPr>
          <a:xfrm>
            <a:off x="3037345" y="3030266"/>
            <a:ext cx="2653246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!!SSP">
            <a:extLst>
              <a:ext uri="{FF2B5EF4-FFF2-40B4-BE49-F238E27FC236}">
                <a16:creationId xmlns:a16="http://schemas.microsoft.com/office/drawing/2014/main" id="{97C7B509-618C-2584-2D39-B456D4F7351A}"/>
              </a:ext>
            </a:extLst>
          </p:cNvPr>
          <p:cNvSpPr/>
          <p:nvPr/>
        </p:nvSpPr>
        <p:spPr>
          <a:xfrm rot="5400000">
            <a:off x="8098660" y="3748974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2D4E345-3214-C2BC-B926-8B89462C4A3B}"/>
              </a:ext>
            </a:extLst>
          </p:cNvPr>
          <p:cNvCxnSpPr>
            <a:endCxn id="5" idx="1"/>
          </p:cNvCxnSpPr>
          <p:nvPr/>
        </p:nvCxnSpPr>
        <p:spPr>
          <a:xfrm>
            <a:off x="13691451" y="2771775"/>
            <a:ext cx="1562652" cy="26854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!!Instance">
            <a:extLst>
              <a:ext uri="{FF2B5EF4-FFF2-40B4-BE49-F238E27FC236}">
                <a16:creationId xmlns:a16="http://schemas.microsoft.com/office/drawing/2014/main" id="{00CB7E51-A775-42C9-FA57-884B1130B396}"/>
              </a:ext>
            </a:extLst>
          </p:cNvPr>
          <p:cNvGrpSpPr/>
          <p:nvPr/>
        </p:nvGrpSpPr>
        <p:grpSpPr>
          <a:xfrm>
            <a:off x="2882900" y="1407604"/>
            <a:ext cx="5524499" cy="771329"/>
            <a:chOff x="3354223" y="1656719"/>
            <a:chExt cx="5134735" cy="771329"/>
          </a:xfrm>
        </p:grpSpPr>
        <p:sp>
          <p:nvSpPr>
            <p:cNvPr id="23" name="!!PSInstance">
              <a:extLst>
                <a:ext uri="{FF2B5EF4-FFF2-40B4-BE49-F238E27FC236}">
                  <a16:creationId xmlns:a16="http://schemas.microsoft.com/office/drawing/2014/main" id="{5E340458-E008-676E-4FA4-BC0D4D438C59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58003D5-6279-B5A7-C80D-769180DE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4CC70CF-7985-09B8-6DB4-0B24A976B46D}"/>
              </a:ext>
            </a:extLst>
          </p:cNvPr>
          <p:cNvSpPr/>
          <p:nvPr/>
        </p:nvSpPr>
        <p:spPr>
          <a:xfrm>
            <a:off x="2726318" y="5762945"/>
            <a:ext cx="6030995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9B01F9A-D8B5-B5DE-C853-937AE33913BD}"/>
              </a:ext>
            </a:extLst>
          </p:cNvPr>
          <p:cNvSpPr/>
          <p:nvPr/>
        </p:nvSpPr>
        <p:spPr>
          <a:xfrm>
            <a:off x="13862971" y="6898870"/>
            <a:ext cx="2133600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1F8D21-BD09-0B8D-1CC2-308497BAD034}"/>
              </a:ext>
            </a:extLst>
          </p:cNvPr>
          <p:cNvSpPr txBox="1"/>
          <p:nvPr/>
        </p:nvSpPr>
        <p:spPr>
          <a:xfrm>
            <a:off x="13965723" y="3060921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CLIXML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Remoting</a:t>
            </a:r>
          </a:p>
        </p:txBody>
      </p:sp>
      <p:pic>
        <p:nvPicPr>
          <p:cNvPr id="30" name="Picture 8" descr="Process Generic Flat icon | Freepik">
            <a:extLst>
              <a:ext uri="{FF2B5EF4-FFF2-40B4-BE49-F238E27FC236}">
                <a16:creationId xmlns:a16="http://schemas.microsoft.com/office/drawing/2014/main" id="{F12516FD-EE55-E8D5-12E6-A6C89C65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511" y="268688"/>
            <a:ext cx="771329" cy="7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!!SSModule">
            <a:extLst>
              <a:ext uri="{FF2B5EF4-FFF2-40B4-BE49-F238E27FC236}">
                <a16:creationId xmlns:a16="http://schemas.microsoft.com/office/drawing/2014/main" id="{E8BACCA9-FA8A-F347-C5BD-376C9D60CD19}"/>
              </a:ext>
            </a:extLst>
          </p:cNvPr>
          <p:cNvSpPr/>
          <p:nvPr/>
        </p:nvSpPr>
        <p:spPr>
          <a:xfrm>
            <a:off x="5840518" y="3060921"/>
            <a:ext cx="2566882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!!ThreadPool">
            <a:extLst>
              <a:ext uri="{FF2B5EF4-FFF2-40B4-BE49-F238E27FC236}">
                <a16:creationId xmlns:a16="http://schemas.microsoft.com/office/drawing/2014/main" id="{E6EF18D7-E9AC-ECC3-62E2-B76AC94AF665}"/>
              </a:ext>
            </a:extLst>
          </p:cNvPr>
          <p:cNvSpPr/>
          <p:nvPr/>
        </p:nvSpPr>
        <p:spPr>
          <a:xfrm>
            <a:off x="6183610" y="657522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4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0" grpId="0" animBg="1"/>
      <p:bldP spid="27" grpId="0" animBg="1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596C6-1A98-118F-1E31-F49427BB0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FD69632-0BB9-4B19-9F54-50F83F079226}"/>
              </a:ext>
            </a:extLst>
          </p:cNvPr>
          <p:cNvGrpSpPr/>
          <p:nvPr/>
        </p:nvGrpSpPr>
        <p:grpSpPr>
          <a:xfrm>
            <a:off x="57384" y="106001"/>
            <a:ext cx="11691517" cy="6351949"/>
            <a:chOff x="2134625" y="512050"/>
            <a:chExt cx="11691517" cy="6351949"/>
          </a:xfrm>
        </p:grpSpPr>
        <p:sp>
          <p:nvSpPr>
            <p:cNvPr id="4" name="!!PSBoundary">
              <a:extLst>
                <a:ext uri="{FF2B5EF4-FFF2-40B4-BE49-F238E27FC236}">
                  <a16:creationId xmlns:a16="http://schemas.microsoft.com/office/drawing/2014/main" id="{DC6E64BD-83D7-6978-85D5-E4183CA0A9FD}"/>
                </a:ext>
              </a:extLst>
            </p:cNvPr>
            <p:cNvSpPr/>
            <p:nvPr/>
          </p:nvSpPr>
          <p:spPr>
            <a:xfrm>
              <a:off x="2520290" y="763529"/>
              <a:ext cx="11305852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1032" name="Picture 8" descr="Process Generic Flat icon | Freepik">
              <a:extLst>
                <a:ext uri="{FF2B5EF4-FFF2-40B4-BE49-F238E27FC236}">
                  <a16:creationId xmlns:a16="http://schemas.microsoft.com/office/drawing/2014/main" id="{6D83FDD5-D004-9EEA-26F4-D61E6A366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B37A8A-CCF0-B36F-CC80-3DC46E54C4FE}"/>
              </a:ext>
            </a:extLst>
          </p:cNvPr>
          <p:cNvSpPr/>
          <p:nvPr/>
        </p:nvSpPr>
        <p:spPr>
          <a:xfrm>
            <a:off x="698502" y="2381787"/>
            <a:ext cx="462737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!!SSGlobal">
            <a:extLst>
              <a:ext uri="{FF2B5EF4-FFF2-40B4-BE49-F238E27FC236}">
                <a16:creationId xmlns:a16="http://schemas.microsoft.com/office/drawing/2014/main" id="{94C89AE2-9FA7-D43F-28EC-54720FA3A629}"/>
              </a:ext>
            </a:extLst>
          </p:cNvPr>
          <p:cNvSpPr/>
          <p:nvPr/>
        </p:nvSpPr>
        <p:spPr>
          <a:xfrm>
            <a:off x="1009527" y="3030266"/>
            <a:ext cx="2051173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!!SSP">
            <a:extLst>
              <a:ext uri="{FF2B5EF4-FFF2-40B4-BE49-F238E27FC236}">
                <a16:creationId xmlns:a16="http://schemas.microsoft.com/office/drawing/2014/main" id="{82965862-34D0-BB79-9B6A-30777A34EF7B}"/>
              </a:ext>
            </a:extLst>
          </p:cNvPr>
          <p:cNvSpPr/>
          <p:nvPr/>
        </p:nvSpPr>
        <p:spPr>
          <a:xfrm rot="5400000">
            <a:off x="4583477" y="3674087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!!Instance">
            <a:extLst>
              <a:ext uri="{FF2B5EF4-FFF2-40B4-BE49-F238E27FC236}">
                <a16:creationId xmlns:a16="http://schemas.microsoft.com/office/drawing/2014/main" id="{2C96AF17-EE7A-31B4-DB6D-1841C693CB90}"/>
              </a:ext>
            </a:extLst>
          </p:cNvPr>
          <p:cNvGrpSpPr/>
          <p:nvPr/>
        </p:nvGrpSpPr>
        <p:grpSpPr>
          <a:xfrm>
            <a:off x="698500" y="1392436"/>
            <a:ext cx="4627377" cy="771329"/>
            <a:chOff x="3354223" y="1656719"/>
            <a:chExt cx="5134735" cy="771329"/>
          </a:xfrm>
        </p:grpSpPr>
        <p:sp>
          <p:nvSpPr>
            <p:cNvPr id="23" name="!!PSInstance">
              <a:extLst>
                <a:ext uri="{FF2B5EF4-FFF2-40B4-BE49-F238E27FC236}">
                  <a16:creationId xmlns:a16="http://schemas.microsoft.com/office/drawing/2014/main" id="{256E4424-4200-B4EC-16DF-4A1D02B72D9F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319CD8E-AFE1-5057-EE24-54D8365D7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52D5E1-4254-5D85-225C-4C71A9C3828B}"/>
              </a:ext>
            </a:extLst>
          </p:cNvPr>
          <p:cNvSpPr/>
          <p:nvPr/>
        </p:nvSpPr>
        <p:spPr>
          <a:xfrm>
            <a:off x="1059540" y="5762945"/>
            <a:ext cx="4266337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2" name="!!SSModule">
            <a:extLst>
              <a:ext uri="{FF2B5EF4-FFF2-40B4-BE49-F238E27FC236}">
                <a16:creationId xmlns:a16="http://schemas.microsoft.com/office/drawing/2014/main" id="{F6751E58-DFC3-338E-6919-6674E490173B}"/>
              </a:ext>
            </a:extLst>
          </p:cNvPr>
          <p:cNvSpPr/>
          <p:nvPr/>
        </p:nvSpPr>
        <p:spPr>
          <a:xfrm>
            <a:off x="3201086" y="3045593"/>
            <a:ext cx="1984407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!!Runspace2">
            <a:extLst>
              <a:ext uri="{FF2B5EF4-FFF2-40B4-BE49-F238E27FC236}">
                <a16:creationId xmlns:a16="http://schemas.microsoft.com/office/drawing/2014/main" id="{F3B56622-2877-5122-AFB2-DD0BE6E13255}"/>
              </a:ext>
            </a:extLst>
          </p:cNvPr>
          <p:cNvSpPr/>
          <p:nvPr/>
        </p:nvSpPr>
        <p:spPr>
          <a:xfrm>
            <a:off x="6183612" y="2298865"/>
            <a:ext cx="462737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!!SSGlobal2">
            <a:extLst>
              <a:ext uri="{FF2B5EF4-FFF2-40B4-BE49-F238E27FC236}">
                <a16:creationId xmlns:a16="http://schemas.microsoft.com/office/drawing/2014/main" id="{88B5C8F5-4B2D-37A6-5710-45B4180487BC}"/>
              </a:ext>
            </a:extLst>
          </p:cNvPr>
          <p:cNvSpPr/>
          <p:nvPr/>
        </p:nvSpPr>
        <p:spPr>
          <a:xfrm>
            <a:off x="6494637" y="2947344"/>
            <a:ext cx="2051173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!!SSP2">
            <a:extLst>
              <a:ext uri="{FF2B5EF4-FFF2-40B4-BE49-F238E27FC236}">
                <a16:creationId xmlns:a16="http://schemas.microsoft.com/office/drawing/2014/main" id="{4EE281AB-03EE-702A-A042-4B0E256B3739}"/>
              </a:ext>
            </a:extLst>
          </p:cNvPr>
          <p:cNvSpPr/>
          <p:nvPr/>
        </p:nvSpPr>
        <p:spPr>
          <a:xfrm rot="5400000">
            <a:off x="10068587" y="3591165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FC6B33-A60A-5B2E-E263-008CD63F425E}"/>
              </a:ext>
            </a:extLst>
          </p:cNvPr>
          <p:cNvGrpSpPr/>
          <p:nvPr/>
        </p:nvGrpSpPr>
        <p:grpSpPr>
          <a:xfrm>
            <a:off x="6183611" y="1309514"/>
            <a:ext cx="4627376" cy="771329"/>
            <a:chOff x="3354223" y="1656719"/>
            <a:chExt cx="5134735" cy="77132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C1166F-4715-64B5-F628-AAF708E76C2E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9BCC58B-2046-2271-49DC-0927A9643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14" name="!!SSModule2">
            <a:extLst>
              <a:ext uri="{FF2B5EF4-FFF2-40B4-BE49-F238E27FC236}">
                <a16:creationId xmlns:a16="http://schemas.microsoft.com/office/drawing/2014/main" id="{3DF118D9-BF05-D922-06AD-4BC30D31093C}"/>
              </a:ext>
            </a:extLst>
          </p:cNvPr>
          <p:cNvSpPr/>
          <p:nvPr/>
        </p:nvSpPr>
        <p:spPr>
          <a:xfrm>
            <a:off x="8686196" y="2962671"/>
            <a:ext cx="1984407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 Again)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!!ThreadPool">
            <a:extLst>
              <a:ext uri="{FF2B5EF4-FFF2-40B4-BE49-F238E27FC236}">
                <a16:creationId xmlns:a16="http://schemas.microsoft.com/office/drawing/2014/main" id="{1FD24D39-F1C2-060B-1AF7-C443B8CBDB92}"/>
              </a:ext>
            </a:extLst>
          </p:cNvPr>
          <p:cNvSpPr/>
          <p:nvPr/>
        </p:nvSpPr>
        <p:spPr>
          <a:xfrm>
            <a:off x="6183610" y="657522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65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F57DC-ED48-887C-FAD2-8C5F3A644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9A7442E-2641-21E9-4D9B-05A7B6786AFA}"/>
              </a:ext>
            </a:extLst>
          </p:cNvPr>
          <p:cNvGrpSpPr/>
          <p:nvPr/>
        </p:nvGrpSpPr>
        <p:grpSpPr>
          <a:xfrm>
            <a:off x="57384" y="106001"/>
            <a:ext cx="11691517" cy="6351949"/>
            <a:chOff x="2134625" y="512050"/>
            <a:chExt cx="11691517" cy="6351949"/>
          </a:xfrm>
        </p:grpSpPr>
        <p:sp>
          <p:nvSpPr>
            <p:cNvPr id="4" name="!!PSBoundary">
              <a:extLst>
                <a:ext uri="{FF2B5EF4-FFF2-40B4-BE49-F238E27FC236}">
                  <a16:creationId xmlns:a16="http://schemas.microsoft.com/office/drawing/2014/main" id="{15EF704A-80BA-1BEF-4B8A-16B97A688D89}"/>
                </a:ext>
              </a:extLst>
            </p:cNvPr>
            <p:cNvSpPr/>
            <p:nvPr/>
          </p:nvSpPr>
          <p:spPr>
            <a:xfrm>
              <a:off x="2520290" y="763529"/>
              <a:ext cx="11305852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1032" name="Picture 8" descr="Process Generic Flat icon | Freepik">
              <a:extLst>
                <a:ext uri="{FF2B5EF4-FFF2-40B4-BE49-F238E27FC236}">
                  <a16:creationId xmlns:a16="http://schemas.microsoft.com/office/drawing/2014/main" id="{727DDEF8-917F-52F4-F28A-A880CC94D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572752-2D5D-DA06-22BF-B0FADA3649F6}"/>
              </a:ext>
            </a:extLst>
          </p:cNvPr>
          <p:cNvSpPr/>
          <p:nvPr/>
        </p:nvSpPr>
        <p:spPr>
          <a:xfrm>
            <a:off x="698502" y="2381787"/>
            <a:ext cx="462737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!!SSGlobal">
            <a:extLst>
              <a:ext uri="{FF2B5EF4-FFF2-40B4-BE49-F238E27FC236}">
                <a16:creationId xmlns:a16="http://schemas.microsoft.com/office/drawing/2014/main" id="{7101DEB5-D108-C4AF-A6AF-027BA73A2BB0}"/>
              </a:ext>
            </a:extLst>
          </p:cNvPr>
          <p:cNvSpPr/>
          <p:nvPr/>
        </p:nvSpPr>
        <p:spPr>
          <a:xfrm>
            <a:off x="1009527" y="3030266"/>
            <a:ext cx="2051173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!!SSP">
            <a:extLst>
              <a:ext uri="{FF2B5EF4-FFF2-40B4-BE49-F238E27FC236}">
                <a16:creationId xmlns:a16="http://schemas.microsoft.com/office/drawing/2014/main" id="{64668002-EA3E-1A38-DD02-FDBF0BCD84BE}"/>
              </a:ext>
            </a:extLst>
          </p:cNvPr>
          <p:cNvSpPr/>
          <p:nvPr/>
        </p:nvSpPr>
        <p:spPr>
          <a:xfrm rot="5400000">
            <a:off x="4583477" y="3674087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!!Instance">
            <a:extLst>
              <a:ext uri="{FF2B5EF4-FFF2-40B4-BE49-F238E27FC236}">
                <a16:creationId xmlns:a16="http://schemas.microsoft.com/office/drawing/2014/main" id="{B3A2C3B9-1FE3-9A4C-CACB-4A1BC7E53CAE}"/>
              </a:ext>
            </a:extLst>
          </p:cNvPr>
          <p:cNvGrpSpPr/>
          <p:nvPr/>
        </p:nvGrpSpPr>
        <p:grpSpPr>
          <a:xfrm>
            <a:off x="698500" y="1392436"/>
            <a:ext cx="4627377" cy="771329"/>
            <a:chOff x="3354223" y="1656719"/>
            <a:chExt cx="5134735" cy="77132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6835663-BE70-9168-B0DF-230ED7083032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E3BA3B5-B049-84C6-FCE0-5CCC44334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C57758-45E4-9A0E-65BB-9FE162DC6AE0}"/>
              </a:ext>
            </a:extLst>
          </p:cNvPr>
          <p:cNvSpPr/>
          <p:nvPr/>
        </p:nvSpPr>
        <p:spPr>
          <a:xfrm>
            <a:off x="1059540" y="5762945"/>
            <a:ext cx="4266337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2" name="!!SSModule">
            <a:extLst>
              <a:ext uri="{FF2B5EF4-FFF2-40B4-BE49-F238E27FC236}">
                <a16:creationId xmlns:a16="http://schemas.microsoft.com/office/drawing/2014/main" id="{3FB376A1-07B8-D7CC-3843-53967D572174}"/>
              </a:ext>
            </a:extLst>
          </p:cNvPr>
          <p:cNvSpPr/>
          <p:nvPr/>
        </p:nvSpPr>
        <p:spPr>
          <a:xfrm>
            <a:off x="3201086" y="3045593"/>
            <a:ext cx="1984407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CAA198-7ABF-5561-FB9A-EB99441AC0F4}"/>
              </a:ext>
            </a:extLst>
          </p:cNvPr>
          <p:cNvGrpSpPr/>
          <p:nvPr/>
        </p:nvGrpSpPr>
        <p:grpSpPr>
          <a:xfrm>
            <a:off x="6183611" y="1309514"/>
            <a:ext cx="4627376" cy="771329"/>
            <a:chOff x="3354223" y="1656719"/>
            <a:chExt cx="5134735" cy="77132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FBCB2D8-C433-D809-4FC5-03A31F774BC9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5E88E1-BA5A-AF31-3493-89E7B217B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3" name="!!Runspace2">
            <a:extLst>
              <a:ext uri="{FF2B5EF4-FFF2-40B4-BE49-F238E27FC236}">
                <a16:creationId xmlns:a16="http://schemas.microsoft.com/office/drawing/2014/main" id="{5293BE39-9DE2-D899-A0FF-C244957E3C51}"/>
              </a:ext>
            </a:extLst>
          </p:cNvPr>
          <p:cNvSpPr>
            <a:spLocks/>
          </p:cNvSpPr>
          <p:nvPr/>
        </p:nvSpPr>
        <p:spPr>
          <a:xfrm>
            <a:off x="6183612" y="2521777"/>
            <a:ext cx="229164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!!SSGlobal2">
            <a:extLst>
              <a:ext uri="{FF2B5EF4-FFF2-40B4-BE49-F238E27FC236}">
                <a16:creationId xmlns:a16="http://schemas.microsoft.com/office/drawing/2014/main" id="{37C28C3B-B70F-B350-8103-D8498E6654CB}"/>
              </a:ext>
            </a:extLst>
          </p:cNvPr>
          <p:cNvSpPr>
            <a:spLocks/>
          </p:cNvSpPr>
          <p:nvPr/>
        </p:nvSpPr>
        <p:spPr>
          <a:xfrm>
            <a:off x="6353285" y="3073058"/>
            <a:ext cx="1984407" cy="107874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!!SSP2">
            <a:extLst>
              <a:ext uri="{FF2B5EF4-FFF2-40B4-BE49-F238E27FC236}">
                <a16:creationId xmlns:a16="http://schemas.microsoft.com/office/drawing/2014/main" id="{32361E8B-7F0E-8AEB-4580-013FF962E0A0}"/>
              </a:ext>
            </a:extLst>
          </p:cNvPr>
          <p:cNvSpPr>
            <a:spLocks/>
          </p:cNvSpPr>
          <p:nvPr/>
        </p:nvSpPr>
        <p:spPr>
          <a:xfrm rot="5400000">
            <a:off x="7712072" y="3953690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!!SSModule2">
            <a:extLst>
              <a:ext uri="{FF2B5EF4-FFF2-40B4-BE49-F238E27FC236}">
                <a16:creationId xmlns:a16="http://schemas.microsoft.com/office/drawing/2014/main" id="{A03B6013-DDF9-D29A-0CD4-80F2DE81774A}"/>
              </a:ext>
            </a:extLst>
          </p:cNvPr>
          <p:cNvSpPr>
            <a:spLocks/>
          </p:cNvSpPr>
          <p:nvPr/>
        </p:nvSpPr>
        <p:spPr>
          <a:xfrm>
            <a:off x="6353285" y="4230807"/>
            <a:ext cx="1984407" cy="120738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 Again)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!!ThreadPool">
            <a:extLst>
              <a:ext uri="{FF2B5EF4-FFF2-40B4-BE49-F238E27FC236}">
                <a16:creationId xmlns:a16="http://schemas.microsoft.com/office/drawing/2014/main" id="{FB2F0D8B-9308-BE63-0917-CED8391D92F9}"/>
              </a:ext>
            </a:extLst>
          </p:cNvPr>
          <p:cNvSpPr/>
          <p:nvPr/>
        </p:nvSpPr>
        <p:spPr>
          <a:xfrm>
            <a:off x="6183610" y="645351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4F6C94-6A23-BFF6-B7C4-B3E747E8A4DE}"/>
              </a:ext>
            </a:extLst>
          </p:cNvPr>
          <p:cNvSpPr/>
          <p:nvPr/>
        </p:nvSpPr>
        <p:spPr>
          <a:xfrm>
            <a:off x="6219655" y="2098369"/>
            <a:ext cx="4616971" cy="376292"/>
          </a:xfrm>
          <a:prstGeom prst="round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📚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A1C868-C93A-A993-55D5-751064034FC5}"/>
              </a:ext>
            </a:extLst>
          </p:cNvPr>
          <p:cNvGrpSpPr/>
          <p:nvPr/>
        </p:nvGrpSpPr>
        <p:grpSpPr>
          <a:xfrm>
            <a:off x="8915576" y="2521776"/>
            <a:ext cx="2624570" cy="3062445"/>
            <a:chOff x="6183612" y="2317061"/>
            <a:chExt cx="2624570" cy="306244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1B6FE43-761F-A0BA-7845-72308A61A0D4}"/>
                </a:ext>
              </a:extLst>
            </p:cNvPr>
            <p:cNvSpPr/>
            <p:nvPr/>
          </p:nvSpPr>
          <p:spPr>
            <a:xfrm>
              <a:off x="6183612" y="2317061"/>
              <a:ext cx="2291648" cy="3062445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📗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Runspace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!!SSGlobal2">
              <a:extLst>
                <a:ext uri="{FF2B5EF4-FFF2-40B4-BE49-F238E27FC236}">
                  <a16:creationId xmlns:a16="http://schemas.microsoft.com/office/drawing/2014/main" id="{F20D4A59-5A5F-5848-3548-6A2883322464}"/>
                </a:ext>
              </a:extLst>
            </p:cNvPr>
            <p:cNvSpPr/>
            <p:nvPr/>
          </p:nvSpPr>
          <p:spPr>
            <a:xfrm>
              <a:off x="6353285" y="2868342"/>
              <a:ext cx="1984407" cy="1078746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🏯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Session State (Global)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Variables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Modules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Types</a:t>
              </a:r>
              <a:b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Formats</a:t>
              </a:r>
              <a:b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!!SSP2">
              <a:extLst>
                <a:ext uri="{FF2B5EF4-FFF2-40B4-BE49-F238E27FC236}">
                  <a16:creationId xmlns:a16="http://schemas.microsoft.com/office/drawing/2014/main" id="{AC62755A-DD06-982A-7FE2-4E6A84351F21}"/>
                </a:ext>
              </a:extLst>
            </p:cNvPr>
            <p:cNvSpPr/>
            <p:nvPr/>
          </p:nvSpPr>
          <p:spPr>
            <a:xfrm rot="5400000">
              <a:off x="7712072" y="3748974"/>
              <a:ext cx="1864151" cy="32806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👮SessionStateProxy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!!SSModule2">
              <a:extLst>
                <a:ext uri="{FF2B5EF4-FFF2-40B4-BE49-F238E27FC236}">
                  <a16:creationId xmlns:a16="http://schemas.microsoft.com/office/drawing/2014/main" id="{4DDB016B-5FDA-115F-1221-4997A7C337CB}"/>
                </a:ext>
              </a:extLst>
            </p:cNvPr>
            <p:cNvSpPr/>
            <p:nvPr/>
          </p:nvSpPr>
          <p:spPr>
            <a:xfrm>
              <a:off x="6353285" y="4026091"/>
              <a:ext cx="1984407" cy="1207383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⏹️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Session State (Module Again)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Variables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Modules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Types</a:t>
              </a:r>
              <a:b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Formats</a:t>
              </a:r>
              <a:b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86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0EA01-F362-ED5B-84E9-4D07A4302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F3D9B3A-69D8-7C7C-92EC-489F73474C01}"/>
              </a:ext>
            </a:extLst>
          </p:cNvPr>
          <p:cNvGrpSpPr/>
          <p:nvPr/>
        </p:nvGrpSpPr>
        <p:grpSpPr>
          <a:xfrm>
            <a:off x="57384" y="106001"/>
            <a:ext cx="6038616" cy="6351949"/>
            <a:chOff x="2134625" y="512050"/>
            <a:chExt cx="6038616" cy="6351949"/>
          </a:xfrm>
        </p:grpSpPr>
        <p:sp>
          <p:nvSpPr>
            <p:cNvPr id="4" name="!!PSBoundary">
              <a:extLst>
                <a:ext uri="{FF2B5EF4-FFF2-40B4-BE49-F238E27FC236}">
                  <a16:creationId xmlns:a16="http://schemas.microsoft.com/office/drawing/2014/main" id="{661B5172-498A-CA87-68B4-6CEB1F1A6487}"/>
                </a:ext>
              </a:extLst>
            </p:cNvPr>
            <p:cNvSpPr/>
            <p:nvPr/>
          </p:nvSpPr>
          <p:spPr>
            <a:xfrm>
              <a:off x="2520290" y="763529"/>
              <a:ext cx="5652951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1032" name="Picture 8" descr="Process Generic Flat icon | Freepik">
              <a:extLst>
                <a:ext uri="{FF2B5EF4-FFF2-40B4-BE49-F238E27FC236}">
                  <a16:creationId xmlns:a16="http://schemas.microsoft.com/office/drawing/2014/main" id="{A662EFB6-49F9-4BB5-EEC5-BCF0AAAAB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050F83-9CB6-7371-37E7-98B75E820425}"/>
              </a:ext>
            </a:extLst>
          </p:cNvPr>
          <p:cNvSpPr/>
          <p:nvPr/>
        </p:nvSpPr>
        <p:spPr>
          <a:xfrm>
            <a:off x="698502" y="2381787"/>
            <a:ext cx="462737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!!SSGlobal">
            <a:extLst>
              <a:ext uri="{FF2B5EF4-FFF2-40B4-BE49-F238E27FC236}">
                <a16:creationId xmlns:a16="http://schemas.microsoft.com/office/drawing/2014/main" id="{EA8D7473-DF67-22F4-3E28-57EA3673E320}"/>
              </a:ext>
            </a:extLst>
          </p:cNvPr>
          <p:cNvSpPr/>
          <p:nvPr/>
        </p:nvSpPr>
        <p:spPr>
          <a:xfrm>
            <a:off x="1009527" y="3030266"/>
            <a:ext cx="2051173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!!SSP">
            <a:extLst>
              <a:ext uri="{FF2B5EF4-FFF2-40B4-BE49-F238E27FC236}">
                <a16:creationId xmlns:a16="http://schemas.microsoft.com/office/drawing/2014/main" id="{8EFBEE23-42D5-8905-AC8B-28A3BEFE81F0}"/>
              </a:ext>
            </a:extLst>
          </p:cNvPr>
          <p:cNvSpPr/>
          <p:nvPr/>
        </p:nvSpPr>
        <p:spPr>
          <a:xfrm rot="5400000">
            <a:off x="4583477" y="3674087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!!Instance">
            <a:extLst>
              <a:ext uri="{FF2B5EF4-FFF2-40B4-BE49-F238E27FC236}">
                <a16:creationId xmlns:a16="http://schemas.microsoft.com/office/drawing/2014/main" id="{471D74E7-B9D7-0CCB-B371-94DC42E60C0E}"/>
              </a:ext>
            </a:extLst>
          </p:cNvPr>
          <p:cNvGrpSpPr/>
          <p:nvPr/>
        </p:nvGrpSpPr>
        <p:grpSpPr>
          <a:xfrm>
            <a:off x="698500" y="1392436"/>
            <a:ext cx="4627377" cy="771329"/>
            <a:chOff x="3354223" y="1656719"/>
            <a:chExt cx="5134735" cy="77132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0F10803-AB45-88E0-A85D-8460D3C5DAFC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24B168F-0F6D-2D03-C472-881D9DEED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5E262DD-2E58-DCF6-D373-310DEC4D6F0D}"/>
              </a:ext>
            </a:extLst>
          </p:cNvPr>
          <p:cNvSpPr/>
          <p:nvPr/>
        </p:nvSpPr>
        <p:spPr>
          <a:xfrm>
            <a:off x="1059540" y="5762945"/>
            <a:ext cx="4266337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2" name="!!SSModule">
            <a:extLst>
              <a:ext uri="{FF2B5EF4-FFF2-40B4-BE49-F238E27FC236}">
                <a16:creationId xmlns:a16="http://schemas.microsoft.com/office/drawing/2014/main" id="{17AC5C4F-EFB6-9542-40C8-F5866A6C7CA1}"/>
              </a:ext>
            </a:extLst>
          </p:cNvPr>
          <p:cNvSpPr/>
          <p:nvPr/>
        </p:nvSpPr>
        <p:spPr>
          <a:xfrm>
            <a:off x="3201086" y="3045593"/>
            <a:ext cx="1984407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!!ThreadPool">
            <a:extLst>
              <a:ext uri="{FF2B5EF4-FFF2-40B4-BE49-F238E27FC236}">
                <a16:creationId xmlns:a16="http://schemas.microsoft.com/office/drawing/2014/main" id="{E3AE4F00-A265-4896-6219-78B8778E8128}"/>
              </a:ext>
            </a:extLst>
          </p:cNvPr>
          <p:cNvSpPr/>
          <p:nvPr/>
        </p:nvSpPr>
        <p:spPr>
          <a:xfrm>
            <a:off x="698501" y="986268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1E4E8B-ACD9-DF14-B4C3-D84580E9A6C5}"/>
              </a:ext>
            </a:extLst>
          </p:cNvPr>
          <p:cNvGrpSpPr/>
          <p:nvPr/>
        </p:nvGrpSpPr>
        <p:grpSpPr>
          <a:xfrm>
            <a:off x="6096000" y="35377"/>
            <a:ext cx="6038616" cy="6351949"/>
            <a:chOff x="2134625" y="512050"/>
            <a:chExt cx="6038616" cy="6351949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9360B7D-CA86-731D-1C76-D3752DC3D582}"/>
                </a:ext>
              </a:extLst>
            </p:cNvPr>
            <p:cNvSpPr/>
            <p:nvPr/>
          </p:nvSpPr>
          <p:spPr>
            <a:xfrm>
              <a:off x="2520290" y="763529"/>
              <a:ext cx="5652951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34" name="Picture 8" descr="Process Generic Flat icon | Freepik">
              <a:extLst>
                <a:ext uri="{FF2B5EF4-FFF2-40B4-BE49-F238E27FC236}">
                  <a16:creationId xmlns:a16="http://schemas.microsoft.com/office/drawing/2014/main" id="{C0B8F37B-28AD-9A83-C252-0A10CA708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B0D0D3B-C1C5-A208-78E2-CB0F3C139AFC}"/>
              </a:ext>
            </a:extLst>
          </p:cNvPr>
          <p:cNvSpPr/>
          <p:nvPr/>
        </p:nvSpPr>
        <p:spPr>
          <a:xfrm>
            <a:off x="6737118" y="2311163"/>
            <a:ext cx="462737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!!SSGlobal">
            <a:extLst>
              <a:ext uri="{FF2B5EF4-FFF2-40B4-BE49-F238E27FC236}">
                <a16:creationId xmlns:a16="http://schemas.microsoft.com/office/drawing/2014/main" id="{BFF57B5E-DE55-FBFD-4EF9-9072DDC26FC5}"/>
              </a:ext>
            </a:extLst>
          </p:cNvPr>
          <p:cNvSpPr/>
          <p:nvPr/>
        </p:nvSpPr>
        <p:spPr>
          <a:xfrm>
            <a:off x="7048143" y="2959642"/>
            <a:ext cx="2051173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!!SSP">
            <a:extLst>
              <a:ext uri="{FF2B5EF4-FFF2-40B4-BE49-F238E27FC236}">
                <a16:creationId xmlns:a16="http://schemas.microsoft.com/office/drawing/2014/main" id="{4C6F92BF-C92E-4958-C185-61FF5B8165F8}"/>
              </a:ext>
            </a:extLst>
          </p:cNvPr>
          <p:cNvSpPr/>
          <p:nvPr/>
        </p:nvSpPr>
        <p:spPr>
          <a:xfrm rot="5400000">
            <a:off x="10622093" y="3603463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!!Instance">
            <a:extLst>
              <a:ext uri="{FF2B5EF4-FFF2-40B4-BE49-F238E27FC236}">
                <a16:creationId xmlns:a16="http://schemas.microsoft.com/office/drawing/2014/main" id="{48030408-3637-BE82-DA46-9589C22668E7}"/>
              </a:ext>
            </a:extLst>
          </p:cNvPr>
          <p:cNvGrpSpPr/>
          <p:nvPr/>
        </p:nvGrpSpPr>
        <p:grpSpPr>
          <a:xfrm>
            <a:off x="6737116" y="1321812"/>
            <a:ext cx="4627377" cy="771329"/>
            <a:chOff x="3354223" y="1656719"/>
            <a:chExt cx="5134735" cy="77132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D44516C-FCDD-C71C-6B7D-8F107184248F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527D91A-4E0A-37A9-431E-699C6FFDB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FEB1378-5ABB-5F0F-FD71-750073965BCE}"/>
              </a:ext>
            </a:extLst>
          </p:cNvPr>
          <p:cNvSpPr/>
          <p:nvPr/>
        </p:nvSpPr>
        <p:spPr>
          <a:xfrm>
            <a:off x="7098156" y="5692321"/>
            <a:ext cx="4266337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48" name="!!SSModule">
            <a:extLst>
              <a:ext uri="{FF2B5EF4-FFF2-40B4-BE49-F238E27FC236}">
                <a16:creationId xmlns:a16="http://schemas.microsoft.com/office/drawing/2014/main" id="{03B6A5EC-E57F-0789-7FFB-E85893B3939B}"/>
              </a:ext>
            </a:extLst>
          </p:cNvPr>
          <p:cNvSpPr/>
          <p:nvPr/>
        </p:nvSpPr>
        <p:spPr>
          <a:xfrm>
            <a:off x="9239702" y="2974969"/>
            <a:ext cx="1984407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F0BB2E3-7373-D283-259D-9E3DA347FDF1}"/>
              </a:ext>
            </a:extLst>
          </p:cNvPr>
          <p:cNvSpPr/>
          <p:nvPr/>
        </p:nvSpPr>
        <p:spPr>
          <a:xfrm>
            <a:off x="6737117" y="915644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Callout: Left-Right Arrow 49">
            <a:extLst>
              <a:ext uri="{FF2B5EF4-FFF2-40B4-BE49-F238E27FC236}">
                <a16:creationId xmlns:a16="http://schemas.microsoft.com/office/drawing/2014/main" id="{5C0944B7-972A-1123-A8CF-979316639CEB}"/>
              </a:ext>
            </a:extLst>
          </p:cNvPr>
          <p:cNvSpPr/>
          <p:nvPr/>
        </p:nvSpPr>
        <p:spPr>
          <a:xfrm>
            <a:off x="6115822" y="1285684"/>
            <a:ext cx="385665" cy="4066544"/>
          </a:xfrm>
          <a:prstGeom prst="leftRightArrow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CLIXML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REMOTING</a:t>
            </a:r>
          </a:p>
        </p:txBody>
      </p:sp>
    </p:spTree>
    <p:extLst>
      <p:ext uri="{BB962C8B-B14F-4D97-AF65-F5344CB8AC3E}">
        <p14:creationId xmlns:p14="http://schemas.microsoft.com/office/powerpoint/2010/main" val="152995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73CF-B44A-9D93-2590-E661E9035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BA6E523-87F0-2BFD-60E7-6187BB053DDD}"/>
              </a:ext>
            </a:extLst>
          </p:cNvPr>
          <p:cNvGrpSpPr/>
          <p:nvPr/>
        </p:nvGrpSpPr>
        <p:grpSpPr>
          <a:xfrm>
            <a:off x="57384" y="106001"/>
            <a:ext cx="6038616" cy="6351949"/>
            <a:chOff x="2134625" y="512050"/>
            <a:chExt cx="6038616" cy="6351949"/>
          </a:xfrm>
        </p:grpSpPr>
        <p:sp>
          <p:nvSpPr>
            <p:cNvPr id="4" name="!!PSBoundary">
              <a:extLst>
                <a:ext uri="{FF2B5EF4-FFF2-40B4-BE49-F238E27FC236}">
                  <a16:creationId xmlns:a16="http://schemas.microsoft.com/office/drawing/2014/main" id="{4D2B0E08-61D0-E12E-8800-C5F3328755EA}"/>
                </a:ext>
              </a:extLst>
            </p:cNvPr>
            <p:cNvSpPr/>
            <p:nvPr/>
          </p:nvSpPr>
          <p:spPr>
            <a:xfrm>
              <a:off x="2520290" y="763529"/>
              <a:ext cx="5652951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1032" name="Picture 8" descr="Process Generic Flat icon | Freepik">
              <a:extLst>
                <a:ext uri="{FF2B5EF4-FFF2-40B4-BE49-F238E27FC236}">
                  <a16:creationId xmlns:a16="http://schemas.microsoft.com/office/drawing/2014/main" id="{E3347125-4F3A-76CE-736C-1622FB22E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FF27AB-41EF-8DB2-32F3-780E57E7F846}"/>
              </a:ext>
            </a:extLst>
          </p:cNvPr>
          <p:cNvSpPr/>
          <p:nvPr/>
        </p:nvSpPr>
        <p:spPr>
          <a:xfrm>
            <a:off x="698502" y="2381787"/>
            <a:ext cx="2497136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!!SSGlobal">
            <a:extLst>
              <a:ext uri="{FF2B5EF4-FFF2-40B4-BE49-F238E27FC236}">
                <a16:creationId xmlns:a16="http://schemas.microsoft.com/office/drawing/2014/main" id="{D468DED7-948E-88EB-400A-F424E16B9348}"/>
              </a:ext>
            </a:extLst>
          </p:cNvPr>
          <p:cNvSpPr/>
          <p:nvPr/>
        </p:nvSpPr>
        <p:spPr>
          <a:xfrm>
            <a:off x="1009527" y="3030266"/>
            <a:ext cx="2051173" cy="94165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!!SSP">
            <a:extLst>
              <a:ext uri="{FF2B5EF4-FFF2-40B4-BE49-F238E27FC236}">
                <a16:creationId xmlns:a16="http://schemas.microsoft.com/office/drawing/2014/main" id="{3536787D-A42C-F9C8-F716-2C82E94D4189}"/>
              </a:ext>
            </a:extLst>
          </p:cNvPr>
          <p:cNvSpPr/>
          <p:nvPr/>
        </p:nvSpPr>
        <p:spPr>
          <a:xfrm rot="5400000">
            <a:off x="2375702" y="3775258"/>
            <a:ext cx="1864151" cy="232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!!Instance">
            <a:extLst>
              <a:ext uri="{FF2B5EF4-FFF2-40B4-BE49-F238E27FC236}">
                <a16:creationId xmlns:a16="http://schemas.microsoft.com/office/drawing/2014/main" id="{AC770522-4513-D477-26C9-81E666C170AF}"/>
              </a:ext>
            </a:extLst>
          </p:cNvPr>
          <p:cNvGrpSpPr/>
          <p:nvPr/>
        </p:nvGrpSpPr>
        <p:grpSpPr>
          <a:xfrm>
            <a:off x="698500" y="1392436"/>
            <a:ext cx="4627377" cy="771329"/>
            <a:chOff x="3354223" y="1656719"/>
            <a:chExt cx="5134735" cy="77132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1D09DC6-29CB-1E0A-23A1-A6CA93272995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C04EE2-AE19-CF05-9CE0-D2B667B74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2CF290-57EF-4D43-FC7A-1E2BBC2FBC70}"/>
              </a:ext>
            </a:extLst>
          </p:cNvPr>
          <p:cNvSpPr/>
          <p:nvPr/>
        </p:nvSpPr>
        <p:spPr>
          <a:xfrm>
            <a:off x="1059540" y="5762945"/>
            <a:ext cx="4266337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2" name="!!SSModule">
            <a:extLst>
              <a:ext uri="{FF2B5EF4-FFF2-40B4-BE49-F238E27FC236}">
                <a16:creationId xmlns:a16="http://schemas.microsoft.com/office/drawing/2014/main" id="{2EDCE477-297F-2E8E-8406-75B50C23920E}"/>
              </a:ext>
            </a:extLst>
          </p:cNvPr>
          <p:cNvSpPr/>
          <p:nvPr/>
        </p:nvSpPr>
        <p:spPr>
          <a:xfrm>
            <a:off x="1009527" y="4081344"/>
            <a:ext cx="1984407" cy="117874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!!ThreadPool">
            <a:extLst>
              <a:ext uri="{FF2B5EF4-FFF2-40B4-BE49-F238E27FC236}">
                <a16:creationId xmlns:a16="http://schemas.microsoft.com/office/drawing/2014/main" id="{E1D472EA-980B-4FAA-B145-1CD290F087AD}"/>
              </a:ext>
            </a:extLst>
          </p:cNvPr>
          <p:cNvSpPr/>
          <p:nvPr/>
        </p:nvSpPr>
        <p:spPr>
          <a:xfrm>
            <a:off x="698501" y="986268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C8657D-23F0-EB17-FEA3-128DC5191215}"/>
              </a:ext>
            </a:extLst>
          </p:cNvPr>
          <p:cNvGrpSpPr/>
          <p:nvPr/>
        </p:nvGrpSpPr>
        <p:grpSpPr>
          <a:xfrm>
            <a:off x="6096000" y="35377"/>
            <a:ext cx="6038616" cy="6374948"/>
            <a:chOff x="2134625" y="512050"/>
            <a:chExt cx="6038616" cy="6351949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D6FF017-0C2D-2B7E-562B-58605D43B559}"/>
                </a:ext>
              </a:extLst>
            </p:cNvPr>
            <p:cNvSpPr/>
            <p:nvPr/>
          </p:nvSpPr>
          <p:spPr>
            <a:xfrm>
              <a:off x="2520290" y="763529"/>
              <a:ext cx="5652951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34" name="Picture 8" descr="Process Generic Flat icon | Freepik">
              <a:extLst>
                <a:ext uri="{FF2B5EF4-FFF2-40B4-BE49-F238E27FC236}">
                  <a16:creationId xmlns:a16="http://schemas.microsoft.com/office/drawing/2014/main" id="{23F30215-DA79-8098-F6CE-CECCA490E0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329B406-9171-1092-F4F4-6D2D3BCC1861}"/>
              </a:ext>
            </a:extLst>
          </p:cNvPr>
          <p:cNvSpPr/>
          <p:nvPr/>
        </p:nvSpPr>
        <p:spPr>
          <a:xfrm>
            <a:off x="6737118" y="2311163"/>
            <a:ext cx="462737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!!SSGlobal">
            <a:extLst>
              <a:ext uri="{FF2B5EF4-FFF2-40B4-BE49-F238E27FC236}">
                <a16:creationId xmlns:a16="http://schemas.microsoft.com/office/drawing/2014/main" id="{A453A6AD-206C-507D-8336-A51CC548AF85}"/>
              </a:ext>
            </a:extLst>
          </p:cNvPr>
          <p:cNvSpPr/>
          <p:nvPr/>
        </p:nvSpPr>
        <p:spPr>
          <a:xfrm>
            <a:off x="7048143" y="2959642"/>
            <a:ext cx="2051173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!!SSP">
            <a:extLst>
              <a:ext uri="{FF2B5EF4-FFF2-40B4-BE49-F238E27FC236}">
                <a16:creationId xmlns:a16="http://schemas.microsoft.com/office/drawing/2014/main" id="{65C9ACBD-9F39-188D-076A-CB1A5FB0EC97}"/>
              </a:ext>
            </a:extLst>
          </p:cNvPr>
          <p:cNvSpPr/>
          <p:nvPr/>
        </p:nvSpPr>
        <p:spPr>
          <a:xfrm rot="5400000">
            <a:off x="10622093" y="3603463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!!Instance">
            <a:extLst>
              <a:ext uri="{FF2B5EF4-FFF2-40B4-BE49-F238E27FC236}">
                <a16:creationId xmlns:a16="http://schemas.microsoft.com/office/drawing/2014/main" id="{3F51276E-E650-7545-DBB2-8D8B811BC24C}"/>
              </a:ext>
            </a:extLst>
          </p:cNvPr>
          <p:cNvGrpSpPr/>
          <p:nvPr/>
        </p:nvGrpSpPr>
        <p:grpSpPr>
          <a:xfrm>
            <a:off x="6737116" y="1321812"/>
            <a:ext cx="4627377" cy="771329"/>
            <a:chOff x="3354223" y="1656719"/>
            <a:chExt cx="5134735" cy="77132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EDB8C36-1CB7-3176-A778-4F094F901D59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52EFC9A-B489-54D3-4C9F-F17395495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419C256-61F6-8FFE-6752-80DFCDC23DC8}"/>
              </a:ext>
            </a:extLst>
          </p:cNvPr>
          <p:cNvSpPr/>
          <p:nvPr/>
        </p:nvSpPr>
        <p:spPr>
          <a:xfrm>
            <a:off x="7098156" y="5773286"/>
            <a:ext cx="4266337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48" name="!!SSModule">
            <a:extLst>
              <a:ext uri="{FF2B5EF4-FFF2-40B4-BE49-F238E27FC236}">
                <a16:creationId xmlns:a16="http://schemas.microsoft.com/office/drawing/2014/main" id="{C0736ED2-ECF0-8649-8354-A568AEE73116}"/>
              </a:ext>
            </a:extLst>
          </p:cNvPr>
          <p:cNvSpPr/>
          <p:nvPr/>
        </p:nvSpPr>
        <p:spPr>
          <a:xfrm>
            <a:off x="9239702" y="2974969"/>
            <a:ext cx="1984407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F626502-0075-2C97-3D80-1FE214724F72}"/>
              </a:ext>
            </a:extLst>
          </p:cNvPr>
          <p:cNvSpPr/>
          <p:nvPr/>
        </p:nvSpPr>
        <p:spPr>
          <a:xfrm>
            <a:off x="6737117" y="915644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Callout: Left-Right Arrow 49">
            <a:extLst>
              <a:ext uri="{FF2B5EF4-FFF2-40B4-BE49-F238E27FC236}">
                <a16:creationId xmlns:a16="http://schemas.microsoft.com/office/drawing/2014/main" id="{023EEEDA-8B39-7015-7165-B3D7B9737175}"/>
              </a:ext>
            </a:extLst>
          </p:cNvPr>
          <p:cNvSpPr/>
          <p:nvPr/>
        </p:nvSpPr>
        <p:spPr>
          <a:xfrm>
            <a:off x="6115822" y="1285684"/>
            <a:ext cx="385665" cy="4066544"/>
          </a:xfrm>
          <a:prstGeom prst="leftRightArrow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CLIXML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REMOTING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E03A36-48BF-4518-896D-DB3DA8983355}"/>
              </a:ext>
            </a:extLst>
          </p:cNvPr>
          <p:cNvSpPr/>
          <p:nvPr/>
        </p:nvSpPr>
        <p:spPr>
          <a:xfrm>
            <a:off x="3515066" y="2289783"/>
            <a:ext cx="2497136" cy="30624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Remote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DFDB4AE-4799-EBCC-E62C-1100D6D2699B}"/>
              </a:ext>
            </a:extLst>
          </p:cNvPr>
          <p:cNvSpPr/>
          <p:nvPr/>
        </p:nvSpPr>
        <p:spPr>
          <a:xfrm>
            <a:off x="4794214" y="2690923"/>
            <a:ext cx="4029075" cy="222625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Remoting</a:t>
            </a:r>
          </a:p>
        </p:txBody>
      </p:sp>
    </p:spTree>
    <p:extLst>
      <p:ext uri="{BB962C8B-B14F-4D97-AF65-F5344CB8AC3E}">
        <p14:creationId xmlns:p14="http://schemas.microsoft.com/office/powerpoint/2010/main" val="342728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243a5-121d-4837-b81c-114e1b569ece">
      <Terms xmlns="http://schemas.microsoft.com/office/infopath/2007/PartnerControls"/>
    </lcf76f155ced4ddcb4097134ff3c332f>
    <TaxCatchAll xmlns="77f18391-c91f-4725-9130-63caf76c1806" xsi:nil="true"/>
  </documentManagement>
</p:properties>
</file>

<file path=customXml/itemProps1.xml><?xml version="1.0" encoding="utf-8"?>
<ds:datastoreItem xmlns:ds="http://schemas.openxmlformats.org/officeDocument/2006/customXml" ds:itemID="{79243F5F-D51B-403B-A401-EA162F276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  <ds:schemaRef ds:uri="58c243a5-121d-4837-b81c-114e1b569ece"/>
    <ds:schemaRef ds:uri="77f18391-c91f-4725-9130-63caf76c18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Widescreen</PresentationFormat>
  <Paragraphs>134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Stencil</vt:lpstr>
      <vt:lpstr>Wingdings</vt:lpstr>
      <vt:lpstr>Title</vt:lpstr>
      <vt:lpstr>Blank</vt:lpstr>
      <vt:lpstr>Speaker's slide</vt:lpstr>
      <vt:lpstr>Content</vt:lpstr>
      <vt:lpstr>Office Theme</vt:lpstr>
      <vt:lpstr>PowerShell Runspaces Deep Dive Follow Along Session</vt:lpstr>
      <vt:lpstr>Many thanks to our sponsors:</vt:lpstr>
      <vt:lpstr>Thank you Allied Digital!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2024-03-26T13:08:23Z</dcterms:created>
  <dcterms:modified xsi:type="dcterms:W3CDTF">2025-06-23T10:55:53Z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