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695" r:id="rId6"/>
    <p:sldMasterId id="2147483684" r:id="rId7"/>
    <p:sldMasterId id="2147483702" r:id="rId8"/>
  </p:sldMasterIdLst>
  <p:notesMasterIdLst>
    <p:notesMasterId r:id="rId22"/>
  </p:notesMasterIdLst>
  <p:handoutMasterIdLst>
    <p:handoutMasterId r:id="rId23"/>
  </p:handoutMasterIdLst>
  <p:sldIdLst>
    <p:sldId id="272" r:id="rId9"/>
    <p:sldId id="276" r:id="rId10"/>
    <p:sldId id="269" r:id="rId11"/>
    <p:sldId id="270" r:id="rId12"/>
    <p:sldId id="273" r:id="rId13"/>
    <p:sldId id="261" r:id="rId14"/>
    <p:sldId id="275" r:id="rId15"/>
    <p:sldId id="277" r:id="rId16"/>
    <p:sldId id="257" r:id="rId17"/>
    <p:sldId id="259" r:id="rId18"/>
    <p:sldId id="274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76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75"/>
            <p14:sldId id="277"/>
            <p14:sldId id="257"/>
            <p14:sldId id="259"/>
            <p14:sldId id="27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0866" autoAdjust="0"/>
  </p:normalViewPr>
  <p:slideViewPr>
    <p:cSldViewPr snapToGrid="0">
      <p:cViewPr varScale="1">
        <p:scale>
          <a:sx n="96" d="100"/>
          <a:sy n="96" d="100"/>
        </p:scale>
        <p:origin x="1125" y="2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39206-A81D-4F76-8486-302187992F7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39206-A81D-4F76-8486-302187992F7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839206-A81D-4F76-8486-302187992F7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4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178B-7A77-4C20-C030-AE334109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FD12-4C77-A66F-6436-5728F7D3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DA33E-AE74-0D68-3AF9-DF7E5C4E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5C2D-2720-117B-38C8-62D62964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A707-26E6-7D20-A397-5FF99287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2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5D7B-7515-2791-4294-A9B48913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0DFA3-9FCE-85C8-2341-D004F4428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C756-B919-8015-AEB6-8FD83506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59DF-2666-C7A4-C90B-FB4F452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D58F-BD9B-2E7C-D0E3-A0C77017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47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AF65-5B9E-D4C4-4C75-7ED29BB2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65115-8C74-9491-4DDE-31E35737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B94F-BC46-A83F-EAFD-4AFDBDEA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468F-B41F-693A-392D-6186347F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6944-888B-6D07-595B-AE33B70C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403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0BA10-840A-6293-5C0D-540B17BB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710C-ACE8-465E-1D8D-E2CF3AC23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664B5-8489-70AC-5417-6CDC568FD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2ECC7-5B83-0B18-7C73-5C81FCF9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E5164-920E-B0AE-5560-53F0B487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E3F5-E9A1-90DF-CC01-8C49A2DE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74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4742-3544-82A7-3D4E-C2DA48F0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93FC9-5031-0741-8CAC-0003B503B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A1309-EFE7-BA14-736B-3F7D6698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FF8A1-DBF6-AEA6-8994-0ED872ADE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E40FC-FCD9-43B3-F59D-162A90E8B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CAD2E-3092-F115-CBA4-F7D8F97B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1B2C4-E798-3D38-8586-57934F80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CBA38-5AB4-2FEA-8B6E-63532FA0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8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3714-405E-1BBE-5052-628E4DFE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60944-EECF-7025-DB3C-B5C997D1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510E0-D9CC-F448-7C3F-E44BA554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FF31-158D-789F-EAC6-5A99CDB0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907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ADB43-DE4A-4A3E-3641-8D109C70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FB94D-6D2D-CF4C-8DAF-D7044AD1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35AE-BEB0-D81A-1ED2-3D4E00AC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0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EABA-70EC-09BD-7B4B-30FAFA47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7836-DC21-95CA-3036-CF66B44CF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CBA3-2103-C7FC-A3ED-22015536D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689F-2879-650E-FD60-B5B7FAA6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F908C-D442-F676-B4D3-F1D7B5BF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8D58-1C19-D8F7-A673-E69B35BC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492C-8E9C-39DB-92D3-D21CB103B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2CEB0-E639-A773-21FB-8EBF04DF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8B586-8380-CA3A-3CB1-09A8BDABC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1E005-330F-B12A-2261-669C658F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B93A2-2EFE-F22E-2909-7AEE76F7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26AFE-26AC-DB05-84CD-C3A65880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33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4E3-A054-33DA-CF0E-6A819B05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2DB4-2289-C33C-ED94-93DC7F07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BD4D-B335-C418-95F9-DE26F63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84B37-79EE-F759-C75B-E88F2F0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A12E-CE50-86D5-9694-CD64CCDE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6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EF1C6-A174-F686-6E13-2D1483532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2EAFD-D69E-186C-2661-5E9887C92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A13FD-CF61-AACF-7C2E-75F05A3A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EE77-0201-04D7-C64E-A6D355CD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F170-9E9D-CC72-69F3-53165FCD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97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5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4" r:id="rId2"/>
    <p:sldLayoutId id="2147483715" r:id="rId3"/>
    <p:sldLayoutId id="2147483716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B23CA-D9B1-464F-3BA5-A978685F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D8BD-5423-37F4-48D7-7125866E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E333-C38D-4A05-A587-28EB41271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AAA66-ABA1-44B0-ABDA-09DC563C7DC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B48E-DA50-7FAE-3E5C-EEAF88C19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F964-D31C-A773-A0AE-AFE54F7A6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75485-C210-4120-BF2F-20EAFD61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1697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Jordan </a:t>
            </a:r>
            <a:r>
              <a:rPr lang="en-US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Borean</a:t>
            </a:r>
            <a:endParaRPr lang="en-US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Justin Grote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C37E6E3D-25B4-6C43-572C-261DF64CC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08CEA-050F-9AB4-7906-97ECF7A71BB0}"/>
              </a:ext>
            </a:extLst>
          </p:cNvPr>
          <p:cNvSpPr txBox="1"/>
          <p:nvPr/>
        </p:nvSpPr>
        <p:spPr>
          <a:xfrm>
            <a:off x="5071635" y="2486346"/>
            <a:ext cx="2353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UP NEXT</a:t>
            </a: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596C6-1A98-118F-1E31-F49427BB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D69632-0BB9-4B19-9F54-50F83F079226}"/>
              </a:ext>
            </a:extLst>
          </p:cNvPr>
          <p:cNvGrpSpPr/>
          <p:nvPr/>
        </p:nvGrpSpPr>
        <p:grpSpPr>
          <a:xfrm>
            <a:off x="57384" y="106001"/>
            <a:ext cx="11691517" cy="6351949"/>
            <a:chOff x="2134625" y="512050"/>
            <a:chExt cx="11691517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DC6E64BD-83D7-6978-85D5-E4183CA0A9FD}"/>
                </a:ext>
              </a:extLst>
            </p:cNvPr>
            <p:cNvSpPr/>
            <p:nvPr/>
          </p:nvSpPr>
          <p:spPr>
            <a:xfrm>
              <a:off x="2520290" y="763529"/>
              <a:ext cx="11305852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6D83FDD5-D004-9EEA-26F4-D61E6A366B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B37A8A-CCF0-B36F-CC80-3DC46E54C4FE}"/>
              </a:ext>
            </a:extLst>
          </p:cNvPr>
          <p:cNvSpPr/>
          <p:nvPr/>
        </p:nvSpPr>
        <p:spPr>
          <a:xfrm>
            <a:off x="698502" y="2381787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94C89AE2-9FA7-D43F-28EC-54720FA3A629}"/>
              </a:ext>
            </a:extLst>
          </p:cNvPr>
          <p:cNvSpPr/>
          <p:nvPr/>
        </p:nvSpPr>
        <p:spPr>
          <a:xfrm>
            <a:off x="1009527" y="3030266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82965862-34D0-BB79-9B6A-30777A34EF7B}"/>
              </a:ext>
            </a:extLst>
          </p:cNvPr>
          <p:cNvSpPr/>
          <p:nvPr/>
        </p:nvSpPr>
        <p:spPr>
          <a:xfrm rot="5400000">
            <a:off x="4583477" y="3674087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2C96AF17-EE7A-31B4-DB6D-1841C693CB90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!!PSInstance">
              <a:extLst>
                <a:ext uri="{FF2B5EF4-FFF2-40B4-BE49-F238E27FC236}">
                  <a16:creationId xmlns:a16="http://schemas.microsoft.com/office/drawing/2014/main" id="{256E4424-4200-B4EC-16DF-4A1D02B72D9F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319CD8E-AFE1-5057-EE24-54D8365D7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52D5E1-4254-5D85-225C-4C71A9C3828B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F6751E58-DFC3-338E-6919-6674E490173B}"/>
              </a:ext>
            </a:extLst>
          </p:cNvPr>
          <p:cNvSpPr/>
          <p:nvPr/>
        </p:nvSpPr>
        <p:spPr>
          <a:xfrm>
            <a:off x="3201086" y="3045593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!!Runspace2">
            <a:extLst>
              <a:ext uri="{FF2B5EF4-FFF2-40B4-BE49-F238E27FC236}">
                <a16:creationId xmlns:a16="http://schemas.microsoft.com/office/drawing/2014/main" id="{F3B56622-2877-5122-AFB2-DD0BE6E13255}"/>
              </a:ext>
            </a:extLst>
          </p:cNvPr>
          <p:cNvSpPr/>
          <p:nvPr/>
        </p:nvSpPr>
        <p:spPr>
          <a:xfrm>
            <a:off x="6183612" y="2298865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!!SSGlobal2">
            <a:extLst>
              <a:ext uri="{FF2B5EF4-FFF2-40B4-BE49-F238E27FC236}">
                <a16:creationId xmlns:a16="http://schemas.microsoft.com/office/drawing/2014/main" id="{88B5C8F5-4B2D-37A6-5710-45B4180487BC}"/>
              </a:ext>
            </a:extLst>
          </p:cNvPr>
          <p:cNvSpPr/>
          <p:nvPr/>
        </p:nvSpPr>
        <p:spPr>
          <a:xfrm>
            <a:off x="6494637" y="2947344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!!SSP2">
            <a:extLst>
              <a:ext uri="{FF2B5EF4-FFF2-40B4-BE49-F238E27FC236}">
                <a16:creationId xmlns:a16="http://schemas.microsoft.com/office/drawing/2014/main" id="{4EE281AB-03EE-702A-A042-4B0E256B3739}"/>
              </a:ext>
            </a:extLst>
          </p:cNvPr>
          <p:cNvSpPr/>
          <p:nvPr/>
        </p:nvSpPr>
        <p:spPr>
          <a:xfrm rot="5400000">
            <a:off x="10068587" y="3591165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FC6B33-A60A-5B2E-E263-008CD63F425E}"/>
              </a:ext>
            </a:extLst>
          </p:cNvPr>
          <p:cNvGrpSpPr/>
          <p:nvPr/>
        </p:nvGrpSpPr>
        <p:grpSpPr>
          <a:xfrm>
            <a:off x="6183611" y="1309514"/>
            <a:ext cx="4627376" cy="771329"/>
            <a:chOff x="3354223" y="1656719"/>
            <a:chExt cx="5134735" cy="77132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C1166F-4715-64B5-F628-AAF708E76C2E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BCC58B-2046-2271-49DC-0927A9643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14" name="!!SSModule2">
            <a:extLst>
              <a:ext uri="{FF2B5EF4-FFF2-40B4-BE49-F238E27FC236}">
                <a16:creationId xmlns:a16="http://schemas.microsoft.com/office/drawing/2014/main" id="{3DF118D9-BF05-D922-06AD-4BC30D31093C}"/>
              </a:ext>
            </a:extLst>
          </p:cNvPr>
          <p:cNvSpPr/>
          <p:nvPr/>
        </p:nvSpPr>
        <p:spPr>
          <a:xfrm>
            <a:off x="8686196" y="2962671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 Again)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1FD24D39-F1C2-060B-1AF7-C443B8CBDB92}"/>
              </a:ext>
            </a:extLst>
          </p:cNvPr>
          <p:cNvSpPr/>
          <p:nvPr/>
        </p:nvSpPr>
        <p:spPr>
          <a:xfrm>
            <a:off x="6183610" y="657522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65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F57DC-ED48-887C-FAD2-8C5F3A64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9A7442E-2641-21E9-4D9B-05A7B6786AFA}"/>
              </a:ext>
            </a:extLst>
          </p:cNvPr>
          <p:cNvGrpSpPr/>
          <p:nvPr/>
        </p:nvGrpSpPr>
        <p:grpSpPr>
          <a:xfrm>
            <a:off x="57384" y="106001"/>
            <a:ext cx="11691517" cy="6351949"/>
            <a:chOff x="2134625" y="512050"/>
            <a:chExt cx="11691517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15EF704A-80BA-1BEF-4B8A-16B97A688D89}"/>
                </a:ext>
              </a:extLst>
            </p:cNvPr>
            <p:cNvSpPr/>
            <p:nvPr/>
          </p:nvSpPr>
          <p:spPr>
            <a:xfrm>
              <a:off x="2520290" y="763529"/>
              <a:ext cx="11305852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727DDEF8-917F-52F4-F28A-A880CC94D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572752-2D5D-DA06-22BF-B0FADA3649F6}"/>
              </a:ext>
            </a:extLst>
          </p:cNvPr>
          <p:cNvSpPr/>
          <p:nvPr/>
        </p:nvSpPr>
        <p:spPr>
          <a:xfrm>
            <a:off x="698502" y="2381787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7101DEB5-D108-C4AF-A6AF-027BA73A2BB0}"/>
              </a:ext>
            </a:extLst>
          </p:cNvPr>
          <p:cNvSpPr/>
          <p:nvPr/>
        </p:nvSpPr>
        <p:spPr>
          <a:xfrm>
            <a:off x="1009527" y="3030266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64668002-EA3E-1A38-DD02-FDBF0BCD84BE}"/>
              </a:ext>
            </a:extLst>
          </p:cNvPr>
          <p:cNvSpPr/>
          <p:nvPr/>
        </p:nvSpPr>
        <p:spPr>
          <a:xfrm rot="5400000">
            <a:off x="4583477" y="3674087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B3A2C3B9-1FE3-9A4C-CACB-4A1BC7E53CAE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6835663-BE70-9168-B0DF-230ED7083032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E3BA3B5-B049-84C6-FCE0-5CCC44334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C57758-45E4-9A0E-65BB-9FE162DC6AE0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3FB376A1-07B8-D7CC-3843-53967D572174}"/>
              </a:ext>
            </a:extLst>
          </p:cNvPr>
          <p:cNvSpPr/>
          <p:nvPr/>
        </p:nvSpPr>
        <p:spPr>
          <a:xfrm>
            <a:off x="3201086" y="3045593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CAA198-7ABF-5561-FB9A-EB99441AC0F4}"/>
              </a:ext>
            </a:extLst>
          </p:cNvPr>
          <p:cNvGrpSpPr/>
          <p:nvPr/>
        </p:nvGrpSpPr>
        <p:grpSpPr>
          <a:xfrm>
            <a:off x="6183611" y="1309514"/>
            <a:ext cx="4627376" cy="771329"/>
            <a:chOff x="3354223" y="1656719"/>
            <a:chExt cx="5134735" cy="77132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BCB2D8-C433-D809-4FC5-03A31F774BC9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F5E88E1-BA5A-AF31-3493-89E7B217B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3" name="!!Runspace2">
            <a:extLst>
              <a:ext uri="{FF2B5EF4-FFF2-40B4-BE49-F238E27FC236}">
                <a16:creationId xmlns:a16="http://schemas.microsoft.com/office/drawing/2014/main" id="{5293BE39-9DE2-D899-A0FF-C244957E3C51}"/>
              </a:ext>
            </a:extLst>
          </p:cNvPr>
          <p:cNvSpPr>
            <a:spLocks/>
          </p:cNvSpPr>
          <p:nvPr/>
        </p:nvSpPr>
        <p:spPr>
          <a:xfrm>
            <a:off x="6183612" y="2521777"/>
            <a:ext cx="229164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!!SSGlobal2">
            <a:extLst>
              <a:ext uri="{FF2B5EF4-FFF2-40B4-BE49-F238E27FC236}">
                <a16:creationId xmlns:a16="http://schemas.microsoft.com/office/drawing/2014/main" id="{37C28C3B-B70F-B350-8103-D8498E6654CB}"/>
              </a:ext>
            </a:extLst>
          </p:cNvPr>
          <p:cNvSpPr>
            <a:spLocks/>
          </p:cNvSpPr>
          <p:nvPr/>
        </p:nvSpPr>
        <p:spPr>
          <a:xfrm>
            <a:off x="6353285" y="3073058"/>
            <a:ext cx="1984407" cy="10787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!!SSP2">
            <a:extLst>
              <a:ext uri="{FF2B5EF4-FFF2-40B4-BE49-F238E27FC236}">
                <a16:creationId xmlns:a16="http://schemas.microsoft.com/office/drawing/2014/main" id="{32361E8B-7F0E-8AEB-4580-013FF962E0A0}"/>
              </a:ext>
            </a:extLst>
          </p:cNvPr>
          <p:cNvSpPr>
            <a:spLocks/>
          </p:cNvSpPr>
          <p:nvPr/>
        </p:nvSpPr>
        <p:spPr>
          <a:xfrm rot="5400000">
            <a:off x="7712072" y="3953690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!!SSModule2">
            <a:extLst>
              <a:ext uri="{FF2B5EF4-FFF2-40B4-BE49-F238E27FC236}">
                <a16:creationId xmlns:a16="http://schemas.microsoft.com/office/drawing/2014/main" id="{A03B6013-DDF9-D29A-0CD4-80F2DE81774A}"/>
              </a:ext>
            </a:extLst>
          </p:cNvPr>
          <p:cNvSpPr>
            <a:spLocks/>
          </p:cNvSpPr>
          <p:nvPr/>
        </p:nvSpPr>
        <p:spPr>
          <a:xfrm>
            <a:off x="6353285" y="4230807"/>
            <a:ext cx="1984407" cy="120738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 Again)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FB2F0D8B-9308-BE63-0917-CED8391D92F9}"/>
              </a:ext>
            </a:extLst>
          </p:cNvPr>
          <p:cNvSpPr/>
          <p:nvPr/>
        </p:nvSpPr>
        <p:spPr>
          <a:xfrm>
            <a:off x="6183610" y="645351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4F6C94-6A23-BFF6-B7C4-B3E747E8A4DE}"/>
              </a:ext>
            </a:extLst>
          </p:cNvPr>
          <p:cNvSpPr/>
          <p:nvPr/>
        </p:nvSpPr>
        <p:spPr>
          <a:xfrm>
            <a:off x="6219655" y="2098369"/>
            <a:ext cx="4616971" cy="376292"/>
          </a:xfrm>
          <a:prstGeom prst="roundRect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📚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A1C868-C93A-A993-55D5-751064034FC5}"/>
              </a:ext>
            </a:extLst>
          </p:cNvPr>
          <p:cNvGrpSpPr/>
          <p:nvPr/>
        </p:nvGrpSpPr>
        <p:grpSpPr>
          <a:xfrm>
            <a:off x="8915576" y="2521776"/>
            <a:ext cx="2624570" cy="3062445"/>
            <a:chOff x="6183612" y="2317061"/>
            <a:chExt cx="2624570" cy="306244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B6FE43-761F-A0BA-7845-72308A61A0D4}"/>
                </a:ext>
              </a:extLst>
            </p:cNvPr>
            <p:cNvSpPr/>
            <p:nvPr/>
          </p:nvSpPr>
          <p:spPr>
            <a:xfrm>
              <a:off x="6183612" y="2317061"/>
              <a:ext cx="2291648" cy="306244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📗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Runspace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!!SSGlobal2">
              <a:extLst>
                <a:ext uri="{FF2B5EF4-FFF2-40B4-BE49-F238E27FC236}">
                  <a16:creationId xmlns:a16="http://schemas.microsoft.com/office/drawing/2014/main" id="{F20D4A59-5A5F-5848-3548-6A2883322464}"/>
                </a:ext>
              </a:extLst>
            </p:cNvPr>
            <p:cNvSpPr/>
            <p:nvPr/>
          </p:nvSpPr>
          <p:spPr>
            <a:xfrm>
              <a:off x="6353285" y="2868342"/>
              <a:ext cx="1984407" cy="1078746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🏯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Session State (Global)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Variables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Modules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Types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Formats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!!SSP2">
              <a:extLst>
                <a:ext uri="{FF2B5EF4-FFF2-40B4-BE49-F238E27FC236}">
                  <a16:creationId xmlns:a16="http://schemas.microsoft.com/office/drawing/2014/main" id="{AC62755A-DD06-982A-7FE2-4E6A84351F21}"/>
                </a:ext>
              </a:extLst>
            </p:cNvPr>
            <p:cNvSpPr/>
            <p:nvPr/>
          </p:nvSpPr>
          <p:spPr>
            <a:xfrm rot="5400000">
              <a:off x="7712072" y="3748974"/>
              <a:ext cx="1864151" cy="32806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👮SessionStateProxy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!!SSModule2">
              <a:extLst>
                <a:ext uri="{FF2B5EF4-FFF2-40B4-BE49-F238E27FC236}">
                  <a16:creationId xmlns:a16="http://schemas.microsoft.com/office/drawing/2014/main" id="{4DDB016B-5FDA-115F-1221-4997A7C337CB}"/>
                </a:ext>
              </a:extLst>
            </p:cNvPr>
            <p:cNvSpPr/>
            <p:nvPr/>
          </p:nvSpPr>
          <p:spPr>
            <a:xfrm>
              <a:off x="6353285" y="4026091"/>
              <a:ext cx="1984407" cy="1207383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⏹️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Session State (Module Again)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Variables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Modules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Types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Formats</a:t>
              </a:r>
              <a:b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88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EA01-F362-ED5B-84E9-4D07A430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F3D9B3A-69D8-7C7C-92EC-489F73474C01}"/>
              </a:ext>
            </a:extLst>
          </p:cNvPr>
          <p:cNvGrpSpPr/>
          <p:nvPr/>
        </p:nvGrpSpPr>
        <p:grpSpPr>
          <a:xfrm>
            <a:off x="57384" y="106001"/>
            <a:ext cx="6038616" cy="6351949"/>
            <a:chOff x="2134625" y="512050"/>
            <a:chExt cx="6038616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661B5172-498A-CA87-68B4-6CEB1F1A6487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A662EFB6-49F9-4BB5-EEC5-BCF0AAAAB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050F83-9CB6-7371-37E7-98B75E820425}"/>
              </a:ext>
            </a:extLst>
          </p:cNvPr>
          <p:cNvSpPr/>
          <p:nvPr/>
        </p:nvSpPr>
        <p:spPr>
          <a:xfrm>
            <a:off x="698502" y="2381787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EA8D7473-DF67-22F4-3E28-57EA3673E320}"/>
              </a:ext>
            </a:extLst>
          </p:cNvPr>
          <p:cNvSpPr/>
          <p:nvPr/>
        </p:nvSpPr>
        <p:spPr>
          <a:xfrm>
            <a:off x="1009527" y="3030266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8EFBEE23-42D5-8905-AC8B-28A3BEFE81F0}"/>
              </a:ext>
            </a:extLst>
          </p:cNvPr>
          <p:cNvSpPr/>
          <p:nvPr/>
        </p:nvSpPr>
        <p:spPr>
          <a:xfrm rot="5400000">
            <a:off x="4583477" y="3674087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471D74E7-B9D7-0CCB-B371-94DC42E60C0E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F10803-AB45-88E0-A85D-8460D3C5DAFC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24B168F-0F6D-2D03-C472-881D9DEED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5E262DD-2E58-DCF6-D373-310DEC4D6F0D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17AC5C4F-EFB6-9542-40C8-F5866A6C7CA1}"/>
              </a:ext>
            </a:extLst>
          </p:cNvPr>
          <p:cNvSpPr/>
          <p:nvPr/>
        </p:nvSpPr>
        <p:spPr>
          <a:xfrm>
            <a:off x="3201086" y="3045593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E3AE4F00-A265-4896-6219-78B8778E8128}"/>
              </a:ext>
            </a:extLst>
          </p:cNvPr>
          <p:cNvSpPr/>
          <p:nvPr/>
        </p:nvSpPr>
        <p:spPr>
          <a:xfrm>
            <a:off x="698501" y="986268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1E4E8B-ACD9-DF14-B4C3-D84580E9A6C5}"/>
              </a:ext>
            </a:extLst>
          </p:cNvPr>
          <p:cNvGrpSpPr/>
          <p:nvPr/>
        </p:nvGrpSpPr>
        <p:grpSpPr>
          <a:xfrm>
            <a:off x="6096000" y="35377"/>
            <a:ext cx="6038616" cy="6351949"/>
            <a:chOff x="2134625" y="512050"/>
            <a:chExt cx="6038616" cy="635194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9360B7D-CA86-731D-1C76-D3752DC3D582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34" name="Picture 8" descr="Process Generic Flat icon | Freepik">
              <a:extLst>
                <a:ext uri="{FF2B5EF4-FFF2-40B4-BE49-F238E27FC236}">
                  <a16:creationId xmlns:a16="http://schemas.microsoft.com/office/drawing/2014/main" id="{C0B8F37B-28AD-9A83-C252-0A10CA708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B0D0D3B-C1C5-A208-78E2-CB0F3C139AFC}"/>
              </a:ext>
            </a:extLst>
          </p:cNvPr>
          <p:cNvSpPr/>
          <p:nvPr/>
        </p:nvSpPr>
        <p:spPr>
          <a:xfrm>
            <a:off x="6737118" y="2311163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!!SSGlobal">
            <a:extLst>
              <a:ext uri="{FF2B5EF4-FFF2-40B4-BE49-F238E27FC236}">
                <a16:creationId xmlns:a16="http://schemas.microsoft.com/office/drawing/2014/main" id="{BFF57B5E-DE55-FBFD-4EF9-9072DDC26FC5}"/>
              </a:ext>
            </a:extLst>
          </p:cNvPr>
          <p:cNvSpPr/>
          <p:nvPr/>
        </p:nvSpPr>
        <p:spPr>
          <a:xfrm>
            <a:off x="7048143" y="2959642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!!SSP">
            <a:extLst>
              <a:ext uri="{FF2B5EF4-FFF2-40B4-BE49-F238E27FC236}">
                <a16:creationId xmlns:a16="http://schemas.microsoft.com/office/drawing/2014/main" id="{4C6F92BF-C92E-4958-C185-61FF5B8165F8}"/>
              </a:ext>
            </a:extLst>
          </p:cNvPr>
          <p:cNvSpPr/>
          <p:nvPr/>
        </p:nvSpPr>
        <p:spPr>
          <a:xfrm rot="5400000">
            <a:off x="10622093" y="3603463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!!Instance">
            <a:extLst>
              <a:ext uri="{FF2B5EF4-FFF2-40B4-BE49-F238E27FC236}">
                <a16:creationId xmlns:a16="http://schemas.microsoft.com/office/drawing/2014/main" id="{48030408-3637-BE82-DA46-9589C22668E7}"/>
              </a:ext>
            </a:extLst>
          </p:cNvPr>
          <p:cNvGrpSpPr/>
          <p:nvPr/>
        </p:nvGrpSpPr>
        <p:grpSpPr>
          <a:xfrm>
            <a:off x="6737116" y="1321812"/>
            <a:ext cx="4627377" cy="771329"/>
            <a:chOff x="3354223" y="1656719"/>
            <a:chExt cx="5134735" cy="77132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D44516C-FCDD-C71C-6B7D-8F107184248F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527D91A-4E0A-37A9-431E-699C6FFDB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FEB1378-5ABB-5F0F-FD71-750073965BCE}"/>
              </a:ext>
            </a:extLst>
          </p:cNvPr>
          <p:cNvSpPr/>
          <p:nvPr/>
        </p:nvSpPr>
        <p:spPr>
          <a:xfrm>
            <a:off x="7098156" y="5692321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48" name="!!SSModule">
            <a:extLst>
              <a:ext uri="{FF2B5EF4-FFF2-40B4-BE49-F238E27FC236}">
                <a16:creationId xmlns:a16="http://schemas.microsoft.com/office/drawing/2014/main" id="{03B6A5EC-E57F-0789-7FFB-E85893B3939B}"/>
              </a:ext>
            </a:extLst>
          </p:cNvPr>
          <p:cNvSpPr/>
          <p:nvPr/>
        </p:nvSpPr>
        <p:spPr>
          <a:xfrm>
            <a:off x="9239702" y="2974969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F0BB2E3-7373-D283-259D-9E3DA347FDF1}"/>
              </a:ext>
            </a:extLst>
          </p:cNvPr>
          <p:cNvSpPr/>
          <p:nvPr/>
        </p:nvSpPr>
        <p:spPr>
          <a:xfrm>
            <a:off x="6737117" y="915644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Callout: Left-Right Arrow 49">
            <a:extLst>
              <a:ext uri="{FF2B5EF4-FFF2-40B4-BE49-F238E27FC236}">
                <a16:creationId xmlns:a16="http://schemas.microsoft.com/office/drawing/2014/main" id="{5C0944B7-972A-1123-A8CF-979316639CEB}"/>
              </a:ext>
            </a:extLst>
          </p:cNvPr>
          <p:cNvSpPr/>
          <p:nvPr/>
        </p:nvSpPr>
        <p:spPr>
          <a:xfrm>
            <a:off x="6115822" y="1285684"/>
            <a:ext cx="385665" cy="4066544"/>
          </a:xfrm>
          <a:prstGeom prst="leftRight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CLIXML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REMOTING</a:t>
            </a:r>
          </a:p>
        </p:txBody>
      </p:sp>
    </p:spTree>
    <p:extLst>
      <p:ext uri="{BB962C8B-B14F-4D97-AF65-F5344CB8AC3E}">
        <p14:creationId xmlns:p14="http://schemas.microsoft.com/office/powerpoint/2010/main" val="152995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73CF-B44A-9D93-2590-E661E9035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A6E523-87F0-2BFD-60E7-6187BB053DDD}"/>
              </a:ext>
            </a:extLst>
          </p:cNvPr>
          <p:cNvGrpSpPr/>
          <p:nvPr/>
        </p:nvGrpSpPr>
        <p:grpSpPr>
          <a:xfrm>
            <a:off x="57384" y="106001"/>
            <a:ext cx="6038616" cy="6351949"/>
            <a:chOff x="2134625" y="512050"/>
            <a:chExt cx="6038616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4D2B0E08-61D0-E12E-8800-C5F3328755EA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E3347125-4F3A-76CE-736C-1622FB22EE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FF27AB-41EF-8DB2-32F3-780E57E7F846}"/>
              </a:ext>
            </a:extLst>
          </p:cNvPr>
          <p:cNvSpPr/>
          <p:nvPr/>
        </p:nvSpPr>
        <p:spPr>
          <a:xfrm>
            <a:off x="698502" y="2381787"/>
            <a:ext cx="2497136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D468DED7-948E-88EB-400A-F424E16B9348}"/>
              </a:ext>
            </a:extLst>
          </p:cNvPr>
          <p:cNvSpPr/>
          <p:nvPr/>
        </p:nvSpPr>
        <p:spPr>
          <a:xfrm>
            <a:off x="1009527" y="3030266"/>
            <a:ext cx="2051173" cy="94165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3536787D-A42C-F9C8-F716-2C82E94D4189}"/>
              </a:ext>
            </a:extLst>
          </p:cNvPr>
          <p:cNvSpPr/>
          <p:nvPr/>
        </p:nvSpPr>
        <p:spPr>
          <a:xfrm rot="5400000">
            <a:off x="2375702" y="3775258"/>
            <a:ext cx="1864151" cy="2329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AC770522-4513-D477-26C9-81E666C170AF}"/>
              </a:ext>
            </a:extLst>
          </p:cNvPr>
          <p:cNvGrpSpPr/>
          <p:nvPr/>
        </p:nvGrpSpPr>
        <p:grpSpPr>
          <a:xfrm>
            <a:off x="698500" y="1392436"/>
            <a:ext cx="4627377" cy="771329"/>
            <a:chOff x="3354223" y="1656719"/>
            <a:chExt cx="5134735" cy="771329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1D09DC6-29CB-1E0A-23A1-A6CA93272995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C04EE2-AE19-CF05-9CE0-D2B667B74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2CF290-57EF-4D43-FC7A-1E2BBC2FBC70}"/>
              </a:ext>
            </a:extLst>
          </p:cNvPr>
          <p:cNvSpPr/>
          <p:nvPr/>
        </p:nvSpPr>
        <p:spPr>
          <a:xfrm>
            <a:off x="1059540" y="5762945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2EDCE477-297F-2E8E-8406-75B50C23920E}"/>
              </a:ext>
            </a:extLst>
          </p:cNvPr>
          <p:cNvSpPr/>
          <p:nvPr/>
        </p:nvSpPr>
        <p:spPr>
          <a:xfrm>
            <a:off x="1009527" y="4081344"/>
            <a:ext cx="1984407" cy="11787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!!ThreadPool">
            <a:extLst>
              <a:ext uri="{FF2B5EF4-FFF2-40B4-BE49-F238E27FC236}">
                <a16:creationId xmlns:a16="http://schemas.microsoft.com/office/drawing/2014/main" id="{E1D472EA-980B-4FAA-B145-1CD290F087AD}"/>
              </a:ext>
            </a:extLst>
          </p:cNvPr>
          <p:cNvSpPr/>
          <p:nvPr/>
        </p:nvSpPr>
        <p:spPr>
          <a:xfrm>
            <a:off x="698501" y="986268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C8657D-23F0-EB17-FEA3-128DC5191215}"/>
              </a:ext>
            </a:extLst>
          </p:cNvPr>
          <p:cNvGrpSpPr/>
          <p:nvPr/>
        </p:nvGrpSpPr>
        <p:grpSpPr>
          <a:xfrm>
            <a:off x="6096000" y="35377"/>
            <a:ext cx="6038616" cy="6374948"/>
            <a:chOff x="2134625" y="512050"/>
            <a:chExt cx="6038616" cy="635194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D6FF017-0C2D-2B7E-562B-58605D43B559}"/>
                </a:ext>
              </a:extLst>
            </p:cNvPr>
            <p:cNvSpPr/>
            <p:nvPr/>
          </p:nvSpPr>
          <p:spPr>
            <a:xfrm>
              <a:off x="2520290" y="763529"/>
              <a:ext cx="5652951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34" name="Picture 8" descr="Process Generic Flat icon | Freepik">
              <a:extLst>
                <a:ext uri="{FF2B5EF4-FFF2-40B4-BE49-F238E27FC236}">
                  <a16:creationId xmlns:a16="http://schemas.microsoft.com/office/drawing/2014/main" id="{23F30215-DA79-8098-F6CE-CECCA490E0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329B406-9171-1092-F4F4-6D2D3BCC1861}"/>
              </a:ext>
            </a:extLst>
          </p:cNvPr>
          <p:cNvSpPr/>
          <p:nvPr/>
        </p:nvSpPr>
        <p:spPr>
          <a:xfrm>
            <a:off x="6737118" y="2311163"/>
            <a:ext cx="4627378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!!SSGlobal">
            <a:extLst>
              <a:ext uri="{FF2B5EF4-FFF2-40B4-BE49-F238E27FC236}">
                <a16:creationId xmlns:a16="http://schemas.microsoft.com/office/drawing/2014/main" id="{A453A6AD-206C-507D-8336-A51CC548AF85}"/>
              </a:ext>
            </a:extLst>
          </p:cNvPr>
          <p:cNvSpPr/>
          <p:nvPr/>
        </p:nvSpPr>
        <p:spPr>
          <a:xfrm>
            <a:off x="7048143" y="2959642"/>
            <a:ext cx="2051173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!!SSP">
            <a:extLst>
              <a:ext uri="{FF2B5EF4-FFF2-40B4-BE49-F238E27FC236}">
                <a16:creationId xmlns:a16="http://schemas.microsoft.com/office/drawing/2014/main" id="{65C9ACBD-9F39-188D-076A-CB1A5FB0EC97}"/>
              </a:ext>
            </a:extLst>
          </p:cNvPr>
          <p:cNvSpPr/>
          <p:nvPr/>
        </p:nvSpPr>
        <p:spPr>
          <a:xfrm rot="5400000">
            <a:off x="10622093" y="3603463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!!Instance">
            <a:extLst>
              <a:ext uri="{FF2B5EF4-FFF2-40B4-BE49-F238E27FC236}">
                <a16:creationId xmlns:a16="http://schemas.microsoft.com/office/drawing/2014/main" id="{3F51276E-E650-7545-DBB2-8D8B811BC24C}"/>
              </a:ext>
            </a:extLst>
          </p:cNvPr>
          <p:cNvGrpSpPr/>
          <p:nvPr/>
        </p:nvGrpSpPr>
        <p:grpSpPr>
          <a:xfrm>
            <a:off x="6737116" y="1321812"/>
            <a:ext cx="4627377" cy="771329"/>
            <a:chOff x="3354223" y="1656719"/>
            <a:chExt cx="5134735" cy="77132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EDB8C36-1CB7-3176-A778-4F094F901D59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52EFC9A-B489-54D3-4C9F-F1739549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419C256-61F6-8FFE-6752-80DFCDC23DC8}"/>
              </a:ext>
            </a:extLst>
          </p:cNvPr>
          <p:cNvSpPr/>
          <p:nvPr/>
        </p:nvSpPr>
        <p:spPr>
          <a:xfrm>
            <a:off x="7098156" y="5773286"/>
            <a:ext cx="4266337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48" name="!!SSModule">
            <a:extLst>
              <a:ext uri="{FF2B5EF4-FFF2-40B4-BE49-F238E27FC236}">
                <a16:creationId xmlns:a16="http://schemas.microsoft.com/office/drawing/2014/main" id="{C0736ED2-ECF0-8649-8354-A568AEE73116}"/>
              </a:ext>
            </a:extLst>
          </p:cNvPr>
          <p:cNvSpPr/>
          <p:nvPr/>
        </p:nvSpPr>
        <p:spPr>
          <a:xfrm>
            <a:off x="9239702" y="2974969"/>
            <a:ext cx="1984407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F626502-0075-2C97-3D80-1FE214724F72}"/>
              </a:ext>
            </a:extLst>
          </p:cNvPr>
          <p:cNvSpPr/>
          <p:nvPr/>
        </p:nvSpPr>
        <p:spPr>
          <a:xfrm>
            <a:off x="6737117" y="915644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Callout: Left-Right Arrow 49">
            <a:extLst>
              <a:ext uri="{FF2B5EF4-FFF2-40B4-BE49-F238E27FC236}">
                <a16:creationId xmlns:a16="http://schemas.microsoft.com/office/drawing/2014/main" id="{023EEEDA-8B39-7015-7165-B3D7B9737175}"/>
              </a:ext>
            </a:extLst>
          </p:cNvPr>
          <p:cNvSpPr/>
          <p:nvPr/>
        </p:nvSpPr>
        <p:spPr>
          <a:xfrm>
            <a:off x="6115822" y="1285684"/>
            <a:ext cx="385665" cy="4066544"/>
          </a:xfrm>
          <a:prstGeom prst="leftRightArrow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CLIXML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03A36-48BF-4518-896D-DB3DA8983355}"/>
              </a:ext>
            </a:extLst>
          </p:cNvPr>
          <p:cNvSpPr/>
          <p:nvPr/>
        </p:nvSpPr>
        <p:spPr>
          <a:xfrm>
            <a:off x="3515066" y="2289783"/>
            <a:ext cx="2497136" cy="30624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Remote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DFDB4AE-4799-EBCC-E62C-1100D6D2699B}"/>
              </a:ext>
            </a:extLst>
          </p:cNvPr>
          <p:cNvSpPr/>
          <p:nvPr/>
        </p:nvSpPr>
        <p:spPr>
          <a:xfrm>
            <a:off x="4794214" y="2690923"/>
            <a:ext cx="4029075" cy="222625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Remoting</a:t>
            </a:r>
          </a:p>
        </p:txBody>
      </p:sp>
    </p:spTree>
    <p:extLst>
      <p:ext uri="{BB962C8B-B14F-4D97-AF65-F5344CB8AC3E}">
        <p14:creationId xmlns:p14="http://schemas.microsoft.com/office/powerpoint/2010/main" val="342728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3</a:t>
            </a:r>
            <a:endParaRPr kumimoji="0" lang="en-GB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14769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Jordan </a:t>
            </a:r>
            <a:r>
              <a:rPr lang="fr-FR" b="1" i="1" dirty="0" err="1"/>
              <a:t>Borean</a:t>
            </a:r>
            <a:endParaRPr lang="fr-FR" b="1" i="1" dirty="0"/>
          </a:p>
          <a:p>
            <a:r>
              <a:rPr lang="fr-FR" b="1" i="1" dirty="0"/>
              <a:t>Justin Grote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204368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5400" b="1" dirty="0">
                <a:solidFill>
                  <a:srgbClr val="346296"/>
                </a:solidFill>
                <a:latin typeface="+mn-lt"/>
              </a:rPr>
              <a:t>PowerShell </a:t>
            </a:r>
            <a:r>
              <a:rPr lang="en-US" sz="5400" b="1" dirty="0" err="1">
                <a:solidFill>
                  <a:srgbClr val="346296"/>
                </a:solidFill>
                <a:latin typeface="+mn-lt"/>
              </a:rPr>
              <a:t>Runspaces</a:t>
            </a:r>
            <a:r>
              <a:rPr lang="en-US" sz="5400" b="1" dirty="0">
                <a:solidFill>
                  <a:srgbClr val="346296"/>
                </a:solidFill>
                <a:latin typeface="+mn-lt"/>
              </a:rPr>
              <a:t> Deep Dive</a:t>
            </a:r>
            <a:br>
              <a:rPr lang="en-US" sz="5400" b="1" dirty="0">
                <a:solidFill>
                  <a:srgbClr val="346296"/>
                </a:solidFill>
                <a:latin typeface="+mn-lt"/>
              </a:rPr>
            </a:br>
            <a:r>
              <a:rPr lang="en-US" sz="2800" b="1" dirty="0">
                <a:solidFill>
                  <a:srgbClr val="346296"/>
                </a:solidFill>
                <a:latin typeface="+mn-lt"/>
              </a:rPr>
              <a:t>Follow Along Session</a:t>
            </a:r>
            <a:endParaRPr lang="en-DE" sz="28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D216-25EC-89E8-3051-1B207B37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566" y="36686"/>
            <a:ext cx="9035884" cy="1325563"/>
          </a:xfrm>
        </p:spPr>
        <p:txBody>
          <a:bodyPr/>
          <a:lstStyle/>
          <a:p>
            <a:pPr algn="ctr"/>
            <a:r>
              <a:rPr lang="en-US" dirty="0"/>
              <a:t>Thank You Allied Digital!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EF55C-776E-1F5D-2D66-7A008CEB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40" y="1446306"/>
            <a:ext cx="8904265" cy="4914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0" name="Picture 2" descr="Allied">
            <a:extLst>
              <a:ext uri="{FF2B5EF4-FFF2-40B4-BE49-F238E27FC236}">
                <a16:creationId xmlns:a16="http://schemas.microsoft.com/office/drawing/2014/main" id="{A71E065E-602C-1F46-35F9-A5067DA4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418" y="1614419"/>
            <a:ext cx="1700833" cy="127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6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1FD5-B270-48EE-FE3F-47709F05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Codespaces</a:t>
            </a:r>
            <a:r>
              <a:rPr lang="en-US"/>
              <a:t> Follow Along!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D712F-ABEC-9CF6-6E3C-7411B299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43" y="2526196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4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445499-FC7C-7AE0-0238-9BF7086E50D5}"/>
              </a:ext>
            </a:extLst>
          </p:cNvPr>
          <p:cNvGrpSpPr/>
          <p:nvPr/>
        </p:nvGrpSpPr>
        <p:grpSpPr>
          <a:xfrm>
            <a:off x="57384" y="106001"/>
            <a:ext cx="11691517" cy="6351949"/>
            <a:chOff x="2134625" y="512050"/>
            <a:chExt cx="11691517" cy="6351949"/>
          </a:xfrm>
        </p:grpSpPr>
        <p:sp>
          <p:nvSpPr>
            <p:cNvPr id="4" name="!!PSBoundary">
              <a:extLst>
                <a:ext uri="{FF2B5EF4-FFF2-40B4-BE49-F238E27FC236}">
                  <a16:creationId xmlns:a16="http://schemas.microsoft.com/office/drawing/2014/main" id="{6AD1A2DE-6C88-E3B6-4756-CBA883352BEA}"/>
                </a:ext>
              </a:extLst>
            </p:cNvPr>
            <p:cNvSpPr/>
            <p:nvPr/>
          </p:nvSpPr>
          <p:spPr>
            <a:xfrm>
              <a:off x="2520290" y="763529"/>
              <a:ext cx="11305852" cy="610047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 (pwsh.exe, powershell.exe, myDotnetProgram.exe)</a:t>
              </a:r>
            </a:p>
          </p:txBody>
        </p:sp>
        <p:pic>
          <p:nvPicPr>
            <p:cNvPr id="1032" name="Picture 8" descr="Process Generic Flat icon | Freepik">
              <a:extLst>
                <a:ext uri="{FF2B5EF4-FFF2-40B4-BE49-F238E27FC236}">
                  <a16:creationId xmlns:a16="http://schemas.microsoft.com/office/drawing/2014/main" id="{AE53CB97-0079-2C86-E01D-1284DB00D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4625" y="512050"/>
              <a:ext cx="771329" cy="771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D0F926-ED0F-DCC9-175F-11ED8BD2F6E2}"/>
              </a:ext>
            </a:extLst>
          </p:cNvPr>
          <p:cNvSpPr/>
          <p:nvPr/>
        </p:nvSpPr>
        <p:spPr>
          <a:xfrm>
            <a:off x="2726319" y="2381787"/>
            <a:ext cx="5985635" cy="3062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📗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Runspace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!!SSGlobal">
            <a:extLst>
              <a:ext uri="{FF2B5EF4-FFF2-40B4-BE49-F238E27FC236}">
                <a16:creationId xmlns:a16="http://schemas.microsoft.com/office/drawing/2014/main" id="{D2364023-E449-71D8-A848-CB78EC3A6833}"/>
              </a:ext>
            </a:extLst>
          </p:cNvPr>
          <p:cNvSpPr/>
          <p:nvPr/>
        </p:nvSpPr>
        <p:spPr>
          <a:xfrm>
            <a:off x="3037345" y="3030266"/>
            <a:ext cx="2653246" cy="22529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🏯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(Global)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!!SSP">
            <a:extLst>
              <a:ext uri="{FF2B5EF4-FFF2-40B4-BE49-F238E27FC236}">
                <a16:creationId xmlns:a16="http://schemas.microsoft.com/office/drawing/2014/main" id="{97C7B509-618C-2584-2D39-B456D4F7351A}"/>
              </a:ext>
            </a:extLst>
          </p:cNvPr>
          <p:cNvSpPr/>
          <p:nvPr/>
        </p:nvSpPr>
        <p:spPr>
          <a:xfrm rot="5400000">
            <a:off x="8098660" y="3748974"/>
            <a:ext cx="1864151" cy="32806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👮SessionStateProxy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!!Instance">
            <a:extLst>
              <a:ext uri="{FF2B5EF4-FFF2-40B4-BE49-F238E27FC236}">
                <a16:creationId xmlns:a16="http://schemas.microsoft.com/office/drawing/2014/main" id="{00CB7E51-A775-42C9-FA57-884B1130B396}"/>
              </a:ext>
            </a:extLst>
          </p:cNvPr>
          <p:cNvGrpSpPr/>
          <p:nvPr/>
        </p:nvGrpSpPr>
        <p:grpSpPr>
          <a:xfrm>
            <a:off x="2882900" y="1407604"/>
            <a:ext cx="5524499" cy="771329"/>
            <a:chOff x="3354223" y="1656719"/>
            <a:chExt cx="5134735" cy="771329"/>
          </a:xfrm>
        </p:grpSpPr>
        <p:sp>
          <p:nvSpPr>
            <p:cNvPr id="23" name="!!PSInstance">
              <a:extLst>
                <a:ext uri="{FF2B5EF4-FFF2-40B4-BE49-F238E27FC236}">
                  <a16:creationId xmlns:a16="http://schemas.microsoft.com/office/drawing/2014/main" id="{5E340458-E008-676E-4FA4-BC0D4D438C59}"/>
                </a:ext>
              </a:extLst>
            </p:cNvPr>
            <p:cNvSpPr/>
            <p:nvPr/>
          </p:nvSpPr>
          <p:spPr>
            <a:xfrm>
              <a:off x="3354223" y="1656719"/>
              <a:ext cx="5134735" cy="771329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    PowerShell Instance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 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{}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 Commands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📳 Streams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58003D5-6279-B5A7-C80D-769180DEC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4224" y="1656719"/>
              <a:ext cx="376553" cy="376553"/>
            </a:xfrm>
            <a:prstGeom prst="rect">
              <a:avLst/>
            </a:prstGeom>
          </p:spPr>
        </p:pic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4CC70CF-7985-09B8-6DB4-0B24A976B46D}"/>
              </a:ext>
            </a:extLst>
          </p:cNvPr>
          <p:cNvSpPr/>
          <p:nvPr/>
        </p:nvSpPr>
        <p:spPr>
          <a:xfrm>
            <a:off x="2726318" y="5762945"/>
            <a:ext cx="6030995" cy="37629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🧵Thread</a:t>
            </a:r>
          </a:p>
        </p:txBody>
      </p:sp>
      <p:sp>
        <p:nvSpPr>
          <p:cNvPr id="2" name="!!SSModule">
            <a:extLst>
              <a:ext uri="{FF2B5EF4-FFF2-40B4-BE49-F238E27FC236}">
                <a16:creationId xmlns:a16="http://schemas.microsoft.com/office/drawing/2014/main" id="{E8BACCA9-FA8A-F347-C5BD-376C9D60CD19}"/>
              </a:ext>
            </a:extLst>
          </p:cNvPr>
          <p:cNvSpPr/>
          <p:nvPr/>
        </p:nvSpPr>
        <p:spPr>
          <a:xfrm>
            <a:off x="5840518" y="3060921"/>
            <a:ext cx="2566882" cy="222227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⏹️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Session State (Module)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Variables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Types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Formats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!!ThreadPool">
            <a:extLst>
              <a:ext uri="{FF2B5EF4-FFF2-40B4-BE49-F238E27FC236}">
                <a16:creationId xmlns:a16="http://schemas.microsoft.com/office/drawing/2014/main" id="{E6EF18D7-E9AC-ECC3-62E2-B76AC94AF665}"/>
              </a:ext>
            </a:extLst>
          </p:cNvPr>
          <p:cNvSpPr/>
          <p:nvPr/>
        </p:nvSpPr>
        <p:spPr>
          <a:xfrm>
            <a:off x="6183610" y="657522"/>
            <a:ext cx="4653017" cy="3762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🧵🧵🧵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ThreadPool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0" grpId="0" animBg="1"/>
      <p:bldP spid="27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Props1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661</Words>
  <Application>Microsoft Office PowerPoint</Application>
  <PresentationFormat>Widescreen</PresentationFormat>
  <Paragraphs>142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Segoe UI</vt:lpstr>
      <vt:lpstr>Stencil</vt:lpstr>
      <vt:lpstr>Wingdings</vt:lpstr>
      <vt:lpstr>Title</vt:lpstr>
      <vt:lpstr>Blank</vt:lpstr>
      <vt:lpstr>Speaker's slide</vt:lpstr>
      <vt:lpstr>Content</vt:lpstr>
      <vt:lpstr>Office Theme</vt:lpstr>
      <vt:lpstr>PowerPoint Presentation</vt:lpstr>
      <vt:lpstr>3</vt:lpstr>
      <vt:lpstr>2</vt:lpstr>
      <vt:lpstr>1</vt:lpstr>
      <vt:lpstr>PowerShell Runspaces Deep Dive Follow Along Session</vt:lpstr>
      <vt:lpstr>Many thanks to our sponsors:</vt:lpstr>
      <vt:lpstr>Thank You Allied Digital!</vt:lpstr>
      <vt:lpstr>Codespaces Follow Along!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Grote, Justin</cp:lastModifiedBy>
  <cp:revision>3</cp:revision>
  <dcterms:created xsi:type="dcterms:W3CDTF">2024-03-26T13:08:23Z</dcterms:created>
  <dcterms:modified xsi:type="dcterms:W3CDTF">2025-06-25T06:04:57Z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