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3" r:id="rId4"/>
  </p:sldMasterIdLst>
  <p:notesMasterIdLst>
    <p:notesMasterId r:id="rId9"/>
  </p:notesMasterIdLst>
  <p:sldIdLst>
    <p:sldId id="266" r:id="rId5"/>
    <p:sldId id="257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7T22:17:31.9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7T22:17:34.6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64 33,'2013'0,"-1984"-1,0-2,39-9,-34 5,38-2,116 8,-159 1,-24 2,-13 2,-13 4,-117 20,-198 35,216-45,108-16,-102 17,-128 3,-160-21,179-3,196 4,-1 1,-40 9,35-6,-38 3,-111-8,154-1,639-13,793-8,-1210 22,-180-1,0 0,0-2,0 0,18-4,-27 4,1 1,-1-1,0 0,0-1,0 1,0-1,-1 0,1 0,-1 0,1-1,-1 0,0 0,4-5,-7 8,0 0,-1 1,1-1,-1 0,1 0,-1 1,0-1,1 0,-1 0,0 0,1 1,-1-1,0 0,0 0,0 0,0 0,0 0,0 0,0 0,0 1,0-1,0 0,0 0,0 0,-1 0,0-1,0 1,0 0,0-1,0 1,0 0,-1 0,1 0,0 0,-1 1,1-1,-1 0,1 1,-1-1,-2 0,-6-2,-1 1,1 1,-16-1,24 2,-522 15,209 1,-167-13,225-3,1121 0,-2346 0,1359 0,-1 5,-124 22,233-25,-23 5,36-7,1 0,-1 1,0-1,0 1,0 0,1-1,-1 1,0 0,1 0,-1 0,1 0,-3 2,7 1,11 0,79 3,128-4,-118-4,1265-2,-1353 2,-15 1,0 0,0 0,0 0,0 0,1 0,-1 0,0-1,0 1,0 0,0 0,0 0,0 0,0 0,0 0,0 0,0 0,0 0,0 0,0 0,0 0,0 0,0-1,0 1,0 0,0 0,0 0,0 0,0 0,0 0,0 0,0 0,0 0,0 0,0-1,0 1,0 0,0 0,0 0,0 0,0 0,0 0,0 0,0 0,0 0,0 0,0 0,0 0,0 0,0 0,0-1,-1 1,1 0,0 0,0 0,0 0,0 0,0 0,0 0,0 0,0 0,0 0,0 0,-1 0,-23-8,-120-14,67 12,-30-1,-120 3,69 4,-199-23,306 25,34 0,36 2,118 0,-46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7T22:17:35.0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7T22:17:36.9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790 130,'111'5,"161"28,-152-15,885 78,549-81,-1259-16,249-21,-378 13,-63 7,24-1,-114 2,0-1,19-7,-18 1,-14 8,0 0,0 0,0-1,1 1,-1 0,0-1,0 1,0 0,0-1,0 1,0 0,0 0,0-1,0 1,0 0,-1-1,1 1,0 0,0 0,0-1,0 1,0 0,0 0,-1-1,1 1,0 0,0 0,0-1,-1 1,-1-2,0 1,0-1,-1 1,1-1,-1 1,1 0,-1 0,-3-1,-21-5,-1 1,1 2,-31-1,-90 2,94 3,-574-15,-16-1,427 15,-535-11,633 7,-419-37,40-1,305 29,-69-1,245 15,11 0,0 1,0-1,0 0,0-1,0 1,0-1,1-1,-1 1,0-1,1 0,-10-4,15 6,0 0,-1 0,1 0,0-1,0 1,0 0,0 0,0 0,0 0,-1-1,1 1,0 0,0 0,0 0,0 0,0-1,0 1,0 0,0 0,0 0,0-1,0 1,0 0,0 0,0 0,0-1,0 1,0 0,0 0,0 0,0-1,0 1,0 0,0 0,1 0,-1 0,0-1,0 1,0 0,0 0,0 0,1 0,-1 0,0-1,0 1,0 0,0 0,1 0,-1 0,0 0,0 0,0 0,0 0,1 0,-1 0,0 0,0 0,0 0,1 0,-1 0,17-4,10 1,1 2,0 1,42 5,-19-1,243 27,-41-2,562 9,-390-25,475 53,-822-55,296 23,-361-34,-22-1,-7 0,-154-12,-596-33,-1103 36,1183 12,589-2,-102 1,153 2,1 1,-57 14,67-7,1 1,1 1,-36 20,52-24,11-6,4-3,1 1,-1 0,0 0,0 0,0 0,1 0,-1 0,1 1,-4 2,5-4,0 0,0 0,0 1,0-1,0 0,0 0,0 1,0-1,0 0,0 0,0 0,0 1,0-1,1 0,-1 0,0 1,0-1,0 0,0 0,0 0,0 1,0-1,1 0,-1 0,0 0,0 0,0 0,1 1,-1-1,0 0,0 0,1 0,16 7,29 5,92 11,61-8,906 3,-866-19,1908-2,-2103 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2079-6997-47B8-B262-4ED5D2EA2D74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5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4416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320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257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692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157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5714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80CA-06EA-4D97-A1EC-F2A229B592C4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962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0CC4-6CA2-4A99-B83B-711E420D000E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8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5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8998-10EA-455D-8FDC-3EBC7E198582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1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E9B6-2EC2-45E6-A437-DCC674AAC4AF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1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4FF3-940D-4DDE-86D8-82D5A8663636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0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5261-7117-41BB-BB79-8C1909625493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28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04D7-DE7F-414C-8571-0012DE9EFCDB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00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8FF3-85EA-48E5-8D8C-1DB156807E49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48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3F94F13-1676-4B68-A383-661B657F6E63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2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CB83234-995D-4149-8E1E-BC120E9070D5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55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arn Windows PowerShell Commands for Web Developers">
            <a:extLst>
              <a:ext uri="{FF2B5EF4-FFF2-40B4-BE49-F238E27FC236}">
                <a16:creationId xmlns:a16="http://schemas.microsoft.com/office/drawing/2014/main" id="{A98D1E57-2DB3-47A6-98E4-F28AF6BA1B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38" b="1808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347C47-EF1D-4B02-906B-219155AD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227118"/>
            <a:ext cx="8676222" cy="3200400"/>
          </a:xfrm>
        </p:spPr>
        <p:txBody>
          <a:bodyPr>
            <a:normAutofit/>
          </a:bodyPr>
          <a:lstStyle/>
          <a:p>
            <a:r>
              <a:rPr lang="en-US" dirty="0"/>
              <a:t>Bicep </a:t>
            </a:r>
            <a:r>
              <a:rPr lang="en-US" dirty="0" err="1"/>
              <a:t>Powershell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503717"/>
            <a:ext cx="8676222" cy="1905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Justin Grote (@justinwgrote)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272C389-CCC6-4BE3-845F-2273C9C2F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60960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7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851D8FB-F839-47EB-A9C0-9F3EEBDD2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4800"/>
            <a:ext cx="9905998" cy="651641"/>
          </a:xfrm>
        </p:spPr>
        <p:txBody>
          <a:bodyPr/>
          <a:lstStyle/>
          <a:p>
            <a:pPr algn="ctr"/>
            <a:r>
              <a:rPr lang="en-US"/>
              <a:t>What is Bicep?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436C3B-6A1B-444E-B89E-A8CC0C0C3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434" y="1132719"/>
            <a:ext cx="6315956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1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851D8FB-F839-47EB-A9C0-9F3EEBDD2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4800"/>
            <a:ext cx="9905998" cy="651641"/>
          </a:xfrm>
        </p:spPr>
        <p:txBody>
          <a:bodyPr/>
          <a:lstStyle/>
          <a:p>
            <a:pPr algn="ctr"/>
            <a:r>
              <a:rPr lang="en-US"/>
              <a:t>What is Bicep?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436C3B-6A1B-444E-B89E-A8CC0C0C3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434" y="1132719"/>
            <a:ext cx="6315956" cy="54204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455B95-A116-48FD-926F-CA2AF8DE42A2}"/>
                  </a:ext>
                </a:extLst>
              </p14:cNvPr>
              <p14:cNvContentPartPr/>
              <p14:nvPr/>
            </p14:nvContentPartPr>
            <p14:xfrm>
              <a:off x="6744852" y="2873221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455B95-A116-48FD-926F-CA2AF8DE42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36212" y="286458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18B09C9C-6339-4157-8E0C-2D73C45FFF05}"/>
              </a:ext>
            </a:extLst>
          </p:cNvPr>
          <p:cNvGrpSpPr/>
          <p:nvPr/>
        </p:nvGrpSpPr>
        <p:grpSpPr>
          <a:xfrm>
            <a:off x="6543972" y="2612221"/>
            <a:ext cx="1026720" cy="83520"/>
            <a:chOff x="6543972" y="2612221"/>
            <a:chExt cx="1026720" cy="8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5C08BC6-87AC-4CDC-9B12-71DD6E90B764}"/>
                    </a:ext>
                  </a:extLst>
                </p14:cNvPr>
                <p14:cNvContentPartPr/>
                <p14:nvPr/>
              </p14:nvContentPartPr>
              <p14:xfrm>
                <a:off x="6543972" y="2624101"/>
                <a:ext cx="1026720" cy="71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5C08BC6-87AC-4CDC-9B12-71DD6E90B76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35332" y="2615101"/>
                  <a:ext cx="1044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CD30127-D6DC-4B1E-AC88-52CDDF4C2106}"/>
                    </a:ext>
                  </a:extLst>
                </p14:cNvPr>
                <p14:cNvContentPartPr/>
                <p14:nvPr/>
              </p14:nvContentPartPr>
              <p14:xfrm>
                <a:off x="7528572" y="2612221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CD30127-D6DC-4B1E-AC88-52CDDF4C210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19932" y="260322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14D10B9-209B-4AA3-9D34-FD2CCD3207D4}"/>
                  </a:ext>
                </a:extLst>
              </p14:cNvPr>
              <p14:cNvContentPartPr/>
              <p14:nvPr/>
            </p14:nvContentPartPr>
            <p14:xfrm>
              <a:off x="6413292" y="3883741"/>
              <a:ext cx="1857960" cy="131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14D10B9-209B-4AA3-9D34-FD2CCD3207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04292" y="3875101"/>
                <a:ext cx="1875600" cy="1486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9B4C3FF-4EE3-4C7D-AB2E-36992E324BCE}"/>
              </a:ext>
            </a:extLst>
          </p:cNvPr>
          <p:cNvSpPr txBox="1"/>
          <p:nvPr/>
        </p:nvSpPr>
        <p:spPr>
          <a:xfrm>
            <a:off x="6413292" y="2230483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Build-Bicep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420A1F-FF31-4CDE-90BF-7A7CB62F6BA0}"/>
              </a:ext>
            </a:extLst>
          </p:cNvPr>
          <p:cNvSpPr txBox="1"/>
          <p:nvPr/>
        </p:nvSpPr>
        <p:spPr>
          <a:xfrm>
            <a:off x="6359021" y="3549166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New-</a:t>
            </a:r>
            <a:r>
              <a:rPr lang="en-US" dirty="0" err="1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AzDeployment</a:t>
            </a:r>
            <a:endParaRPr lang="en-US" dirty="0">
              <a:solidFill>
                <a:srgbClr val="0070C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44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13FA-40B5-40CC-B1AA-5DE93001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>
                <a:solidFill>
                  <a:srgbClr val="00B0F0"/>
                </a:solidFill>
              </a:rPr>
              <a:t>Aka.ms/bicep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15E3B-4E03-4AA2-9391-1B255CF55614}"/>
              </a:ext>
            </a:extLst>
          </p:cNvPr>
          <p:cNvSpPr txBox="1"/>
          <p:nvPr/>
        </p:nvSpPr>
        <p:spPr>
          <a:xfrm>
            <a:off x="3408218" y="3170712"/>
            <a:ext cx="607089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Watch the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Get Up and Running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Do The Tutorial</a:t>
            </a:r>
          </a:p>
        </p:txBody>
      </p:sp>
    </p:spTree>
    <p:extLst>
      <p:ext uri="{BB962C8B-B14F-4D97-AF65-F5344CB8AC3E}">
        <p14:creationId xmlns:p14="http://schemas.microsoft.com/office/powerpoint/2010/main" val="3445410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ECF6D8-9EA4-45A1-AFEB-B7C326AF08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31</TotalTime>
  <Words>32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Cascadia Code</vt:lpstr>
      <vt:lpstr>Century Gothic</vt:lpstr>
      <vt:lpstr>Mesh</vt:lpstr>
      <vt:lpstr>Bicep Powershell</vt:lpstr>
      <vt:lpstr>What is Bicep?</vt:lpstr>
      <vt:lpstr>What is Bicep?</vt:lpstr>
      <vt:lpstr>Aka.ms/bicep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Bicep Powershell</dc:title>
  <dc:creator>Grote, Justin</dc:creator>
  <cp:lastModifiedBy>Grote, Justin</cp:lastModifiedBy>
  <cp:revision>5</cp:revision>
  <dcterms:created xsi:type="dcterms:W3CDTF">2021-03-27T21:54:26Z</dcterms:created>
  <dcterms:modified xsi:type="dcterms:W3CDTF">2021-03-27T22:26:17Z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