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74" r:id="rId2"/>
    <p:sldId id="280" r:id="rId3"/>
    <p:sldId id="281" r:id="rId4"/>
    <p:sldId id="265" r:id="rId5"/>
    <p:sldId id="286" r:id="rId6"/>
    <p:sldId id="291" r:id="rId7"/>
    <p:sldId id="292" r:id="rId8"/>
    <p:sldId id="293" r:id="rId9"/>
    <p:sldId id="285" r:id="rId10"/>
    <p:sldId id="266" r:id="rId11"/>
    <p:sldId id="294" r:id="rId12"/>
    <p:sldId id="295" r:id="rId13"/>
    <p:sldId id="288" r:id="rId14"/>
    <p:sldId id="261" r:id="rId15"/>
    <p:sldId id="298" r:id="rId16"/>
    <p:sldId id="299" r:id="rId17"/>
    <p:sldId id="267" r:id="rId18"/>
    <p:sldId id="269" r:id="rId19"/>
    <p:sldId id="287" r:id="rId20"/>
    <p:sldId id="272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0" b="0" i="0" u="none" strike="noStrike" cap="none" spc="-319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nsarada Favorit Book"/>
      </a:defRPr>
    </a:lvl1pPr>
    <a:lvl2pPr marL="0" marR="0" indent="228600" algn="l" defTabSz="825500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0" b="0" i="0" u="none" strike="noStrike" cap="none" spc="-319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nsarada Favorit Book"/>
      </a:defRPr>
    </a:lvl2pPr>
    <a:lvl3pPr marL="0" marR="0" indent="457200" algn="l" defTabSz="825500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0" b="0" i="0" u="none" strike="noStrike" cap="none" spc="-319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nsarada Favorit Book"/>
      </a:defRPr>
    </a:lvl3pPr>
    <a:lvl4pPr marL="0" marR="0" indent="685800" algn="l" defTabSz="825500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0" b="0" i="0" u="none" strike="noStrike" cap="none" spc="-319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nsarada Favorit Book"/>
      </a:defRPr>
    </a:lvl4pPr>
    <a:lvl5pPr marL="0" marR="0" indent="914400" algn="l" defTabSz="825500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0" b="0" i="0" u="none" strike="noStrike" cap="none" spc="-319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nsarada Favorit Book"/>
      </a:defRPr>
    </a:lvl5pPr>
    <a:lvl6pPr marL="0" marR="0" indent="1143000" algn="l" defTabSz="825500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0" b="0" i="0" u="none" strike="noStrike" cap="none" spc="-319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nsarada Favorit Book"/>
      </a:defRPr>
    </a:lvl6pPr>
    <a:lvl7pPr marL="0" marR="0" indent="1371600" algn="l" defTabSz="825500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0" b="0" i="0" u="none" strike="noStrike" cap="none" spc="-319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nsarada Favorit Book"/>
      </a:defRPr>
    </a:lvl7pPr>
    <a:lvl8pPr marL="0" marR="0" indent="1600200" algn="l" defTabSz="825500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0" b="0" i="0" u="none" strike="noStrike" cap="none" spc="-319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nsarada Favorit Book"/>
      </a:defRPr>
    </a:lvl8pPr>
    <a:lvl9pPr marL="0" marR="0" indent="1828800" algn="l" defTabSz="825500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0" b="0" i="0" u="none" strike="noStrike" cap="none" spc="-319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nsarada Favorit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9B82"/>
    <a:srgbClr val="9BDB9C"/>
    <a:srgbClr val="151515"/>
    <a:srgbClr val="FFFFFF"/>
    <a:srgbClr val="353535"/>
    <a:srgbClr val="000000"/>
    <a:srgbClr val="00A2FF"/>
    <a:srgbClr val="56CDAD"/>
    <a:srgbClr val="C9F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E97954-A162-4A2C-B42F-22841723158F}" v="393" dt="2023-07-24T17:57:59.78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nsarada Favorit Regular"/>
          <a:ea typeface="Ansarada Favorit Regular"/>
          <a:cs typeface="Ansarada Favorit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nsarada Favorit Bold"/>
          <a:ea typeface="Ansarada Favorit Bold"/>
          <a:cs typeface="Ansarada Favorit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Ansarada Favorit Regular"/>
          <a:ea typeface="Ansarada Favorit Regular"/>
          <a:cs typeface="Ansarada Favorit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nsarada Favorit Bold"/>
          <a:ea typeface="Ansarada Favorit Bold"/>
          <a:cs typeface="Ansarada Favorit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nsarada Favorit Regular"/>
          <a:ea typeface="Ansarada Favorit Regular"/>
          <a:cs typeface="Ansarada Favorit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Ansarada Favorit Medium"/>
          <a:ea typeface="Ansarada Favorit Medium"/>
          <a:cs typeface="Ansarada Favorit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Ansarada Favorit Regular"/>
          <a:ea typeface="Ansarada Favorit Regular"/>
          <a:cs typeface="Ansarada Favorit Regular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Ansarada Favorit Medium"/>
          <a:ea typeface="Ansarada Favorit Medium"/>
          <a:cs typeface="Ansarada Favorit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Ansarada Favorit Medium"/>
          <a:ea typeface="Ansarada Favorit Medium"/>
          <a:cs typeface="Ansarada Favorit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Ansarada Favorit Medium"/>
          <a:ea typeface="Ansarada Favorit Medium"/>
          <a:cs typeface="Ansarada Favorit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Ansarada Favorit Medium"/>
          <a:ea typeface="Ansarada Favorit Medium"/>
          <a:cs typeface="Ansarada Favorit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nsarada Favorit Regular"/>
          <a:ea typeface="Ansarada Favorit Regular"/>
          <a:cs typeface="Ansarada Favorit Regular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Ansarada Favorit Bold"/>
          <a:ea typeface="Ansarada Favorit Bold"/>
          <a:cs typeface="Ansarada Favorit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Ansarada Favorit Bold"/>
          <a:ea typeface="Ansarada Favorit Bold"/>
          <a:cs typeface="Ansarada Favorit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Ansarada Favorit Bold"/>
          <a:ea typeface="Ansarada Favorit Bold"/>
          <a:cs typeface="Ansarada Favorit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nsarada Favorit Regular"/>
          <a:ea typeface="Ansarada Favorit Regular"/>
          <a:cs typeface="Ansarada Favorit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Ansarada Favorit Bold"/>
          <a:ea typeface="Ansarada Favorit Bold"/>
          <a:cs typeface="Ansarada Favori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Ansarada Favorit Bold"/>
          <a:ea typeface="Ansarada Favorit Bold"/>
          <a:cs typeface="Ansarada Favori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Ansarada Favorit Bold"/>
          <a:ea typeface="Ansarada Favorit Bold"/>
          <a:cs typeface="Ansarada Favori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nsarada Favorit Regular"/>
          <a:ea typeface="Ansarada Favorit Regular"/>
          <a:cs typeface="Ansarada Favori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nsarada Favorit Bold"/>
          <a:ea typeface="Ansarada Favorit Bold"/>
          <a:cs typeface="Ansarada Favorit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nsarada Favorit Bold"/>
          <a:ea typeface="Ansarada Favorit Bold"/>
          <a:cs typeface="Ansarada Favorit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nsarada Favorit Bold"/>
          <a:ea typeface="Ansarada Favorit Bold"/>
          <a:cs typeface="Ansarada Favorit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699" autoAdjust="0"/>
  </p:normalViewPr>
  <p:slideViewPr>
    <p:cSldViewPr snapToGrid="0">
      <p:cViewPr varScale="1">
        <p:scale>
          <a:sx n="43" d="100"/>
          <a:sy n="43" d="100"/>
        </p:scale>
        <p:origin x="15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24" name="Shape 5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85800" latinLnBrk="0">
      <a:defRPr sz="2000">
        <a:latin typeface="Ansarada Favorit Regular"/>
        <a:ea typeface="Ansarada Favorit Regular"/>
        <a:cs typeface="Ansarada Favorit Regular"/>
        <a:sym typeface="Ansarada Favorit Regular"/>
      </a:defRPr>
    </a:lvl1pPr>
    <a:lvl2pPr indent="228600" defTabSz="685800" latinLnBrk="0">
      <a:defRPr sz="2000">
        <a:latin typeface="Ansarada Favorit Regular"/>
        <a:ea typeface="Ansarada Favorit Regular"/>
        <a:cs typeface="Ansarada Favorit Regular"/>
        <a:sym typeface="Ansarada Favorit Regular"/>
      </a:defRPr>
    </a:lvl2pPr>
    <a:lvl3pPr indent="457200" defTabSz="685800" latinLnBrk="0">
      <a:defRPr sz="2000">
        <a:latin typeface="Ansarada Favorit Regular"/>
        <a:ea typeface="Ansarada Favorit Regular"/>
        <a:cs typeface="Ansarada Favorit Regular"/>
        <a:sym typeface="Ansarada Favorit Regular"/>
      </a:defRPr>
    </a:lvl3pPr>
    <a:lvl4pPr indent="685800" defTabSz="685800" latinLnBrk="0">
      <a:defRPr sz="2000">
        <a:latin typeface="Ansarada Favorit Regular"/>
        <a:ea typeface="Ansarada Favorit Regular"/>
        <a:cs typeface="Ansarada Favorit Regular"/>
        <a:sym typeface="Ansarada Favorit Regular"/>
      </a:defRPr>
    </a:lvl4pPr>
    <a:lvl5pPr indent="914400" defTabSz="685800" latinLnBrk="0">
      <a:defRPr sz="2000">
        <a:latin typeface="Ansarada Favorit Regular"/>
        <a:ea typeface="Ansarada Favorit Regular"/>
        <a:cs typeface="Ansarada Favorit Regular"/>
        <a:sym typeface="Ansarada Favorit Regular"/>
      </a:defRPr>
    </a:lvl5pPr>
    <a:lvl6pPr indent="1143000" defTabSz="685800" latinLnBrk="0">
      <a:defRPr sz="2000">
        <a:latin typeface="Ansarada Favorit Regular"/>
        <a:ea typeface="Ansarada Favorit Regular"/>
        <a:cs typeface="Ansarada Favorit Regular"/>
        <a:sym typeface="Ansarada Favorit Regular"/>
      </a:defRPr>
    </a:lvl6pPr>
    <a:lvl7pPr indent="1371600" defTabSz="685800" latinLnBrk="0">
      <a:defRPr sz="2000">
        <a:latin typeface="Ansarada Favorit Regular"/>
        <a:ea typeface="Ansarada Favorit Regular"/>
        <a:cs typeface="Ansarada Favorit Regular"/>
        <a:sym typeface="Ansarada Favorit Regular"/>
      </a:defRPr>
    </a:lvl7pPr>
    <a:lvl8pPr indent="1600200" defTabSz="685800" latinLnBrk="0">
      <a:defRPr sz="2000">
        <a:latin typeface="Ansarada Favorit Regular"/>
        <a:ea typeface="Ansarada Favorit Regular"/>
        <a:cs typeface="Ansarada Favorit Regular"/>
        <a:sym typeface="Ansarada Favorit Regular"/>
      </a:defRPr>
    </a:lvl8pPr>
    <a:lvl9pPr indent="1828800" defTabSz="685800" latinLnBrk="0">
      <a:defRPr sz="2000">
        <a:latin typeface="Ansarada Favorit Regular"/>
        <a:ea typeface="Ansarada Favorit Regular"/>
        <a:cs typeface="Ansarada Favorit Regular"/>
        <a:sym typeface="Ansarada Favorit Regular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After very section I will make a naïve and simple demo which is obviously not recommended for production deployment</a:t>
            </a:r>
          </a:p>
        </p:txBody>
      </p:sp>
    </p:spTree>
    <p:extLst>
      <p:ext uri="{BB962C8B-B14F-4D97-AF65-F5344CB8AC3E}">
        <p14:creationId xmlns:p14="http://schemas.microsoft.com/office/powerpoint/2010/main" val="3687848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Other downside went using Nomad with containerize workload is that we have to covert tradition docker-compose which is support with Kubernetes.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cap="all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pPr>
            <a:r>
              <a:rPr lang="en-US" sz="2000" cap="none" dirty="0">
                <a:solidFill>
                  <a:schemeClr val="bg1">
                    <a:lumMod val="95000"/>
                  </a:schemeClr>
                </a:solidFill>
                <a:latin typeface="Ansarada Favorit Regular"/>
              </a:rPr>
              <a:t>Fedora </a:t>
            </a:r>
            <a:r>
              <a:rPr lang="en-US" sz="2000" cap="none" dirty="0" err="1">
                <a:solidFill>
                  <a:schemeClr val="bg1">
                    <a:lumMod val="95000"/>
                  </a:schemeClr>
                </a:solidFill>
                <a:latin typeface="Ansarada Favorit Regular"/>
              </a:rPr>
              <a:t>coreos's</a:t>
            </a:r>
            <a:r>
              <a:rPr lang="en-US" sz="2000" cap="none" dirty="0">
                <a:solidFill>
                  <a:schemeClr val="bg1">
                    <a:lumMod val="95000"/>
                  </a:schemeClr>
                </a:solidFill>
                <a:latin typeface="Ansarada Favorit Regular"/>
              </a:rPr>
              <a:t> update model might cause temporary workload disruptions if not correctly managed. 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cap="all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pPr>
            <a:endParaRPr lang="en-US" sz="2000" cap="none" dirty="0">
              <a:solidFill>
                <a:schemeClr val="bg1">
                  <a:lumMod val="95000"/>
                </a:schemeClr>
              </a:solidFill>
              <a:latin typeface="Ansarada Favorit Regular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cap="all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pPr>
            <a:r>
              <a:rPr lang="en-US" sz="2000" cap="none" dirty="0">
                <a:solidFill>
                  <a:schemeClr val="bg1">
                    <a:lumMod val="95000"/>
                  </a:schemeClr>
                </a:solidFill>
                <a:latin typeface="Ansarada Favorit Regular"/>
              </a:rPr>
              <a:t>Incompatible with standard docker-compose file, consume sometimes to translate to nomad jobs configuration.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cap="all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pPr>
            <a:endParaRPr lang="en-US" sz="2000" cap="none" dirty="0">
              <a:solidFill>
                <a:schemeClr val="bg1">
                  <a:lumMod val="95000"/>
                </a:schemeClr>
              </a:solidFill>
              <a:latin typeface="Ansarada Favorit Regular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cap="all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pPr>
            <a:r>
              <a:rPr lang="en-US" sz="2000" cap="none" dirty="0">
                <a:solidFill>
                  <a:schemeClr val="bg1">
                    <a:lumMod val="95000"/>
                  </a:schemeClr>
                </a:solidFill>
                <a:latin typeface="Ansarada Favorit Regular"/>
              </a:rPr>
              <a:t>Nomad lacks some advanced networking capabilities found in other orchestrators. To overcome this, you may need to integrate other tools like consul or third-party networking plugins.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261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sz="100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pPr>
            <a:r>
              <a:rPr lang="en-US" sz="2000" dirty="0"/>
              <a:t>Before going to the detail, I want to talk about the reason behind my decision.</a:t>
            </a:r>
          </a:p>
          <a:p>
            <a:pPr>
              <a:buFont typeface="Arial"/>
              <a:buChar char="•"/>
              <a:defRPr sz="100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pPr>
            <a:endParaRPr lang="en-US" sz="2000" dirty="0"/>
          </a:p>
          <a:p>
            <a:pPr>
              <a:buFont typeface="Arial"/>
              <a:buChar char="•"/>
              <a:defRPr sz="100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pPr>
            <a:r>
              <a:rPr lang="en-US" sz="2000" dirty="0"/>
              <a:t>In my quest to continually learn and experiment with new technologies, I've been tinkering with a home lab set up from a few old computers. It may not be a supercomputer cluster, just around 20 vCPUs, but let me tell you, it's a perfect playground for my tech explorations.</a:t>
            </a:r>
          </a:p>
          <a:p>
            <a:pPr>
              <a:buFont typeface="Arial"/>
              <a:buChar char="•"/>
              <a:defRPr sz="100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pPr>
            <a:endParaRPr lang="en-US" dirty="0"/>
          </a:p>
          <a:p>
            <a:pPr>
              <a:buFont typeface="Arial"/>
              <a:buChar char="•"/>
              <a:defRPr sz="100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pPr>
            <a:r>
              <a:rPr lang="en-US" sz="2000" dirty="0"/>
              <a:t>On this exciting journey, two pieces of technology have truly stood out and found a comfortable place in my home lab's infrastructure - Fedora CoreOS and </a:t>
            </a:r>
            <a:r>
              <a:rPr lang="en-US" sz="2000" dirty="0" err="1"/>
              <a:t>HashiCorp</a:t>
            </a:r>
            <a:r>
              <a:rPr lang="en-US" sz="2000" dirty="0"/>
              <a:t> Nomad. They may not be the usual suspects you'd find in a standard setup, but their lightweight design, impressive versatility, and surprisingly powerful capabilities have made them a joy to work with. So, come join me as I share my fascinating experiences and insights exploring Fedora CoreOS and Nomad in my humble yet wonderful home lab!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94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Fedora CoreOS is an open-source, minimal, and container-focused operating system (OS) that is designed for running containerized workloads. </a:t>
            </a: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It is now part of the Fedora Project, which is sponsored by Red Hat.</a:t>
            </a:r>
            <a:br>
              <a:rPr lang="en-US" sz="20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/>
              <a:t>This also serves as a backbone for the OpenShift cluster</a:t>
            </a: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sz="20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Container-Optimized: very light weight since it has enough dependency just to run container </a:t>
            </a: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Immutable Infrastructure: </a:t>
            </a:r>
            <a:r>
              <a:rPr lang="en-US" b="1" dirty="0"/>
              <a:t>an approach to managing services and software deployments on IT resources wherein components are replaced rather than changed</a:t>
            </a: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Provisioning automation :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via Ignition file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which I’m </a:t>
            </a: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</a:rPr>
              <a:t>gonna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 show you a demo in a few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60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19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Docker Swarm does not have full feature from an orchestration</a:t>
            </a:r>
          </a:p>
        </p:txBody>
      </p:sp>
    </p:spTree>
    <p:extLst>
      <p:ext uri="{BB962C8B-B14F-4D97-AF65-F5344CB8AC3E}">
        <p14:creationId xmlns:p14="http://schemas.microsoft.com/office/powerpoint/2010/main" val="2919349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REDHAT </a:t>
            </a:r>
            <a:r>
              <a:rPr lang="en-US" dirty="0" err="1"/>
              <a:t>openshift</a:t>
            </a:r>
            <a:r>
              <a:rPr lang="en-US" dirty="0"/>
              <a:t> is meh…. behind paywall</a:t>
            </a:r>
          </a:p>
        </p:txBody>
      </p:sp>
    </p:spTree>
    <p:extLst>
      <p:ext uri="{BB962C8B-B14F-4D97-AF65-F5344CB8AC3E}">
        <p14:creationId xmlns:p14="http://schemas.microsoft.com/office/powerpoint/2010/main" val="1057646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Nomad stand out to be a suitable tool for me.</a:t>
            </a:r>
          </a:p>
          <a:p>
            <a:pPr marL="342900" indent="-342900">
              <a:buFontTx/>
              <a:buChar char="-"/>
            </a:pPr>
            <a:r>
              <a:rPr lang="en-US" dirty="0"/>
              <a:t>I already know about HCL (the configuration language from </a:t>
            </a:r>
            <a:r>
              <a:rPr lang="en-US" dirty="0" err="1"/>
              <a:t>hashicorp</a:t>
            </a:r>
            <a:r>
              <a:rPr lang="en-US" dirty="0"/>
              <a:t> which in terraform, vagrant, packer)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Doesn't require a big learning curve -&gt;       This Simplicity Extends To Its Lightweight Operational Requirements.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453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Nomad stand alone itself has build-in some handy feature like services discovery and basic secret manager</a:t>
            </a:r>
          </a:p>
          <a:p>
            <a:r>
              <a:rPr lang="en-US" dirty="0"/>
              <a:t>But if you want to use something more advance then you need to introduce other in the </a:t>
            </a:r>
            <a:r>
              <a:rPr lang="en-US" dirty="0" err="1"/>
              <a:t>Hashicorp</a:t>
            </a:r>
            <a:r>
              <a:rPr lang="en-US" dirty="0"/>
              <a:t> stack</a:t>
            </a:r>
          </a:p>
          <a:p>
            <a:r>
              <a:rPr lang="en-US" dirty="0"/>
              <a:t>Such as Consul for services mesh</a:t>
            </a:r>
          </a:p>
          <a:p>
            <a:r>
              <a:rPr lang="en-US" dirty="0"/>
              <a:t>Vault for dynamic</a:t>
            </a:r>
            <a:r>
              <a:rPr lang="en-US" b="1" dirty="0"/>
              <a:t> secret or create TLS certificate to communicate between nomad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24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LOGO">
    <p:bg>
      <p:bgPr>
        <a:solidFill>
          <a:srgbClr val="C9F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908" y="5996503"/>
            <a:ext cx="1441894" cy="1454429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Welcome"/>
          <p:cNvSpPr txBox="1">
            <a:spLocks noGrp="1"/>
          </p:cNvSpPr>
          <p:nvPr>
            <p:ph type="body" idx="21"/>
          </p:nvPr>
        </p:nvSpPr>
        <p:spPr>
          <a:xfrm>
            <a:off x="4826000" y="1778000"/>
            <a:ext cx="18545383" cy="101643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16000" spc="-319">
                <a:solidFill>
                  <a:srgbClr val="FFFFFF"/>
                </a:solidFill>
                <a:latin typeface="+mj-lt"/>
                <a:ea typeface="+mj-ea"/>
                <a:cs typeface="+mj-cs"/>
                <a:sym typeface="Ansarada Favorit Book"/>
              </a:defRPr>
            </a:lvl1pPr>
          </a:lstStyle>
          <a:p>
            <a:r>
              <a:t>Welcome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4728" y="13081000"/>
            <a:ext cx="421844" cy="508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nsarada Favorit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UB TITLE 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"/>
          <p:cNvSpPr/>
          <p:nvPr/>
        </p:nvSpPr>
        <p:spPr>
          <a:xfrm>
            <a:off x="0" y="0"/>
            <a:ext cx="4318000" cy="13716000"/>
          </a:xfrm>
          <a:prstGeom prst="rect">
            <a:avLst/>
          </a:prstGeom>
          <a:solidFill>
            <a:srgbClr val="07070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pic>
        <p:nvPicPr>
          <p:cNvPr id="142" name="Image" descr="Imag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41" y="1018325"/>
            <a:ext cx="762001" cy="755924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Title Text"/>
          <p:cNvSpPr txBox="1">
            <a:spLocks noGrp="1"/>
          </p:cNvSpPr>
          <p:nvPr>
            <p:ph type="body" idx="21"/>
          </p:nvPr>
        </p:nvSpPr>
        <p:spPr>
          <a:xfrm>
            <a:off x="4826000" y="3804146"/>
            <a:ext cx="18545383" cy="8125553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4000"/>
              </a:spcBef>
              <a:buSzTx/>
              <a:buNone/>
              <a:defRPr sz="120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Title Text</a:t>
            </a:r>
          </a:p>
        </p:txBody>
      </p:sp>
      <p:sp>
        <p:nvSpPr>
          <p:cNvPr id="144" name="01. TITLE"/>
          <p:cNvSpPr txBox="1">
            <a:spLocks noGrp="1"/>
          </p:cNvSpPr>
          <p:nvPr>
            <p:ph type="body" sz="quarter" idx="22"/>
          </p:nvPr>
        </p:nvSpPr>
        <p:spPr>
          <a:xfrm>
            <a:off x="4820322" y="1010579"/>
            <a:ext cx="18537274" cy="7587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200" cap="all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01. TITLE</a:t>
            </a:r>
          </a:p>
        </p:txBody>
      </p:sp>
      <p:sp>
        <p:nvSpPr>
          <p:cNvPr id="145" name="Rectangle"/>
          <p:cNvSpPr/>
          <p:nvPr/>
        </p:nvSpPr>
        <p:spPr>
          <a:xfrm>
            <a:off x="4318000" y="0"/>
            <a:ext cx="12700" cy="13716000"/>
          </a:xfrm>
          <a:prstGeom prst="rect">
            <a:avLst/>
          </a:prstGeom>
          <a:solidFill>
            <a:srgbClr val="07070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4728" y="13081000"/>
            <a:ext cx="421844" cy="508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nsarada Favorit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"/>
          <p:cNvSpPr/>
          <p:nvPr/>
        </p:nvSpPr>
        <p:spPr>
          <a:xfrm>
            <a:off x="0" y="0"/>
            <a:ext cx="4318000" cy="13716000"/>
          </a:xfrm>
          <a:prstGeom prst="rect">
            <a:avLst/>
          </a:prstGeom>
          <a:solidFill>
            <a:srgbClr val="C9FB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sp>
        <p:nvSpPr>
          <p:cNvPr id="154" name="Heading…"/>
          <p:cNvSpPr txBox="1">
            <a:spLocks noGrp="1"/>
          </p:cNvSpPr>
          <p:nvPr>
            <p:ph type="body" idx="21"/>
          </p:nvPr>
        </p:nvSpPr>
        <p:spPr>
          <a:xfrm>
            <a:off x="4828421" y="1777735"/>
            <a:ext cx="18546475" cy="10160530"/>
          </a:xfrm>
          <a:prstGeom prst="rect">
            <a:avLst/>
          </a:prstGeom>
        </p:spPr>
        <p:txBody>
          <a:bodyPr anchor="t"/>
          <a:lstStyle/>
          <a:p>
            <a:pPr marL="0" indent="0">
              <a:lnSpc>
                <a:spcPct val="80000"/>
              </a:lnSpc>
              <a:spcBef>
                <a:spcPts val="6000"/>
              </a:spcBef>
              <a:buSzTx/>
              <a:buNone/>
              <a:defRPr sz="100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pPr>
            <a:r>
              <a:t>Heading</a:t>
            </a:r>
          </a:p>
          <a:p>
            <a:pPr marL="609600" indent="-609600">
              <a:spcBef>
                <a:spcPts val="1400"/>
              </a:spcBef>
              <a:buSzPct val="60000"/>
              <a:buAutoNum type="romanUcPeriod"/>
              <a:defRPr sz="36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pPr>
            <a:r>
              <a:t>Body Level One</a:t>
            </a:r>
          </a:p>
          <a:p>
            <a:pPr marL="1244600" lvl="1" indent="-609600">
              <a:spcBef>
                <a:spcPts val="1400"/>
              </a:spcBef>
              <a:buSzPct val="60000"/>
              <a:buAutoNum type="romanUcPeriod"/>
              <a:defRPr sz="36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pPr>
            <a:r>
              <a:t>Body Level Two</a:t>
            </a:r>
          </a:p>
          <a:p>
            <a:pPr marL="1879600" lvl="2" indent="-609600">
              <a:spcBef>
                <a:spcPts val="1400"/>
              </a:spcBef>
              <a:buSzPct val="60000"/>
              <a:buAutoNum type="romanUcPeriod"/>
              <a:defRPr sz="36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pPr>
            <a:r>
              <a:t>Body Level Three</a:t>
            </a:r>
          </a:p>
          <a:p>
            <a:pPr marL="2514600" lvl="3" indent="-609600">
              <a:spcBef>
                <a:spcPts val="1400"/>
              </a:spcBef>
              <a:buSzPct val="60000"/>
              <a:buAutoNum type="romanUcPeriod"/>
              <a:defRPr sz="36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pPr>
            <a:r>
              <a:t>Body Level Four</a:t>
            </a:r>
          </a:p>
        </p:txBody>
      </p:sp>
      <p:pic>
        <p:nvPicPr>
          <p:cNvPr id="15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51" y="1013799"/>
            <a:ext cx="758382" cy="764976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01. TITLE"/>
          <p:cNvSpPr txBox="1">
            <a:spLocks noGrp="1"/>
          </p:cNvSpPr>
          <p:nvPr>
            <p:ph type="body" sz="quarter" idx="22"/>
          </p:nvPr>
        </p:nvSpPr>
        <p:spPr>
          <a:xfrm>
            <a:off x="4820322" y="1010579"/>
            <a:ext cx="18537274" cy="7587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200" cap="all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01. TITLE</a:t>
            </a:r>
          </a:p>
        </p:txBody>
      </p:sp>
      <p:sp>
        <p:nvSpPr>
          <p:cNvPr id="157" name="Rectangle"/>
          <p:cNvSpPr/>
          <p:nvPr/>
        </p:nvSpPr>
        <p:spPr>
          <a:xfrm>
            <a:off x="4318000" y="0"/>
            <a:ext cx="12700" cy="13716000"/>
          </a:xfrm>
          <a:prstGeom prst="rect">
            <a:avLst/>
          </a:prstGeom>
          <a:solidFill>
            <a:srgbClr val="07070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4728" y="13081000"/>
            <a:ext cx="421844" cy="508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nsarada Favorit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"/>
          <p:cNvSpPr/>
          <p:nvPr/>
        </p:nvSpPr>
        <p:spPr>
          <a:xfrm>
            <a:off x="0" y="0"/>
            <a:ext cx="4318000" cy="13716000"/>
          </a:xfrm>
          <a:prstGeom prst="rect">
            <a:avLst/>
          </a:prstGeom>
          <a:solidFill>
            <a:srgbClr val="C9FB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sp>
        <p:nvSpPr>
          <p:cNvPr id="166" name="Heading…"/>
          <p:cNvSpPr txBox="1">
            <a:spLocks noGrp="1"/>
          </p:cNvSpPr>
          <p:nvPr>
            <p:ph type="body" idx="21"/>
          </p:nvPr>
        </p:nvSpPr>
        <p:spPr>
          <a:xfrm>
            <a:off x="4828421" y="1777735"/>
            <a:ext cx="18546475" cy="10160530"/>
          </a:xfrm>
          <a:prstGeom prst="rect">
            <a:avLst/>
          </a:prstGeom>
        </p:spPr>
        <p:txBody>
          <a:bodyPr anchor="t"/>
          <a:lstStyle/>
          <a:p>
            <a:pPr marL="0" indent="0">
              <a:lnSpc>
                <a:spcPct val="80000"/>
              </a:lnSpc>
              <a:spcBef>
                <a:spcPts val="6000"/>
              </a:spcBef>
              <a:buSzTx/>
              <a:buNone/>
              <a:defRPr sz="100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pPr>
            <a:r>
              <a:t>Heading</a:t>
            </a:r>
          </a:p>
          <a:p>
            <a:pPr marL="609600" indent="-609600">
              <a:spcBef>
                <a:spcPts val="1400"/>
              </a:spcBef>
              <a:buSzPct val="60000"/>
              <a:buAutoNum type="romanUcPeriod"/>
              <a:defRPr sz="36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pPr>
            <a:r>
              <a:t>Body Level One</a:t>
            </a:r>
          </a:p>
          <a:p>
            <a:pPr marL="1244600" lvl="1" indent="-609600">
              <a:spcBef>
                <a:spcPts val="1400"/>
              </a:spcBef>
              <a:buSzPct val="60000"/>
              <a:buAutoNum type="romanUcPeriod"/>
              <a:defRPr sz="36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pPr>
            <a:r>
              <a:t>Body Level Two</a:t>
            </a:r>
          </a:p>
          <a:p>
            <a:pPr marL="1879600" lvl="2" indent="-609600">
              <a:spcBef>
                <a:spcPts val="1400"/>
              </a:spcBef>
              <a:buSzPct val="60000"/>
              <a:buAutoNum type="romanUcPeriod"/>
              <a:defRPr sz="36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pPr>
            <a:r>
              <a:t>Body Level Three</a:t>
            </a:r>
          </a:p>
          <a:p>
            <a:pPr marL="2514600" lvl="3" indent="-609600">
              <a:spcBef>
                <a:spcPts val="1400"/>
              </a:spcBef>
              <a:buSzPct val="60000"/>
              <a:buAutoNum type="romanUcPeriod"/>
              <a:defRPr sz="36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pPr>
            <a:r>
              <a:t>Body Level Four</a:t>
            </a:r>
          </a:p>
        </p:txBody>
      </p:sp>
      <p:pic>
        <p:nvPicPr>
          <p:cNvPr id="16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51" y="1013799"/>
            <a:ext cx="758382" cy="764976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01. TITLE"/>
          <p:cNvSpPr txBox="1">
            <a:spLocks noGrp="1"/>
          </p:cNvSpPr>
          <p:nvPr>
            <p:ph type="body" sz="quarter" idx="22"/>
          </p:nvPr>
        </p:nvSpPr>
        <p:spPr>
          <a:xfrm>
            <a:off x="4820322" y="1010579"/>
            <a:ext cx="18537274" cy="7587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200" cap="all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01. TITLE</a:t>
            </a:r>
          </a:p>
        </p:txBody>
      </p:sp>
      <p:sp>
        <p:nvSpPr>
          <p:cNvPr id="169" name="Rectangle"/>
          <p:cNvSpPr/>
          <p:nvPr/>
        </p:nvSpPr>
        <p:spPr>
          <a:xfrm>
            <a:off x="4318000" y="0"/>
            <a:ext cx="12700" cy="13716000"/>
          </a:xfrm>
          <a:prstGeom prst="rect">
            <a:avLst/>
          </a:prstGeom>
          <a:solidFill>
            <a:srgbClr val="07070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sp>
        <p:nvSpPr>
          <p:cNvPr id="1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4728" y="13081000"/>
            <a:ext cx="421844" cy="508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nsarada Favorit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LL 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"/>
          <p:cNvSpPr/>
          <p:nvPr/>
        </p:nvSpPr>
        <p:spPr>
          <a:xfrm>
            <a:off x="0" y="0"/>
            <a:ext cx="4318000" cy="13716000"/>
          </a:xfrm>
          <a:prstGeom prst="rect">
            <a:avLst/>
          </a:prstGeom>
          <a:solidFill>
            <a:srgbClr val="C9FB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pic>
        <p:nvPicPr>
          <p:cNvPr id="17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51" y="1013799"/>
            <a:ext cx="758382" cy="764976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Rectangle"/>
          <p:cNvSpPr/>
          <p:nvPr/>
        </p:nvSpPr>
        <p:spPr>
          <a:xfrm>
            <a:off x="4318000" y="0"/>
            <a:ext cx="12700" cy="13716000"/>
          </a:xfrm>
          <a:prstGeom prst="rect">
            <a:avLst/>
          </a:prstGeom>
          <a:solidFill>
            <a:srgbClr val="07070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grpSp>
        <p:nvGrpSpPr>
          <p:cNvPr id="182" name="Group"/>
          <p:cNvGrpSpPr/>
          <p:nvPr/>
        </p:nvGrpSpPr>
        <p:grpSpPr>
          <a:xfrm>
            <a:off x="10928085" y="4064793"/>
            <a:ext cx="6616702" cy="8636001"/>
            <a:chOff x="0" y="0"/>
            <a:chExt cx="6616700" cy="8636000"/>
          </a:xfrm>
        </p:grpSpPr>
        <p:sp>
          <p:nvSpPr>
            <p:cNvPr id="180" name="Rectangle"/>
            <p:cNvSpPr/>
            <p:nvPr/>
          </p:nvSpPr>
          <p:spPr>
            <a:xfrm>
              <a:off x="0" y="0"/>
              <a:ext cx="12700" cy="8636000"/>
            </a:xfrm>
            <a:prstGeom prst="rect">
              <a:avLst/>
            </a:prstGeom>
            <a:solidFill>
              <a:srgbClr val="07070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spc="0">
                  <a:latin typeface="Ansarada Favorit Medium"/>
                  <a:ea typeface="Ansarada Favorit Medium"/>
                  <a:cs typeface="Ansarada Favorit Medium"/>
                  <a:sym typeface="Ansarada Favorit Medium"/>
                </a:defRPr>
              </a:pPr>
              <a:endParaRPr/>
            </a:p>
          </p:txBody>
        </p:sp>
        <p:sp>
          <p:nvSpPr>
            <p:cNvPr id="181" name="Rectangle"/>
            <p:cNvSpPr/>
            <p:nvPr/>
          </p:nvSpPr>
          <p:spPr>
            <a:xfrm>
              <a:off x="6604000" y="0"/>
              <a:ext cx="12701" cy="8636000"/>
            </a:xfrm>
            <a:prstGeom prst="rect">
              <a:avLst/>
            </a:prstGeom>
            <a:solidFill>
              <a:srgbClr val="07070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spc="0">
                  <a:latin typeface="Ansarada Favorit Medium"/>
                  <a:ea typeface="Ansarada Favorit Medium"/>
                  <a:cs typeface="Ansarada Favorit Medium"/>
                  <a:sym typeface="Ansarada Favorit Medium"/>
                </a:defRPr>
              </a:pPr>
              <a:endParaRPr/>
            </a:p>
          </p:txBody>
        </p:sp>
      </p:grpSp>
      <p:sp>
        <p:nvSpPr>
          <p:cNvPr id="183" name="Heading"/>
          <p:cNvSpPr txBox="1">
            <a:spLocks noGrp="1"/>
          </p:cNvSpPr>
          <p:nvPr>
            <p:ph type="body" sz="quarter" idx="21"/>
          </p:nvPr>
        </p:nvSpPr>
        <p:spPr>
          <a:xfrm>
            <a:off x="4828421" y="1777735"/>
            <a:ext cx="18546475" cy="202766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6000"/>
              </a:spcBef>
              <a:buSzTx/>
              <a:buNone/>
              <a:defRPr sz="100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Heading</a:t>
            </a:r>
          </a:p>
        </p:txBody>
      </p:sp>
      <p:sp>
        <p:nvSpPr>
          <p:cNvPr id="184" name="01. TITLE"/>
          <p:cNvSpPr txBox="1">
            <a:spLocks noGrp="1"/>
          </p:cNvSpPr>
          <p:nvPr>
            <p:ph type="body" sz="quarter" idx="22"/>
          </p:nvPr>
        </p:nvSpPr>
        <p:spPr>
          <a:xfrm>
            <a:off x="4820322" y="1010579"/>
            <a:ext cx="18537274" cy="7587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200" cap="all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01. TITLE</a:t>
            </a:r>
          </a:p>
        </p:txBody>
      </p:sp>
      <p:sp>
        <p:nvSpPr>
          <p:cNvPr id="185" name="Point"/>
          <p:cNvSpPr txBox="1">
            <a:spLocks noGrp="1"/>
          </p:cNvSpPr>
          <p:nvPr>
            <p:ph type="body" sz="quarter" idx="23"/>
          </p:nvPr>
        </p:nvSpPr>
        <p:spPr>
          <a:xfrm>
            <a:off x="4821150" y="4063735"/>
            <a:ext cx="5591086" cy="68580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4000"/>
              </a:spcBef>
              <a:buSzTx/>
              <a:buNone/>
              <a:defRPr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Point</a:t>
            </a:r>
          </a:p>
        </p:txBody>
      </p:sp>
      <p:sp>
        <p:nvSpPr>
          <p:cNvPr id="186" name="Point"/>
          <p:cNvSpPr txBox="1">
            <a:spLocks noGrp="1"/>
          </p:cNvSpPr>
          <p:nvPr>
            <p:ph type="body" sz="quarter" idx="24"/>
          </p:nvPr>
        </p:nvSpPr>
        <p:spPr>
          <a:xfrm>
            <a:off x="11440893" y="4063735"/>
            <a:ext cx="5591086" cy="68580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4000"/>
              </a:spcBef>
              <a:buSzTx/>
              <a:buNone/>
              <a:defRPr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Point</a:t>
            </a:r>
          </a:p>
        </p:txBody>
      </p:sp>
      <p:sp>
        <p:nvSpPr>
          <p:cNvPr id="187" name="Point"/>
          <p:cNvSpPr txBox="1">
            <a:spLocks noGrp="1"/>
          </p:cNvSpPr>
          <p:nvPr>
            <p:ph type="body" sz="quarter" idx="25"/>
          </p:nvPr>
        </p:nvSpPr>
        <p:spPr>
          <a:xfrm>
            <a:off x="18060637" y="4063735"/>
            <a:ext cx="5591086" cy="68580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4000"/>
              </a:spcBef>
              <a:buSzTx/>
              <a:buNone/>
              <a:defRPr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Point</a:t>
            </a:r>
          </a:p>
        </p:txBody>
      </p:sp>
      <p:sp>
        <p:nvSpPr>
          <p:cNvPr id="188" name="A"/>
          <p:cNvSpPr txBox="1">
            <a:spLocks noGrp="1"/>
          </p:cNvSpPr>
          <p:nvPr>
            <p:ph type="body" sz="quarter" idx="26"/>
          </p:nvPr>
        </p:nvSpPr>
        <p:spPr>
          <a:xfrm>
            <a:off x="4821150" y="11944119"/>
            <a:ext cx="5591086" cy="76497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200" cap="all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A</a:t>
            </a:r>
          </a:p>
        </p:txBody>
      </p:sp>
      <p:sp>
        <p:nvSpPr>
          <p:cNvPr id="189" name="B"/>
          <p:cNvSpPr txBox="1">
            <a:spLocks noGrp="1"/>
          </p:cNvSpPr>
          <p:nvPr>
            <p:ph type="body" sz="quarter" idx="27"/>
          </p:nvPr>
        </p:nvSpPr>
        <p:spPr>
          <a:xfrm>
            <a:off x="11440893" y="11944119"/>
            <a:ext cx="5591086" cy="76497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200" cap="all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B</a:t>
            </a:r>
          </a:p>
        </p:txBody>
      </p:sp>
      <p:sp>
        <p:nvSpPr>
          <p:cNvPr id="190" name="C"/>
          <p:cNvSpPr txBox="1">
            <a:spLocks noGrp="1"/>
          </p:cNvSpPr>
          <p:nvPr>
            <p:ph type="body" sz="quarter" idx="28"/>
          </p:nvPr>
        </p:nvSpPr>
        <p:spPr>
          <a:xfrm>
            <a:off x="18060637" y="11944119"/>
            <a:ext cx="5591086" cy="76497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200" cap="all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C</a:t>
            </a:r>
          </a:p>
        </p:txBody>
      </p:sp>
      <p:sp>
        <p:nvSpPr>
          <p:cNvPr id="1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4728" y="13081000"/>
            <a:ext cx="421844" cy="508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nsarada Favorit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LL OUT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"/>
          <p:cNvSpPr/>
          <p:nvPr/>
        </p:nvSpPr>
        <p:spPr>
          <a:xfrm>
            <a:off x="0" y="0"/>
            <a:ext cx="4318000" cy="13716000"/>
          </a:xfrm>
          <a:prstGeom prst="rect">
            <a:avLst/>
          </a:prstGeom>
          <a:solidFill>
            <a:srgbClr val="C9FB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pic>
        <p:nvPicPr>
          <p:cNvPr id="19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51" y="1013799"/>
            <a:ext cx="758382" cy="764976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Rectangle"/>
          <p:cNvSpPr/>
          <p:nvPr/>
        </p:nvSpPr>
        <p:spPr>
          <a:xfrm>
            <a:off x="4318000" y="0"/>
            <a:ext cx="12700" cy="13716000"/>
          </a:xfrm>
          <a:prstGeom prst="rect">
            <a:avLst/>
          </a:prstGeom>
          <a:solidFill>
            <a:srgbClr val="07070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sp>
        <p:nvSpPr>
          <p:cNvPr id="201" name="Heading"/>
          <p:cNvSpPr txBox="1">
            <a:spLocks noGrp="1"/>
          </p:cNvSpPr>
          <p:nvPr>
            <p:ph type="body" sz="quarter" idx="21"/>
          </p:nvPr>
        </p:nvSpPr>
        <p:spPr>
          <a:xfrm>
            <a:off x="4828421" y="1777735"/>
            <a:ext cx="18546475" cy="202766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6000"/>
              </a:spcBef>
              <a:buSzTx/>
              <a:buNone/>
              <a:defRPr sz="100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Heading</a:t>
            </a:r>
          </a:p>
        </p:txBody>
      </p:sp>
      <p:sp>
        <p:nvSpPr>
          <p:cNvPr id="202" name="01. TITLE"/>
          <p:cNvSpPr txBox="1">
            <a:spLocks noGrp="1"/>
          </p:cNvSpPr>
          <p:nvPr>
            <p:ph type="body" sz="quarter" idx="22"/>
          </p:nvPr>
        </p:nvSpPr>
        <p:spPr>
          <a:xfrm>
            <a:off x="4820322" y="1010579"/>
            <a:ext cx="18537274" cy="7587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2000"/>
              </a:spcBef>
              <a:buSzTx/>
              <a:buNone/>
              <a:defRPr sz="3200" cap="all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01. TITLE</a:t>
            </a:r>
          </a:p>
        </p:txBody>
      </p:sp>
      <p:sp>
        <p:nvSpPr>
          <p:cNvPr id="203" name="Point"/>
          <p:cNvSpPr txBox="1">
            <a:spLocks noGrp="1"/>
          </p:cNvSpPr>
          <p:nvPr>
            <p:ph type="body" sz="quarter" idx="23"/>
          </p:nvPr>
        </p:nvSpPr>
        <p:spPr>
          <a:xfrm>
            <a:off x="4821150" y="4063735"/>
            <a:ext cx="3307070" cy="685800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400"/>
              </a:spcBef>
              <a:buSzTx/>
              <a:buNone/>
              <a:defRPr sz="36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Point</a:t>
            </a:r>
          </a:p>
        </p:txBody>
      </p:sp>
      <p:sp>
        <p:nvSpPr>
          <p:cNvPr id="204" name="A"/>
          <p:cNvSpPr txBox="1">
            <a:spLocks noGrp="1"/>
          </p:cNvSpPr>
          <p:nvPr>
            <p:ph type="body" sz="quarter" idx="24"/>
          </p:nvPr>
        </p:nvSpPr>
        <p:spPr>
          <a:xfrm>
            <a:off x="4821150" y="11944119"/>
            <a:ext cx="3307070" cy="76497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2000"/>
              </a:spcBef>
              <a:buSzTx/>
              <a:buNone/>
              <a:defRPr sz="3200" cap="all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A</a:t>
            </a:r>
          </a:p>
        </p:txBody>
      </p:sp>
      <p:sp>
        <p:nvSpPr>
          <p:cNvPr id="205" name="Rectangle"/>
          <p:cNvSpPr/>
          <p:nvPr/>
        </p:nvSpPr>
        <p:spPr>
          <a:xfrm>
            <a:off x="8267700" y="4064793"/>
            <a:ext cx="12700" cy="8636001"/>
          </a:xfrm>
          <a:prstGeom prst="rect">
            <a:avLst/>
          </a:prstGeom>
          <a:solidFill>
            <a:srgbClr val="07070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sp>
        <p:nvSpPr>
          <p:cNvPr id="206" name="Point"/>
          <p:cNvSpPr txBox="1">
            <a:spLocks noGrp="1"/>
          </p:cNvSpPr>
          <p:nvPr>
            <p:ph type="body" sz="quarter" idx="25"/>
          </p:nvPr>
        </p:nvSpPr>
        <p:spPr>
          <a:xfrm>
            <a:off x="8529550" y="4063735"/>
            <a:ext cx="3307071" cy="685800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400"/>
              </a:spcBef>
              <a:buSzTx/>
              <a:buNone/>
              <a:defRPr sz="36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Point</a:t>
            </a:r>
          </a:p>
        </p:txBody>
      </p:sp>
      <p:sp>
        <p:nvSpPr>
          <p:cNvPr id="207" name="B"/>
          <p:cNvSpPr txBox="1">
            <a:spLocks noGrp="1"/>
          </p:cNvSpPr>
          <p:nvPr>
            <p:ph type="body" sz="quarter" idx="26"/>
          </p:nvPr>
        </p:nvSpPr>
        <p:spPr>
          <a:xfrm>
            <a:off x="8529550" y="11944119"/>
            <a:ext cx="3307071" cy="76497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2000"/>
              </a:spcBef>
              <a:buSzTx/>
              <a:buNone/>
              <a:defRPr sz="3200" cap="all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B</a:t>
            </a:r>
          </a:p>
        </p:txBody>
      </p:sp>
      <p:sp>
        <p:nvSpPr>
          <p:cNvPr id="208" name="Rectangle"/>
          <p:cNvSpPr/>
          <p:nvPr/>
        </p:nvSpPr>
        <p:spPr>
          <a:xfrm>
            <a:off x="11976100" y="4064793"/>
            <a:ext cx="12700" cy="8636001"/>
          </a:xfrm>
          <a:prstGeom prst="rect">
            <a:avLst/>
          </a:prstGeom>
          <a:solidFill>
            <a:srgbClr val="07070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sp>
        <p:nvSpPr>
          <p:cNvPr id="209" name="Point"/>
          <p:cNvSpPr txBox="1">
            <a:spLocks noGrp="1"/>
          </p:cNvSpPr>
          <p:nvPr>
            <p:ph type="body" sz="quarter" idx="27"/>
          </p:nvPr>
        </p:nvSpPr>
        <p:spPr>
          <a:xfrm>
            <a:off x="12245033" y="4063735"/>
            <a:ext cx="3307071" cy="685800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400"/>
              </a:spcBef>
              <a:buSzTx/>
              <a:buNone/>
              <a:defRPr sz="36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Point</a:t>
            </a:r>
          </a:p>
        </p:txBody>
      </p:sp>
      <p:sp>
        <p:nvSpPr>
          <p:cNvPr id="210" name="C"/>
          <p:cNvSpPr txBox="1">
            <a:spLocks noGrp="1"/>
          </p:cNvSpPr>
          <p:nvPr>
            <p:ph type="body" sz="quarter" idx="28"/>
          </p:nvPr>
        </p:nvSpPr>
        <p:spPr>
          <a:xfrm>
            <a:off x="12245033" y="11944119"/>
            <a:ext cx="3307071" cy="76497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2000"/>
              </a:spcBef>
              <a:buSzTx/>
              <a:buNone/>
              <a:defRPr sz="3200" cap="all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C</a:t>
            </a:r>
          </a:p>
        </p:txBody>
      </p:sp>
      <p:sp>
        <p:nvSpPr>
          <p:cNvPr id="211" name="Rectangle"/>
          <p:cNvSpPr/>
          <p:nvPr/>
        </p:nvSpPr>
        <p:spPr>
          <a:xfrm>
            <a:off x="15691583" y="4064793"/>
            <a:ext cx="12701" cy="8636001"/>
          </a:xfrm>
          <a:prstGeom prst="rect">
            <a:avLst/>
          </a:prstGeom>
          <a:solidFill>
            <a:srgbClr val="07070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sp>
        <p:nvSpPr>
          <p:cNvPr id="212" name="Point"/>
          <p:cNvSpPr txBox="1">
            <a:spLocks noGrp="1"/>
          </p:cNvSpPr>
          <p:nvPr>
            <p:ph type="body" sz="quarter" idx="29"/>
          </p:nvPr>
        </p:nvSpPr>
        <p:spPr>
          <a:xfrm>
            <a:off x="15938500" y="4063735"/>
            <a:ext cx="3307070" cy="685800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400"/>
              </a:spcBef>
              <a:buSzTx/>
              <a:buNone/>
              <a:defRPr sz="36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Point</a:t>
            </a:r>
          </a:p>
        </p:txBody>
      </p:sp>
      <p:sp>
        <p:nvSpPr>
          <p:cNvPr id="213" name="D"/>
          <p:cNvSpPr txBox="1">
            <a:spLocks noGrp="1"/>
          </p:cNvSpPr>
          <p:nvPr>
            <p:ph type="body" sz="quarter" idx="30"/>
          </p:nvPr>
        </p:nvSpPr>
        <p:spPr>
          <a:xfrm>
            <a:off x="15938500" y="11944119"/>
            <a:ext cx="3307070" cy="76497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2000"/>
              </a:spcBef>
              <a:buSzTx/>
              <a:buNone/>
              <a:defRPr sz="3200" cap="all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D</a:t>
            </a:r>
          </a:p>
        </p:txBody>
      </p:sp>
      <p:sp>
        <p:nvSpPr>
          <p:cNvPr id="214" name="Rectangle"/>
          <p:cNvSpPr/>
          <p:nvPr/>
        </p:nvSpPr>
        <p:spPr>
          <a:xfrm>
            <a:off x="19385049" y="4064793"/>
            <a:ext cx="12701" cy="8636001"/>
          </a:xfrm>
          <a:prstGeom prst="rect">
            <a:avLst/>
          </a:prstGeom>
          <a:solidFill>
            <a:srgbClr val="07070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sp>
        <p:nvSpPr>
          <p:cNvPr id="215" name="Point"/>
          <p:cNvSpPr txBox="1">
            <a:spLocks noGrp="1"/>
          </p:cNvSpPr>
          <p:nvPr>
            <p:ph type="body" sz="quarter" idx="31"/>
          </p:nvPr>
        </p:nvSpPr>
        <p:spPr>
          <a:xfrm>
            <a:off x="19666419" y="4063735"/>
            <a:ext cx="3307071" cy="685800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400"/>
              </a:spcBef>
              <a:buSzTx/>
              <a:buNone/>
              <a:defRPr sz="36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Point</a:t>
            </a:r>
          </a:p>
        </p:txBody>
      </p:sp>
      <p:sp>
        <p:nvSpPr>
          <p:cNvPr id="216" name="E"/>
          <p:cNvSpPr txBox="1">
            <a:spLocks noGrp="1"/>
          </p:cNvSpPr>
          <p:nvPr>
            <p:ph type="body" sz="quarter" idx="32"/>
          </p:nvPr>
        </p:nvSpPr>
        <p:spPr>
          <a:xfrm>
            <a:off x="19666419" y="11944119"/>
            <a:ext cx="3307071" cy="76497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2000"/>
              </a:spcBef>
              <a:buSzTx/>
              <a:buNone/>
              <a:defRPr sz="3200" cap="all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E</a:t>
            </a:r>
          </a:p>
        </p:txBody>
      </p:sp>
      <p:sp>
        <p:nvSpPr>
          <p:cNvPr id="2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4728" y="13081000"/>
            <a:ext cx="421844" cy="508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nsarada Favorit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LL OUTS 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Rectangle"/>
          <p:cNvSpPr/>
          <p:nvPr/>
        </p:nvSpPr>
        <p:spPr>
          <a:xfrm>
            <a:off x="0" y="0"/>
            <a:ext cx="4318000" cy="13716000"/>
          </a:xfrm>
          <a:prstGeom prst="rect">
            <a:avLst/>
          </a:prstGeom>
          <a:solidFill>
            <a:srgbClr val="07070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pic>
        <p:nvPicPr>
          <p:cNvPr id="225" name="Image" descr="Imag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41" y="1018325"/>
            <a:ext cx="762001" cy="755924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Rectangle"/>
          <p:cNvSpPr/>
          <p:nvPr/>
        </p:nvSpPr>
        <p:spPr>
          <a:xfrm>
            <a:off x="4318000" y="0"/>
            <a:ext cx="12700" cy="13716000"/>
          </a:xfrm>
          <a:prstGeom prst="rect">
            <a:avLst/>
          </a:prstGeom>
          <a:solidFill>
            <a:srgbClr val="07070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grpSp>
        <p:nvGrpSpPr>
          <p:cNvPr id="229" name="Group"/>
          <p:cNvGrpSpPr/>
          <p:nvPr/>
        </p:nvGrpSpPr>
        <p:grpSpPr>
          <a:xfrm>
            <a:off x="10928085" y="4064793"/>
            <a:ext cx="6616702" cy="8636001"/>
            <a:chOff x="0" y="0"/>
            <a:chExt cx="6616700" cy="8636000"/>
          </a:xfrm>
        </p:grpSpPr>
        <p:sp>
          <p:nvSpPr>
            <p:cNvPr id="227" name="Rectangle"/>
            <p:cNvSpPr/>
            <p:nvPr/>
          </p:nvSpPr>
          <p:spPr>
            <a:xfrm>
              <a:off x="0" y="0"/>
              <a:ext cx="12700" cy="8636000"/>
            </a:xfrm>
            <a:prstGeom prst="rect">
              <a:avLst/>
            </a:prstGeom>
            <a:solidFill>
              <a:srgbClr val="07070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spc="0">
                  <a:latin typeface="Ansarada Favorit Medium"/>
                  <a:ea typeface="Ansarada Favorit Medium"/>
                  <a:cs typeface="Ansarada Favorit Medium"/>
                  <a:sym typeface="Ansarada Favorit Medium"/>
                </a:defRPr>
              </a:pPr>
              <a:endParaRPr/>
            </a:p>
          </p:txBody>
        </p:sp>
        <p:sp>
          <p:nvSpPr>
            <p:cNvPr id="228" name="Rectangle"/>
            <p:cNvSpPr/>
            <p:nvPr/>
          </p:nvSpPr>
          <p:spPr>
            <a:xfrm>
              <a:off x="6604000" y="0"/>
              <a:ext cx="12701" cy="8636000"/>
            </a:xfrm>
            <a:prstGeom prst="rect">
              <a:avLst/>
            </a:prstGeom>
            <a:solidFill>
              <a:srgbClr val="07070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spc="0">
                  <a:latin typeface="Ansarada Favorit Medium"/>
                  <a:ea typeface="Ansarada Favorit Medium"/>
                  <a:cs typeface="Ansarada Favorit Medium"/>
                  <a:sym typeface="Ansarada Favorit Medium"/>
                </a:defRPr>
              </a:pPr>
              <a:endParaRPr/>
            </a:p>
          </p:txBody>
        </p:sp>
      </p:grpSp>
      <p:sp>
        <p:nvSpPr>
          <p:cNvPr id="230" name="Heading"/>
          <p:cNvSpPr txBox="1">
            <a:spLocks noGrp="1"/>
          </p:cNvSpPr>
          <p:nvPr>
            <p:ph type="body" sz="quarter" idx="21"/>
          </p:nvPr>
        </p:nvSpPr>
        <p:spPr>
          <a:xfrm>
            <a:off x="4828421" y="1777735"/>
            <a:ext cx="18546475" cy="202766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6000"/>
              </a:spcBef>
              <a:buSzTx/>
              <a:buNone/>
              <a:defRPr sz="100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Heading</a:t>
            </a:r>
          </a:p>
        </p:txBody>
      </p:sp>
      <p:sp>
        <p:nvSpPr>
          <p:cNvPr id="231" name="01. TITLE"/>
          <p:cNvSpPr txBox="1">
            <a:spLocks noGrp="1"/>
          </p:cNvSpPr>
          <p:nvPr>
            <p:ph type="body" sz="quarter" idx="22"/>
          </p:nvPr>
        </p:nvSpPr>
        <p:spPr>
          <a:xfrm>
            <a:off x="4820322" y="1010579"/>
            <a:ext cx="18537274" cy="7587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200" cap="all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01. TITLE</a:t>
            </a:r>
          </a:p>
        </p:txBody>
      </p:sp>
      <p:sp>
        <p:nvSpPr>
          <p:cNvPr id="232" name="Point"/>
          <p:cNvSpPr txBox="1">
            <a:spLocks noGrp="1"/>
          </p:cNvSpPr>
          <p:nvPr>
            <p:ph type="body" sz="quarter" idx="23"/>
          </p:nvPr>
        </p:nvSpPr>
        <p:spPr>
          <a:xfrm>
            <a:off x="4821150" y="4063735"/>
            <a:ext cx="5591086" cy="68580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4000"/>
              </a:spcBef>
              <a:buSzTx/>
              <a:buNone/>
              <a:defRPr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Point</a:t>
            </a:r>
          </a:p>
        </p:txBody>
      </p:sp>
      <p:sp>
        <p:nvSpPr>
          <p:cNvPr id="233" name="Point"/>
          <p:cNvSpPr txBox="1">
            <a:spLocks noGrp="1"/>
          </p:cNvSpPr>
          <p:nvPr>
            <p:ph type="body" sz="quarter" idx="24"/>
          </p:nvPr>
        </p:nvSpPr>
        <p:spPr>
          <a:xfrm>
            <a:off x="11440893" y="4063735"/>
            <a:ext cx="5591086" cy="68580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4000"/>
              </a:spcBef>
              <a:buSzTx/>
              <a:buNone/>
              <a:defRPr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Point</a:t>
            </a:r>
          </a:p>
        </p:txBody>
      </p:sp>
      <p:sp>
        <p:nvSpPr>
          <p:cNvPr id="234" name="Point"/>
          <p:cNvSpPr txBox="1">
            <a:spLocks noGrp="1"/>
          </p:cNvSpPr>
          <p:nvPr>
            <p:ph type="body" sz="quarter" idx="25"/>
          </p:nvPr>
        </p:nvSpPr>
        <p:spPr>
          <a:xfrm>
            <a:off x="18060637" y="4063735"/>
            <a:ext cx="5591086" cy="68580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4000"/>
              </a:spcBef>
              <a:buSzTx/>
              <a:buNone/>
              <a:defRPr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Point</a:t>
            </a:r>
          </a:p>
        </p:txBody>
      </p:sp>
      <p:sp>
        <p:nvSpPr>
          <p:cNvPr id="235" name="A"/>
          <p:cNvSpPr txBox="1">
            <a:spLocks noGrp="1"/>
          </p:cNvSpPr>
          <p:nvPr>
            <p:ph type="body" sz="quarter" idx="26"/>
          </p:nvPr>
        </p:nvSpPr>
        <p:spPr>
          <a:xfrm>
            <a:off x="4821150" y="11944119"/>
            <a:ext cx="5591086" cy="76497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200" cap="all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A</a:t>
            </a:r>
          </a:p>
        </p:txBody>
      </p:sp>
      <p:sp>
        <p:nvSpPr>
          <p:cNvPr id="236" name="B"/>
          <p:cNvSpPr txBox="1">
            <a:spLocks noGrp="1"/>
          </p:cNvSpPr>
          <p:nvPr>
            <p:ph type="body" sz="quarter" idx="27"/>
          </p:nvPr>
        </p:nvSpPr>
        <p:spPr>
          <a:xfrm>
            <a:off x="11440893" y="11944119"/>
            <a:ext cx="5591086" cy="76497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200" cap="all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B</a:t>
            </a:r>
          </a:p>
        </p:txBody>
      </p:sp>
      <p:sp>
        <p:nvSpPr>
          <p:cNvPr id="237" name="C"/>
          <p:cNvSpPr txBox="1">
            <a:spLocks noGrp="1"/>
          </p:cNvSpPr>
          <p:nvPr>
            <p:ph type="body" sz="quarter" idx="28"/>
          </p:nvPr>
        </p:nvSpPr>
        <p:spPr>
          <a:xfrm>
            <a:off x="18060637" y="11944119"/>
            <a:ext cx="5591086" cy="76497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200" cap="all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C</a:t>
            </a:r>
          </a:p>
        </p:txBody>
      </p:sp>
      <p:sp>
        <p:nvSpPr>
          <p:cNvPr id="2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4728" y="13081000"/>
            <a:ext cx="421844" cy="508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nsarada Favorit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Image"/>
          <p:cNvSpPr>
            <a:spLocks noGrp="1"/>
          </p:cNvSpPr>
          <p:nvPr>
            <p:ph type="pic" sz="half" idx="21"/>
          </p:nvPr>
        </p:nvSpPr>
        <p:spPr>
          <a:xfrm>
            <a:off x="13729906" y="5556250"/>
            <a:ext cx="12700001" cy="8470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pic>
        <p:nvPicPr>
          <p:cNvPr id="24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51" y="1013799"/>
            <a:ext cx="758382" cy="764976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01. TITLE"/>
          <p:cNvSpPr txBox="1">
            <a:spLocks noGrp="1"/>
          </p:cNvSpPr>
          <p:nvPr>
            <p:ph type="body" sz="quarter" idx="22"/>
          </p:nvPr>
        </p:nvSpPr>
        <p:spPr>
          <a:xfrm>
            <a:off x="4820322" y="1010579"/>
            <a:ext cx="18537274" cy="7587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2000"/>
              </a:spcBef>
              <a:buSzTx/>
              <a:buNone/>
              <a:defRPr sz="3200" cap="all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01. TITLE</a:t>
            </a:r>
          </a:p>
        </p:txBody>
      </p:sp>
      <p:sp>
        <p:nvSpPr>
          <p:cNvPr id="248" name="Rectangle"/>
          <p:cNvSpPr/>
          <p:nvPr/>
        </p:nvSpPr>
        <p:spPr>
          <a:xfrm>
            <a:off x="4318000" y="0"/>
            <a:ext cx="12700" cy="13716000"/>
          </a:xfrm>
          <a:prstGeom prst="rect">
            <a:avLst/>
          </a:prstGeom>
          <a:solidFill>
            <a:srgbClr val="07070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sp>
        <p:nvSpPr>
          <p:cNvPr id="249" name="Because of his Aussie accent, Harry’s jokes were landing well. ‘You’ve got John taking you’"/>
          <p:cNvSpPr txBox="1">
            <a:spLocks noGrp="1"/>
          </p:cNvSpPr>
          <p:nvPr>
            <p:ph type="body" sz="half" idx="23"/>
          </p:nvPr>
        </p:nvSpPr>
        <p:spPr>
          <a:xfrm>
            <a:off x="4826000" y="4058146"/>
            <a:ext cx="10923191" cy="787241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4000"/>
              </a:spcBef>
              <a:buSzTx/>
              <a:buNone/>
              <a:defRPr sz="80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Because of his Aussie accent, Harry’s jokes were landing well. ‘You’ve got John taking you’</a:t>
            </a:r>
          </a:p>
        </p:txBody>
      </p:sp>
      <p:sp>
        <p:nvSpPr>
          <p:cNvPr id="250" name="“"/>
          <p:cNvSpPr txBox="1"/>
          <p:nvPr/>
        </p:nvSpPr>
        <p:spPr>
          <a:xfrm>
            <a:off x="3375749" y="3867149"/>
            <a:ext cx="833629" cy="214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4000"/>
              </a:spcBef>
              <a:defRPr sz="12000" spc="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“</a:t>
            </a:r>
          </a:p>
        </p:txBody>
      </p:sp>
      <p:sp>
        <p:nvSpPr>
          <p:cNvPr id="251" name="”"/>
          <p:cNvSpPr txBox="1"/>
          <p:nvPr/>
        </p:nvSpPr>
        <p:spPr>
          <a:xfrm>
            <a:off x="23231347" y="12414249"/>
            <a:ext cx="832105" cy="214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4000"/>
              </a:spcBef>
              <a:defRPr sz="12000" spc="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”</a:t>
            </a:r>
          </a:p>
        </p:txBody>
      </p:sp>
      <p:sp>
        <p:nvSpPr>
          <p:cNvPr id="252" name="John Volanthen"/>
          <p:cNvSpPr txBox="1">
            <a:spLocks noGrp="1"/>
          </p:cNvSpPr>
          <p:nvPr>
            <p:ph type="body" sz="quarter" idx="24"/>
          </p:nvPr>
        </p:nvSpPr>
        <p:spPr>
          <a:xfrm>
            <a:off x="4820322" y="11936812"/>
            <a:ext cx="13306957" cy="7587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2000"/>
              </a:spcBef>
              <a:buSzTx/>
              <a:buNone/>
              <a:defRPr sz="2800" cap="all" spc="139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John Volanthen</a:t>
            </a:r>
          </a:p>
        </p:txBody>
      </p:sp>
      <p:sp>
        <p:nvSpPr>
          <p:cNvPr id="2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4728" y="13081000"/>
            <a:ext cx="421844" cy="508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nsarada Favorit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Image"/>
          <p:cNvSpPr>
            <a:spLocks noGrp="1"/>
          </p:cNvSpPr>
          <p:nvPr>
            <p:ph type="pic" idx="21"/>
          </p:nvPr>
        </p:nvSpPr>
        <p:spPr>
          <a:xfrm>
            <a:off x="3715192" y="-4560019"/>
            <a:ext cx="21139556" cy="2214785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61" name="Heading"/>
          <p:cNvSpPr txBox="1">
            <a:spLocks noGrp="1"/>
          </p:cNvSpPr>
          <p:nvPr>
            <p:ph type="body" sz="quarter" idx="22"/>
          </p:nvPr>
        </p:nvSpPr>
        <p:spPr>
          <a:xfrm>
            <a:off x="4828421" y="1777735"/>
            <a:ext cx="18546475" cy="202766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6000"/>
              </a:spcBef>
              <a:buSzTx/>
              <a:buNone/>
              <a:defRPr sz="100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Heading</a:t>
            </a:r>
          </a:p>
        </p:txBody>
      </p:sp>
      <p:sp>
        <p:nvSpPr>
          <p:cNvPr id="262" name="01. TITLE"/>
          <p:cNvSpPr txBox="1">
            <a:spLocks noGrp="1"/>
          </p:cNvSpPr>
          <p:nvPr>
            <p:ph type="body" sz="quarter" idx="23"/>
          </p:nvPr>
        </p:nvSpPr>
        <p:spPr>
          <a:xfrm>
            <a:off x="4820322" y="1010579"/>
            <a:ext cx="18537274" cy="7587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200" cap="all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01. TITLE</a:t>
            </a:r>
          </a:p>
        </p:txBody>
      </p:sp>
      <p:sp>
        <p:nvSpPr>
          <p:cNvPr id="263" name="Rectangle"/>
          <p:cNvSpPr/>
          <p:nvPr/>
        </p:nvSpPr>
        <p:spPr>
          <a:xfrm>
            <a:off x="508000" y="1032933"/>
            <a:ext cx="23368000" cy="12701"/>
          </a:xfrm>
          <a:prstGeom prst="rect">
            <a:avLst/>
          </a:prstGeom>
          <a:solidFill>
            <a:srgbClr val="07070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sp>
        <p:nvSpPr>
          <p:cNvPr id="264" name="Image"/>
          <p:cNvSpPr>
            <a:spLocks noGrp="1"/>
          </p:cNvSpPr>
          <p:nvPr>
            <p:ph type="pic" sz="quarter" idx="24"/>
          </p:nvPr>
        </p:nvSpPr>
        <p:spPr>
          <a:xfrm>
            <a:off x="22233954" y="698139"/>
            <a:ext cx="1651003" cy="1897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4728" y="13081000"/>
            <a:ext cx="421844" cy="508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nsarada Favorit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Image"/>
          <p:cNvSpPr>
            <a:spLocks noGrp="1"/>
          </p:cNvSpPr>
          <p:nvPr>
            <p:ph type="pic" idx="21"/>
          </p:nvPr>
        </p:nvSpPr>
        <p:spPr>
          <a:xfrm>
            <a:off x="3715192" y="-4560019"/>
            <a:ext cx="21139556" cy="2214785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86" name="Rectangle"/>
          <p:cNvSpPr/>
          <p:nvPr/>
        </p:nvSpPr>
        <p:spPr>
          <a:xfrm>
            <a:off x="0" y="0"/>
            <a:ext cx="4318000" cy="13716000"/>
          </a:xfrm>
          <a:prstGeom prst="rect">
            <a:avLst/>
          </a:prstGeom>
          <a:solidFill>
            <a:srgbClr val="07070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sp>
        <p:nvSpPr>
          <p:cNvPr id="287" name="Rectangle"/>
          <p:cNvSpPr/>
          <p:nvPr/>
        </p:nvSpPr>
        <p:spPr>
          <a:xfrm>
            <a:off x="4318000" y="0"/>
            <a:ext cx="12700" cy="13716000"/>
          </a:xfrm>
          <a:prstGeom prst="rect">
            <a:avLst/>
          </a:prstGeom>
          <a:solidFill>
            <a:srgbClr val="07070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sp>
        <p:nvSpPr>
          <p:cNvPr id="288" name="Heading"/>
          <p:cNvSpPr txBox="1">
            <a:spLocks noGrp="1"/>
          </p:cNvSpPr>
          <p:nvPr>
            <p:ph type="body" sz="quarter" idx="22"/>
          </p:nvPr>
        </p:nvSpPr>
        <p:spPr>
          <a:xfrm>
            <a:off x="4828421" y="1777735"/>
            <a:ext cx="18546475" cy="202766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6000"/>
              </a:spcBef>
              <a:buSzTx/>
              <a:buNone/>
              <a:defRPr sz="100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Heading</a:t>
            </a:r>
          </a:p>
        </p:txBody>
      </p:sp>
      <p:sp>
        <p:nvSpPr>
          <p:cNvPr id="289" name="01 .TITLE"/>
          <p:cNvSpPr txBox="1">
            <a:spLocks noGrp="1"/>
          </p:cNvSpPr>
          <p:nvPr>
            <p:ph type="body" sz="quarter" idx="23"/>
          </p:nvPr>
        </p:nvSpPr>
        <p:spPr>
          <a:xfrm>
            <a:off x="4820322" y="1010579"/>
            <a:ext cx="18537274" cy="7587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200" cap="all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01 .TITLE</a:t>
            </a:r>
          </a:p>
        </p:txBody>
      </p:sp>
      <p:pic>
        <p:nvPicPr>
          <p:cNvPr id="290" name="Image" descr="Imag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41" y="1018325"/>
            <a:ext cx="762001" cy="755924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4728" y="13081000"/>
            <a:ext cx="421844" cy="508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nsarada Favorit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Image"/>
          <p:cNvSpPr>
            <a:spLocks noGrp="1"/>
          </p:cNvSpPr>
          <p:nvPr>
            <p:ph type="pic" idx="21"/>
          </p:nvPr>
        </p:nvSpPr>
        <p:spPr>
          <a:xfrm>
            <a:off x="-314677" y="-6671060"/>
            <a:ext cx="25169425" cy="263699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99" name="Rectangle"/>
          <p:cNvSpPr>
            <a:spLocks noGrp="1"/>
          </p:cNvSpPr>
          <p:nvPr>
            <p:ph type="body" sz="quarter" idx="22"/>
          </p:nvPr>
        </p:nvSpPr>
        <p:spPr>
          <a:xfrm>
            <a:off x="4318000" y="0"/>
            <a:ext cx="12700" cy="1371600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sp>
        <p:nvSpPr>
          <p:cNvPr id="300" name="Heading"/>
          <p:cNvSpPr txBox="1">
            <a:spLocks noGrp="1"/>
          </p:cNvSpPr>
          <p:nvPr>
            <p:ph type="body" sz="quarter" idx="23"/>
          </p:nvPr>
        </p:nvSpPr>
        <p:spPr>
          <a:xfrm>
            <a:off x="4828421" y="1777735"/>
            <a:ext cx="10921316" cy="4575903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6000"/>
              </a:spcBef>
              <a:buSzTx/>
              <a:buNone/>
              <a:defRPr sz="10000">
                <a:solidFill>
                  <a:srgbClr val="FFFFFF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Heading</a:t>
            </a:r>
          </a:p>
        </p:txBody>
      </p:sp>
      <p:sp>
        <p:nvSpPr>
          <p:cNvPr id="301" name="01. TITLE"/>
          <p:cNvSpPr txBox="1">
            <a:spLocks noGrp="1"/>
          </p:cNvSpPr>
          <p:nvPr>
            <p:ph type="body" sz="quarter" idx="24"/>
          </p:nvPr>
        </p:nvSpPr>
        <p:spPr>
          <a:xfrm>
            <a:off x="4820322" y="1010579"/>
            <a:ext cx="18537274" cy="7587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2000"/>
              </a:spcBef>
              <a:buSzTx/>
              <a:buNone/>
              <a:defRPr sz="3200" cap="all">
                <a:solidFill>
                  <a:srgbClr val="FFFFFF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01. TITLE</a:t>
            </a:r>
          </a:p>
        </p:txBody>
      </p:sp>
      <p:sp>
        <p:nvSpPr>
          <p:cNvPr id="302" name="Image"/>
          <p:cNvSpPr>
            <a:spLocks noGrp="1"/>
          </p:cNvSpPr>
          <p:nvPr>
            <p:ph type="pic" sz="quarter" idx="25"/>
          </p:nvPr>
        </p:nvSpPr>
        <p:spPr>
          <a:xfrm>
            <a:off x="1013541" y="1018325"/>
            <a:ext cx="762001" cy="75592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4728" y="13081000"/>
            <a:ext cx="421844" cy="508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nsarada Favorit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K">
    <p:bg>
      <p:bgPr>
        <a:solidFill>
          <a:srgbClr val="0707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Welcome"/>
          <p:cNvSpPr txBox="1">
            <a:spLocks noGrp="1"/>
          </p:cNvSpPr>
          <p:nvPr>
            <p:ph type="body" idx="21"/>
          </p:nvPr>
        </p:nvSpPr>
        <p:spPr>
          <a:xfrm>
            <a:off x="4826000" y="1778000"/>
            <a:ext cx="18545383" cy="101643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16000" spc="-319">
                <a:solidFill>
                  <a:srgbClr val="FFFFFF"/>
                </a:solidFill>
                <a:latin typeface="+mj-lt"/>
                <a:ea typeface="+mj-ea"/>
                <a:cs typeface="+mj-cs"/>
                <a:sym typeface="Ansarada Favorit Book"/>
              </a:defRPr>
            </a:lvl1pPr>
          </a:lstStyle>
          <a:p>
            <a:r>
              <a:t>Welcome</a:t>
            </a:r>
          </a:p>
        </p:txBody>
      </p:sp>
      <p:pic>
        <p:nvPicPr>
          <p:cNvPr id="21" name="Image" descr="Imag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872955" y="5993467"/>
            <a:ext cx="1447801" cy="146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4728" y="13081000"/>
            <a:ext cx="421844" cy="508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nsarada Favorit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Rectangle"/>
          <p:cNvSpPr/>
          <p:nvPr/>
        </p:nvSpPr>
        <p:spPr>
          <a:xfrm>
            <a:off x="0" y="0"/>
            <a:ext cx="4318000" cy="13716000"/>
          </a:xfrm>
          <a:prstGeom prst="rect">
            <a:avLst/>
          </a:prstGeom>
          <a:solidFill>
            <a:srgbClr val="07070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sp>
        <p:nvSpPr>
          <p:cNvPr id="311" name="01. TITLE"/>
          <p:cNvSpPr txBox="1">
            <a:spLocks noGrp="1"/>
          </p:cNvSpPr>
          <p:nvPr>
            <p:ph type="body" sz="quarter" idx="21"/>
          </p:nvPr>
        </p:nvSpPr>
        <p:spPr>
          <a:xfrm>
            <a:off x="4820322" y="1010579"/>
            <a:ext cx="18537274" cy="7587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200" cap="all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01. TITLE</a:t>
            </a:r>
          </a:p>
        </p:txBody>
      </p:sp>
      <p:pic>
        <p:nvPicPr>
          <p:cNvPr id="312" name="Image" descr="Imag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41" y="1018325"/>
            <a:ext cx="762001" cy="755924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4728" y="13081000"/>
            <a:ext cx="421844" cy="508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nsarada Favorit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ectangle"/>
          <p:cNvSpPr/>
          <p:nvPr/>
        </p:nvSpPr>
        <p:spPr>
          <a:xfrm>
            <a:off x="0" y="0"/>
            <a:ext cx="4318000" cy="13716000"/>
          </a:xfrm>
          <a:prstGeom prst="rect">
            <a:avLst/>
          </a:prstGeom>
          <a:solidFill>
            <a:srgbClr val="C9FB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pic>
        <p:nvPicPr>
          <p:cNvPr id="3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51" y="1013799"/>
            <a:ext cx="758382" cy="764976"/>
          </a:xfrm>
          <a:prstGeom prst="rect">
            <a:avLst/>
          </a:prstGeom>
          <a:ln w="12700">
            <a:miter lim="400000"/>
          </a:ln>
        </p:spPr>
      </p:pic>
      <p:sp>
        <p:nvSpPr>
          <p:cNvPr id="322" name="Rectangle"/>
          <p:cNvSpPr/>
          <p:nvPr/>
        </p:nvSpPr>
        <p:spPr>
          <a:xfrm>
            <a:off x="4318000" y="0"/>
            <a:ext cx="12700" cy="13716000"/>
          </a:xfrm>
          <a:prstGeom prst="rect">
            <a:avLst/>
          </a:prstGeom>
          <a:solidFill>
            <a:srgbClr val="07070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sp>
        <p:nvSpPr>
          <p:cNvPr id="323" name="01. TITLE"/>
          <p:cNvSpPr txBox="1">
            <a:spLocks noGrp="1"/>
          </p:cNvSpPr>
          <p:nvPr>
            <p:ph type="body" sz="quarter" idx="21"/>
          </p:nvPr>
        </p:nvSpPr>
        <p:spPr>
          <a:xfrm>
            <a:off x="4820322" y="1010579"/>
            <a:ext cx="18537274" cy="7587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2000"/>
              </a:spcBef>
              <a:buSzTx/>
              <a:buNone/>
              <a:defRPr sz="3200" cap="all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01. TITLE</a:t>
            </a:r>
          </a:p>
        </p:txBody>
      </p:sp>
      <p:sp>
        <p:nvSpPr>
          <p:cNvPr id="3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4728" y="13081000"/>
            <a:ext cx="421844" cy="508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nsarada Favorit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51" y="1013799"/>
            <a:ext cx="758382" cy="764976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Rectangle"/>
          <p:cNvSpPr/>
          <p:nvPr/>
        </p:nvSpPr>
        <p:spPr>
          <a:xfrm>
            <a:off x="4318000" y="0"/>
            <a:ext cx="12700" cy="13716000"/>
          </a:xfrm>
          <a:prstGeom prst="rect">
            <a:avLst/>
          </a:prstGeom>
          <a:solidFill>
            <a:srgbClr val="07070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sp>
        <p:nvSpPr>
          <p:cNvPr id="333" name="01. TITLE"/>
          <p:cNvSpPr txBox="1">
            <a:spLocks noGrp="1"/>
          </p:cNvSpPr>
          <p:nvPr>
            <p:ph type="body" sz="quarter" idx="21"/>
          </p:nvPr>
        </p:nvSpPr>
        <p:spPr>
          <a:xfrm>
            <a:off x="4820322" y="1010579"/>
            <a:ext cx="18537274" cy="7587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2000"/>
              </a:spcBef>
              <a:buSzTx/>
              <a:buNone/>
              <a:defRPr sz="3200" cap="all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01. TITLE</a:t>
            </a:r>
          </a:p>
        </p:txBody>
      </p:sp>
      <p:sp>
        <p:nvSpPr>
          <p:cNvPr id="3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4728" y="13081000"/>
            <a:ext cx="421844" cy="508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nsarada Favorit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Image"/>
          <p:cNvSpPr>
            <a:spLocks noGrp="1"/>
          </p:cNvSpPr>
          <p:nvPr>
            <p:ph type="pic" sz="half" idx="21"/>
          </p:nvPr>
        </p:nvSpPr>
        <p:spPr>
          <a:xfrm>
            <a:off x="13729906" y="5556250"/>
            <a:ext cx="12700001" cy="8470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42" name="Rectangle"/>
          <p:cNvSpPr/>
          <p:nvPr/>
        </p:nvSpPr>
        <p:spPr>
          <a:xfrm>
            <a:off x="0" y="0"/>
            <a:ext cx="4318000" cy="13716000"/>
          </a:xfrm>
          <a:prstGeom prst="rect">
            <a:avLst/>
          </a:prstGeom>
          <a:solidFill>
            <a:srgbClr val="07070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sp>
        <p:nvSpPr>
          <p:cNvPr id="343" name="TITLE"/>
          <p:cNvSpPr txBox="1">
            <a:spLocks noGrp="1"/>
          </p:cNvSpPr>
          <p:nvPr>
            <p:ph type="body" sz="quarter" idx="22"/>
          </p:nvPr>
        </p:nvSpPr>
        <p:spPr>
          <a:xfrm>
            <a:off x="4820322" y="1010579"/>
            <a:ext cx="18537274" cy="7587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200" cap="all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TITLE</a:t>
            </a:r>
          </a:p>
        </p:txBody>
      </p:sp>
      <p:pic>
        <p:nvPicPr>
          <p:cNvPr id="344" name="Image" descr="Imag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41" y="1018325"/>
            <a:ext cx="762001" cy="755924"/>
          </a:xfrm>
          <a:prstGeom prst="rect">
            <a:avLst/>
          </a:prstGeom>
          <a:ln w="12700">
            <a:miter lim="400000"/>
          </a:ln>
        </p:spPr>
      </p:pic>
      <p:sp>
        <p:nvSpPr>
          <p:cNvPr id="345" name="Name…"/>
          <p:cNvSpPr txBox="1">
            <a:spLocks noGrp="1"/>
          </p:cNvSpPr>
          <p:nvPr>
            <p:ph type="body" sz="quarter" idx="23"/>
          </p:nvPr>
        </p:nvSpPr>
        <p:spPr>
          <a:xfrm>
            <a:off x="4826000" y="3804146"/>
            <a:ext cx="12823729" cy="3054231"/>
          </a:xfrm>
          <a:prstGeom prst="rect">
            <a:avLst/>
          </a:prstGeom>
        </p:spPr>
        <p:txBody>
          <a:bodyPr anchor="t"/>
          <a:lstStyle/>
          <a:p>
            <a:pPr marL="0" indent="0">
              <a:lnSpc>
                <a:spcPct val="80000"/>
              </a:lnSpc>
              <a:spcBef>
                <a:spcPts val="4000"/>
              </a:spcBef>
              <a:buSzTx/>
              <a:buNone/>
              <a:defRPr sz="120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pPr>
            <a:r>
              <a:t>Name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200" cap="all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pPr>
            <a:r>
              <a:t>Role</a:t>
            </a:r>
          </a:p>
        </p:txBody>
      </p:sp>
      <p:sp>
        <p:nvSpPr>
          <p:cNvPr id="3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4728" y="13081000"/>
            <a:ext cx="421844" cy="508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nsarada Favorit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LIN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51" y="1013799"/>
            <a:ext cx="758382" cy="764976"/>
          </a:xfrm>
          <a:prstGeom prst="rect">
            <a:avLst/>
          </a:prstGeom>
          <a:ln w="12700">
            <a:miter lim="400000"/>
          </a:ln>
        </p:spPr>
      </p:pic>
      <p:sp>
        <p:nvSpPr>
          <p:cNvPr id="354" name="NAME"/>
          <p:cNvSpPr txBox="1">
            <a:spLocks noGrp="1"/>
          </p:cNvSpPr>
          <p:nvPr>
            <p:ph type="body" sz="quarter" idx="21"/>
          </p:nvPr>
        </p:nvSpPr>
        <p:spPr>
          <a:xfrm>
            <a:off x="4820322" y="1010579"/>
            <a:ext cx="18537274" cy="7587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2000"/>
              </a:spcBef>
              <a:buSzTx/>
              <a:buNone/>
              <a:defRPr sz="3200" cap="all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NAME</a:t>
            </a:r>
          </a:p>
        </p:txBody>
      </p:sp>
      <p:sp>
        <p:nvSpPr>
          <p:cNvPr id="355" name="Rectangle"/>
          <p:cNvSpPr/>
          <p:nvPr/>
        </p:nvSpPr>
        <p:spPr>
          <a:xfrm>
            <a:off x="4318000" y="0"/>
            <a:ext cx="12700" cy="13716000"/>
          </a:xfrm>
          <a:prstGeom prst="rect">
            <a:avLst/>
          </a:prstGeom>
          <a:solidFill>
            <a:srgbClr val="07070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4830334" y="3299799"/>
            <a:ext cx="18542649" cy="8660917"/>
            <a:chOff x="0" y="0"/>
            <a:chExt cx="18542648" cy="8660915"/>
          </a:xfrm>
        </p:grpSpPr>
        <p:sp>
          <p:nvSpPr>
            <p:cNvPr id="356" name="Dominance"/>
            <p:cNvSpPr/>
            <p:nvPr/>
          </p:nvSpPr>
          <p:spPr>
            <a:xfrm>
              <a:off x="0" y="0"/>
              <a:ext cx="3522663" cy="1610996"/>
            </a:xfrm>
            <a:prstGeom prst="rect">
              <a:avLst/>
            </a:prstGeom>
            <a:solidFill>
              <a:srgbClr val="07070C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101600" tIns="101600" rIns="101600" bIns="101600" numCol="1" anchor="t">
              <a:noAutofit/>
            </a:bodyPr>
            <a:lstStyle>
              <a:lvl1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lvl1pPr>
            </a:lstStyle>
            <a:p>
              <a:r>
                <a:t>Dominance</a:t>
              </a:r>
            </a:p>
          </p:txBody>
        </p:sp>
        <p:sp>
          <p:nvSpPr>
            <p:cNvPr id="357" name="Accomodating"/>
            <p:cNvSpPr/>
            <p:nvPr/>
          </p:nvSpPr>
          <p:spPr>
            <a:xfrm>
              <a:off x="3546804" y="0"/>
              <a:ext cx="3522664" cy="528956"/>
            </a:xfrm>
            <a:prstGeom prst="rect">
              <a:avLst/>
            </a:prstGeom>
            <a:solidFill>
              <a:srgbClr val="D9D9D9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101600" tIns="101600" rIns="101600" bIns="101600" numCol="1" anchor="ctr">
              <a:noAutofit/>
            </a:bodyPr>
            <a:lstStyle>
              <a:lvl1pPr algn="r">
                <a:lnSpc>
                  <a:spcPct val="100000"/>
                </a:lnSpc>
                <a:spcBef>
                  <a:spcPts val="200"/>
                </a:spcBef>
                <a:defRPr sz="1800" cap="all" spc="0">
                  <a:solidFill>
                    <a:srgbClr val="07070C"/>
                  </a:solidFill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lvl1pPr>
            </a:lstStyle>
            <a:p>
              <a:r>
                <a:t>Accomodating</a:t>
              </a:r>
            </a:p>
          </p:txBody>
        </p:sp>
        <p:sp>
          <p:nvSpPr>
            <p:cNvPr id="358" name="Collaborative"/>
            <p:cNvSpPr/>
            <p:nvPr/>
          </p:nvSpPr>
          <p:spPr>
            <a:xfrm>
              <a:off x="3546804" y="541020"/>
              <a:ext cx="3522663" cy="528956"/>
            </a:xfrm>
            <a:prstGeom prst="rect">
              <a:avLst/>
            </a:prstGeom>
            <a:solidFill>
              <a:srgbClr val="D9D9D9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101600" tIns="101600" rIns="101600" bIns="101600" numCol="1" anchor="ctr">
              <a:noAutofit/>
            </a:bodyPr>
            <a:lstStyle>
              <a:lvl1pPr algn="r">
                <a:lnSpc>
                  <a:spcPct val="100000"/>
                </a:lnSpc>
                <a:spcBef>
                  <a:spcPts val="200"/>
                </a:spcBef>
                <a:defRPr sz="1800" cap="all" spc="0">
                  <a:solidFill>
                    <a:srgbClr val="07070C"/>
                  </a:solidFill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lvl1pPr>
            </a:lstStyle>
            <a:p>
              <a:r>
                <a:t>Collaborative</a:t>
              </a:r>
            </a:p>
          </p:txBody>
        </p:sp>
        <p:sp>
          <p:nvSpPr>
            <p:cNvPr id="359" name="Diplomatic"/>
            <p:cNvSpPr/>
            <p:nvPr/>
          </p:nvSpPr>
          <p:spPr>
            <a:xfrm>
              <a:off x="3546804" y="1079737"/>
              <a:ext cx="3522663" cy="528956"/>
            </a:xfrm>
            <a:prstGeom prst="rect">
              <a:avLst/>
            </a:prstGeom>
            <a:solidFill>
              <a:srgbClr val="D9D9D9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101600" tIns="101600" rIns="101600" bIns="101600" numCol="1" anchor="ctr">
              <a:noAutofit/>
            </a:bodyPr>
            <a:lstStyle>
              <a:lvl1pPr algn="r">
                <a:lnSpc>
                  <a:spcPct val="100000"/>
                </a:lnSpc>
                <a:spcBef>
                  <a:spcPts val="200"/>
                </a:spcBef>
                <a:defRPr sz="1800" cap="all" spc="0">
                  <a:solidFill>
                    <a:srgbClr val="07070C"/>
                  </a:solidFill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lvl1pPr>
            </a:lstStyle>
            <a:p>
              <a:r>
                <a:t>Diplomatic</a:t>
              </a:r>
            </a:p>
          </p:txBody>
        </p:sp>
        <p:sp>
          <p:nvSpPr>
            <p:cNvPr id="360" name="Rectangle"/>
            <p:cNvSpPr/>
            <p:nvPr/>
          </p:nvSpPr>
          <p:spPr>
            <a:xfrm>
              <a:off x="7093608" y="0"/>
              <a:ext cx="2617985" cy="528957"/>
            </a:xfrm>
            <a:prstGeom prst="rect">
              <a:avLst/>
            </a:prstGeom>
            <a:solidFill>
              <a:srgbClr val="C9FB00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pPr>
              <a:endParaRPr/>
            </a:p>
          </p:txBody>
        </p:sp>
        <p:sp>
          <p:nvSpPr>
            <p:cNvPr id="361" name="Rectangle"/>
            <p:cNvSpPr/>
            <p:nvPr/>
          </p:nvSpPr>
          <p:spPr>
            <a:xfrm>
              <a:off x="7093608" y="541019"/>
              <a:ext cx="2617984" cy="528957"/>
            </a:xfrm>
            <a:prstGeom prst="rect">
              <a:avLst/>
            </a:prstGeom>
            <a:solidFill>
              <a:srgbClr val="C9FB00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pPr>
              <a:endParaRPr/>
            </a:p>
          </p:txBody>
        </p:sp>
        <p:sp>
          <p:nvSpPr>
            <p:cNvPr id="362" name="Rectangle"/>
            <p:cNvSpPr/>
            <p:nvPr/>
          </p:nvSpPr>
          <p:spPr>
            <a:xfrm>
              <a:off x="7093608" y="1079736"/>
              <a:ext cx="2617984" cy="528957"/>
            </a:xfrm>
            <a:prstGeom prst="rect">
              <a:avLst/>
            </a:prstGeom>
            <a:solidFill>
              <a:srgbClr val="C9FB00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pPr>
              <a:endParaRPr/>
            </a:p>
          </p:txBody>
        </p:sp>
        <p:sp>
          <p:nvSpPr>
            <p:cNvPr id="363" name="Rectangle"/>
            <p:cNvSpPr/>
            <p:nvPr/>
          </p:nvSpPr>
          <p:spPr>
            <a:xfrm>
              <a:off x="9735734" y="0"/>
              <a:ext cx="2617984" cy="528957"/>
            </a:xfrm>
            <a:prstGeom prst="rect">
              <a:avLst/>
            </a:prstGeom>
            <a:solidFill>
              <a:srgbClr val="C9FB00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pPr>
              <a:endParaRPr/>
            </a:p>
          </p:txBody>
        </p:sp>
        <p:sp>
          <p:nvSpPr>
            <p:cNvPr id="364" name="Rectangle"/>
            <p:cNvSpPr/>
            <p:nvPr/>
          </p:nvSpPr>
          <p:spPr>
            <a:xfrm>
              <a:off x="9735734" y="541019"/>
              <a:ext cx="2617984" cy="528957"/>
            </a:xfrm>
            <a:prstGeom prst="rect">
              <a:avLst/>
            </a:prstGeom>
            <a:solidFill>
              <a:srgbClr val="C9FB00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pPr>
              <a:endParaRPr/>
            </a:p>
          </p:txBody>
        </p:sp>
        <p:sp>
          <p:nvSpPr>
            <p:cNvPr id="365" name="Rectangle"/>
            <p:cNvSpPr/>
            <p:nvPr/>
          </p:nvSpPr>
          <p:spPr>
            <a:xfrm>
              <a:off x="9735734" y="1079736"/>
              <a:ext cx="2617984" cy="528957"/>
            </a:xfrm>
            <a:prstGeom prst="rect">
              <a:avLst/>
            </a:prstGeom>
            <a:solidFill>
              <a:srgbClr val="C9FB00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pPr>
              <a:endParaRPr/>
            </a:p>
          </p:txBody>
        </p:sp>
        <p:sp>
          <p:nvSpPr>
            <p:cNvPr id="366" name="Rectangle"/>
            <p:cNvSpPr/>
            <p:nvPr/>
          </p:nvSpPr>
          <p:spPr>
            <a:xfrm>
              <a:off x="12377859" y="0"/>
              <a:ext cx="2617985" cy="528957"/>
            </a:xfrm>
            <a:prstGeom prst="rect">
              <a:avLst/>
            </a:prstGeom>
            <a:solidFill>
              <a:srgbClr val="C9FB00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pPr>
              <a:endParaRPr/>
            </a:p>
          </p:txBody>
        </p:sp>
        <p:sp>
          <p:nvSpPr>
            <p:cNvPr id="367" name="Rectangle"/>
            <p:cNvSpPr/>
            <p:nvPr/>
          </p:nvSpPr>
          <p:spPr>
            <a:xfrm>
              <a:off x="12377859" y="541019"/>
              <a:ext cx="2617984" cy="528957"/>
            </a:xfrm>
            <a:prstGeom prst="rect">
              <a:avLst/>
            </a:prstGeom>
            <a:solidFill>
              <a:srgbClr val="C9FB00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pPr>
              <a:endParaRPr/>
            </a:p>
          </p:txBody>
        </p:sp>
        <p:sp>
          <p:nvSpPr>
            <p:cNvPr id="368" name="Rectangle"/>
            <p:cNvSpPr/>
            <p:nvPr/>
          </p:nvSpPr>
          <p:spPr>
            <a:xfrm>
              <a:off x="12377859" y="1079736"/>
              <a:ext cx="2617984" cy="528957"/>
            </a:xfrm>
            <a:prstGeom prst="rect">
              <a:avLst/>
            </a:prstGeom>
            <a:solidFill>
              <a:srgbClr val="C9FB00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pPr>
              <a:endParaRPr/>
            </a:p>
          </p:txBody>
        </p:sp>
        <p:sp>
          <p:nvSpPr>
            <p:cNvPr id="369" name="Assertive"/>
            <p:cNvSpPr/>
            <p:nvPr/>
          </p:nvSpPr>
          <p:spPr>
            <a:xfrm>
              <a:off x="15019985" y="0"/>
              <a:ext cx="3522664" cy="528956"/>
            </a:xfrm>
            <a:prstGeom prst="rect">
              <a:avLst/>
            </a:prstGeom>
            <a:solidFill>
              <a:srgbClr val="D9D9D9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101600" tIns="101600" rIns="101600" bIns="101600" numCol="1" anchor="ctr">
              <a:noAutofit/>
            </a:bodyPr>
            <a:lstStyle>
              <a:lvl1pPr>
                <a:lnSpc>
                  <a:spcPct val="100000"/>
                </a:lnSpc>
                <a:spcBef>
                  <a:spcPts val="200"/>
                </a:spcBef>
                <a:defRPr sz="1800" cap="all" spc="0">
                  <a:solidFill>
                    <a:srgbClr val="07070C"/>
                  </a:solidFill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lvl1pPr>
            </a:lstStyle>
            <a:p>
              <a:r>
                <a:t>Assertive</a:t>
              </a:r>
            </a:p>
          </p:txBody>
        </p:sp>
        <p:sp>
          <p:nvSpPr>
            <p:cNvPr id="370" name="Independent"/>
            <p:cNvSpPr/>
            <p:nvPr/>
          </p:nvSpPr>
          <p:spPr>
            <a:xfrm>
              <a:off x="15019985" y="541020"/>
              <a:ext cx="3522664" cy="528956"/>
            </a:xfrm>
            <a:prstGeom prst="rect">
              <a:avLst/>
            </a:prstGeom>
            <a:solidFill>
              <a:srgbClr val="D9D9D9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101600" tIns="101600" rIns="101600" bIns="101600" numCol="1" anchor="ctr">
              <a:noAutofit/>
            </a:bodyPr>
            <a:lstStyle>
              <a:lvl1pPr>
                <a:lnSpc>
                  <a:spcPct val="100000"/>
                </a:lnSpc>
                <a:spcBef>
                  <a:spcPts val="200"/>
                </a:spcBef>
                <a:defRPr sz="1800" cap="all" spc="0">
                  <a:solidFill>
                    <a:srgbClr val="07070C"/>
                  </a:solidFill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lvl1pPr>
            </a:lstStyle>
            <a:p>
              <a:r>
                <a:t>Independent</a:t>
              </a:r>
            </a:p>
          </p:txBody>
        </p:sp>
        <p:sp>
          <p:nvSpPr>
            <p:cNvPr id="371" name="Blunt"/>
            <p:cNvSpPr/>
            <p:nvPr/>
          </p:nvSpPr>
          <p:spPr>
            <a:xfrm>
              <a:off x="15019985" y="1079737"/>
              <a:ext cx="3522664" cy="528956"/>
            </a:xfrm>
            <a:prstGeom prst="rect">
              <a:avLst/>
            </a:prstGeom>
            <a:solidFill>
              <a:srgbClr val="D9D9D9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101600" tIns="101600" rIns="101600" bIns="101600" numCol="1" anchor="ctr">
              <a:noAutofit/>
            </a:bodyPr>
            <a:lstStyle>
              <a:lvl1pPr>
                <a:lnSpc>
                  <a:spcPct val="100000"/>
                </a:lnSpc>
                <a:spcBef>
                  <a:spcPts val="200"/>
                </a:spcBef>
                <a:defRPr sz="1800" cap="all" spc="0">
                  <a:solidFill>
                    <a:srgbClr val="07070C"/>
                  </a:solidFill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lvl1pPr>
            </a:lstStyle>
            <a:p>
              <a:r>
                <a:t>Blunt</a:t>
              </a:r>
            </a:p>
          </p:txBody>
        </p:sp>
        <p:sp>
          <p:nvSpPr>
            <p:cNvPr id="372" name="Extroversion"/>
            <p:cNvSpPr/>
            <p:nvPr/>
          </p:nvSpPr>
          <p:spPr>
            <a:xfrm>
              <a:off x="0" y="1625600"/>
              <a:ext cx="3522663" cy="1610996"/>
            </a:xfrm>
            <a:prstGeom prst="rect">
              <a:avLst/>
            </a:prstGeom>
            <a:solidFill>
              <a:srgbClr val="07070C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101600" tIns="101600" rIns="101600" bIns="101600" numCol="1" anchor="t">
              <a:noAutofit/>
            </a:bodyPr>
            <a:lstStyle>
              <a:lvl1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lvl1pPr>
            </a:lstStyle>
            <a:p>
              <a:r>
                <a:t>Extroversion</a:t>
              </a:r>
            </a:p>
          </p:txBody>
        </p:sp>
        <p:sp>
          <p:nvSpPr>
            <p:cNvPr id="373" name="Serious"/>
            <p:cNvSpPr/>
            <p:nvPr/>
          </p:nvSpPr>
          <p:spPr>
            <a:xfrm>
              <a:off x="3546804" y="1625600"/>
              <a:ext cx="3522664" cy="528956"/>
            </a:xfrm>
            <a:prstGeom prst="rect">
              <a:avLst/>
            </a:prstGeom>
            <a:solidFill>
              <a:srgbClr val="D9D9D9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101600" tIns="101600" rIns="101600" bIns="101600" numCol="1" anchor="ctr">
              <a:noAutofit/>
            </a:bodyPr>
            <a:lstStyle>
              <a:lvl1pPr algn="r">
                <a:lnSpc>
                  <a:spcPct val="100000"/>
                </a:lnSpc>
                <a:spcBef>
                  <a:spcPts val="200"/>
                </a:spcBef>
                <a:defRPr sz="1800" cap="all" spc="0">
                  <a:solidFill>
                    <a:srgbClr val="07070C"/>
                  </a:solidFill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lvl1pPr>
            </a:lstStyle>
            <a:p>
              <a:r>
                <a:t>Serious</a:t>
              </a:r>
            </a:p>
          </p:txBody>
        </p:sp>
        <p:sp>
          <p:nvSpPr>
            <p:cNvPr id="374" name="Reserved"/>
            <p:cNvSpPr/>
            <p:nvPr/>
          </p:nvSpPr>
          <p:spPr>
            <a:xfrm>
              <a:off x="3546804" y="2166620"/>
              <a:ext cx="3522663" cy="528956"/>
            </a:xfrm>
            <a:prstGeom prst="rect">
              <a:avLst/>
            </a:prstGeom>
            <a:solidFill>
              <a:srgbClr val="D9D9D9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101600" tIns="101600" rIns="101600" bIns="101600" numCol="1" anchor="ctr">
              <a:noAutofit/>
            </a:bodyPr>
            <a:lstStyle>
              <a:lvl1pPr algn="r">
                <a:lnSpc>
                  <a:spcPct val="100000"/>
                </a:lnSpc>
                <a:spcBef>
                  <a:spcPts val="200"/>
                </a:spcBef>
                <a:defRPr sz="1800" cap="all" spc="0">
                  <a:solidFill>
                    <a:srgbClr val="07070C"/>
                  </a:solidFill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lvl1pPr>
            </a:lstStyle>
            <a:p>
              <a:r>
                <a:t>Reserved</a:t>
              </a:r>
            </a:p>
          </p:txBody>
        </p:sp>
        <p:sp>
          <p:nvSpPr>
            <p:cNvPr id="375" name="Quiet"/>
            <p:cNvSpPr/>
            <p:nvPr/>
          </p:nvSpPr>
          <p:spPr>
            <a:xfrm>
              <a:off x="3546804" y="2705337"/>
              <a:ext cx="3522663" cy="528956"/>
            </a:xfrm>
            <a:prstGeom prst="rect">
              <a:avLst/>
            </a:prstGeom>
            <a:solidFill>
              <a:srgbClr val="D9D9D9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101600" tIns="101600" rIns="101600" bIns="101600" numCol="1" anchor="ctr">
              <a:noAutofit/>
            </a:bodyPr>
            <a:lstStyle>
              <a:lvl1pPr algn="r">
                <a:lnSpc>
                  <a:spcPct val="100000"/>
                </a:lnSpc>
                <a:spcBef>
                  <a:spcPts val="200"/>
                </a:spcBef>
                <a:defRPr sz="1800" cap="all" spc="0">
                  <a:solidFill>
                    <a:srgbClr val="07070C"/>
                  </a:solidFill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lvl1pPr>
            </a:lstStyle>
            <a:p>
              <a:r>
                <a:t>Quiet</a:t>
              </a:r>
            </a:p>
          </p:txBody>
        </p:sp>
        <p:sp>
          <p:nvSpPr>
            <p:cNvPr id="376" name="Rectangle"/>
            <p:cNvSpPr/>
            <p:nvPr/>
          </p:nvSpPr>
          <p:spPr>
            <a:xfrm>
              <a:off x="7093608" y="1625600"/>
              <a:ext cx="2617985" cy="528957"/>
            </a:xfrm>
            <a:prstGeom prst="rect">
              <a:avLst/>
            </a:prstGeom>
            <a:solidFill>
              <a:srgbClr val="C9FB00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pPr>
              <a:endParaRPr/>
            </a:p>
          </p:txBody>
        </p:sp>
        <p:sp>
          <p:nvSpPr>
            <p:cNvPr id="377" name="Rectangle"/>
            <p:cNvSpPr/>
            <p:nvPr/>
          </p:nvSpPr>
          <p:spPr>
            <a:xfrm>
              <a:off x="7093608" y="2166619"/>
              <a:ext cx="2617984" cy="528957"/>
            </a:xfrm>
            <a:prstGeom prst="rect">
              <a:avLst/>
            </a:prstGeom>
            <a:solidFill>
              <a:srgbClr val="C9FB00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pPr>
              <a:endParaRPr/>
            </a:p>
          </p:txBody>
        </p:sp>
        <p:sp>
          <p:nvSpPr>
            <p:cNvPr id="378" name="Rectangle"/>
            <p:cNvSpPr/>
            <p:nvPr/>
          </p:nvSpPr>
          <p:spPr>
            <a:xfrm>
              <a:off x="7093608" y="2705336"/>
              <a:ext cx="2617984" cy="528957"/>
            </a:xfrm>
            <a:prstGeom prst="rect">
              <a:avLst/>
            </a:prstGeom>
            <a:solidFill>
              <a:srgbClr val="C9FB00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pPr>
              <a:endParaRPr/>
            </a:p>
          </p:txBody>
        </p:sp>
        <p:sp>
          <p:nvSpPr>
            <p:cNvPr id="379" name="Rectangle"/>
            <p:cNvSpPr/>
            <p:nvPr/>
          </p:nvSpPr>
          <p:spPr>
            <a:xfrm>
              <a:off x="9735734" y="1625600"/>
              <a:ext cx="2617984" cy="528957"/>
            </a:xfrm>
            <a:prstGeom prst="rect">
              <a:avLst/>
            </a:prstGeom>
            <a:solidFill>
              <a:srgbClr val="C9FB00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pPr>
              <a:endParaRPr/>
            </a:p>
          </p:txBody>
        </p:sp>
        <p:sp>
          <p:nvSpPr>
            <p:cNvPr id="380" name="Rectangle"/>
            <p:cNvSpPr/>
            <p:nvPr/>
          </p:nvSpPr>
          <p:spPr>
            <a:xfrm>
              <a:off x="9735734" y="2166619"/>
              <a:ext cx="2617984" cy="528957"/>
            </a:xfrm>
            <a:prstGeom prst="rect">
              <a:avLst/>
            </a:prstGeom>
            <a:solidFill>
              <a:srgbClr val="C9FB00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pPr>
              <a:endParaRPr/>
            </a:p>
          </p:txBody>
        </p:sp>
        <p:sp>
          <p:nvSpPr>
            <p:cNvPr id="381" name="Rectangle"/>
            <p:cNvSpPr/>
            <p:nvPr/>
          </p:nvSpPr>
          <p:spPr>
            <a:xfrm>
              <a:off x="9735734" y="2705336"/>
              <a:ext cx="2617984" cy="528957"/>
            </a:xfrm>
            <a:prstGeom prst="rect">
              <a:avLst/>
            </a:prstGeom>
            <a:solidFill>
              <a:srgbClr val="C9FB00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pPr>
              <a:endParaRPr/>
            </a:p>
          </p:txBody>
        </p:sp>
        <p:sp>
          <p:nvSpPr>
            <p:cNvPr id="382" name="Rectangle"/>
            <p:cNvSpPr/>
            <p:nvPr/>
          </p:nvSpPr>
          <p:spPr>
            <a:xfrm>
              <a:off x="12377859" y="1625600"/>
              <a:ext cx="2617985" cy="528957"/>
            </a:xfrm>
            <a:prstGeom prst="rect">
              <a:avLst/>
            </a:prstGeom>
            <a:solidFill>
              <a:srgbClr val="C9FB00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pPr>
              <a:endParaRPr/>
            </a:p>
          </p:txBody>
        </p:sp>
        <p:sp>
          <p:nvSpPr>
            <p:cNvPr id="383" name="Rectangle"/>
            <p:cNvSpPr/>
            <p:nvPr/>
          </p:nvSpPr>
          <p:spPr>
            <a:xfrm>
              <a:off x="12377859" y="2166619"/>
              <a:ext cx="2617984" cy="528957"/>
            </a:xfrm>
            <a:prstGeom prst="rect">
              <a:avLst/>
            </a:prstGeom>
            <a:solidFill>
              <a:srgbClr val="C9FB00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pPr>
              <a:endParaRPr/>
            </a:p>
          </p:txBody>
        </p:sp>
        <p:sp>
          <p:nvSpPr>
            <p:cNvPr id="384" name="Rectangle"/>
            <p:cNvSpPr/>
            <p:nvPr/>
          </p:nvSpPr>
          <p:spPr>
            <a:xfrm>
              <a:off x="12377859" y="2705336"/>
              <a:ext cx="2617984" cy="528957"/>
            </a:xfrm>
            <a:prstGeom prst="rect">
              <a:avLst/>
            </a:prstGeom>
            <a:solidFill>
              <a:srgbClr val="C9FB00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pPr>
              <a:endParaRPr/>
            </a:p>
          </p:txBody>
        </p:sp>
        <p:sp>
          <p:nvSpPr>
            <p:cNvPr id="385" name="Enthusiastic"/>
            <p:cNvSpPr/>
            <p:nvPr/>
          </p:nvSpPr>
          <p:spPr>
            <a:xfrm>
              <a:off x="15019985" y="1625600"/>
              <a:ext cx="3522664" cy="528956"/>
            </a:xfrm>
            <a:prstGeom prst="rect">
              <a:avLst/>
            </a:prstGeom>
            <a:solidFill>
              <a:srgbClr val="D9D9D9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101600" tIns="101600" rIns="101600" bIns="101600" numCol="1" anchor="ctr">
              <a:noAutofit/>
            </a:bodyPr>
            <a:lstStyle>
              <a:lvl1pPr>
                <a:lnSpc>
                  <a:spcPct val="100000"/>
                </a:lnSpc>
                <a:spcBef>
                  <a:spcPts val="200"/>
                </a:spcBef>
                <a:defRPr sz="1800" cap="all" spc="0">
                  <a:solidFill>
                    <a:srgbClr val="07070C"/>
                  </a:solidFill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lvl1pPr>
            </a:lstStyle>
            <a:p>
              <a:r>
                <a:t>Enthusiastic</a:t>
              </a:r>
            </a:p>
          </p:txBody>
        </p:sp>
        <p:sp>
          <p:nvSpPr>
            <p:cNvPr id="386" name="Social"/>
            <p:cNvSpPr/>
            <p:nvPr/>
          </p:nvSpPr>
          <p:spPr>
            <a:xfrm>
              <a:off x="15019985" y="2166620"/>
              <a:ext cx="3522664" cy="528956"/>
            </a:xfrm>
            <a:prstGeom prst="rect">
              <a:avLst/>
            </a:prstGeom>
            <a:solidFill>
              <a:srgbClr val="D9D9D9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101600" tIns="101600" rIns="101600" bIns="101600" numCol="1" anchor="ctr">
              <a:noAutofit/>
            </a:bodyPr>
            <a:lstStyle>
              <a:lvl1pPr>
                <a:lnSpc>
                  <a:spcPct val="100000"/>
                </a:lnSpc>
                <a:spcBef>
                  <a:spcPts val="200"/>
                </a:spcBef>
                <a:defRPr sz="1800" cap="all" spc="0">
                  <a:solidFill>
                    <a:srgbClr val="07070C"/>
                  </a:solidFill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lvl1pPr>
            </a:lstStyle>
            <a:p>
              <a:r>
                <a:t>Social</a:t>
              </a:r>
            </a:p>
          </p:txBody>
        </p:sp>
        <p:sp>
          <p:nvSpPr>
            <p:cNvPr id="387" name="Verbal"/>
            <p:cNvSpPr/>
            <p:nvPr/>
          </p:nvSpPr>
          <p:spPr>
            <a:xfrm>
              <a:off x="15019985" y="2705337"/>
              <a:ext cx="3522664" cy="528956"/>
            </a:xfrm>
            <a:prstGeom prst="rect">
              <a:avLst/>
            </a:prstGeom>
            <a:solidFill>
              <a:srgbClr val="D9D9D9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101600" tIns="101600" rIns="101600" bIns="101600" numCol="1" anchor="ctr">
              <a:noAutofit/>
            </a:bodyPr>
            <a:lstStyle>
              <a:lvl1pPr>
                <a:lnSpc>
                  <a:spcPct val="100000"/>
                </a:lnSpc>
                <a:spcBef>
                  <a:spcPts val="200"/>
                </a:spcBef>
                <a:defRPr sz="1800" cap="all" spc="0">
                  <a:solidFill>
                    <a:srgbClr val="07070C"/>
                  </a:solidFill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lvl1pPr>
            </a:lstStyle>
            <a:p>
              <a:r>
                <a:t>Verbal</a:t>
              </a:r>
            </a:p>
          </p:txBody>
        </p:sp>
        <p:sp>
          <p:nvSpPr>
            <p:cNvPr id="388" name="Compassion"/>
            <p:cNvSpPr/>
            <p:nvPr/>
          </p:nvSpPr>
          <p:spPr>
            <a:xfrm>
              <a:off x="0" y="3251200"/>
              <a:ext cx="3522663" cy="1610997"/>
            </a:xfrm>
            <a:prstGeom prst="rect">
              <a:avLst/>
            </a:prstGeom>
            <a:solidFill>
              <a:srgbClr val="07070C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101600" tIns="101600" rIns="101600" bIns="101600" numCol="1" anchor="t">
              <a:noAutofit/>
            </a:bodyPr>
            <a:lstStyle>
              <a:lvl1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lvl1pPr>
            </a:lstStyle>
            <a:p>
              <a:r>
                <a:t>Compassion</a:t>
              </a:r>
            </a:p>
          </p:txBody>
        </p:sp>
        <p:sp>
          <p:nvSpPr>
            <p:cNvPr id="389" name="Logical"/>
            <p:cNvSpPr/>
            <p:nvPr/>
          </p:nvSpPr>
          <p:spPr>
            <a:xfrm>
              <a:off x="3546804" y="3251200"/>
              <a:ext cx="3522664" cy="528956"/>
            </a:xfrm>
            <a:prstGeom prst="rect">
              <a:avLst/>
            </a:prstGeom>
            <a:solidFill>
              <a:srgbClr val="D9D9D9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101600" tIns="101600" rIns="101600" bIns="101600" numCol="1" anchor="ctr">
              <a:noAutofit/>
            </a:bodyPr>
            <a:lstStyle>
              <a:lvl1pPr algn="r">
                <a:lnSpc>
                  <a:spcPct val="100000"/>
                </a:lnSpc>
                <a:spcBef>
                  <a:spcPts val="200"/>
                </a:spcBef>
                <a:defRPr sz="1800" cap="all" spc="0">
                  <a:solidFill>
                    <a:srgbClr val="07070C"/>
                  </a:solidFill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lvl1pPr>
            </a:lstStyle>
            <a:p>
              <a:r>
                <a:t>Logical</a:t>
              </a:r>
            </a:p>
          </p:txBody>
        </p:sp>
        <p:sp>
          <p:nvSpPr>
            <p:cNvPr id="390" name="Action-oriented"/>
            <p:cNvSpPr/>
            <p:nvPr/>
          </p:nvSpPr>
          <p:spPr>
            <a:xfrm>
              <a:off x="3546804" y="3792220"/>
              <a:ext cx="3522663" cy="528956"/>
            </a:xfrm>
            <a:prstGeom prst="rect">
              <a:avLst/>
            </a:prstGeom>
            <a:solidFill>
              <a:srgbClr val="D9D9D9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101600" tIns="101600" rIns="101600" bIns="101600" numCol="1" anchor="ctr">
              <a:noAutofit/>
            </a:bodyPr>
            <a:lstStyle>
              <a:lvl1pPr algn="r">
                <a:lnSpc>
                  <a:spcPct val="100000"/>
                </a:lnSpc>
                <a:spcBef>
                  <a:spcPts val="200"/>
                </a:spcBef>
                <a:defRPr sz="1800" cap="all" spc="0">
                  <a:solidFill>
                    <a:srgbClr val="07070C"/>
                  </a:solidFill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lvl1pPr>
            </a:lstStyle>
            <a:p>
              <a:r>
                <a:t>Action-oriented</a:t>
              </a:r>
            </a:p>
          </p:txBody>
        </p:sp>
        <p:sp>
          <p:nvSpPr>
            <p:cNvPr id="391" name="Challenging"/>
            <p:cNvSpPr/>
            <p:nvPr/>
          </p:nvSpPr>
          <p:spPr>
            <a:xfrm>
              <a:off x="3546804" y="4330937"/>
              <a:ext cx="3522663" cy="528956"/>
            </a:xfrm>
            <a:prstGeom prst="rect">
              <a:avLst/>
            </a:prstGeom>
            <a:solidFill>
              <a:srgbClr val="D9D9D9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101600" tIns="101600" rIns="101600" bIns="101600" numCol="1" anchor="ctr">
              <a:noAutofit/>
            </a:bodyPr>
            <a:lstStyle>
              <a:lvl1pPr algn="r">
                <a:lnSpc>
                  <a:spcPct val="100000"/>
                </a:lnSpc>
                <a:spcBef>
                  <a:spcPts val="200"/>
                </a:spcBef>
                <a:defRPr sz="1800" cap="all" spc="0">
                  <a:solidFill>
                    <a:srgbClr val="07070C"/>
                  </a:solidFill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lvl1pPr>
            </a:lstStyle>
            <a:p>
              <a:r>
                <a:t>Challenging</a:t>
              </a:r>
            </a:p>
          </p:txBody>
        </p:sp>
        <p:sp>
          <p:nvSpPr>
            <p:cNvPr id="392" name="Rectangle"/>
            <p:cNvSpPr/>
            <p:nvPr/>
          </p:nvSpPr>
          <p:spPr>
            <a:xfrm>
              <a:off x="7093608" y="3251200"/>
              <a:ext cx="2617985" cy="528957"/>
            </a:xfrm>
            <a:prstGeom prst="rect">
              <a:avLst/>
            </a:prstGeom>
            <a:solidFill>
              <a:srgbClr val="C9FB00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pPr>
              <a:endParaRPr/>
            </a:p>
          </p:txBody>
        </p:sp>
        <p:sp>
          <p:nvSpPr>
            <p:cNvPr id="393" name="Rectangle"/>
            <p:cNvSpPr/>
            <p:nvPr/>
          </p:nvSpPr>
          <p:spPr>
            <a:xfrm>
              <a:off x="7093608" y="3792220"/>
              <a:ext cx="2617984" cy="528957"/>
            </a:xfrm>
            <a:prstGeom prst="rect">
              <a:avLst/>
            </a:prstGeom>
            <a:solidFill>
              <a:srgbClr val="C9FB00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pPr>
              <a:endParaRPr/>
            </a:p>
          </p:txBody>
        </p:sp>
        <p:sp>
          <p:nvSpPr>
            <p:cNvPr id="394" name="Rectangle"/>
            <p:cNvSpPr/>
            <p:nvPr/>
          </p:nvSpPr>
          <p:spPr>
            <a:xfrm>
              <a:off x="7093608" y="4330936"/>
              <a:ext cx="2617984" cy="528958"/>
            </a:xfrm>
            <a:prstGeom prst="rect">
              <a:avLst/>
            </a:prstGeom>
            <a:solidFill>
              <a:srgbClr val="C9FB00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pPr>
              <a:endParaRPr/>
            </a:p>
          </p:txBody>
        </p:sp>
        <p:sp>
          <p:nvSpPr>
            <p:cNvPr id="395" name="Rectangle"/>
            <p:cNvSpPr/>
            <p:nvPr/>
          </p:nvSpPr>
          <p:spPr>
            <a:xfrm>
              <a:off x="9735734" y="3251200"/>
              <a:ext cx="2617984" cy="528957"/>
            </a:xfrm>
            <a:prstGeom prst="rect">
              <a:avLst/>
            </a:prstGeom>
            <a:solidFill>
              <a:srgbClr val="C9FB00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pPr>
              <a:endParaRPr/>
            </a:p>
          </p:txBody>
        </p:sp>
        <p:sp>
          <p:nvSpPr>
            <p:cNvPr id="396" name="Rectangle"/>
            <p:cNvSpPr/>
            <p:nvPr/>
          </p:nvSpPr>
          <p:spPr>
            <a:xfrm>
              <a:off x="9735734" y="3792220"/>
              <a:ext cx="2617984" cy="528957"/>
            </a:xfrm>
            <a:prstGeom prst="rect">
              <a:avLst/>
            </a:prstGeom>
            <a:solidFill>
              <a:srgbClr val="C9FB00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pPr>
              <a:endParaRPr/>
            </a:p>
          </p:txBody>
        </p:sp>
        <p:sp>
          <p:nvSpPr>
            <p:cNvPr id="397" name="Rectangle"/>
            <p:cNvSpPr/>
            <p:nvPr/>
          </p:nvSpPr>
          <p:spPr>
            <a:xfrm>
              <a:off x="9735734" y="4330936"/>
              <a:ext cx="2617984" cy="528958"/>
            </a:xfrm>
            <a:prstGeom prst="rect">
              <a:avLst/>
            </a:prstGeom>
            <a:solidFill>
              <a:srgbClr val="C9FB00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pPr>
              <a:endParaRPr/>
            </a:p>
          </p:txBody>
        </p:sp>
        <p:sp>
          <p:nvSpPr>
            <p:cNvPr id="398" name="Rectangle"/>
            <p:cNvSpPr/>
            <p:nvPr/>
          </p:nvSpPr>
          <p:spPr>
            <a:xfrm>
              <a:off x="12377859" y="3251200"/>
              <a:ext cx="2617985" cy="528957"/>
            </a:xfrm>
            <a:prstGeom prst="rect">
              <a:avLst/>
            </a:prstGeom>
            <a:solidFill>
              <a:srgbClr val="C9FB00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pPr>
              <a:endParaRPr/>
            </a:p>
          </p:txBody>
        </p:sp>
        <p:sp>
          <p:nvSpPr>
            <p:cNvPr id="399" name="Rectangle"/>
            <p:cNvSpPr/>
            <p:nvPr/>
          </p:nvSpPr>
          <p:spPr>
            <a:xfrm>
              <a:off x="12377859" y="3792220"/>
              <a:ext cx="2617984" cy="528957"/>
            </a:xfrm>
            <a:prstGeom prst="rect">
              <a:avLst/>
            </a:prstGeom>
            <a:solidFill>
              <a:srgbClr val="C9FB00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pPr>
              <a:endParaRPr/>
            </a:p>
          </p:txBody>
        </p:sp>
        <p:sp>
          <p:nvSpPr>
            <p:cNvPr id="400" name="Rectangle"/>
            <p:cNvSpPr/>
            <p:nvPr/>
          </p:nvSpPr>
          <p:spPr>
            <a:xfrm>
              <a:off x="12377859" y="4330936"/>
              <a:ext cx="2617984" cy="528958"/>
            </a:xfrm>
            <a:prstGeom prst="rect">
              <a:avLst/>
            </a:prstGeom>
            <a:solidFill>
              <a:srgbClr val="C9FB00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pPr>
              <a:endParaRPr/>
            </a:p>
          </p:txBody>
        </p:sp>
        <p:sp>
          <p:nvSpPr>
            <p:cNvPr id="401" name="Sympathetic"/>
            <p:cNvSpPr/>
            <p:nvPr/>
          </p:nvSpPr>
          <p:spPr>
            <a:xfrm>
              <a:off x="15019985" y="3251201"/>
              <a:ext cx="3522664" cy="528956"/>
            </a:xfrm>
            <a:prstGeom prst="rect">
              <a:avLst/>
            </a:prstGeom>
            <a:solidFill>
              <a:srgbClr val="D9D9D9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101600" tIns="101600" rIns="101600" bIns="101600" numCol="1" anchor="ctr">
              <a:noAutofit/>
            </a:bodyPr>
            <a:lstStyle>
              <a:lvl1pPr>
                <a:lnSpc>
                  <a:spcPct val="100000"/>
                </a:lnSpc>
                <a:spcBef>
                  <a:spcPts val="200"/>
                </a:spcBef>
                <a:defRPr sz="1800" cap="all" spc="0">
                  <a:solidFill>
                    <a:srgbClr val="07070C"/>
                  </a:solidFill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lvl1pPr>
            </a:lstStyle>
            <a:p>
              <a:r>
                <a:t>Sympathetic</a:t>
              </a:r>
            </a:p>
          </p:txBody>
        </p:sp>
        <p:sp>
          <p:nvSpPr>
            <p:cNvPr id="402" name="Supportive"/>
            <p:cNvSpPr/>
            <p:nvPr/>
          </p:nvSpPr>
          <p:spPr>
            <a:xfrm>
              <a:off x="15019985" y="3792220"/>
              <a:ext cx="3522664" cy="528956"/>
            </a:xfrm>
            <a:prstGeom prst="rect">
              <a:avLst/>
            </a:prstGeom>
            <a:solidFill>
              <a:srgbClr val="D9D9D9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101600" tIns="101600" rIns="101600" bIns="101600" numCol="1" anchor="ctr">
              <a:noAutofit/>
            </a:bodyPr>
            <a:lstStyle>
              <a:lvl1pPr>
                <a:lnSpc>
                  <a:spcPct val="100000"/>
                </a:lnSpc>
                <a:spcBef>
                  <a:spcPts val="200"/>
                </a:spcBef>
                <a:defRPr sz="1800" cap="all" spc="0">
                  <a:solidFill>
                    <a:srgbClr val="07070C"/>
                  </a:solidFill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lvl1pPr>
            </a:lstStyle>
            <a:p>
              <a:r>
                <a:t>Supportive</a:t>
              </a:r>
            </a:p>
          </p:txBody>
        </p:sp>
        <p:sp>
          <p:nvSpPr>
            <p:cNvPr id="403" name="Tolerant"/>
            <p:cNvSpPr/>
            <p:nvPr/>
          </p:nvSpPr>
          <p:spPr>
            <a:xfrm>
              <a:off x="15019985" y="4330937"/>
              <a:ext cx="3522664" cy="528956"/>
            </a:xfrm>
            <a:prstGeom prst="rect">
              <a:avLst/>
            </a:prstGeom>
            <a:solidFill>
              <a:srgbClr val="D9D9D9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101600" tIns="101600" rIns="101600" bIns="101600" numCol="1" anchor="ctr">
              <a:noAutofit/>
            </a:bodyPr>
            <a:lstStyle>
              <a:lvl1pPr>
                <a:lnSpc>
                  <a:spcPct val="100000"/>
                </a:lnSpc>
                <a:spcBef>
                  <a:spcPts val="200"/>
                </a:spcBef>
                <a:defRPr sz="1800" cap="all" spc="0">
                  <a:solidFill>
                    <a:srgbClr val="07070C"/>
                  </a:solidFill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lvl1pPr>
            </a:lstStyle>
            <a:p>
              <a:r>
                <a:t>Tolerant</a:t>
              </a:r>
            </a:p>
          </p:txBody>
        </p:sp>
        <p:sp>
          <p:nvSpPr>
            <p:cNvPr id="404" name="Conscientiousness"/>
            <p:cNvSpPr/>
            <p:nvPr/>
          </p:nvSpPr>
          <p:spPr>
            <a:xfrm>
              <a:off x="0" y="4879104"/>
              <a:ext cx="3522663" cy="1610996"/>
            </a:xfrm>
            <a:prstGeom prst="rect">
              <a:avLst/>
            </a:prstGeom>
            <a:solidFill>
              <a:srgbClr val="07070C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101600" tIns="101600" rIns="101600" bIns="101600" numCol="1" anchor="t">
              <a:noAutofit/>
            </a:bodyPr>
            <a:lstStyle>
              <a:lvl1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lvl1pPr>
            </a:lstStyle>
            <a:p>
              <a:r>
                <a:t>Conscientiousness</a:t>
              </a:r>
            </a:p>
          </p:txBody>
        </p:sp>
        <p:sp>
          <p:nvSpPr>
            <p:cNvPr id="405" name="Generalist"/>
            <p:cNvSpPr/>
            <p:nvPr/>
          </p:nvSpPr>
          <p:spPr>
            <a:xfrm>
              <a:off x="3546804" y="4879104"/>
              <a:ext cx="3522664" cy="528956"/>
            </a:xfrm>
            <a:prstGeom prst="rect">
              <a:avLst/>
            </a:prstGeom>
            <a:solidFill>
              <a:srgbClr val="D9D9D9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101600" tIns="101600" rIns="101600" bIns="101600" numCol="1" anchor="ctr">
              <a:noAutofit/>
            </a:bodyPr>
            <a:lstStyle>
              <a:lvl1pPr algn="r">
                <a:lnSpc>
                  <a:spcPct val="100000"/>
                </a:lnSpc>
                <a:spcBef>
                  <a:spcPts val="200"/>
                </a:spcBef>
                <a:defRPr sz="1800" cap="all" spc="0">
                  <a:solidFill>
                    <a:srgbClr val="07070C"/>
                  </a:solidFill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lvl1pPr>
            </a:lstStyle>
            <a:p>
              <a:r>
                <a:t>Generalist</a:t>
              </a:r>
            </a:p>
          </p:txBody>
        </p:sp>
        <p:sp>
          <p:nvSpPr>
            <p:cNvPr id="406" name="Improvisor"/>
            <p:cNvSpPr/>
            <p:nvPr/>
          </p:nvSpPr>
          <p:spPr>
            <a:xfrm>
              <a:off x="3546804" y="5420124"/>
              <a:ext cx="3522663" cy="528956"/>
            </a:xfrm>
            <a:prstGeom prst="rect">
              <a:avLst/>
            </a:prstGeom>
            <a:solidFill>
              <a:srgbClr val="D9D9D9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101600" tIns="101600" rIns="101600" bIns="101600" numCol="1" anchor="ctr">
              <a:noAutofit/>
            </a:bodyPr>
            <a:lstStyle>
              <a:lvl1pPr algn="r">
                <a:lnSpc>
                  <a:spcPct val="100000"/>
                </a:lnSpc>
                <a:spcBef>
                  <a:spcPts val="200"/>
                </a:spcBef>
                <a:defRPr sz="1800" cap="all" spc="0">
                  <a:solidFill>
                    <a:srgbClr val="07070C"/>
                  </a:solidFill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lvl1pPr>
            </a:lstStyle>
            <a:p>
              <a:r>
                <a:t>Improvisor</a:t>
              </a:r>
            </a:p>
          </p:txBody>
        </p:sp>
        <p:sp>
          <p:nvSpPr>
            <p:cNvPr id="407" name="Instinctive"/>
            <p:cNvSpPr/>
            <p:nvPr/>
          </p:nvSpPr>
          <p:spPr>
            <a:xfrm>
              <a:off x="3546804" y="5958841"/>
              <a:ext cx="3522663" cy="528956"/>
            </a:xfrm>
            <a:prstGeom prst="rect">
              <a:avLst/>
            </a:prstGeom>
            <a:solidFill>
              <a:srgbClr val="D9D9D9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101600" tIns="101600" rIns="101600" bIns="101600" numCol="1" anchor="ctr">
              <a:noAutofit/>
            </a:bodyPr>
            <a:lstStyle>
              <a:lvl1pPr algn="r">
                <a:lnSpc>
                  <a:spcPct val="100000"/>
                </a:lnSpc>
                <a:spcBef>
                  <a:spcPts val="200"/>
                </a:spcBef>
                <a:defRPr sz="1800" cap="all" spc="0">
                  <a:solidFill>
                    <a:srgbClr val="07070C"/>
                  </a:solidFill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lvl1pPr>
            </a:lstStyle>
            <a:p>
              <a:r>
                <a:t>Instinctive</a:t>
              </a:r>
            </a:p>
          </p:txBody>
        </p:sp>
        <p:sp>
          <p:nvSpPr>
            <p:cNvPr id="408" name="Rectangle"/>
            <p:cNvSpPr/>
            <p:nvPr/>
          </p:nvSpPr>
          <p:spPr>
            <a:xfrm>
              <a:off x="7093608" y="4879104"/>
              <a:ext cx="2617985" cy="528957"/>
            </a:xfrm>
            <a:prstGeom prst="rect">
              <a:avLst/>
            </a:prstGeom>
            <a:solidFill>
              <a:srgbClr val="C9FB00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pPr>
              <a:endParaRPr/>
            </a:p>
          </p:txBody>
        </p:sp>
        <p:sp>
          <p:nvSpPr>
            <p:cNvPr id="409" name="Rectangle"/>
            <p:cNvSpPr/>
            <p:nvPr/>
          </p:nvSpPr>
          <p:spPr>
            <a:xfrm>
              <a:off x="7093608" y="5420123"/>
              <a:ext cx="2617984" cy="528958"/>
            </a:xfrm>
            <a:prstGeom prst="rect">
              <a:avLst/>
            </a:prstGeom>
            <a:solidFill>
              <a:srgbClr val="C9FB00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pPr>
              <a:endParaRPr/>
            </a:p>
          </p:txBody>
        </p:sp>
        <p:sp>
          <p:nvSpPr>
            <p:cNvPr id="410" name="Rectangle"/>
            <p:cNvSpPr/>
            <p:nvPr/>
          </p:nvSpPr>
          <p:spPr>
            <a:xfrm>
              <a:off x="7093608" y="5958840"/>
              <a:ext cx="2617984" cy="528957"/>
            </a:xfrm>
            <a:prstGeom prst="rect">
              <a:avLst/>
            </a:prstGeom>
            <a:solidFill>
              <a:srgbClr val="C9FB00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pPr>
              <a:endParaRPr/>
            </a:p>
          </p:txBody>
        </p:sp>
        <p:sp>
          <p:nvSpPr>
            <p:cNvPr id="411" name="Rectangle"/>
            <p:cNvSpPr/>
            <p:nvPr/>
          </p:nvSpPr>
          <p:spPr>
            <a:xfrm>
              <a:off x="9735734" y="4879104"/>
              <a:ext cx="2617984" cy="528957"/>
            </a:xfrm>
            <a:prstGeom prst="rect">
              <a:avLst/>
            </a:prstGeom>
            <a:solidFill>
              <a:srgbClr val="C9FB00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pPr>
              <a:endParaRPr/>
            </a:p>
          </p:txBody>
        </p:sp>
        <p:sp>
          <p:nvSpPr>
            <p:cNvPr id="412" name="Rectangle"/>
            <p:cNvSpPr/>
            <p:nvPr/>
          </p:nvSpPr>
          <p:spPr>
            <a:xfrm>
              <a:off x="9735734" y="5420123"/>
              <a:ext cx="2617984" cy="528958"/>
            </a:xfrm>
            <a:prstGeom prst="rect">
              <a:avLst/>
            </a:prstGeom>
            <a:solidFill>
              <a:srgbClr val="C9FB00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pPr>
              <a:endParaRPr/>
            </a:p>
          </p:txBody>
        </p:sp>
        <p:sp>
          <p:nvSpPr>
            <p:cNvPr id="413" name="Rectangle"/>
            <p:cNvSpPr/>
            <p:nvPr/>
          </p:nvSpPr>
          <p:spPr>
            <a:xfrm>
              <a:off x="9735734" y="5958840"/>
              <a:ext cx="2617984" cy="528957"/>
            </a:xfrm>
            <a:prstGeom prst="rect">
              <a:avLst/>
            </a:prstGeom>
            <a:solidFill>
              <a:srgbClr val="C9FB00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pPr>
              <a:endParaRPr/>
            </a:p>
          </p:txBody>
        </p:sp>
        <p:sp>
          <p:nvSpPr>
            <p:cNvPr id="414" name="Rectangle"/>
            <p:cNvSpPr/>
            <p:nvPr/>
          </p:nvSpPr>
          <p:spPr>
            <a:xfrm>
              <a:off x="12377859" y="4879104"/>
              <a:ext cx="2617985" cy="528957"/>
            </a:xfrm>
            <a:prstGeom prst="rect">
              <a:avLst/>
            </a:prstGeom>
            <a:solidFill>
              <a:srgbClr val="C9FB00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pPr>
              <a:endParaRPr/>
            </a:p>
          </p:txBody>
        </p:sp>
        <p:sp>
          <p:nvSpPr>
            <p:cNvPr id="415" name="Rectangle"/>
            <p:cNvSpPr/>
            <p:nvPr/>
          </p:nvSpPr>
          <p:spPr>
            <a:xfrm>
              <a:off x="12377859" y="5420123"/>
              <a:ext cx="2617984" cy="528958"/>
            </a:xfrm>
            <a:prstGeom prst="rect">
              <a:avLst/>
            </a:prstGeom>
            <a:solidFill>
              <a:srgbClr val="C9FB00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pPr>
              <a:endParaRPr/>
            </a:p>
          </p:txBody>
        </p:sp>
        <p:sp>
          <p:nvSpPr>
            <p:cNvPr id="416" name="Rectangle"/>
            <p:cNvSpPr/>
            <p:nvPr/>
          </p:nvSpPr>
          <p:spPr>
            <a:xfrm>
              <a:off x="12377859" y="5958840"/>
              <a:ext cx="2617984" cy="528957"/>
            </a:xfrm>
            <a:prstGeom prst="rect">
              <a:avLst/>
            </a:prstGeom>
            <a:solidFill>
              <a:srgbClr val="C9FB00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pPr>
              <a:endParaRPr/>
            </a:p>
          </p:txBody>
        </p:sp>
        <p:sp>
          <p:nvSpPr>
            <p:cNvPr id="417" name="Precise"/>
            <p:cNvSpPr/>
            <p:nvPr/>
          </p:nvSpPr>
          <p:spPr>
            <a:xfrm>
              <a:off x="15019985" y="4879104"/>
              <a:ext cx="3522664" cy="528956"/>
            </a:xfrm>
            <a:prstGeom prst="rect">
              <a:avLst/>
            </a:prstGeom>
            <a:solidFill>
              <a:srgbClr val="D9D9D9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101600" tIns="101600" rIns="101600" bIns="101600" numCol="1" anchor="ctr">
              <a:noAutofit/>
            </a:bodyPr>
            <a:lstStyle>
              <a:lvl1pPr>
                <a:lnSpc>
                  <a:spcPct val="100000"/>
                </a:lnSpc>
                <a:spcBef>
                  <a:spcPts val="200"/>
                </a:spcBef>
                <a:defRPr sz="1800" cap="all" spc="0">
                  <a:solidFill>
                    <a:srgbClr val="07070C"/>
                  </a:solidFill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lvl1pPr>
            </a:lstStyle>
            <a:p>
              <a:r>
                <a:t>Precise</a:t>
              </a:r>
            </a:p>
          </p:txBody>
        </p:sp>
        <p:sp>
          <p:nvSpPr>
            <p:cNvPr id="418" name="Organised"/>
            <p:cNvSpPr/>
            <p:nvPr/>
          </p:nvSpPr>
          <p:spPr>
            <a:xfrm>
              <a:off x="15019985" y="5420124"/>
              <a:ext cx="3522664" cy="528956"/>
            </a:xfrm>
            <a:prstGeom prst="rect">
              <a:avLst/>
            </a:prstGeom>
            <a:solidFill>
              <a:srgbClr val="D9D9D9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101600" tIns="101600" rIns="101600" bIns="101600" numCol="1" anchor="ctr">
              <a:noAutofit/>
            </a:bodyPr>
            <a:lstStyle>
              <a:lvl1pPr>
                <a:lnSpc>
                  <a:spcPct val="100000"/>
                </a:lnSpc>
                <a:spcBef>
                  <a:spcPts val="200"/>
                </a:spcBef>
                <a:defRPr sz="1800" cap="all" spc="0">
                  <a:solidFill>
                    <a:srgbClr val="07070C"/>
                  </a:solidFill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lvl1pPr>
            </a:lstStyle>
            <a:p>
              <a:r>
                <a:t>Organised</a:t>
              </a:r>
            </a:p>
          </p:txBody>
        </p:sp>
        <p:sp>
          <p:nvSpPr>
            <p:cNvPr id="419" name="Achieving"/>
            <p:cNvSpPr/>
            <p:nvPr/>
          </p:nvSpPr>
          <p:spPr>
            <a:xfrm>
              <a:off x="15019985" y="5958841"/>
              <a:ext cx="3522664" cy="528956"/>
            </a:xfrm>
            <a:prstGeom prst="rect">
              <a:avLst/>
            </a:prstGeom>
            <a:solidFill>
              <a:srgbClr val="D9D9D9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101600" tIns="101600" rIns="101600" bIns="101600" numCol="1" anchor="ctr">
              <a:noAutofit/>
            </a:bodyPr>
            <a:lstStyle>
              <a:lvl1pPr>
                <a:lnSpc>
                  <a:spcPct val="100000"/>
                </a:lnSpc>
                <a:spcBef>
                  <a:spcPts val="200"/>
                </a:spcBef>
                <a:defRPr sz="1800" cap="all" spc="0">
                  <a:solidFill>
                    <a:srgbClr val="07070C"/>
                  </a:solidFill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lvl1pPr>
            </a:lstStyle>
            <a:p>
              <a:r>
                <a:t>Achieving</a:t>
              </a:r>
            </a:p>
          </p:txBody>
        </p:sp>
        <p:sp>
          <p:nvSpPr>
            <p:cNvPr id="420" name="Adventurousness"/>
            <p:cNvSpPr/>
            <p:nvPr/>
          </p:nvSpPr>
          <p:spPr>
            <a:xfrm>
              <a:off x="0" y="6499861"/>
              <a:ext cx="3522663" cy="1077123"/>
            </a:xfrm>
            <a:prstGeom prst="rect">
              <a:avLst/>
            </a:prstGeom>
            <a:solidFill>
              <a:srgbClr val="07070C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101600" tIns="101600" rIns="101600" bIns="101600" numCol="1" anchor="t">
              <a:noAutofit/>
            </a:bodyPr>
            <a:lstStyle>
              <a:lvl1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lvl1pPr>
            </a:lstStyle>
            <a:p>
              <a:r>
                <a:t>Adventurousness</a:t>
              </a:r>
            </a:p>
          </p:txBody>
        </p:sp>
        <p:sp>
          <p:nvSpPr>
            <p:cNvPr id="421" name="Guarded"/>
            <p:cNvSpPr/>
            <p:nvPr/>
          </p:nvSpPr>
          <p:spPr>
            <a:xfrm>
              <a:off x="3546804" y="6499861"/>
              <a:ext cx="3522664" cy="528956"/>
            </a:xfrm>
            <a:prstGeom prst="rect">
              <a:avLst/>
            </a:prstGeom>
            <a:solidFill>
              <a:srgbClr val="D9D9D9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101600" tIns="101600" rIns="101600" bIns="101600" numCol="1" anchor="ctr">
              <a:noAutofit/>
            </a:bodyPr>
            <a:lstStyle>
              <a:lvl1pPr algn="r">
                <a:lnSpc>
                  <a:spcPct val="100000"/>
                </a:lnSpc>
                <a:spcBef>
                  <a:spcPts val="200"/>
                </a:spcBef>
                <a:defRPr sz="1800" cap="all" spc="0">
                  <a:solidFill>
                    <a:srgbClr val="07070C"/>
                  </a:solidFill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lvl1pPr>
            </a:lstStyle>
            <a:p>
              <a:r>
                <a:t>Guarded</a:t>
              </a:r>
            </a:p>
          </p:txBody>
        </p:sp>
        <p:sp>
          <p:nvSpPr>
            <p:cNvPr id="422" name="Content"/>
            <p:cNvSpPr/>
            <p:nvPr/>
          </p:nvSpPr>
          <p:spPr>
            <a:xfrm>
              <a:off x="3546804" y="7040881"/>
              <a:ext cx="3522663" cy="528956"/>
            </a:xfrm>
            <a:prstGeom prst="rect">
              <a:avLst/>
            </a:prstGeom>
            <a:solidFill>
              <a:srgbClr val="D9D9D9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101600" tIns="101600" rIns="101600" bIns="101600" numCol="1" anchor="ctr">
              <a:noAutofit/>
            </a:bodyPr>
            <a:lstStyle>
              <a:lvl1pPr algn="r">
                <a:lnSpc>
                  <a:spcPct val="100000"/>
                </a:lnSpc>
                <a:spcBef>
                  <a:spcPts val="200"/>
                </a:spcBef>
                <a:defRPr sz="1800" cap="all" spc="0">
                  <a:solidFill>
                    <a:srgbClr val="07070C"/>
                  </a:solidFill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lvl1pPr>
            </a:lstStyle>
            <a:p>
              <a:r>
                <a:t>Content</a:t>
              </a:r>
            </a:p>
          </p:txBody>
        </p:sp>
        <p:sp>
          <p:nvSpPr>
            <p:cNvPr id="423" name="Experience-based"/>
            <p:cNvSpPr/>
            <p:nvPr/>
          </p:nvSpPr>
          <p:spPr>
            <a:xfrm>
              <a:off x="3546804" y="7579599"/>
              <a:ext cx="3522663" cy="528956"/>
            </a:xfrm>
            <a:prstGeom prst="rect">
              <a:avLst/>
            </a:prstGeom>
            <a:solidFill>
              <a:srgbClr val="D9D9D9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101600" tIns="101600" rIns="101600" bIns="101600" numCol="1" anchor="ctr">
              <a:noAutofit/>
            </a:bodyPr>
            <a:lstStyle>
              <a:lvl1pPr algn="r">
                <a:lnSpc>
                  <a:spcPct val="100000"/>
                </a:lnSpc>
                <a:spcBef>
                  <a:spcPts val="200"/>
                </a:spcBef>
                <a:defRPr sz="1800" cap="all" spc="0">
                  <a:solidFill>
                    <a:srgbClr val="07070C"/>
                  </a:solidFill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lvl1pPr>
            </a:lstStyle>
            <a:p>
              <a:r>
                <a:t>Experience-based</a:t>
              </a:r>
            </a:p>
          </p:txBody>
        </p:sp>
        <p:sp>
          <p:nvSpPr>
            <p:cNvPr id="424" name="Rectangle"/>
            <p:cNvSpPr/>
            <p:nvPr/>
          </p:nvSpPr>
          <p:spPr>
            <a:xfrm>
              <a:off x="7093608" y="6499861"/>
              <a:ext cx="2617985" cy="528958"/>
            </a:xfrm>
            <a:prstGeom prst="rect">
              <a:avLst/>
            </a:prstGeom>
            <a:solidFill>
              <a:srgbClr val="C9FB00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pPr>
              <a:endParaRPr/>
            </a:p>
          </p:txBody>
        </p:sp>
        <p:sp>
          <p:nvSpPr>
            <p:cNvPr id="425" name="Rectangle"/>
            <p:cNvSpPr/>
            <p:nvPr/>
          </p:nvSpPr>
          <p:spPr>
            <a:xfrm>
              <a:off x="7093608" y="7040881"/>
              <a:ext cx="2617984" cy="528958"/>
            </a:xfrm>
            <a:prstGeom prst="rect">
              <a:avLst/>
            </a:prstGeom>
            <a:solidFill>
              <a:srgbClr val="C9FB00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pPr>
              <a:endParaRPr/>
            </a:p>
          </p:txBody>
        </p:sp>
        <p:sp>
          <p:nvSpPr>
            <p:cNvPr id="426" name="Rectangle"/>
            <p:cNvSpPr/>
            <p:nvPr/>
          </p:nvSpPr>
          <p:spPr>
            <a:xfrm>
              <a:off x="7093608" y="7579597"/>
              <a:ext cx="2617984" cy="528958"/>
            </a:xfrm>
            <a:prstGeom prst="rect">
              <a:avLst/>
            </a:prstGeom>
            <a:solidFill>
              <a:srgbClr val="C9FB00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pPr>
              <a:endParaRPr/>
            </a:p>
          </p:txBody>
        </p:sp>
        <p:sp>
          <p:nvSpPr>
            <p:cNvPr id="427" name="Rectangle"/>
            <p:cNvSpPr/>
            <p:nvPr/>
          </p:nvSpPr>
          <p:spPr>
            <a:xfrm>
              <a:off x="9735734" y="6499861"/>
              <a:ext cx="2617984" cy="528958"/>
            </a:xfrm>
            <a:prstGeom prst="rect">
              <a:avLst/>
            </a:prstGeom>
            <a:solidFill>
              <a:srgbClr val="C9FB00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pPr>
              <a:endParaRPr/>
            </a:p>
          </p:txBody>
        </p:sp>
        <p:sp>
          <p:nvSpPr>
            <p:cNvPr id="428" name="Rectangle"/>
            <p:cNvSpPr/>
            <p:nvPr/>
          </p:nvSpPr>
          <p:spPr>
            <a:xfrm>
              <a:off x="9735734" y="7040881"/>
              <a:ext cx="2617984" cy="528958"/>
            </a:xfrm>
            <a:prstGeom prst="rect">
              <a:avLst/>
            </a:prstGeom>
            <a:solidFill>
              <a:srgbClr val="C9FB00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pPr>
              <a:endParaRPr/>
            </a:p>
          </p:txBody>
        </p:sp>
        <p:sp>
          <p:nvSpPr>
            <p:cNvPr id="429" name="Rectangle"/>
            <p:cNvSpPr/>
            <p:nvPr/>
          </p:nvSpPr>
          <p:spPr>
            <a:xfrm>
              <a:off x="9735734" y="7579597"/>
              <a:ext cx="2617984" cy="528958"/>
            </a:xfrm>
            <a:prstGeom prst="rect">
              <a:avLst/>
            </a:prstGeom>
            <a:solidFill>
              <a:srgbClr val="C9FB00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pPr>
              <a:endParaRPr/>
            </a:p>
          </p:txBody>
        </p:sp>
        <p:sp>
          <p:nvSpPr>
            <p:cNvPr id="430" name="Rectangle"/>
            <p:cNvSpPr/>
            <p:nvPr/>
          </p:nvSpPr>
          <p:spPr>
            <a:xfrm>
              <a:off x="12377859" y="6499861"/>
              <a:ext cx="2617985" cy="528958"/>
            </a:xfrm>
            <a:prstGeom prst="rect">
              <a:avLst/>
            </a:prstGeom>
            <a:solidFill>
              <a:srgbClr val="C9FB00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pPr>
              <a:endParaRPr/>
            </a:p>
          </p:txBody>
        </p:sp>
        <p:sp>
          <p:nvSpPr>
            <p:cNvPr id="431" name="Rectangle"/>
            <p:cNvSpPr/>
            <p:nvPr/>
          </p:nvSpPr>
          <p:spPr>
            <a:xfrm>
              <a:off x="12377859" y="7040881"/>
              <a:ext cx="2617984" cy="528958"/>
            </a:xfrm>
            <a:prstGeom prst="rect">
              <a:avLst/>
            </a:prstGeom>
            <a:solidFill>
              <a:srgbClr val="C9FB00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pPr>
              <a:endParaRPr/>
            </a:p>
          </p:txBody>
        </p:sp>
        <p:sp>
          <p:nvSpPr>
            <p:cNvPr id="432" name="Rectangle"/>
            <p:cNvSpPr/>
            <p:nvPr/>
          </p:nvSpPr>
          <p:spPr>
            <a:xfrm>
              <a:off x="12377859" y="7579597"/>
              <a:ext cx="2617984" cy="528958"/>
            </a:xfrm>
            <a:prstGeom prst="rect">
              <a:avLst/>
            </a:prstGeom>
            <a:solidFill>
              <a:srgbClr val="C9FB00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pPr>
              <a:endParaRPr/>
            </a:p>
          </p:txBody>
        </p:sp>
        <p:sp>
          <p:nvSpPr>
            <p:cNvPr id="433" name="Daring"/>
            <p:cNvSpPr/>
            <p:nvPr/>
          </p:nvSpPr>
          <p:spPr>
            <a:xfrm>
              <a:off x="15019985" y="6499862"/>
              <a:ext cx="3522664" cy="528956"/>
            </a:xfrm>
            <a:prstGeom prst="rect">
              <a:avLst/>
            </a:prstGeom>
            <a:solidFill>
              <a:srgbClr val="D9D9D9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101600" tIns="101600" rIns="101600" bIns="101600" numCol="1" anchor="ctr">
              <a:noAutofit/>
            </a:bodyPr>
            <a:lstStyle>
              <a:lvl1pPr>
                <a:lnSpc>
                  <a:spcPct val="100000"/>
                </a:lnSpc>
                <a:spcBef>
                  <a:spcPts val="200"/>
                </a:spcBef>
                <a:defRPr sz="1800" cap="all" spc="0">
                  <a:solidFill>
                    <a:srgbClr val="07070C"/>
                  </a:solidFill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lvl1pPr>
            </a:lstStyle>
            <a:p>
              <a:r>
                <a:t>Daring</a:t>
              </a:r>
            </a:p>
          </p:txBody>
        </p:sp>
        <p:sp>
          <p:nvSpPr>
            <p:cNvPr id="434" name="Ambitious"/>
            <p:cNvSpPr/>
            <p:nvPr/>
          </p:nvSpPr>
          <p:spPr>
            <a:xfrm>
              <a:off x="15019985" y="7040881"/>
              <a:ext cx="3522664" cy="528956"/>
            </a:xfrm>
            <a:prstGeom prst="rect">
              <a:avLst/>
            </a:prstGeom>
            <a:solidFill>
              <a:srgbClr val="D9D9D9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101600" tIns="101600" rIns="101600" bIns="101600" numCol="1" anchor="ctr">
              <a:noAutofit/>
            </a:bodyPr>
            <a:lstStyle>
              <a:lvl1pPr>
                <a:lnSpc>
                  <a:spcPct val="100000"/>
                </a:lnSpc>
                <a:spcBef>
                  <a:spcPts val="200"/>
                </a:spcBef>
                <a:defRPr sz="1800" cap="all" spc="0">
                  <a:solidFill>
                    <a:srgbClr val="07070C"/>
                  </a:solidFill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lvl1pPr>
            </a:lstStyle>
            <a:p>
              <a:r>
                <a:t>Ambitious</a:t>
              </a:r>
            </a:p>
          </p:txBody>
        </p:sp>
        <p:sp>
          <p:nvSpPr>
            <p:cNvPr id="435" name="Imaginative"/>
            <p:cNvSpPr/>
            <p:nvPr/>
          </p:nvSpPr>
          <p:spPr>
            <a:xfrm>
              <a:off x="15019985" y="7579599"/>
              <a:ext cx="3522664" cy="528956"/>
            </a:xfrm>
            <a:prstGeom prst="rect">
              <a:avLst/>
            </a:prstGeom>
            <a:solidFill>
              <a:srgbClr val="D9D9D9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101600" tIns="101600" rIns="101600" bIns="101600" numCol="1" anchor="ctr">
              <a:noAutofit/>
            </a:bodyPr>
            <a:lstStyle>
              <a:lvl1pPr>
                <a:lnSpc>
                  <a:spcPct val="100000"/>
                </a:lnSpc>
                <a:spcBef>
                  <a:spcPts val="200"/>
                </a:spcBef>
                <a:defRPr sz="1800" cap="all" spc="0">
                  <a:solidFill>
                    <a:srgbClr val="07070C"/>
                  </a:solidFill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lvl1pPr>
            </a:lstStyle>
            <a:p>
              <a:r>
                <a:t>Imaginative</a:t>
              </a:r>
            </a:p>
          </p:txBody>
        </p:sp>
        <p:sp>
          <p:nvSpPr>
            <p:cNvPr id="436" name="Innovation"/>
            <p:cNvSpPr/>
            <p:nvPr/>
          </p:nvSpPr>
          <p:spPr>
            <a:xfrm>
              <a:off x="0" y="7581665"/>
              <a:ext cx="3522663" cy="1079251"/>
            </a:xfrm>
            <a:prstGeom prst="rect">
              <a:avLst/>
            </a:prstGeom>
            <a:solidFill>
              <a:srgbClr val="07070C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101600" tIns="101600" rIns="101600" bIns="101600" numCol="1" anchor="t">
              <a:noAutofit/>
            </a:bodyPr>
            <a:lstStyle>
              <a:lvl1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lvl1pPr>
            </a:lstStyle>
            <a:p>
              <a:r>
                <a:t>Innovation</a:t>
              </a:r>
            </a:p>
          </p:txBody>
        </p:sp>
        <p:sp>
          <p:nvSpPr>
            <p:cNvPr id="437" name="Practical"/>
            <p:cNvSpPr/>
            <p:nvPr/>
          </p:nvSpPr>
          <p:spPr>
            <a:xfrm>
              <a:off x="3546804" y="8127765"/>
              <a:ext cx="3522664" cy="528956"/>
            </a:xfrm>
            <a:prstGeom prst="rect">
              <a:avLst/>
            </a:prstGeom>
            <a:solidFill>
              <a:srgbClr val="D9D9D9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101600" tIns="101600" rIns="101600" bIns="101600" numCol="1" anchor="ctr">
              <a:noAutofit/>
            </a:bodyPr>
            <a:lstStyle>
              <a:lvl1pPr algn="r">
                <a:lnSpc>
                  <a:spcPct val="100000"/>
                </a:lnSpc>
                <a:spcBef>
                  <a:spcPts val="200"/>
                </a:spcBef>
                <a:defRPr sz="1800" cap="all" spc="0">
                  <a:solidFill>
                    <a:srgbClr val="07070C"/>
                  </a:solidFill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lvl1pPr>
            </a:lstStyle>
            <a:p>
              <a:r>
                <a:t>Practical</a:t>
              </a:r>
            </a:p>
          </p:txBody>
        </p:sp>
        <p:sp>
          <p:nvSpPr>
            <p:cNvPr id="438" name="Rectangle"/>
            <p:cNvSpPr/>
            <p:nvPr/>
          </p:nvSpPr>
          <p:spPr>
            <a:xfrm>
              <a:off x="7093608" y="8127765"/>
              <a:ext cx="2617985" cy="528958"/>
            </a:xfrm>
            <a:prstGeom prst="rect">
              <a:avLst/>
            </a:prstGeom>
            <a:solidFill>
              <a:srgbClr val="C9FB00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pPr>
              <a:endParaRPr/>
            </a:p>
          </p:txBody>
        </p:sp>
        <p:sp>
          <p:nvSpPr>
            <p:cNvPr id="439" name="Rectangle"/>
            <p:cNvSpPr/>
            <p:nvPr/>
          </p:nvSpPr>
          <p:spPr>
            <a:xfrm>
              <a:off x="9735734" y="8127765"/>
              <a:ext cx="2617984" cy="528958"/>
            </a:xfrm>
            <a:prstGeom prst="rect">
              <a:avLst/>
            </a:prstGeom>
            <a:solidFill>
              <a:srgbClr val="C9FB00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pPr>
              <a:endParaRPr/>
            </a:p>
          </p:txBody>
        </p:sp>
        <p:sp>
          <p:nvSpPr>
            <p:cNvPr id="440" name="Rectangle"/>
            <p:cNvSpPr/>
            <p:nvPr/>
          </p:nvSpPr>
          <p:spPr>
            <a:xfrm>
              <a:off x="12377859" y="8127765"/>
              <a:ext cx="2617985" cy="528958"/>
            </a:xfrm>
            <a:prstGeom prst="rect">
              <a:avLst/>
            </a:prstGeom>
            <a:solidFill>
              <a:srgbClr val="C9FB00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101600" tIns="101600" rIns="101600" bIns="101600" numCol="1" anchor="t">
              <a:no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defRPr sz="2000" spc="0"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pPr>
              <a:endParaRPr/>
            </a:p>
          </p:txBody>
        </p:sp>
        <p:sp>
          <p:nvSpPr>
            <p:cNvPr id="441" name="Resourceful"/>
            <p:cNvSpPr/>
            <p:nvPr/>
          </p:nvSpPr>
          <p:spPr>
            <a:xfrm>
              <a:off x="15019985" y="8127765"/>
              <a:ext cx="3522664" cy="528956"/>
            </a:xfrm>
            <a:prstGeom prst="rect">
              <a:avLst/>
            </a:prstGeom>
            <a:solidFill>
              <a:srgbClr val="D9D9D9"/>
            </a:solidFill>
            <a:ln w="5080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101600" tIns="101600" rIns="101600" bIns="101600" numCol="1" anchor="ctr">
              <a:noAutofit/>
            </a:bodyPr>
            <a:lstStyle>
              <a:lvl1pPr>
                <a:lnSpc>
                  <a:spcPct val="100000"/>
                </a:lnSpc>
                <a:spcBef>
                  <a:spcPts val="200"/>
                </a:spcBef>
                <a:defRPr sz="1800" cap="all" spc="0">
                  <a:solidFill>
                    <a:srgbClr val="07070C"/>
                  </a:solidFill>
                  <a:latin typeface="Ansarada Favorit Regular"/>
                  <a:ea typeface="Ansarada Favorit Regular"/>
                  <a:cs typeface="Ansarada Favorit Regular"/>
                  <a:sym typeface="Ansarada Favorit Regular"/>
                </a:defRPr>
              </a:lvl1pPr>
            </a:lstStyle>
            <a:p>
              <a:r>
                <a:t>Resourceful</a:t>
              </a:r>
            </a:p>
          </p:txBody>
        </p:sp>
      </p:grpSp>
      <p:sp>
        <p:nvSpPr>
          <p:cNvPr id="443" name="Right Path Profile"/>
          <p:cNvSpPr txBox="1">
            <a:spLocks noGrp="1"/>
          </p:cNvSpPr>
          <p:nvPr>
            <p:ph type="body" sz="quarter" idx="22"/>
          </p:nvPr>
        </p:nvSpPr>
        <p:spPr>
          <a:xfrm>
            <a:off x="4828421" y="1777735"/>
            <a:ext cx="18546475" cy="1390750"/>
          </a:xfrm>
          <a:prstGeom prst="rect">
            <a:avLst/>
          </a:prstGeom>
        </p:spPr>
        <p:txBody>
          <a:bodyPr anchor="t"/>
          <a:lstStyle>
            <a:lvl1pPr marL="0" indent="0" defTabSz="784225">
              <a:lnSpc>
                <a:spcPct val="80000"/>
              </a:lnSpc>
              <a:spcBef>
                <a:spcPts val="3800"/>
              </a:spcBef>
              <a:buSzTx/>
              <a:buNone/>
              <a:defRPr sz="76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Right Path Profile</a:t>
            </a:r>
          </a:p>
        </p:txBody>
      </p:sp>
      <p:sp>
        <p:nvSpPr>
          <p:cNvPr id="444" name="Circle"/>
          <p:cNvSpPr>
            <a:spLocks noGrp="1"/>
          </p:cNvSpPr>
          <p:nvPr>
            <p:ph type="body" sz="quarter" idx="23"/>
          </p:nvPr>
        </p:nvSpPr>
        <p:spPr>
          <a:xfrm>
            <a:off x="15773400" y="3413959"/>
            <a:ext cx="300635" cy="300636"/>
          </a:xfrm>
          <a:prstGeom prst="ellipse">
            <a:avLst/>
          </a:prstGeom>
          <a:solidFill>
            <a:srgbClr val="07070C"/>
          </a:solidFill>
        </p:spPr>
        <p:txBody>
          <a:bodyPr lIns="0" tIns="0" rIns="0" bIns="0">
            <a:noAutofit/>
          </a:bodyPr>
          <a:lstStyle/>
          <a:p>
            <a: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sp>
        <p:nvSpPr>
          <p:cNvPr id="445" name="Circle"/>
          <p:cNvSpPr>
            <a:spLocks noGrp="1"/>
          </p:cNvSpPr>
          <p:nvPr>
            <p:ph type="body" sz="quarter" idx="24"/>
          </p:nvPr>
        </p:nvSpPr>
        <p:spPr>
          <a:xfrm>
            <a:off x="15773400" y="3955810"/>
            <a:ext cx="300635" cy="300636"/>
          </a:xfrm>
          <a:prstGeom prst="ellipse">
            <a:avLst/>
          </a:prstGeom>
          <a:solidFill>
            <a:srgbClr val="07070C"/>
          </a:solidFill>
        </p:spPr>
        <p:txBody>
          <a:bodyPr lIns="0" tIns="0" rIns="0" bIns="0">
            <a:noAutofit/>
          </a:bodyPr>
          <a:lstStyle/>
          <a:p>
            <a: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sp>
        <p:nvSpPr>
          <p:cNvPr id="446" name="Circle"/>
          <p:cNvSpPr>
            <a:spLocks noGrp="1"/>
          </p:cNvSpPr>
          <p:nvPr>
            <p:ph type="body" sz="quarter" idx="25"/>
          </p:nvPr>
        </p:nvSpPr>
        <p:spPr>
          <a:xfrm>
            <a:off x="15773400" y="4497661"/>
            <a:ext cx="300635" cy="300636"/>
          </a:xfrm>
          <a:prstGeom prst="ellipse">
            <a:avLst/>
          </a:prstGeom>
          <a:solidFill>
            <a:srgbClr val="07070C"/>
          </a:solidFill>
        </p:spPr>
        <p:txBody>
          <a:bodyPr lIns="0" tIns="0" rIns="0" bIns="0">
            <a:noAutofit/>
          </a:bodyPr>
          <a:lstStyle/>
          <a:p>
            <a: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sp>
        <p:nvSpPr>
          <p:cNvPr id="447" name="Circle"/>
          <p:cNvSpPr>
            <a:spLocks noGrp="1"/>
          </p:cNvSpPr>
          <p:nvPr>
            <p:ph type="body" sz="quarter" idx="26"/>
          </p:nvPr>
        </p:nvSpPr>
        <p:spPr>
          <a:xfrm>
            <a:off x="15773400" y="5039512"/>
            <a:ext cx="300635" cy="300636"/>
          </a:xfrm>
          <a:prstGeom prst="ellipse">
            <a:avLst/>
          </a:prstGeom>
          <a:solidFill>
            <a:srgbClr val="07070C"/>
          </a:solidFill>
        </p:spPr>
        <p:txBody>
          <a:bodyPr lIns="0" tIns="0" rIns="0" bIns="0">
            <a:noAutofit/>
          </a:bodyPr>
          <a:lstStyle/>
          <a:p>
            <a: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sp>
        <p:nvSpPr>
          <p:cNvPr id="448" name="Circle"/>
          <p:cNvSpPr>
            <a:spLocks noGrp="1"/>
          </p:cNvSpPr>
          <p:nvPr>
            <p:ph type="body" sz="quarter" idx="27"/>
          </p:nvPr>
        </p:nvSpPr>
        <p:spPr>
          <a:xfrm>
            <a:off x="15773400" y="5581363"/>
            <a:ext cx="300635" cy="300636"/>
          </a:xfrm>
          <a:prstGeom prst="ellipse">
            <a:avLst/>
          </a:prstGeom>
          <a:solidFill>
            <a:srgbClr val="07070C"/>
          </a:solidFill>
        </p:spPr>
        <p:txBody>
          <a:bodyPr lIns="0" tIns="0" rIns="0" bIns="0">
            <a:noAutofit/>
          </a:bodyPr>
          <a:lstStyle/>
          <a:p>
            <a: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sp>
        <p:nvSpPr>
          <p:cNvPr id="449" name="Circle"/>
          <p:cNvSpPr>
            <a:spLocks noGrp="1"/>
          </p:cNvSpPr>
          <p:nvPr>
            <p:ph type="body" sz="quarter" idx="28"/>
          </p:nvPr>
        </p:nvSpPr>
        <p:spPr>
          <a:xfrm>
            <a:off x="15773400" y="6123215"/>
            <a:ext cx="300635" cy="300635"/>
          </a:xfrm>
          <a:prstGeom prst="ellipse">
            <a:avLst/>
          </a:prstGeom>
          <a:solidFill>
            <a:srgbClr val="07070C"/>
          </a:solidFill>
        </p:spPr>
        <p:txBody>
          <a:bodyPr lIns="0" tIns="0" rIns="0" bIns="0">
            <a:noAutofit/>
          </a:bodyPr>
          <a:lstStyle/>
          <a:p>
            <a: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sp>
        <p:nvSpPr>
          <p:cNvPr id="450" name="Circle"/>
          <p:cNvSpPr>
            <a:spLocks noGrp="1"/>
          </p:cNvSpPr>
          <p:nvPr>
            <p:ph type="body" sz="quarter" idx="29"/>
          </p:nvPr>
        </p:nvSpPr>
        <p:spPr>
          <a:xfrm>
            <a:off x="15773400" y="6665066"/>
            <a:ext cx="300635" cy="300635"/>
          </a:xfrm>
          <a:prstGeom prst="ellipse">
            <a:avLst/>
          </a:prstGeom>
          <a:solidFill>
            <a:srgbClr val="07070C"/>
          </a:solidFill>
        </p:spPr>
        <p:txBody>
          <a:bodyPr lIns="0" tIns="0" rIns="0" bIns="0">
            <a:noAutofit/>
          </a:bodyPr>
          <a:lstStyle/>
          <a:p>
            <a: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sp>
        <p:nvSpPr>
          <p:cNvPr id="451" name="Circle"/>
          <p:cNvSpPr>
            <a:spLocks noGrp="1"/>
          </p:cNvSpPr>
          <p:nvPr>
            <p:ph type="body" sz="quarter" idx="30"/>
          </p:nvPr>
        </p:nvSpPr>
        <p:spPr>
          <a:xfrm>
            <a:off x="15773400" y="7206917"/>
            <a:ext cx="300635" cy="300636"/>
          </a:xfrm>
          <a:prstGeom prst="ellipse">
            <a:avLst/>
          </a:prstGeom>
          <a:solidFill>
            <a:srgbClr val="07070C"/>
          </a:solidFill>
        </p:spPr>
        <p:txBody>
          <a:bodyPr lIns="0" tIns="0" rIns="0" bIns="0">
            <a:noAutofit/>
          </a:bodyPr>
          <a:lstStyle/>
          <a:p>
            <a: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sp>
        <p:nvSpPr>
          <p:cNvPr id="452" name="Circle"/>
          <p:cNvSpPr>
            <a:spLocks noGrp="1"/>
          </p:cNvSpPr>
          <p:nvPr>
            <p:ph type="body" sz="quarter" idx="31"/>
          </p:nvPr>
        </p:nvSpPr>
        <p:spPr>
          <a:xfrm>
            <a:off x="15773400" y="7748768"/>
            <a:ext cx="300635" cy="300635"/>
          </a:xfrm>
          <a:prstGeom prst="ellipse">
            <a:avLst/>
          </a:prstGeom>
          <a:solidFill>
            <a:srgbClr val="07070C"/>
          </a:solidFill>
        </p:spPr>
        <p:txBody>
          <a:bodyPr lIns="0" tIns="0" rIns="0" bIns="0">
            <a:noAutofit/>
          </a:bodyPr>
          <a:lstStyle/>
          <a:p>
            <a: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sp>
        <p:nvSpPr>
          <p:cNvPr id="453" name="Circle"/>
          <p:cNvSpPr>
            <a:spLocks noGrp="1"/>
          </p:cNvSpPr>
          <p:nvPr>
            <p:ph type="body" sz="quarter" idx="32"/>
          </p:nvPr>
        </p:nvSpPr>
        <p:spPr>
          <a:xfrm>
            <a:off x="15773400" y="8290619"/>
            <a:ext cx="300635" cy="300636"/>
          </a:xfrm>
          <a:prstGeom prst="ellipse">
            <a:avLst/>
          </a:prstGeom>
          <a:solidFill>
            <a:srgbClr val="07070C"/>
          </a:solidFill>
        </p:spPr>
        <p:txBody>
          <a:bodyPr lIns="0" tIns="0" rIns="0" bIns="0">
            <a:noAutofit/>
          </a:bodyPr>
          <a:lstStyle/>
          <a:p>
            <a: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sp>
        <p:nvSpPr>
          <p:cNvPr id="454" name="Circle"/>
          <p:cNvSpPr>
            <a:spLocks noGrp="1"/>
          </p:cNvSpPr>
          <p:nvPr>
            <p:ph type="body" sz="quarter" idx="33"/>
          </p:nvPr>
        </p:nvSpPr>
        <p:spPr>
          <a:xfrm>
            <a:off x="15773400" y="8832470"/>
            <a:ext cx="300635" cy="300636"/>
          </a:xfrm>
          <a:prstGeom prst="ellipse">
            <a:avLst/>
          </a:prstGeom>
          <a:solidFill>
            <a:srgbClr val="07070C"/>
          </a:solidFill>
        </p:spPr>
        <p:txBody>
          <a:bodyPr lIns="0" tIns="0" rIns="0" bIns="0">
            <a:noAutofit/>
          </a:bodyPr>
          <a:lstStyle/>
          <a:p>
            <a: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sp>
        <p:nvSpPr>
          <p:cNvPr id="455" name="Circle"/>
          <p:cNvSpPr>
            <a:spLocks noGrp="1"/>
          </p:cNvSpPr>
          <p:nvPr>
            <p:ph type="body" sz="quarter" idx="34"/>
          </p:nvPr>
        </p:nvSpPr>
        <p:spPr>
          <a:xfrm>
            <a:off x="15773400" y="9374321"/>
            <a:ext cx="300635" cy="300636"/>
          </a:xfrm>
          <a:prstGeom prst="ellipse">
            <a:avLst/>
          </a:prstGeom>
          <a:solidFill>
            <a:srgbClr val="07070C"/>
          </a:solidFill>
        </p:spPr>
        <p:txBody>
          <a:bodyPr lIns="0" tIns="0" rIns="0" bIns="0">
            <a:noAutofit/>
          </a:bodyPr>
          <a:lstStyle/>
          <a:p>
            <a: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sp>
        <p:nvSpPr>
          <p:cNvPr id="456" name="Circle"/>
          <p:cNvSpPr>
            <a:spLocks noGrp="1"/>
          </p:cNvSpPr>
          <p:nvPr>
            <p:ph type="body" sz="quarter" idx="35"/>
          </p:nvPr>
        </p:nvSpPr>
        <p:spPr>
          <a:xfrm>
            <a:off x="15773400" y="9916172"/>
            <a:ext cx="300635" cy="300636"/>
          </a:xfrm>
          <a:prstGeom prst="ellipse">
            <a:avLst/>
          </a:prstGeom>
          <a:solidFill>
            <a:srgbClr val="07070C"/>
          </a:solidFill>
        </p:spPr>
        <p:txBody>
          <a:bodyPr lIns="0" tIns="0" rIns="0" bIns="0">
            <a:noAutofit/>
          </a:bodyPr>
          <a:lstStyle/>
          <a:p>
            <a: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sp>
        <p:nvSpPr>
          <p:cNvPr id="457" name="Circle"/>
          <p:cNvSpPr>
            <a:spLocks noGrp="1"/>
          </p:cNvSpPr>
          <p:nvPr>
            <p:ph type="body" sz="quarter" idx="36"/>
          </p:nvPr>
        </p:nvSpPr>
        <p:spPr>
          <a:xfrm>
            <a:off x="15773400" y="11541725"/>
            <a:ext cx="300635" cy="300636"/>
          </a:xfrm>
          <a:prstGeom prst="ellipse">
            <a:avLst/>
          </a:prstGeom>
          <a:solidFill>
            <a:srgbClr val="07070C"/>
          </a:solidFill>
        </p:spPr>
        <p:txBody>
          <a:bodyPr lIns="0" tIns="0" rIns="0" bIns="0">
            <a:noAutofit/>
          </a:bodyPr>
          <a:lstStyle/>
          <a:p>
            <a: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sp>
        <p:nvSpPr>
          <p:cNvPr id="458" name="Circle"/>
          <p:cNvSpPr>
            <a:spLocks noGrp="1"/>
          </p:cNvSpPr>
          <p:nvPr>
            <p:ph type="body" sz="quarter" idx="37"/>
          </p:nvPr>
        </p:nvSpPr>
        <p:spPr>
          <a:xfrm>
            <a:off x="15773400" y="10999874"/>
            <a:ext cx="300635" cy="300636"/>
          </a:xfrm>
          <a:prstGeom prst="ellipse">
            <a:avLst/>
          </a:prstGeom>
          <a:solidFill>
            <a:srgbClr val="07070C"/>
          </a:solidFill>
        </p:spPr>
        <p:txBody>
          <a:bodyPr lIns="0" tIns="0" rIns="0" bIns="0">
            <a:noAutofit/>
          </a:bodyPr>
          <a:lstStyle/>
          <a:p>
            <a: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sp>
        <p:nvSpPr>
          <p:cNvPr id="459" name="Circle"/>
          <p:cNvSpPr>
            <a:spLocks noGrp="1"/>
          </p:cNvSpPr>
          <p:nvPr>
            <p:ph type="body" sz="quarter" idx="38"/>
          </p:nvPr>
        </p:nvSpPr>
        <p:spPr>
          <a:xfrm>
            <a:off x="15773400" y="10458023"/>
            <a:ext cx="300635" cy="300636"/>
          </a:xfrm>
          <a:prstGeom prst="ellipse">
            <a:avLst/>
          </a:prstGeom>
          <a:solidFill>
            <a:srgbClr val="07070C"/>
          </a:solidFill>
        </p:spPr>
        <p:txBody>
          <a:bodyPr lIns="0" tIns="0" rIns="0" bIns="0">
            <a:noAutofit/>
          </a:bodyPr>
          <a:lstStyle/>
          <a:p>
            <a: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sp>
        <p:nvSpPr>
          <p:cNvPr id="4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4728" y="13081000"/>
            <a:ext cx="421844" cy="508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nsarada Favorit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–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ex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10788" y="270959"/>
            <a:ext cx="18537274" cy="75871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80000"/>
              </a:lnSpc>
              <a:spcBef>
                <a:spcPts val="2000"/>
              </a:spcBef>
              <a:buSzTx/>
              <a:buNone/>
              <a:defRPr sz="2000">
                <a:solidFill>
                  <a:srgbClr val="07070C"/>
                </a:solidFill>
                <a:latin typeface="+mn-lt"/>
                <a:ea typeface="+mn-ea"/>
                <a:cs typeface="+mn-cs"/>
                <a:sym typeface="Ansarada Favorit Light"/>
              </a:defRPr>
            </a:lvl1pPr>
          </a:lstStyle>
          <a:p>
            <a:r>
              <a:t>Text</a:t>
            </a:r>
          </a:p>
        </p:txBody>
      </p:sp>
      <p:sp>
        <p:nvSpPr>
          <p:cNvPr id="468" name="Rectangle"/>
          <p:cNvSpPr>
            <a:spLocks noGrp="1"/>
          </p:cNvSpPr>
          <p:nvPr>
            <p:ph type="body" sz="quarter" idx="22"/>
          </p:nvPr>
        </p:nvSpPr>
        <p:spPr>
          <a:xfrm>
            <a:off x="508000" y="1032933"/>
            <a:ext cx="23368000" cy="12701"/>
          </a:xfrm>
          <a:prstGeom prst="rect">
            <a:avLst/>
          </a:prstGeom>
          <a:solidFill>
            <a:srgbClr val="07070C"/>
          </a:solidFill>
        </p:spPr>
        <p:txBody>
          <a:bodyPr lIns="0" tIns="0" rIns="0" bIns="0">
            <a:noAutofit/>
          </a:bodyPr>
          <a:lstStyle/>
          <a:p>
            <a: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sp>
        <p:nvSpPr>
          <p:cNvPr id="469" name="Image"/>
          <p:cNvSpPr>
            <a:spLocks noGrp="1"/>
          </p:cNvSpPr>
          <p:nvPr>
            <p:ph type="pic" sz="quarter" idx="23"/>
          </p:nvPr>
        </p:nvSpPr>
        <p:spPr>
          <a:xfrm>
            <a:off x="22233954" y="698139"/>
            <a:ext cx="1651003" cy="1897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328935" y="13182600"/>
            <a:ext cx="560793" cy="406400"/>
          </a:xfrm>
          <a:prstGeom prst="rect">
            <a:avLst/>
          </a:prstGeom>
        </p:spPr>
        <p:txBody>
          <a:bodyPr wrap="square"/>
          <a:lstStyle>
            <a:lvl1pPr algn="r">
              <a:defRPr sz="1800">
                <a:latin typeface="+mn-lt"/>
                <a:ea typeface="+mn-ea"/>
                <a:cs typeface="+mn-cs"/>
                <a:sym typeface="Ansarada Favorit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Title Text"/>
          <p:cNvSpPr txBox="1">
            <a:spLocks noGrp="1"/>
          </p:cNvSpPr>
          <p:nvPr>
            <p:ph type="body" idx="21"/>
          </p:nvPr>
        </p:nvSpPr>
        <p:spPr>
          <a:xfrm>
            <a:off x="4826000" y="3810396"/>
            <a:ext cx="18545383" cy="8132003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spcBef>
                <a:spcPts val="0"/>
              </a:spcBef>
              <a:buSzTx/>
              <a:buNone/>
              <a:defRPr sz="8000" spc="-159">
                <a:solidFill>
                  <a:srgbClr val="07070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478" name="Image"/>
          <p:cNvSpPr>
            <a:spLocks noGrp="1"/>
          </p:cNvSpPr>
          <p:nvPr>
            <p:ph type="pic" sz="quarter" idx="22"/>
          </p:nvPr>
        </p:nvSpPr>
        <p:spPr>
          <a:xfrm>
            <a:off x="22233954" y="698139"/>
            <a:ext cx="1651003" cy="1897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79" name="Rectangle"/>
          <p:cNvSpPr/>
          <p:nvPr/>
        </p:nvSpPr>
        <p:spPr>
          <a:xfrm>
            <a:off x="508000" y="1032933"/>
            <a:ext cx="23368000" cy="12701"/>
          </a:xfrm>
          <a:prstGeom prst="rect">
            <a:avLst/>
          </a:prstGeom>
          <a:solidFill>
            <a:srgbClr val="07070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sp>
        <p:nvSpPr>
          <p:cNvPr id="4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itle Text"/>
          <p:cNvSpPr txBox="1">
            <a:spLocks noGrp="1"/>
          </p:cNvSpPr>
          <p:nvPr>
            <p:ph type="body" idx="21"/>
          </p:nvPr>
        </p:nvSpPr>
        <p:spPr>
          <a:xfrm>
            <a:off x="4826000" y="3804146"/>
            <a:ext cx="18545383" cy="8125553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4000"/>
              </a:spcBef>
              <a:buSzTx/>
              <a:buNone/>
              <a:defRPr sz="12000">
                <a:solidFill>
                  <a:srgbClr val="07070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488" name="Rectangle"/>
          <p:cNvSpPr/>
          <p:nvPr/>
        </p:nvSpPr>
        <p:spPr>
          <a:xfrm>
            <a:off x="508000" y="1032933"/>
            <a:ext cx="23368000" cy="12701"/>
          </a:xfrm>
          <a:prstGeom prst="rect">
            <a:avLst/>
          </a:prstGeom>
          <a:solidFill>
            <a:srgbClr val="07070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sp>
        <p:nvSpPr>
          <p:cNvPr id="489" name="Image"/>
          <p:cNvSpPr>
            <a:spLocks noGrp="1"/>
          </p:cNvSpPr>
          <p:nvPr>
            <p:ph type="pic" sz="quarter" idx="22"/>
          </p:nvPr>
        </p:nvSpPr>
        <p:spPr>
          <a:xfrm>
            <a:off x="22233954" y="698139"/>
            <a:ext cx="1651003" cy="1897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Title Text"/>
          <p:cNvSpPr txBox="1">
            <a:spLocks noGrp="1"/>
          </p:cNvSpPr>
          <p:nvPr>
            <p:ph type="title"/>
          </p:nvPr>
        </p:nvSpPr>
        <p:spPr>
          <a:xfrm>
            <a:off x="579379" y="485550"/>
            <a:ext cx="4339213" cy="503701"/>
          </a:xfrm>
          <a:prstGeom prst="rect">
            <a:avLst/>
          </a:prstGeom>
        </p:spPr>
        <p:txBody>
          <a:bodyPr lIns="0" tIns="0" rIns="0" bIns="0" anchor="t"/>
          <a:lstStyle>
            <a:lvl1pPr algn="l" defTabSz="1109609">
              <a:defRPr sz="3000">
                <a:latin typeface="Ansarada Favorit Bold"/>
                <a:ea typeface="Ansarada Favorit Bold"/>
                <a:cs typeface="Ansarada Favorit Bold"/>
                <a:sym typeface="Ansarada Favorit Bold"/>
              </a:defRPr>
            </a:lvl1pPr>
          </a:lstStyle>
          <a:p>
            <a:r>
              <a:t>Title Text</a:t>
            </a:r>
          </a:p>
        </p:txBody>
      </p:sp>
      <p:sp>
        <p:nvSpPr>
          <p:cNvPr id="498" name="Rectangle"/>
          <p:cNvSpPr/>
          <p:nvPr/>
        </p:nvSpPr>
        <p:spPr>
          <a:xfrm>
            <a:off x="508000" y="1032933"/>
            <a:ext cx="23368000" cy="12701"/>
          </a:xfrm>
          <a:prstGeom prst="rect">
            <a:avLst/>
          </a:prstGeom>
          <a:solidFill>
            <a:srgbClr val="07070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sp>
        <p:nvSpPr>
          <p:cNvPr id="499" name="Image"/>
          <p:cNvSpPr>
            <a:spLocks noGrp="1"/>
          </p:cNvSpPr>
          <p:nvPr>
            <p:ph type="pic" sz="quarter" idx="21"/>
          </p:nvPr>
        </p:nvSpPr>
        <p:spPr>
          <a:xfrm>
            <a:off x="22233954" y="698139"/>
            <a:ext cx="1651003" cy="1897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00" name="Text"/>
          <p:cNvSpPr txBox="1"/>
          <p:nvPr/>
        </p:nvSpPr>
        <p:spPr>
          <a:xfrm>
            <a:off x="23328935" y="13182600"/>
            <a:ext cx="560793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r">
              <a:lnSpc>
                <a:spcPct val="100000"/>
              </a:lnSpc>
              <a:defRPr sz="1800" spc="0">
                <a:solidFill>
                  <a:srgbClr val="000000"/>
                </a:solidFill>
                <a:latin typeface="+mn-lt"/>
                <a:ea typeface="+mn-ea"/>
                <a:cs typeface="+mn-cs"/>
                <a:sym typeface="Ansarada Favorit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879736" y="12760145"/>
            <a:ext cx="285066" cy="304801"/>
          </a:xfrm>
          <a:prstGeom prst="rect">
            <a:avLst/>
          </a:prstGeom>
        </p:spPr>
        <p:txBody>
          <a:bodyPr lIns="0" tIns="0" rIns="0" bIns="0"/>
          <a:lstStyle>
            <a:lvl1pPr algn="r" defTabSz="1109609">
              <a:lnSpc>
                <a:spcPct val="80000"/>
              </a:lnSpc>
              <a:defRPr sz="2000" spc="-39">
                <a:solidFill>
                  <a:srgbClr val="88888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S 4+">
    <p:bg>
      <p:bgPr>
        <a:solidFill>
          <a:srgbClr val="C9F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body" sz="quarter" idx="21"/>
          </p:nvPr>
        </p:nvSpPr>
        <p:spPr>
          <a:xfrm>
            <a:off x="4826000" y="3133030"/>
            <a:ext cx="18545383" cy="1196707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4000"/>
              </a:spcBef>
              <a:buSzTx/>
              <a:buNone/>
              <a:defRPr sz="60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Title Text</a:t>
            </a:r>
          </a:p>
        </p:txBody>
      </p:sp>
      <p:pic>
        <p:nvPicPr>
          <p:cNvPr id="4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51" y="1013799"/>
            <a:ext cx="758382" cy="764976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01"/>
          <p:cNvSpPr txBox="1">
            <a:spLocks noGrp="1"/>
          </p:cNvSpPr>
          <p:nvPr>
            <p:ph type="body" sz="quarter" idx="22"/>
          </p:nvPr>
        </p:nvSpPr>
        <p:spPr>
          <a:xfrm>
            <a:off x="3182022" y="3250426"/>
            <a:ext cx="1101662" cy="758716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80000"/>
              </a:lnSpc>
              <a:spcBef>
                <a:spcPts val="0"/>
              </a:spcBef>
              <a:buSzTx/>
              <a:buNone/>
              <a:defRPr sz="3200" cap="all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01</a:t>
            </a:r>
          </a:p>
        </p:txBody>
      </p:sp>
      <p:sp>
        <p:nvSpPr>
          <p:cNvPr id="51" name="Rectangle"/>
          <p:cNvSpPr/>
          <p:nvPr/>
        </p:nvSpPr>
        <p:spPr>
          <a:xfrm>
            <a:off x="0" y="2794000"/>
            <a:ext cx="24384000" cy="25400"/>
          </a:xfrm>
          <a:prstGeom prst="rect">
            <a:avLst/>
          </a:prstGeom>
          <a:solidFill>
            <a:srgbClr val="07070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sp>
        <p:nvSpPr>
          <p:cNvPr id="52" name="Title Text"/>
          <p:cNvSpPr txBox="1">
            <a:spLocks noGrp="1"/>
          </p:cNvSpPr>
          <p:nvPr>
            <p:ph type="body" sz="quarter" idx="23"/>
          </p:nvPr>
        </p:nvSpPr>
        <p:spPr>
          <a:xfrm>
            <a:off x="4826000" y="4766497"/>
            <a:ext cx="18545383" cy="1196707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4000"/>
              </a:spcBef>
              <a:buSzTx/>
              <a:buNone/>
              <a:defRPr sz="60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02"/>
          <p:cNvSpPr txBox="1">
            <a:spLocks noGrp="1"/>
          </p:cNvSpPr>
          <p:nvPr>
            <p:ph type="body" sz="quarter" idx="24"/>
          </p:nvPr>
        </p:nvSpPr>
        <p:spPr>
          <a:xfrm>
            <a:off x="3182022" y="4883892"/>
            <a:ext cx="1101662" cy="758717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80000"/>
              </a:lnSpc>
              <a:spcBef>
                <a:spcPts val="0"/>
              </a:spcBef>
              <a:buSzTx/>
              <a:buNone/>
              <a:defRPr sz="3200" cap="all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02</a:t>
            </a:r>
          </a:p>
        </p:txBody>
      </p:sp>
      <p:sp>
        <p:nvSpPr>
          <p:cNvPr id="54" name="Rectangle"/>
          <p:cNvSpPr/>
          <p:nvPr/>
        </p:nvSpPr>
        <p:spPr>
          <a:xfrm>
            <a:off x="0" y="4427466"/>
            <a:ext cx="24384000" cy="12701"/>
          </a:xfrm>
          <a:prstGeom prst="rect">
            <a:avLst/>
          </a:prstGeom>
          <a:solidFill>
            <a:srgbClr val="07070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sp>
        <p:nvSpPr>
          <p:cNvPr id="55" name="Title Text"/>
          <p:cNvSpPr txBox="1">
            <a:spLocks noGrp="1"/>
          </p:cNvSpPr>
          <p:nvPr>
            <p:ph type="body" sz="quarter" idx="25"/>
          </p:nvPr>
        </p:nvSpPr>
        <p:spPr>
          <a:xfrm>
            <a:off x="4826000" y="6399964"/>
            <a:ext cx="18545383" cy="1196707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4000"/>
              </a:spcBef>
              <a:buSzTx/>
              <a:buNone/>
              <a:defRPr sz="60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Title Text</a:t>
            </a:r>
          </a:p>
        </p:txBody>
      </p:sp>
      <p:sp>
        <p:nvSpPr>
          <p:cNvPr id="56" name="03"/>
          <p:cNvSpPr txBox="1">
            <a:spLocks noGrp="1"/>
          </p:cNvSpPr>
          <p:nvPr>
            <p:ph type="body" sz="quarter" idx="26"/>
          </p:nvPr>
        </p:nvSpPr>
        <p:spPr>
          <a:xfrm>
            <a:off x="3182022" y="6517360"/>
            <a:ext cx="1101662" cy="758716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80000"/>
              </a:lnSpc>
              <a:spcBef>
                <a:spcPts val="0"/>
              </a:spcBef>
              <a:buSzTx/>
              <a:buNone/>
              <a:defRPr sz="3200" cap="all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03</a:t>
            </a:r>
          </a:p>
        </p:txBody>
      </p:sp>
      <p:sp>
        <p:nvSpPr>
          <p:cNvPr id="57" name="Rectangle"/>
          <p:cNvSpPr/>
          <p:nvPr/>
        </p:nvSpPr>
        <p:spPr>
          <a:xfrm>
            <a:off x="0" y="6060933"/>
            <a:ext cx="24384000" cy="12701"/>
          </a:xfrm>
          <a:prstGeom prst="rect">
            <a:avLst/>
          </a:prstGeom>
          <a:solidFill>
            <a:srgbClr val="07070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sp>
        <p:nvSpPr>
          <p:cNvPr id="58" name="Title Text"/>
          <p:cNvSpPr txBox="1">
            <a:spLocks noGrp="1"/>
          </p:cNvSpPr>
          <p:nvPr>
            <p:ph type="body" sz="quarter" idx="27"/>
          </p:nvPr>
        </p:nvSpPr>
        <p:spPr>
          <a:xfrm>
            <a:off x="4826000" y="8033431"/>
            <a:ext cx="18545383" cy="1196707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4000"/>
              </a:spcBef>
              <a:buSzTx/>
              <a:buNone/>
              <a:defRPr sz="60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Title Text</a:t>
            </a:r>
          </a:p>
        </p:txBody>
      </p:sp>
      <p:sp>
        <p:nvSpPr>
          <p:cNvPr id="59" name="04"/>
          <p:cNvSpPr txBox="1">
            <a:spLocks noGrp="1"/>
          </p:cNvSpPr>
          <p:nvPr>
            <p:ph type="body" sz="quarter" idx="28"/>
          </p:nvPr>
        </p:nvSpPr>
        <p:spPr>
          <a:xfrm>
            <a:off x="3182022" y="8150827"/>
            <a:ext cx="1101662" cy="758716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80000"/>
              </a:lnSpc>
              <a:spcBef>
                <a:spcPts val="0"/>
              </a:spcBef>
              <a:buSzTx/>
              <a:buNone/>
              <a:defRPr sz="3200" cap="all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04</a:t>
            </a:r>
          </a:p>
        </p:txBody>
      </p:sp>
      <p:sp>
        <p:nvSpPr>
          <p:cNvPr id="60" name="Rectangle"/>
          <p:cNvSpPr/>
          <p:nvPr/>
        </p:nvSpPr>
        <p:spPr>
          <a:xfrm>
            <a:off x="0" y="7694400"/>
            <a:ext cx="24384000" cy="12701"/>
          </a:xfrm>
          <a:prstGeom prst="rect">
            <a:avLst/>
          </a:prstGeom>
          <a:solidFill>
            <a:srgbClr val="07070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sp>
        <p:nvSpPr>
          <p:cNvPr id="61" name="WELCOME"/>
          <p:cNvSpPr txBox="1">
            <a:spLocks noGrp="1"/>
          </p:cNvSpPr>
          <p:nvPr>
            <p:ph type="body" sz="quarter" idx="29"/>
          </p:nvPr>
        </p:nvSpPr>
        <p:spPr>
          <a:xfrm>
            <a:off x="4820322" y="1010579"/>
            <a:ext cx="18537274" cy="7587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200" cap="all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WELCOME</a:t>
            </a:r>
          </a:p>
        </p:txBody>
      </p:sp>
      <p:sp>
        <p:nvSpPr>
          <p:cNvPr id="62" name="00"/>
          <p:cNvSpPr txBox="1">
            <a:spLocks noGrp="1"/>
          </p:cNvSpPr>
          <p:nvPr>
            <p:ph type="body" sz="quarter" idx="30"/>
          </p:nvPr>
        </p:nvSpPr>
        <p:spPr>
          <a:xfrm>
            <a:off x="3182022" y="1016929"/>
            <a:ext cx="1101662" cy="758716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80000"/>
              </a:lnSpc>
              <a:spcBef>
                <a:spcPts val="0"/>
              </a:spcBef>
              <a:buSzTx/>
              <a:buNone/>
              <a:defRPr sz="3200" cap="all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00</a:t>
            </a:r>
          </a:p>
        </p:txBody>
      </p:sp>
      <p:sp>
        <p:nvSpPr>
          <p:cNvPr id="63" name="Title Text"/>
          <p:cNvSpPr txBox="1">
            <a:spLocks noGrp="1"/>
          </p:cNvSpPr>
          <p:nvPr>
            <p:ph type="body" sz="quarter" idx="31"/>
          </p:nvPr>
        </p:nvSpPr>
        <p:spPr>
          <a:xfrm>
            <a:off x="4826000" y="9666898"/>
            <a:ext cx="18545383" cy="1196707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4000"/>
              </a:spcBef>
              <a:buSzTx/>
              <a:buNone/>
              <a:defRPr sz="60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05"/>
          <p:cNvSpPr txBox="1">
            <a:spLocks noGrp="1"/>
          </p:cNvSpPr>
          <p:nvPr>
            <p:ph type="body" sz="quarter" idx="32"/>
          </p:nvPr>
        </p:nvSpPr>
        <p:spPr>
          <a:xfrm>
            <a:off x="3182022" y="9784294"/>
            <a:ext cx="1101662" cy="758716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80000"/>
              </a:lnSpc>
              <a:spcBef>
                <a:spcPts val="0"/>
              </a:spcBef>
              <a:buSzTx/>
              <a:buNone/>
              <a:defRPr sz="3200" cap="all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05</a:t>
            </a:r>
          </a:p>
        </p:txBody>
      </p:sp>
      <p:sp>
        <p:nvSpPr>
          <p:cNvPr id="65" name="Rectangle"/>
          <p:cNvSpPr/>
          <p:nvPr/>
        </p:nvSpPr>
        <p:spPr>
          <a:xfrm>
            <a:off x="0" y="9327867"/>
            <a:ext cx="24384000" cy="12701"/>
          </a:xfrm>
          <a:prstGeom prst="rect">
            <a:avLst/>
          </a:prstGeom>
          <a:solidFill>
            <a:srgbClr val="07070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body" sz="quarter" idx="33"/>
          </p:nvPr>
        </p:nvSpPr>
        <p:spPr>
          <a:xfrm>
            <a:off x="4826000" y="11300365"/>
            <a:ext cx="18545383" cy="1196707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4000"/>
              </a:spcBef>
              <a:buSzTx/>
              <a:buNone/>
              <a:defRPr sz="60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Title Text</a:t>
            </a:r>
          </a:p>
        </p:txBody>
      </p:sp>
      <p:sp>
        <p:nvSpPr>
          <p:cNvPr id="67" name="06"/>
          <p:cNvSpPr txBox="1">
            <a:spLocks noGrp="1"/>
          </p:cNvSpPr>
          <p:nvPr>
            <p:ph type="body" sz="quarter" idx="34"/>
          </p:nvPr>
        </p:nvSpPr>
        <p:spPr>
          <a:xfrm>
            <a:off x="3182022" y="11417761"/>
            <a:ext cx="1101662" cy="758716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80000"/>
              </a:lnSpc>
              <a:spcBef>
                <a:spcPts val="0"/>
              </a:spcBef>
              <a:buSzTx/>
              <a:buNone/>
              <a:defRPr sz="3200" cap="all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06</a:t>
            </a:r>
          </a:p>
        </p:txBody>
      </p:sp>
      <p:sp>
        <p:nvSpPr>
          <p:cNvPr id="68" name="Rectangle"/>
          <p:cNvSpPr>
            <a:spLocks noGrp="1"/>
          </p:cNvSpPr>
          <p:nvPr>
            <p:ph type="body" sz="quarter" idx="35"/>
          </p:nvPr>
        </p:nvSpPr>
        <p:spPr>
          <a:xfrm>
            <a:off x="0" y="10961334"/>
            <a:ext cx="24384000" cy="12701"/>
          </a:xfrm>
          <a:prstGeom prst="rect">
            <a:avLst/>
          </a:prstGeom>
          <a:solidFill>
            <a:srgbClr val="07070C"/>
          </a:solidFill>
        </p:spPr>
        <p:txBody>
          <a:bodyPr lIns="0" tIns="0" rIns="0" bIns="0">
            <a:noAutofit/>
          </a:bodyPr>
          <a:lstStyle/>
          <a:p>
            <a: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4728" y="13081000"/>
            <a:ext cx="421844" cy="508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nsarada Favorit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5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>
            <a:spLocks noGrp="1"/>
          </p:cNvSpPr>
          <p:nvPr>
            <p:ph type="body" idx="21"/>
          </p:nvPr>
        </p:nvSpPr>
        <p:spPr>
          <a:xfrm>
            <a:off x="4826000" y="3810396"/>
            <a:ext cx="18545383" cy="8132003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16000" spc="-319">
                <a:solidFill>
                  <a:srgbClr val="FFFFFF"/>
                </a:solidFill>
                <a:latin typeface="+mj-lt"/>
                <a:ea typeface="+mj-ea"/>
                <a:cs typeface="+mj-cs"/>
                <a:sym typeface="Ansarada Favorit Book"/>
              </a:defRPr>
            </a:lvl1pPr>
          </a:lstStyle>
          <a:p>
            <a:r>
              <a:t>Title Text</a:t>
            </a:r>
          </a:p>
        </p:txBody>
      </p:sp>
      <p:sp>
        <p:nvSpPr>
          <p:cNvPr id="77" name="Rectangle"/>
          <p:cNvSpPr/>
          <p:nvPr/>
        </p:nvSpPr>
        <p:spPr>
          <a:xfrm>
            <a:off x="508000" y="1032933"/>
            <a:ext cx="23368000" cy="12701"/>
          </a:xfrm>
          <a:prstGeom prst="rect">
            <a:avLst/>
          </a:prstGeom>
          <a:solidFill>
            <a:srgbClr val="07070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sp>
        <p:nvSpPr>
          <p:cNvPr id="78" name="Image"/>
          <p:cNvSpPr>
            <a:spLocks noGrp="1"/>
          </p:cNvSpPr>
          <p:nvPr>
            <p:ph type="pic" sz="quarter" idx="22"/>
          </p:nvPr>
        </p:nvSpPr>
        <p:spPr>
          <a:xfrm>
            <a:off x="22233954" y="698139"/>
            <a:ext cx="1651003" cy="1897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9" name="Text"/>
          <p:cNvSpPr txBox="1"/>
          <p:nvPr/>
        </p:nvSpPr>
        <p:spPr>
          <a:xfrm>
            <a:off x="23328935" y="13182600"/>
            <a:ext cx="560793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r">
              <a:lnSpc>
                <a:spcPct val="100000"/>
              </a:lnSpc>
              <a:defRPr sz="1800" spc="0">
                <a:solidFill>
                  <a:srgbClr val="000000"/>
                </a:solidFill>
                <a:latin typeface="+mn-lt"/>
                <a:ea typeface="+mn-ea"/>
                <a:cs typeface="+mn-cs"/>
                <a:sym typeface="Ansarada Favorit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4728" y="13081000"/>
            <a:ext cx="421844" cy="508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nsarada Favorit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"/>
          <p:cNvSpPr/>
          <p:nvPr/>
        </p:nvSpPr>
        <p:spPr>
          <a:xfrm>
            <a:off x="508000" y="1032933"/>
            <a:ext cx="23368000" cy="12701"/>
          </a:xfrm>
          <a:prstGeom prst="rect">
            <a:avLst/>
          </a:prstGeom>
          <a:solidFill>
            <a:srgbClr val="07070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sp>
        <p:nvSpPr>
          <p:cNvPr id="88" name="Image"/>
          <p:cNvSpPr>
            <a:spLocks noGrp="1"/>
          </p:cNvSpPr>
          <p:nvPr>
            <p:ph type="pic" sz="quarter" idx="21"/>
          </p:nvPr>
        </p:nvSpPr>
        <p:spPr>
          <a:xfrm>
            <a:off x="22233954" y="698139"/>
            <a:ext cx="1651003" cy="1897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9" name="Text"/>
          <p:cNvSpPr txBox="1"/>
          <p:nvPr/>
        </p:nvSpPr>
        <p:spPr>
          <a:xfrm>
            <a:off x="23328935" y="13182600"/>
            <a:ext cx="560793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r">
              <a:lnSpc>
                <a:spcPct val="100000"/>
              </a:lnSpc>
              <a:defRPr sz="1800" spc="0">
                <a:solidFill>
                  <a:srgbClr val="000000"/>
                </a:solidFill>
                <a:latin typeface="+mn-lt"/>
                <a:ea typeface="+mn-ea"/>
                <a:cs typeface="+mn-cs"/>
                <a:sym typeface="Ansarada Favorit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4728" y="13081000"/>
            <a:ext cx="421844" cy="508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nsarada Favorit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Heading…"/>
          <p:cNvSpPr txBox="1">
            <a:spLocks noGrp="1"/>
          </p:cNvSpPr>
          <p:nvPr>
            <p:ph type="body" idx="21"/>
          </p:nvPr>
        </p:nvSpPr>
        <p:spPr>
          <a:xfrm>
            <a:off x="4828421" y="1777735"/>
            <a:ext cx="18546475" cy="10160530"/>
          </a:xfrm>
          <a:prstGeom prst="rect">
            <a:avLst/>
          </a:prstGeom>
        </p:spPr>
        <p:txBody>
          <a:bodyPr anchor="t"/>
          <a:lstStyle/>
          <a:p>
            <a:pPr marL="0" indent="0">
              <a:lnSpc>
                <a:spcPct val="80000"/>
              </a:lnSpc>
              <a:spcBef>
                <a:spcPts val="6000"/>
              </a:spcBef>
              <a:buSzTx/>
              <a:buNone/>
              <a:defRPr sz="100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pPr>
            <a:r>
              <a:t>Heading</a:t>
            </a:r>
          </a:p>
          <a:p>
            <a:pPr marL="609600" indent="-609600">
              <a:spcBef>
                <a:spcPts val="1400"/>
              </a:spcBef>
              <a:buSzPct val="60000"/>
              <a:buAutoNum type="romanUcPeriod"/>
              <a:defRPr sz="36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pPr>
            <a:r>
              <a:t>Body Level One</a:t>
            </a:r>
          </a:p>
          <a:p>
            <a:pPr marL="1244600" lvl="1" indent="-609600">
              <a:spcBef>
                <a:spcPts val="1400"/>
              </a:spcBef>
              <a:buSzPct val="60000"/>
              <a:buAutoNum type="romanUcPeriod"/>
              <a:defRPr sz="36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pPr>
            <a:r>
              <a:t>Body Level Two</a:t>
            </a:r>
          </a:p>
          <a:p>
            <a:pPr marL="1879600" lvl="2" indent="-609600">
              <a:spcBef>
                <a:spcPts val="1400"/>
              </a:spcBef>
              <a:buSzPct val="60000"/>
              <a:buAutoNum type="romanUcPeriod"/>
              <a:defRPr sz="36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pPr>
            <a:r>
              <a:t>Body Level Three</a:t>
            </a:r>
          </a:p>
          <a:p>
            <a:pPr marL="2514600" lvl="3" indent="-609600">
              <a:spcBef>
                <a:spcPts val="1400"/>
              </a:spcBef>
              <a:buSzPct val="60000"/>
              <a:buAutoNum type="romanUcPeriod"/>
              <a:defRPr sz="36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pPr>
            <a:r>
              <a:t>Body Level Four</a:t>
            </a:r>
          </a:p>
        </p:txBody>
      </p:sp>
      <p:pic>
        <p:nvPicPr>
          <p:cNvPr id="9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51" y="1013799"/>
            <a:ext cx="758382" cy="764976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01. TITLE"/>
          <p:cNvSpPr txBox="1">
            <a:spLocks noGrp="1"/>
          </p:cNvSpPr>
          <p:nvPr>
            <p:ph type="body" sz="quarter" idx="22"/>
          </p:nvPr>
        </p:nvSpPr>
        <p:spPr>
          <a:xfrm>
            <a:off x="4820322" y="1010579"/>
            <a:ext cx="18537274" cy="7587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200" cap="all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01. TITLE</a:t>
            </a:r>
          </a:p>
        </p:txBody>
      </p:sp>
      <p:sp>
        <p:nvSpPr>
          <p:cNvPr id="100" name="Rectangle"/>
          <p:cNvSpPr/>
          <p:nvPr/>
        </p:nvSpPr>
        <p:spPr>
          <a:xfrm>
            <a:off x="4318000" y="0"/>
            <a:ext cx="12700" cy="13716000"/>
          </a:xfrm>
          <a:prstGeom prst="rect">
            <a:avLst/>
          </a:prstGeom>
          <a:solidFill>
            <a:srgbClr val="07070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4728" y="13081000"/>
            <a:ext cx="421844" cy="508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nsarada Favorit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Text"/>
          <p:cNvSpPr txBox="1">
            <a:spLocks noGrp="1"/>
          </p:cNvSpPr>
          <p:nvPr>
            <p:ph type="body" idx="21"/>
          </p:nvPr>
        </p:nvSpPr>
        <p:spPr>
          <a:xfrm>
            <a:off x="4826000" y="3810396"/>
            <a:ext cx="18545383" cy="8132003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16000" spc="-319">
                <a:solidFill>
                  <a:srgbClr val="FFFFFF"/>
                </a:solidFill>
                <a:latin typeface="+mj-lt"/>
                <a:ea typeface="+mj-ea"/>
                <a:cs typeface="+mj-cs"/>
                <a:sym typeface="Ansarada Favorit Book"/>
              </a:defRPr>
            </a:lvl1pPr>
          </a:lstStyle>
          <a:p>
            <a:r>
              <a:t>Title Text</a:t>
            </a:r>
          </a:p>
        </p:txBody>
      </p:sp>
      <p:sp>
        <p:nvSpPr>
          <p:cNvPr id="109" name="Rectangle"/>
          <p:cNvSpPr/>
          <p:nvPr/>
        </p:nvSpPr>
        <p:spPr>
          <a:xfrm>
            <a:off x="508000" y="1032933"/>
            <a:ext cx="23368000" cy="12701"/>
          </a:xfrm>
          <a:prstGeom prst="rect">
            <a:avLst/>
          </a:prstGeom>
          <a:solidFill>
            <a:srgbClr val="07070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sp>
        <p:nvSpPr>
          <p:cNvPr id="110" name="Image"/>
          <p:cNvSpPr>
            <a:spLocks noGrp="1"/>
          </p:cNvSpPr>
          <p:nvPr>
            <p:ph type="pic" sz="quarter" idx="22"/>
          </p:nvPr>
        </p:nvSpPr>
        <p:spPr>
          <a:xfrm>
            <a:off x="22233954" y="698139"/>
            <a:ext cx="1651003" cy="1897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1" name="Text"/>
          <p:cNvSpPr txBox="1"/>
          <p:nvPr/>
        </p:nvSpPr>
        <p:spPr>
          <a:xfrm>
            <a:off x="23328935" y="13182600"/>
            <a:ext cx="560793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r">
              <a:lnSpc>
                <a:spcPct val="100000"/>
              </a:lnSpc>
              <a:defRPr sz="1800" spc="0">
                <a:solidFill>
                  <a:srgbClr val="000000"/>
                </a:solidFill>
                <a:latin typeface="+mn-lt"/>
                <a:ea typeface="+mn-ea"/>
                <a:cs typeface="+mn-cs"/>
                <a:sym typeface="Ansarada Favorit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4728" y="13081000"/>
            <a:ext cx="421844" cy="508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nsarada Favorit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508000" y="1032933"/>
            <a:ext cx="23368000" cy="12701"/>
          </a:xfrm>
          <a:prstGeom prst="rect">
            <a:avLst/>
          </a:prstGeom>
          <a:solidFill>
            <a:srgbClr val="07070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sp>
        <p:nvSpPr>
          <p:cNvPr id="120" name="Image"/>
          <p:cNvSpPr>
            <a:spLocks noGrp="1"/>
          </p:cNvSpPr>
          <p:nvPr>
            <p:ph type="pic" sz="quarter" idx="21"/>
          </p:nvPr>
        </p:nvSpPr>
        <p:spPr>
          <a:xfrm>
            <a:off x="22233954" y="698139"/>
            <a:ext cx="1651003" cy="1897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1" name="Text"/>
          <p:cNvSpPr txBox="1"/>
          <p:nvPr/>
        </p:nvSpPr>
        <p:spPr>
          <a:xfrm>
            <a:off x="23328935" y="13182600"/>
            <a:ext cx="560793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r">
              <a:lnSpc>
                <a:spcPct val="100000"/>
              </a:lnSpc>
              <a:defRPr sz="1800" spc="0">
                <a:solidFill>
                  <a:srgbClr val="000000"/>
                </a:solidFill>
                <a:latin typeface="+mn-lt"/>
                <a:ea typeface="+mn-ea"/>
                <a:cs typeface="+mn-cs"/>
                <a:sym typeface="Ansarada Favorit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4728" y="13081000"/>
            <a:ext cx="421844" cy="508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nsarada Favorit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"/>
          <p:cNvSpPr/>
          <p:nvPr/>
        </p:nvSpPr>
        <p:spPr>
          <a:xfrm>
            <a:off x="0" y="0"/>
            <a:ext cx="4318000" cy="13716000"/>
          </a:xfrm>
          <a:prstGeom prst="rect">
            <a:avLst/>
          </a:prstGeom>
          <a:solidFill>
            <a:srgbClr val="00C9F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sp>
        <p:nvSpPr>
          <p:cNvPr id="130" name="Title Text"/>
          <p:cNvSpPr txBox="1">
            <a:spLocks noGrp="1"/>
          </p:cNvSpPr>
          <p:nvPr>
            <p:ph type="body" idx="21"/>
          </p:nvPr>
        </p:nvSpPr>
        <p:spPr>
          <a:xfrm>
            <a:off x="4826000" y="3804146"/>
            <a:ext cx="18545383" cy="8125553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4000"/>
              </a:spcBef>
              <a:buSzTx/>
              <a:buNone/>
              <a:defRPr sz="120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Title Text</a:t>
            </a:r>
          </a:p>
        </p:txBody>
      </p:sp>
      <p:pic>
        <p:nvPicPr>
          <p:cNvPr id="13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51" y="1013799"/>
            <a:ext cx="758382" cy="764976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01. TITLE"/>
          <p:cNvSpPr txBox="1">
            <a:spLocks noGrp="1"/>
          </p:cNvSpPr>
          <p:nvPr>
            <p:ph type="body" sz="quarter" idx="22"/>
          </p:nvPr>
        </p:nvSpPr>
        <p:spPr>
          <a:xfrm>
            <a:off x="4820322" y="1010579"/>
            <a:ext cx="18537274" cy="7587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200" cap="all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lvl1pPr>
          </a:lstStyle>
          <a:p>
            <a:r>
              <a:t>01. TITLE</a:t>
            </a:r>
          </a:p>
        </p:txBody>
      </p:sp>
      <p:sp>
        <p:nvSpPr>
          <p:cNvPr id="133" name="Rectangle"/>
          <p:cNvSpPr/>
          <p:nvPr/>
        </p:nvSpPr>
        <p:spPr>
          <a:xfrm>
            <a:off x="4318000" y="0"/>
            <a:ext cx="12700" cy="13716000"/>
          </a:xfrm>
          <a:prstGeom prst="rect">
            <a:avLst/>
          </a:prstGeom>
          <a:solidFill>
            <a:srgbClr val="07070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Ansarada Favorit Medium"/>
                <a:ea typeface="Ansarada Favorit Medium"/>
                <a:cs typeface="Ansarada Favorit Medium"/>
                <a:sym typeface="Ansarada Favorit Medium"/>
              </a:defRPr>
            </a:pPr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4728" y="13081000"/>
            <a:ext cx="421844" cy="508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nsarada Favorit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lnSpc>
                <a:spcPct val="100000"/>
              </a:lnSpc>
              <a:defRPr sz="2400" spc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</p:sldLayoutIdLst>
  <p:transition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2286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2743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3200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3657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A person in a garment with his hands behind his head&#10;&#10;Description automatically generated">
            <a:extLst>
              <a:ext uri="{FF2B5EF4-FFF2-40B4-BE49-F238E27FC236}">
                <a16:creationId xmlns:a16="http://schemas.microsoft.com/office/drawing/2014/main" id="{EC55E5CD-8A37-9BDA-C0F2-F4972C23E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24383980" cy="13715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151780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A51C0D5-DBE8-9539-5095-FD18EC50B9AA}"/>
              </a:ext>
            </a:extLst>
          </p:cNvPr>
          <p:cNvGrpSpPr/>
          <p:nvPr/>
        </p:nvGrpSpPr>
        <p:grpSpPr>
          <a:xfrm>
            <a:off x="17605065" y="-8634412"/>
            <a:ext cx="13557870" cy="13439618"/>
            <a:chOff x="17605065" y="-8634412"/>
            <a:chExt cx="13557870" cy="1343961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6690DB5-952B-BFF3-9C92-DECA86FC484B}"/>
                </a:ext>
              </a:extLst>
            </p:cNvPr>
            <p:cNvGrpSpPr/>
            <p:nvPr/>
          </p:nvGrpSpPr>
          <p:grpSpPr>
            <a:xfrm>
              <a:off x="17605065" y="-8634412"/>
              <a:ext cx="13557870" cy="13439618"/>
              <a:chOff x="11250645" y="3234157"/>
              <a:chExt cx="7311455" cy="7247684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59DE629-B968-92B1-A265-8C1FFA6DA9D2}"/>
                  </a:ext>
                </a:extLst>
              </p:cNvPr>
              <p:cNvGrpSpPr/>
              <p:nvPr/>
            </p:nvGrpSpPr>
            <p:grpSpPr>
              <a:xfrm>
                <a:off x="14945688" y="7624341"/>
                <a:ext cx="2463362" cy="2857500"/>
                <a:chOff x="11219560" y="5429249"/>
                <a:chExt cx="2463362" cy="2857500"/>
              </a:xfrm>
            </p:grpSpPr>
            <p:sp>
              <p:nvSpPr>
                <p:cNvPr id="34" name="Hexagon 33">
                  <a:extLst>
                    <a:ext uri="{FF2B5EF4-FFF2-40B4-BE49-F238E27FC236}">
                      <a16:creationId xmlns:a16="http://schemas.microsoft.com/office/drawing/2014/main" id="{8ECC3DDF-EBD2-AA97-87AE-B178A17D0CDD}"/>
                    </a:ext>
                  </a:extLst>
                </p:cNvPr>
                <p:cNvSpPr/>
                <p:nvPr/>
              </p:nvSpPr>
              <p:spPr>
                <a:xfrm rot="5400000">
                  <a:off x="11022491" y="5626318"/>
                  <a:ext cx="2857500" cy="2463362"/>
                </a:xfrm>
                <a:prstGeom prst="hexagon">
                  <a:avLst/>
                </a:prstGeom>
                <a:solidFill>
                  <a:srgbClr val="C9FB00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Ansarada Favorit Medium"/>
                    <a:ea typeface="Ansarada Favorit Medium"/>
                    <a:cs typeface="Ansarada Favorit Medium"/>
                    <a:sym typeface="Ansarada Favorit Medium"/>
                  </a:endParaRPr>
                </a:p>
              </p:txBody>
            </p:sp>
            <p:sp>
              <p:nvSpPr>
                <p:cNvPr id="35" name="Hexagon 34">
                  <a:extLst>
                    <a:ext uri="{FF2B5EF4-FFF2-40B4-BE49-F238E27FC236}">
                      <a16:creationId xmlns:a16="http://schemas.microsoft.com/office/drawing/2014/main" id="{6063F955-D9CD-71AB-3F74-E84C43C4098D}"/>
                    </a:ext>
                  </a:extLst>
                </p:cNvPr>
                <p:cNvSpPr/>
                <p:nvPr/>
              </p:nvSpPr>
              <p:spPr>
                <a:xfrm rot="5400000">
                  <a:off x="11112896" y="5627062"/>
                  <a:ext cx="2713264" cy="2339021"/>
                </a:xfrm>
                <a:prstGeom prst="hexagon">
                  <a:avLst/>
                </a:prstGeom>
                <a:solidFill>
                  <a:srgbClr val="56CDAD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Ansarada Favorit Medium"/>
                    <a:ea typeface="Ansarada Favorit Medium"/>
                    <a:cs typeface="Ansarada Favorit Medium"/>
                    <a:sym typeface="Ansarada Favorit Medium"/>
                  </a:endParaRPr>
                </a:p>
              </p:txBody>
            </p:sp>
          </p:grpSp>
          <p:sp>
            <p:nvSpPr>
              <p:cNvPr id="24" name="Hexagon 23">
                <a:extLst>
                  <a:ext uri="{FF2B5EF4-FFF2-40B4-BE49-F238E27FC236}">
                    <a16:creationId xmlns:a16="http://schemas.microsoft.com/office/drawing/2014/main" id="{5E53B957-FC1B-7FAC-03FD-F86DD6E9A3E6}"/>
                  </a:ext>
                </a:extLst>
              </p:cNvPr>
              <p:cNvSpPr/>
              <p:nvPr/>
            </p:nvSpPr>
            <p:spPr>
              <a:xfrm rot="5400000">
                <a:off x="15901669" y="5626318"/>
                <a:ext cx="2857500" cy="2463362"/>
              </a:xfrm>
              <a:prstGeom prst="hexagon">
                <a:avLst/>
              </a:prstGeom>
              <a:solidFill>
                <a:srgbClr val="C9FB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nsarada Favorit Medium"/>
                  <a:ea typeface="Ansarada Favorit Medium"/>
                  <a:cs typeface="Ansarada Favorit Medium"/>
                  <a:sym typeface="Ansarada Favorit Medium"/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A46E57EE-5484-DE1A-EBF4-7E2E1B088B36}"/>
                  </a:ext>
                </a:extLst>
              </p:cNvPr>
              <p:cNvGrpSpPr/>
              <p:nvPr/>
            </p:nvGrpSpPr>
            <p:grpSpPr>
              <a:xfrm>
                <a:off x="14867057" y="3234157"/>
                <a:ext cx="2463362" cy="2857500"/>
                <a:chOff x="11219560" y="5429249"/>
                <a:chExt cx="2463362" cy="2857500"/>
              </a:xfrm>
            </p:grpSpPr>
            <p:sp>
              <p:nvSpPr>
                <p:cNvPr id="32" name="Hexagon 31">
                  <a:extLst>
                    <a:ext uri="{FF2B5EF4-FFF2-40B4-BE49-F238E27FC236}">
                      <a16:creationId xmlns:a16="http://schemas.microsoft.com/office/drawing/2014/main" id="{EF87996B-F500-F6D2-39AF-BC197C5C8590}"/>
                    </a:ext>
                  </a:extLst>
                </p:cNvPr>
                <p:cNvSpPr/>
                <p:nvPr/>
              </p:nvSpPr>
              <p:spPr>
                <a:xfrm rot="5400000">
                  <a:off x="11022491" y="5626318"/>
                  <a:ext cx="2857500" cy="2463362"/>
                </a:xfrm>
                <a:prstGeom prst="hexagon">
                  <a:avLst/>
                </a:prstGeom>
                <a:solidFill>
                  <a:srgbClr val="C9FB00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Ansarada Favorit Medium"/>
                    <a:ea typeface="Ansarada Favorit Medium"/>
                    <a:cs typeface="Ansarada Favorit Medium"/>
                    <a:sym typeface="Ansarada Favorit Medium"/>
                  </a:endParaRPr>
                </a:p>
              </p:txBody>
            </p:sp>
            <p:sp>
              <p:nvSpPr>
                <p:cNvPr id="33" name="Hexagon 32">
                  <a:extLst>
                    <a:ext uri="{FF2B5EF4-FFF2-40B4-BE49-F238E27FC236}">
                      <a16:creationId xmlns:a16="http://schemas.microsoft.com/office/drawing/2014/main" id="{A27D0B8A-CF2D-629D-A5AB-18011B2983A5}"/>
                    </a:ext>
                  </a:extLst>
                </p:cNvPr>
                <p:cNvSpPr/>
                <p:nvPr/>
              </p:nvSpPr>
              <p:spPr>
                <a:xfrm rot="5400000">
                  <a:off x="11094609" y="5688489"/>
                  <a:ext cx="2713264" cy="2339021"/>
                </a:xfrm>
                <a:prstGeom prst="hexagon">
                  <a:avLst/>
                </a:prstGeom>
                <a:solidFill>
                  <a:srgbClr val="56CDAD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Ansarada Favorit Medium"/>
                    <a:ea typeface="Ansarada Favorit Medium"/>
                    <a:cs typeface="Ansarada Favorit Medium"/>
                    <a:sym typeface="Ansarada Favorit Medium"/>
                  </a:endParaRPr>
                </a:p>
              </p:txBody>
            </p:sp>
          </p:grpSp>
          <p:sp>
            <p:nvSpPr>
              <p:cNvPr id="26" name="Hexagon 25">
                <a:extLst>
                  <a:ext uri="{FF2B5EF4-FFF2-40B4-BE49-F238E27FC236}">
                    <a16:creationId xmlns:a16="http://schemas.microsoft.com/office/drawing/2014/main" id="{CE52E3E4-62A1-76DE-22C0-6F2E16A9D7FD}"/>
                  </a:ext>
                </a:extLst>
              </p:cNvPr>
              <p:cNvSpPr/>
              <p:nvPr/>
            </p:nvSpPr>
            <p:spPr>
              <a:xfrm rot="5400000">
                <a:off x="12285257" y="7821410"/>
                <a:ext cx="2857500" cy="2463362"/>
              </a:xfrm>
              <a:prstGeom prst="hexagon">
                <a:avLst/>
              </a:prstGeom>
              <a:solidFill>
                <a:srgbClr val="C9FB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nsarada Favorit Medium"/>
                  <a:ea typeface="Ansarada Favorit Medium"/>
                  <a:cs typeface="Ansarada Favorit Medium"/>
                  <a:sym typeface="Ansarada Favorit Medium"/>
                </a:endParaRPr>
              </a:p>
            </p:txBody>
          </p:sp>
          <p:sp>
            <p:nvSpPr>
              <p:cNvPr id="27" name="Hexagon 26">
                <a:extLst>
                  <a:ext uri="{FF2B5EF4-FFF2-40B4-BE49-F238E27FC236}">
                    <a16:creationId xmlns:a16="http://schemas.microsoft.com/office/drawing/2014/main" id="{B0E0FA6A-24D1-7BD7-806B-BB992449CCDF}"/>
                  </a:ext>
                </a:extLst>
              </p:cNvPr>
              <p:cNvSpPr/>
              <p:nvPr/>
            </p:nvSpPr>
            <p:spPr>
              <a:xfrm rot="5400000">
                <a:off x="12270633" y="3431226"/>
                <a:ext cx="2857500" cy="2463362"/>
              </a:xfrm>
              <a:prstGeom prst="hexagon">
                <a:avLst/>
              </a:prstGeom>
              <a:solidFill>
                <a:srgbClr val="C9FB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nsarada Favorit Medium"/>
                  <a:ea typeface="Ansarada Favorit Medium"/>
                  <a:cs typeface="Ansarada Favorit Medium"/>
                  <a:sym typeface="Ansarada Favorit Medium"/>
                </a:endParaRPr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AB7AED92-8BB3-C358-EE95-B34515A9D5AA}"/>
                  </a:ext>
                </a:extLst>
              </p:cNvPr>
              <p:cNvGrpSpPr/>
              <p:nvPr/>
            </p:nvGrpSpPr>
            <p:grpSpPr>
              <a:xfrm>
                <a:off x="11250645" y="5429249"/>
                <a:ext cx="2463362" cy="2857500"/>
                <a:chOff x="11219560" y="5429249"/>
                <a:chExt cx="2463362" cy="2857500"/>
              </a:xfrm>
            </p:grpSpPr>
            <p:sp>
              <p:nvSpPr>
                <p:cNvPr id="30" name="Hexagon 29">
                  <a:extLst>
                    <a:ext uri="{FF2B5EF4-FFF2-40B4-BE49-F238E27FC236}">
                      <a16:creationId xmlns:a16="http://schemas.microsoft.com/office/drawing/2014/main" id="{B89532CC-F99C-99D5-FF6A-086B8EEAE461}"/>
                    </a:ext>
                  </a:extLst>
                </p:cNvPr>
                <p:cNvSpPr/>
                <p:nvPr/>
              </p:nvSpPr>
              <p:spPr>
                <a:xfrm rot="5400000">
                  <a:off x="11022491" y="5626318"/>
                  <a:ext cx="2857500" cy="2463362"/>
                </a:xfrm>
                <a:prstGeom prst="hexagon">
                  <a:avLst/>
                </a:prstGeom>
                <a:solidFill>
                  <a:srgbClr val="C9FB00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Ansarada Favorit Medium"/>
                    <a:ea typeface="Ansarada Favorit Medium"/>
                    <a:cs typeface="Ansarada Favorit Medium"/>
                    <a:sym typeface="Ansarada Favorit Medium"/>
                  </a:endParaRPr>
                </a:p>
              </p:txBody>
            </p:sp>
            <p:sp>
              <p:nvSpPr>
                <p:cNvPr id="31" name="Hexagon 30">
                  <a:extLst>
                    <a:ext uri="{FF2B5EF4-FFF2-40B4-BE49-F238E27FC236}">
                      <a16:creationId xmlns:a16="http://schemas.microsoft.com/office/drawing/2014/main" id="{8005239C-8380-CE36-476A-15D0BB180EFB}"/>
                    </a:ext>
                  </a:extLst>
                </p:cNvPr>
                <p:cNvSpPr/>
                <p:nvPr/>
              </p:nvSpPr>
              <p:spPr>
                <a:xfrm rot="5400000">
                  <a:off x="11094609" y="5688489"/>
                  <a:ext cx="2713264" cy="2339021"/>
                </a:xfrm>
                <a:prstGeom prst="hexagon">
                  <a:avLst/>
                </a:prstGeom>
                <a:solidFill>
                  <a:srgbClr val="56CDAD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Ansarada Favorit Medium"/>
                    <a:ea typeface="Ansarada Favorit Medium"/>
                    <a:cs typeface="Ansarada Favorit Medium"/>
                    <a:sym typeface="Ansarada Favorit Medium"/>
                  </a:endParaRPr>
                </a:p>
              </p:txBody>
            </p:sp>
          </p:grpSp>
          <p:pic>
            <p:nvPicPr>
              <p:cNvPr id="29" name="Picture 2" descr="A white letter on a green cube&#10;&#10;Description automatically generated">
                <a:extLst>
                  <a:ext uri="{FF2B5EF4-FFF2-40B4-BE49-F238E27FC236}">
                    <a16:creationId xmlns:a16="http://schemas.microsoft.com/office/drawing/2014/main" id="{815B40AA-7326-C891-90FE-C19397E537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20752" y="5313909"/>
                <a:ext cx="2635248" cy="3088181"/>
              </a:xfrm>
              <a:prstGeom prst="rect">
                <a:avLst/>
              </a:prstGeom>
            </p:spPr>
          </p:pic>
        </p:grpSp>
        <p:pic>
          <p:nvPicPr>
            <p:cNvPr id="36" name="Picture 2" descr="A white letter on a green cube&#10;&#10;Description automatically generated">
              <a:extLst>
                <a:ext uri="{FF2B5EF4-FFF2-40B4-BE49-F238E27FC236}">
                  <a16:creationId xmlns:a16="http://schemas.microsoft.com/office/drawing/2014/main" id="{43594883-CF67-F510-B46A-906C006D4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49435" y="734775"/>
              <a:ext cx="2438400" cy="28575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EE34FA7-7DFD-ED46-9129-4255DEC4A962}"/>
              </a:ext>
            </a:extLst>
          </p:cNvPr>
          <p:cNvSpPr/>
          <p:nvPr/>
        </p:nvSpPr>
        <p:spPr>
          <a:xfrm>
            <a:off x="4319538" y="0"/>
            <a:ext cx="20419353" cy="14069958"/>
          </a:xfrm>
          <a:prstGeom prst="rect">
            <a:avLst/>
          </a:prstGeom>
          <a:solidFill>
            <a:schemeClr val="tx2">
              <a:lumMod val="10000"/>
              <a:alpha val="5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nsarada Favorit Medium"/>
              <a:ea typeface="Ansarada Favorit Medium"/>
              <a:cs typeface="Ansarada Favorit Medium"/>
              <a:sym typeface="Ansarada Favorit Medium"/>
            </a:endParaRPr>
          </a:p>
        </p:txBody>
      </p:sp>
      <p:sp>
        <p:nvSpPr>
          <p:cNvPr id="542" name="02. Development Support"/>
          <p:cNvSpPr txBox="1"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bg1">
                    <a:lumMod val="95000"/>
                  </a:schemeClr>
                </a:solidFill>
                <a:latin typeface="Ansarada Favorit Medium"/>
              </a:rPr>
              <a:t>02. </a:t>
            </a:r>
            <a:r>
              <a:rPr lang="en-US" sz="3400" dirty="0" err="1">
                <a:solidFill>
                  <a:schemeClr val="bg1">
                    <a:lumMod val="95000"/>
                  </a:schemeClr>
                </a:solidFill>
                <a:latin typeface="Ansarada Favorit Medium"/>
              </a:rPr>
              <a:t>Hashicorp</a:t>
            </a:r>
            <a:r>
              <a:rPr lang="en-US" sz="3400" dirty="0">
                <a:solidFill>
                  <a:schemeClr val="bg1">
                    <a:lumMod val="95000"/>
                  </a:schemeClr>
                </a:solidFill>
                <a:latin typeface="Ansarada Favorit Medium"/>
              </a:rPr>
              <a:t> Nomad</a:t>
            </a:r>
          </a:p>
        </p:txBody>
      </p:sp>
      <p:sp>
        <p:nvSpPr>
          <p:cNvPr id="4" name="APIs">
            <a:extLst>
              <a:ext uri="{FF2B5EF4-FFF2-40B4-BE49-F238E27FC236}">
                <a16:creationId xmlns:a16="http://schemas.microsoft.com/office/drawing/2014/main" id="{6215816A-7E60-D797-43B1-E06429B081EB}"/>
              </a:ext>
            </a:extLst>
          </p:cNvPr>
          <p:cNvSpPr txBox="1">
            <a:spLocks/>
          </p:cNvSpPr>
          <p:nvPr/>
        </p:nvSpPr>
        <p:spPr>
          <a:xfrm>
            <a:off x="4820322" y="2041922"/>
            <a:ext cx="14057612" cy="7699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63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>
              <a:spcBef>
                <a:spcPts val="1400"/>
              </a:spcBef>
              <a:buSzTx/>
              <a:defRPr sz="100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It's quick to install and easy to configure and manage</a:t>
            </a:r>
          </a:p>
          <a:p>
            <a:pPr hangingPunct="1">
              <a:spcBef>
                <a:spcPts val="1400"/>
              </a:spcBef>
              <a:buSzTx/>
              <a:defRPr sz="100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Doesn't require a big learning curve. </a:t>
            </a:r>
          </a:p>
          <a:p>
            <a:pPr hangingPunct="1">
              <a:spcBef>
                <a:spcPts val="1400"/>
              </a:spcBef>
              <a:buSzTx/>
              <a:defRPr sz="100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Support multiple workloads</a:t>
            </a:r>
          </a:p>
          <a:p>
            <a:pPr hangingPunct="1">
              <a:spcBef>
                <a:spcPts val="1400"/>
              </a:spcBef>
              <a:buSzTx/>
              <a:defRPr sz="100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Multi-datacenter and multi-region support</a:t>
            </a:r>
          </a:p>
          <a:p>
            <a:pPr hangingPunct="1">
              <a:spcBef>
                <a:spcPts val="1400"/>
              </a:spcBef>
              <a:buSzTx/>
              <a:defRPr sz="100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Tight integration with other </a:t>
            </a:r>
            <a:r>
              <a:rPr lang="en-US" sz="3600" dirty="0" err="1">
                <a:solidFill>
                  <a:schemeClr val="bg1">
                    <a:lumMod val="95000"/>
                  </a:schemeClr>
                </a:solidFill>
              </a:rPr>
              <a:t>hashicorp’s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 tools</a:t>
            </a:r>
          </a:p>
          <a:p>
            <a:pPr hangingPunct="1">
              <a:spcBef>
                <a:spcPts val="1400"/>
              </a:spcBef>
              <a:buSzTx/>
              <a:defRPr sz="100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pPr>
            <a:endParaRPr lang="en-US" sz="3600" dirty="0">
              <a:solidFill>
                <a:schemeClr val="bg1">
                  <a:lumMod val="95000"/>
                </a:schemeClr>
              </a:solidFill>
              <a:latin typeface="Ansarada Favorit Regular"/>
              <a:ea typeface="Ansarada Favorit Regular"/>
              <a:cs typeface="Ansarada Favorit Regular"/>
              <a:sym typeface="Ansarada Favorit Regular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645769F-8FC1-7FF2-9FFD-5886C5A72612}"/>
              </a:ext>
            </a:extLst>
          </p:cNvPr>
          <p:cNvCxnSpPr>
            <a:cxnSpLocks/>
          </p:cNvCxnSpPr>
          <p:nvPr/>
        </p:nvCxnSpPr>
        <p:spPr>
          <a:xfrm>
            <a:off x="4319539" y="0"/>
            <a:ext cx="0" cy="16496791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123975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A5383E9-A5CE-4723-FEB4-E776893C859A}"/>
              </a:ext>
            </a:extLst>
          </p:cNvPr>
          <p:cNvGrpSpPr/>
          <p:nvPr/>
        </p:nvGrpSpPr>
        <p:grpSpPr>
          <a:xfrm>
            <a:off x="17605065" y="-8634412"/>
            <a:ext cx="13557870" cy="13439618"/>
            <a:chOff x="17605065" y="-8634412"/>
            <a:chExt cx="13557870" cy="1343961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68A9D0F-FCBF-A2C9-2A9A-CDC2A2D485BD}"/>
                </a:ext>
              </a:extLst>
            </p:cNvPr>
            <p:cNvGrpSpPr/>
            <p:nvPr/>
          </p:nvGrpSpPr>
          <p:grpSpPr>
            <a:xfrm>
              <a:off x="17605065" y="-8634412"/>
              <a:ext cx="13557870" cy="13439618"/>
              <a:chOff x="11250645" y="3234157"/>
              <a:chExt cx="7311455" cy="724768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DAE2647-4F03-8837-30B3-2B344DCDE4A8}"/>
                  </a:ext>
                </a:extLst>
              </p:cNvPr>
              <p:cNvGrpSpPr/>
              <p:nvPr/>
            </p:nvGrpSpPr>
            <p:grpSpPr>
              <a:xfrm>
                <a:off x="14945688" y="7624341"/>
                <a:ext cx="2463362" cy="2857500"/>
                <a:chOff x="11219560" y="5429249"/>
                <a:chExt cx="2463362" cy="2857500"/>
              </a:xfrm>
            </p:grpSpPr>
            <p:sp>
              <p:nvSpPr>
                <p:cNvPr id="35" name="Hexagon 34">
                  <a:extLst>
                    <a:ext uri="{FF2B5EF4-FFF2-40B4-BE49-F238E27FC236}">
                      <a16:creationId xmlns:a16="http://schemas.microsoft.com/office/drawing/2014/main" id="{CDAB1469-E0DC-FC08-D5C1-321FC445BA03}"/>
                    </a:ext>
                  </a:extLst>
                </p:cNvPr>
                <p:cNvSpPr/>
                <p:nvPr/>
              </p:nvSpPr>
              <p:spPr>
                <a:xfrm rot="5400000">
                  <a:off x="11022491" y="5626318"/>
                  <a:ext cx="2857500" cy="2463362"/>
                </a:xfrm>
                <a:prstGeom prst="hexagon">
                  <a:avLst/>
                </a:prstGeom>
                <a:solidFill>
                  <a:srgbClr val="C9FB00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Ansarada Favorit Medium"/>
                    <a:ea typeface="Ansarada Favorit Medium"/>
                    <a:cs typeface="Ansarada Favorit Medium"/>
                    <a:sym typeface="Ansarada Favorit Medium"/>
                  </a:endParaRPr>
                </a:p>
              </p:txBody>
            </p:sp>
            <p:sp>
              <p:nvSpPr>
                <p:cNvPr id="36" name="Hexagon 35">
                  <a:extLst>
                    <a:ext uri="{FF2B5EF4-FFF2-40B4-BE49-F238E27FC236}">
                      <a16:creationId xmlns:a16="http://schemas.microsoft.com/office/drawing/2014/main" id="{4815CB4C-3ABC-BF8E-C647-74DA2E8416E7}"/>
                    </a:ext>
                  </a:extLst>
                </p:cNvPr>
                <p:cNvSpPr/>
                <p:nvPr/>
              </p:nvSpPr>
              <p:spPr>
                <a:xfrm rot="5400000">
                  <a:off x="11112896" y="5627062"/>
                  <a:ext cx="2713264" cy="2339021"/>
                </a:xfrm>
                <a:prstGeom prst="hexagon">
                  <a:avLst/>
                </a:prstGeom>
                <a:solidFill>
                  <a:srgbClr val="56CDAD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Ansarada Favorit Medium"/>
                    <a:ea typeface="Ansarada Favorit Medium"/>
                    <a:cs typeface="Ansarada Favorit Medium"/>
                    <a:sym typeface="Ansarada Favorit Medium"/>
                  </a:endParaRPr>
                </a:p>
              </p:txBody>
            </p:sp>
          </p:grpSp>
          <p:sp>
            <p:nvSpPr>
              <p:cNvPr id="25" name="Hexagon 24">
                <a:extLst>
                  <a:ext uri="{FF2B5EF4-FFF2-40B4-BE49-F238E27FC236}">
                    <a16:creationId xmlns:a16="http://schemas.microsoft.com/office/drawing/2014/main" id="{DE1EBAB1-76D1-3392-0DBD-C0C3B1975D4F}"/>
                  </a:ext>
                </a:extLst>
              </p:cNvPr>
              <p:cNvSpPr/>
              <p:nvPr/>
            </p:nvSpPr>
            <p:spPr>
              <a:xfrm rot="5400000">
                <a:off x="15901669" y="5626318"/>
                <a:ext cx="2857500" cy="2463362"/>
              </a:xfrm>
              <a:prstGeom prst="hexagon">
                <a:avLst/>
              </a:prstGeom>
              <a:solidFill>
                <a:srgbClr val="C9FB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nsarada Favorit Medium"/>
                  <a:ea typeface="Ansarada Favorit Medium"/>
                  <a:cs typeface="Ansarada Favorit Medium"/>
                  <a:sym typeface="Ansarada Favorit Medium"/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7A7AED6-5CB6-45FA-8157-2537075E7239}"/>
                  </a:ext>
                </a:extLst>
              </p:cNvPr>
              <p:cNvGrpSpPr/>
              <p:nvPr/>
            </p:nvGrpSpPr>
            <p:grpSpPr>
              <a:xfrm>
                <a:off x="14867057" y="3234157"/>
                <a:ext cx="2463362" cy="2857500"/>
                <a:chOff x="11219560" y="5429249"/>
                <a:chExt cx="2463362" cy="2857500"/>
              </a:xfrm>
            </p:grpSpPr>
            <p:sp>
              <p:nvSpPr>
                <p:cNvPr id="33" name="Hexagon 32">
                  <a:extLst>
                    <a:ext uri="{FF2B5EF4-FFF2-40B4-BE49-F238E27FC236}">
                      <a16:creationId xmlns:a16="http://schemas.microsoft.com/office/drawing/2014/main" id="{D50B384B-7C40-52D4-F404-7F49818445A6}"/>
                    </a:ext>
                  </a:extLst>
                </p:cNvPr>
                <p:cNvSpPr/>
                <p:nvPr/>
              </p:nvSpPr>
              <p:spPr>
                <a:xfrm rot="5400000">
                  <a:off x="11022491" y="5626318"/>
                  <a:ext cx="2857500" cy="2463362"/>
                </a:xfrm>
                <a:prstGeom prst="hexagon">
                  <a:avLst/>
                </a:prstGeom>
                <a:solidFill>
                  <a:srgbClr val="C9FB00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Ansarada Favorit Medium"/>
                    <a:ea typeface="Ansarada Favorit Medium"/>
                    <a:cs typeface="Ansarada Favorit Medium"/>
                    <a:sym typeface="Ansarada Favorit Medium"/>
                  </a:endParaRPr>
                </a:p>
              </p:txBody>
            </p:sp>
            <p:sp>
              <p:nvSpPr>
                <p:cNvPr id="34" name="Hexagon 33">
                  <a:extLst>
                    <a:ext uri="{FF2B5EF4-FFF2-40B4-BE49-F238E27FC236}">
                      <a16:creationId xmlns:a16="http://schemas.microsoft.com/office/drawing/2014/main" id="{710BFFC6-B960-E635-FC18-07520AAB20E6}"/>
                    </a:ext>
                  </a:extLst>
                </p:cNvPr>
                <p:cNvSpPr/>
                <p:nvPr/>
              </p:nvSpPr>
              <p:spPr>
                <a:xfrm rot="5400000">
                  <a:off x="11094609" y="5688489"/>
                  <a:ext cx="2713264" cy="2339021"/>
                </a:xfrm>
                <a:prstGeom prst="hexagon">
                  <a:avLst/>
                </a:prstGeom>
                <a:solidFill>
                  <a:srgbClr val="56CDAD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Ansarada Favorit Medium"/>
                    <a:ea typeface="Ansarada Favorit Medium"/>
                    <a:cs typeface="Ansarada Favorit Medium"/>
                    <a:sym typeface="Ansarada Favorit Medium"/>
                  </a:endParaRPr>
                </a:p>
              </p:txBody>
            </p:sp>
          </p:grpSp>
          <p:sp>
            <p:nvSpPr>
              <p:cNvPr id="27" name="Hexagon 26">
                <a:extLst>
                  <a:ext uri="{FF2B5EF4-FFF2-40B4-BE49-F238E27FC236}">
                    <a16:creationId xmlns:a16="http://schemas.microsoft.com/office/drawing/2014/main" id="{687D9CF1-884D-3D7B-1AC7-0F96F1BC49EB}"/>
                  </a:ext>
                </a:extLst>
              </p:cNvPr>
              <p:cNvSpPr/>
              <p:nvPr/>
            </p:nvSpPr>
            <p:spPr>
              <a:xfrm rot="5400000">
                <a:off x="12285257" y="7821410"/>
                <a:ext cx="2857500" cy="2463362"/>
              </a:xfrm>
              <a:prstGeom prst="hexagon">
                <a:avLst/>
              </a:prstGeom>
              <a:solidFill>
                <a:srgbClr val="C9FB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nsarada Favorit Medium"/>
                  <a:ea typeface="Ansarada Favorit Medium"/>
                  <a:cs typeface="Ansarada Favorit Medium"/>
                  <a:sym typeface="Ansarada Favorit Medium"/>
                </a:endParaRPr>
              </a:p>
            </p:txBody>
          </p:sp>
          <p:sp>
            <p:nvSpPr>
              <p:cNvPr id="28" name="Hexagon 27">
                <a:extLst>
                  <a:ext uri="{FF2B5EF4-FFF2-40B4-BE49-F238E27FC236}">
                    <a16:creationId xmlns:a16="http://schemas.microsoft.com/office/drawing/2014/main" id="{9D4AAD37-36FD-F2DB-E304-454A29A6E8C8}"/>
                  </a:ext>
                </a:extLst>
              </p:cNvPr>
              <p:cNvSpPr/>
              <p:nvPr/>
            </p:nvSpPr>
            <p:spPr>
              <a:xfrm rot="5400000">
                <a:off x="12270633" y="3431226"/>
                <a:ext cx="2857500" cy="2463362"/>
              </a:xfrm>
              <a:prstGeom prst="hexagon">
                <a:avLst/>
              </a:prstGeom>
              <a:solidFill>
                <a:srgbClr val="C9FB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nsarada Favorit Medium"/>
                  <a:ea typeface="Ansarada Favorit Medium"/>
                  <a:cs typeface="Ansarada Favorit Medium"/>
                  <a:sym typeface="Ansarada Favorit Medium"/>
                </a:endParaRP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FE0B4A9C-737D-B358-DD34-21A4A41426BC}"/>
                  </a:ext>
                </a:extLst>
              </p:cNvPr>
              <p:cNvGrpSpPr/>
              <p:nvPr/>
            </p:nvGrpSpPr>
            <p:grpSpPr>
              <a:xfrm>
                <a:off x="11250645" y="5429249"/>
                <a:ext cx="2463362" cy="2857500"/>
                <a:chOff x="11219560" y="5429249"/>
                <a:chExt cx="2463362" cy="2857500"/>
              </a:xfrm>
            </p:grpSpPr>
            <p:sp>
              <p:nvSpPr>
                <p:cNvPr id="31" name="Hexagon 30">
                  <a:extLst>
                    <a:ext uri="{FF2B5EF4-FFF2-40B4-BE49-F238E27FC236}">
                      <a16:creationId xmlns:a16="http://schemas.microsoft.com/office/drawing/2014/main" id="{324B71DF-20CE-4A8A-DCAF-E41624FF4760}"/>
                    </a:ext>
                  </a:extLst>
                </p:cNvPr>
                <p:cNvSpPr/>
                <p:nvPr/>
              </p:nvSpPr>
              <p:spPr>
                <a:xfrm rot="5400000">
                  <a:off x="11022491" y="5626318"/>
                  <a:ext cx="2857500" cy="2463362"/>
                </a:xfrm>
                <a:prstGeom prst="hexagon">
                  <a:avLst/>
                </a:prstGeom>
                <a:solidFill>
                  <a:srgbClr val="C9FB00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Ansarada Favorit Medium"/>
                    <a:ea typeface="Ansarada Favorit Medium"/>
                    <a:cs typeface="Ansarada Favorit Medium"/>
                    <a:sym typeface="Ansarada Favorit Medium"/>
                  </a:endParaRPr>
                </a:p>
              </p:txBody>
            </p:sp>
            <p:sp>
              <p:nvSpPr>
                <p:cNvPr id="32" name="Hexagon 31">
                  <a:extLst>
                    <a:ext uri="{FF2B5EF4-FFF2-40B4-BE49-F238E27FC236}">
                      <a16:creationId xmlns:a16="http://schemas.microsoft.com/office/drawing/2014/main" id="{91B1FE21-E88F-8CB8-6255-91384771E37B}"/>
                    </a:ext>
                  </a:extLst>
                </p:cNvPr>
                <p:cNvSpPr/>
                <p:nvPr/>
              </p:nvSpPr>
              <p:spPr>
                <a:xfrm rot="5400000">
                  <a:off x="11094609" y="5688489"/>
                  <a:ext cx="2713264" cy="2339021"/>
                </a:xfrm>
                <a:prstGeom prst="hexagon">
                  <a:avLst/>
                </a:prstGeom>
                <a:solidFill>
                  <a:srgbClr val="56CDAD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Ansarada Favorit Medium"/>
                    <a:ea typeface="Ansarada Favorit Medium"/>
                    <a:cs typeface="Ansarada Favorit Medium"/>
                    <a:sym typeface="Ansarada Favorit Medium"/>
                  </a:endParaRPr>
                </a:p>
              </p:txBody>
            </p:sp>
          </p:grpSp>
          <p:pic>
            <p:nvPicPr>
              <p:cNvPr id="30" name="Picture 2" descr="A white letter on a green cube&#10;&#10;Description automatically generated">
                <a:extLst>
                  <a:ext uri="{FF2B5EF4-FFF2-40B4-BE49-F238E27FC236}">
                    <a16:creationId xmlns:a16="http://schemas.microsoft.com/office/drawing/2014/main" id="{AA96EA1E-9B5A-3BF4-8D0B-1CD3F81225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620752" y="5313909"/>
                <a:ext cx="2635248" cy="3088181"/>
              </a:xfrm>
              <a:prstGeom prst="rect">
                <a:avLst/>
              </a:prstGeom>
            </p:spPr>
          </p:pic>
        </p:grpSp>
        <p:pic>
          <p:nvPicPr>
            <p:cNvPr id="23" name="Picture 2" descr="A white letter on a green cube&#10;&#10;Description automatically generated">
              <a:extLst>
                <a:ext uri="{FF2B5EF4-FFF2-40B4-BE49-F238E27FC236}">
                  <a16:creationId xmlns:a16="http://schemas.microsoft.com/office/drawing/2014/main" id="{A2D861C8-FD70-E3C5-3B3F-DF249EA0F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49435" y="734775"/>
              <a:ext cx="2438400" cy="2857500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79656F6-8E8E-FDB3-44A7-62635343286A}"/>
              </a:ext>
            </a:extLst>
          </p:cNvPr>
          <p:cNvSpPr/>
          <p:nvPr/>
        </p:nvSpPr>
        <p:spPr>
          <a:xfrm>
            <a:off x="4298642" y="0"/>
            <a:ext cx="20085358" cy="14069958"/>
          </a:xfrm>
          <a:prstGeom prst="rect">
            <a:avLst/>
          </a:prstGeom>
          <a:solidFill>
            <a:schemeClr val="tx2">
              <a:lumMod val="10000"/>
              <a:alpha val="5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nsarada Favorit Medium"/>
              <a:ea typeface="Ansarada Favorit Medium"/>
              <a:cs typeface="Ansarada Favorit Medium"/>
              <a:sym typeface="Ansarada Favorit Medium"/>
            </a:endParaRPr>
          </a:p>
        </p:txBody>
      </p:sp>
      <p:sp>
        <p:nvSpPr>
          <p:cNvPr id="542" name="02. Development Support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bg1">
                    <a:lumMod val="95000"/>
                  </a:schemeClr>
                </a:solidFill>
              </a:rPr>
              <a:t>02. </a:t>
            </a:r>
            <a:r>
              <a:rPr lang="en-US" sz="3400" dirty="0" err="1">
                <a:solidFill>
                  <a:schemeClr val="bg1">
                    <a:lumMod val="95000"/>
                  </a:schemeClr>
                </a:solidFill>
              </a:rPr>
              <a:t>Hashicorp</a:t>
            </a:r>
            <a:r>
              <a:rPr lang="en-US" sz="3400" dirty="0">
                <a:solidFill>
                  <a:schemeClr val="bg1">
                    <a:lumMod val="95000"/>
                  </a:schemeClr>
                </a:solidFill>
              </a:rPr>
              <a:t> Nomad</a:t>
            </a:r>
          </a:p>
        </p:txBody>
      </p:sp>
      <p:pic>
        <p:nvPicPr>
          <p:cNvPr id="54" name="Picture 53" descr="A group of white and green squares&#10;&#10;Description automatically generated">
            <a:extLst>
              <a:ext uri="{FF2B5EF4-FFF2-40B4-BE49-F238E27FC236}">
                <a16:creationId xmlns:a16="http://schemas.microsoft.com/office/drawing/2014/main" id="{14FAE084-52D6-1405-586B-459BC8C7C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322" y="2262845"/>
            <a:ext cx="9190309" cy="4595155"/>
          </a:xfrm>
          <a:prstGeom prst="rect">
            <a:avLst/>
          </a:prstGeom>
        </p:spPr>
      </p:pic>
      <p:pic>
        <p:nvPicPr>
          <p:cNvPr id="56" name="Picture 55" descr="A group of white rectangular objects with blue and green symbols&#10;&#10;Description automatically generated">
            <a:extLst>
              <a:ext uri="{FF2B5EF4-FFF2-40B4-BE49-F238E27FC236}">
                <a16:creationId xmlns:a16="http://schemas.microsoft.com/office/drawing/2014/main" id="{828BCAC8-882F-09FD-3430-7E505BA533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8010" y="8022525"/>
            <a:ext cx="9303963" cy="4651982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9D675C9-A2AA-0CC6-4EAF-A3DB09FD68B6}"/>
              </a:ext>
            </a:extLst>
          </p:cNvPr>
          <p:cNvSpPr txBox="1"/>
          <p:nvPr/>
        </p:nvSpPr>
        <p:spPr>
          <a:xfrm>
            <a:off x="14832368" y="3868079"/>
            <a:ext cx="7167664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spc="0" dirty="0">
                <a:latin typeface="Ansarada Favorit Regular"/>
              </a:rPr>
              <a:t>Kubernetes alternative 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nsarada Favorit Regular"/>
              <a:sym typeface="Ansarada Favorit Book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5366D1-5DA5-0206-522B-26562BE761AD}"/>
              </a:ext>
            </a:extLst>
          </p:cNvPr>
          <p:cNvSpPr txBox="1"/>
          <p:nvPr/>
        </p:nvSpPr>
        <p:spPr>
          <a:xfrm>
            <a:off x="6649122" y="9745833"/>
            <a:ext cx="706687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spc="0" dirty="0">
                <a:latin typeface="Ansarada Favorit Regular"/>
              </a:rPr>
              <a:t>Kubernetes Supplement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nsarada Favorit Regular"/>
              <a:sym typeface="Ansarada Favorit Book"/>
            </a:endParaRPr>
          </a:p>
        </p:txBody>
      </p:sp>
    </p:spTree>
    <p:extLst>
      <p:ext uri="{BB962C8B-B14F-4D97-AF65-F5344CB8AC3E}">
        <p14:creationId xmlns:p14="http://schemas.microsoft.com/office/powerpoint/2010/main" val="2279279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A5383E9-A5CE-4723-FEB4-E776893C859A}"/>
              </a:ext>
            </a:extLst>
          </p:cNvPr>
          <p:cNvGrpSpPr/>
          <p:nvPr/>
        </p:nvGrpSpPr>
        <p:grpSpPr>
          <a:xfrm>
            <a:off x="17605065" y="-8634412"/>
            <a:ext cx="13557870" cy="13439618"/>
            <a:chOff x="17605065" y="-8634412"/>
            <a:chExt cx="13557870" cy="1343961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68A9D0F-FCBF-A2C9-2A9A-CDC2A2D485BD}"/>
                </a:ext>
              </a:extLst>
            </p:cNvPr>
            <p:cNvGrpSpPr/>
            <p:nvPr/>
          </p:nvGrpSpPr>
          <p:grpSpPr>
            <a:xfrm>
              <a:off x="17605065" y="-8634412"/>
              <a:ext cx="13557870" cy="13439618"/>
              <a:chOff x="11250645" y="3234157"/>
              <a:chExt cx="7311455" cy="724768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DAE2647-4F03-8837-30B3-2B344DCDE4A8}"/>
                  </a:ext>
                </a:extLst>
              </p:cNvPr>
              <p:cNvGrpSpPr/>
              <p:nvPr/>
            </p:nvGrpSpPr>
            <p:grpSpPr>
              <a:xfrm>
                <a:off x="14945688" y="7624341"/>
                <a:ext cx="2463362" cy="2857500"/>
                <a:chOff x="11219560" y="5429249"/>
                <a:chExt cx="2463362" cy="2857500"/>
              </a:xfrm>
            </p:grpSpPr>
            <p:sp>
              <p:nvSpPr>
                <p:cNvPr id="35" name="Hexagon 34">
                  <a:extLst>
                    <a:ext uri="{FF2B5EF4-FFF2-40B4-BE49-F238E27FC236}">
                      <a16:creationId xmlns:a16="http://schemas.microsoft.com/office/drawing/2014/main" id="{CDAB1469-E0DC-FC08-D5C1-321FC445BA03}"/>
                    </a:ext>
                  </a:extLst>
                </p:cNvPr>
                <p:cNvSpPr/>
                <p:nvPr/>
              </p:nvSpPr>
              <p:spPr>
                <a:xfrm rot="5400000">
                  <a:off x="11022491" y="5626318"/>
                  <a:ext cx="2857500" cy="2463362"/>
                </a:xfrm>
                <a:prstGeom prst="hexagon">
                  <a:avLst/>
                </a:prstGeom>
                <a:solidFill>
                  <a:srgbClr val="C9FB00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Ansarada Favorit Medium"/>
                    <a:ea typeface="Ansarada Favorit Medium"/>
                    <a:cs typeface="Ansarada Favorit Medium"/>
                    <a:sym typeface="Ansarada Favorit Medium"/>
                  </a:endParaRPr>
                </a:p>
              </p:txBody>
            </p:sp>
            <p:sp>
              <p:nvSpPr>
                <p:cNvPr id="36" name="Hexagon 35">
                  <a:extLst>
                    <a:ext uri="{FF2B5EF4-FFF2-40B4-BE49-F238E27FC236}">
                      <a16:creationId xmlns:a16="http://schemas.microsoft.com/office/drawing/2014/main" id="{4815CB4C-3ABC-BF8E-C647-74DA2E8416E7}"/>
                    </a:ext>
                  </a:extLst>
                </p:cNvPr>
                <p:cNvSpPr/>
                <p:nvPr/>
              </p:nvSpPr>
              <p:spPr>
                <a:xfrm rot="5400000">
                  <a:off x="11112896" y="5627062"/>
                  <a:ext cx="2713264" cy="2339021"/>
                </a:xfrm>
                <a:prstGeom prst="hexagon">
                  <a:avLst/>
                </a:prstGeom>
                <a:solidFill>
                  <a:srgbClr val="56CDAD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Ansarada Favorit Medium"/>
                    <a:ea typeface="Ansarada Favorit Medium"/>
                    <a:cs typeface="Ansarada Favorit Medium"/>
                    <a:sym typeface="Ansarada Favorit Medium"/>
                  </a:endParaRPr>
                </a:p>
              </p:txBody>
            </p:sp>
          </p:grpSp>
          <p:sp>
            <p:nvSpPr>
              <p:cNvPr id="25" name="Hexagon 24">
                <a:extLst>
                  <a:ext uri="{FF2B5EF4-FFF2-40B4-BE49-F238E27FC236}">
                    <a16:creationId xmlns:a16="http://schemas.microsoft.com/office/drawing/2014/main" id="{DE1EBAB1-76D1-3392-0DBD-C0C3B1975D4F}"/>
                  </a:ext>
                </a:extLst>
              </p:cNvPr>
              <p:cNvSpPr/>
              <p:nvPr/>
            </p:nvSpPr>
            <p:spPr>
              <a:xfrm rot="5400000">
                <a:off x="15901669" y="5626318"/>
                <a:ext cx="2857500" cy="2463362"/>
              </a:xfrm>
              <a:prstGeom prst="hexagon">
                <a:avLst/>
              </a:prstGeom>
              <a:solidFill>
                <a:srgbClr val="C9FB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nsarada Favorit Medium"/>
                  <a:ea typeface="Ansarada Favorit Medium"/>
                  <a:cs typeface="Ansarada Favorit Medium"/>
                  <a:sym typeface="Ansarada Favorit Medium"/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7A7AED6-5CB6-45FA-8157-2537075E7239}"/>
                  </a:ext>
                </a:extLst>
              </p:cNvPr>
              <p:cNvGrpSpPr/>
              <p:nvPr/>
            </p:nvGrpSpPr>
            <p:grpSpPr>
              <a:xfrm>
                <a:off x="14867057" y="3234157"/>
                <a:ext cx="2463362" cy="2857500"/>
                <a:chOff x="11219560" y="5429249"/>
                <a:chExt cx="2463362" cy="2857500"/>
              </a:xfrm>
            </p:grpSpPr>
            <p:sp>
              <p:nvSpPr>
                <p:cNvPr id="33" name="Hexagon 32">
                  <a:extLst>
                    <a:ext uri="{FF2B5EF4-FFF2-40B4-BE49-F238E27FC236}">
                      <a16:creationId xmlns:a16="http://schemas.microsoft.com/office/drawing/2014/main" id="{D50B384B-7C40-52D4-F404-7F49818445A6}"/>
                    </a:ext>
                  </a:extLst>
                </p:cNvPr>
                <p:cNvSpPr/>
                <p:nvPr/>
              </p:nvSpPr>
              <p:spPr>
                <a:xfrm rot="5400000">
                  <a:off x="11022491" y="5626318"/>
                  <a:ext cx="2857500" cy="2463362"/>
                </a:xfrm>
                <a:prstGeom prst="hexagon">
                  <a:avLst/>
                </a:prstGeom>
                <a:solidFill>
                  <a:srgbClr val="C9FB00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Ansarada Favorit Medium"/>
                    <a:ea typeface="Ansarada Favorit Medium"/>
                    <a:cs typeface="Ansarada Favorit Medium"/>
                    <a:sym typeface="Ansarada Favorit Medium"/>
                  </a:endParaRPr>
                </a:p>
              </p:txBody>
            </p:sp>
            <p:sp>
              <p:nvSpPr>
                <p:cNvPr id="34" name="Hexagon 33">
                  <a:extLst>
                    <a:ext uri="{FF2B5EF4-FFF2-40B4-BE49-F238E27FC236}">
                      <a16:creationId xmlns:a16="http://schemas.microsoft.com/office/drawing/2014/main" id="{710BFFC6-B960-E635-FC18-07520AAB20E6}"/>
                    </a:ext>
                  </a:extLst>
                </p:cNvPr>
                <p:cNvSpPr/>
                <p:nvPr/>
              </p:nvSpPr>
              <p:spPr>
                <a:xfrm rot="5400000">
                  <a:off x="11094609" y="5688489"/>
                  <a:ext cx="2713264" cy="2339021"/>
                </a:xfrm>
                <a:prstGeom prst="hexagon">
                  <a:avLst/>
                </a:prstGeom>
                <a:solidFill>
                  <a:srgbClr val="56CDAD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Ansarada Favorit Medium"/>
                    <a:ea typeface="Ansarada Favorit Medium"/>
                    <a:cs typeface="Ansarada Favorit Medium"/>
                    <a:sym typeface="Ansarada Favorit Medium"/>
                  </a:endParaRPr>
                </a:p>
              </p:txBody>
            </p:sp>
          </p:grpSp>
          <p:sp>
            <p:nvSpPr>
              <p:cNvPr id="27" name="Hexagon 26">
                <a:extLst>
                  <a:ext uri="{FF2B5EF4-FFF2-40B4-BE49-F238E27FC236}">
                    <a16:creationId xmlns:a16="http://schemas.microsoft.com/office/drawing/2014/main" id="{687D9CF1-884D-3D7B-1AC7-0F96F1BC49EB}"/>
                  </a:ext>
                </a:extLst>
              </p:cNvPr>
              <p:cNvSpPr/>
              <p:nvPr/>
            </p:nvSpPr>
            <p:spPr>
              <a:xfrm rot="5400000">
                <a:off x="12285257" y="7821410"/>
                <a:ext cx="2857500" cy="2463362"/>
              </a:xfrm>
              <a:prstGeom prst="hexagon">
                <a:avLst/>
              </a:prstGeom>
              <a:solidFill>
                <a:srgbClr val="C9FB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nsarada Favorit Medium"/>
                  <a:ea typeface="Ansarada Favorit Medium"/>
                  <a:cs typeface="Ansarada Favorit Medium"/>
                  <a:sym typeface="Ansarada Favorit Medium"/>
                </a:endParaRPr>
              </a:p>
            </p:txBody>
          </p:sp>
          <p:sp>
            <p:nvSpPr>
              <p:cNvPr id="28" name="Hexagon 27">
                <a:extLst>
                  <a:ext uri="{FF2B5EF4-FFF2-40B4-BE49-F238E27FC236}">
                    <a16:creationId xmlns:a16="http://schemas.microsoft.com/office/drawing/2014/main" id="{9D4AAD37-36FD-F2DB-E304-454A29A6E8C8}"/>
                  </a:ext>
                </a:extLst>
              </p:cNvPr>
              <p:cNvSpPr/>
              <p:nvPr/>
            </p:nvSpPr>
            <p:spPr>
              <a:xfrm rot="5400000">
                <a:off x="12270633" y="3431226"/>
                <a:ext cx="2857500" cy="2463362"/>
              </a:xfrm>
              <a:prstGeom prst="hexagon">
                <a:avLst/>
              </a:prstGeom>
              <a:solidFill>
                <a:srgbClr val="C9FB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nsarada Favorit Medium"/>
                  <a:ea typeface="Ansarada Favorit Medium"/>
                  <a:cs typeface="Ansarada Favorit Medium"/>
                  <a:sym typeface="Ansarada Favorit Medium"/>
                </a:endParaRP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FE0B4A9C-737D-B358-DD34-21A4A41426BC}"/>
                  </a:ext>
                </a:extLst>
              </p:cNvPr>
              <p:cNvGrpSpPr/>
              <p:nvPr/>
            </p:nvGrpSpPr>
            <p:grpSpPr>
              <a:xfrm>
                <a:off x="11250645" y="5429249"/>
                <a:ext cx="2463362" cy="2857500"/>
                <a:chOff x="11219560" y="5429249"/>
                <a:chExt cx="2463362" cy="2857500"/>
              </a:xfrm>
            </p:grpSpPr>
            <p:sp>
              <p:nvSpPr>
                <p:cNvPr id="31" name="Hexagon 30">
                  <a:extLst>
                    <a:ext uri="{FF2B5EF4-FFF2-40B4-BE49-F238E27FC236}">
                      <a16:creationId xmlns:a16="http://schemas.microsoft.com/office/drawing/2014/main" id="{324B71DF-20CE-4A8A-DCAF-E41624FF4760}"/>
                    </a:ext>
                  </a:extLst>
                </p:cNvPr>
                <p:cNvSpPr/>
                <p:nvPr/>
              </p:nvSpPr>
              <p:spPr>
                <a:xfrm rot="5400000">
                  <a:off x="11022491" y="5626318"/>
                  <a:ext cx="2857500" cy="2463362"/>
                </a:xfrm>
                <a:prstGeom prst="hexagon">
                  <a:avLst/>
                </a:prstGeom>
                <a:solidFill>
                  <a:srgbClr val="C9FB00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Ansarada Favorit Medium"/>
                    <a:ea typeface="Ansarada Favorit Medium"/>
                    <a:cs typeface="Ansarada Favorit Medium"/>
                    <a:sym typeface="Ansarada Favorit Medium"/>
                  </a:endParaRPr>
                </a:p>
              </p:txBody>
            </p:sp>
            <p:sp>
              <p:nvSpPr>
                <p:cNvPr id="32" name="Hexagon 31">
                  <a:extLst>
                    <a:ext uri="{FF2B5EF4-FFF2-40B4-BE49-F238E27FC236}">
                      <a16:creationId xmlns:a16="http://schemas.microsoft.com/office/drawing/2014/main" id="{91B1FE21-E88F-8CB8-6255-91384771E37B}"/>
                    </a:ext>
                  </a:extLst>
                </p:cNvPr>
                <p:cNvSpPr/>
                <p:nvPr/>
              </p:nvSpPr>
              <p:spPr>
                <a:xfrm rot="5400000">
                  <a:off x="11094609" y="5688489"/>
                  <a:ext cx="2713264" cy="2339021"/>
                </a:xfrm>
                <a:prstGeom prst="hexagon">
                  <a:avLst/>
                </a:prstGeom>
                <a:solidFill>
                  <a:srgbClr val="56CDAD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Ansarada Favorit Medium"/>
                    <a:ea typeface="Ansarada Favorit Medium"/>
                    <a:cs typeface="Ansarada Favorit Medium"/>
                    <a:sym typeface="Ansarada Favorit Medium"/>
                  </a:endParaRPr>
                </a:p>
              </p:txBody>
            </p:sp>
          </p:grpSp>
          <p:pic>
            <p:nvPicPr>
              <p:cNvPr id="30" name="Picture 2" descr="A white letter on a green cube&#10;&#10;Description automatically generated">
                <a:extLst>
                  <a:ext uri="{FF2B5EF4-FFF2-40B4-BE49-F238E27FC236}">
                    <a16:creationId xmlns:a16="http://schemas.microsoft.com/office/drawing/2014/main" id="{AA96EA1E-9B5A-3BF4-8D0B-1CD3F81225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620752" y="5313909"/>
                <a:ext cx="2635248" cy="3088181"/>
              </a:xfrm>
              <a:prstGeom prst="rect">
                <a:avLst/>
              </a:prstGeom>
            </p:spPr>
          </p:pic>
        </p:grpSp>
        <p:pic>
          <p:nvPicPr>
            <p:cNvPr id="23" name="Picture 2" descr="A white letter on a green cube&#10;&#10;Description automatically generated">
              <a:extLst>
                <a:ext uri="{FF2B5EF4-FFF2-40B4-BE49-F238E27FC236}">
                  <a16:creationId xmlns:a16="http://schemas.microsoft.com/office/drawing/2014/main" id="{A2D861C8-FD70-E3C5-3B3F-DF249EA0F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49435" y="734775"/>
              <a:ext cx="2438400" cy="2857500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79656F6-8E8E-FDB3-44A7-62635343286A}"/>
              </a:ext>
            </a:extLst>
          </p:cNvPr>
          <p:cNvSpPr/>
          <p:nvPr/>
        </p:nvSpPr>
        <p:spPr>
          <a:xfrm>
            <a:off x="4298642" y="0"/>
            <a:ext cx="20085358" cy="14069958"/>
          </a:xfrm>
          <a:prstGeom prst="rect">
            <a:avLst/>
          </a:prstGeom>
          <a:solidFill>
            <a:schemeClr val="tx2">
              <a:lumMod val="10000"/>
              <a:alpha val="5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nsarada Favorit Medium"/>
              <a:ea typeface="Ansarada Favorit Medium"/>
              <a:cs typeface="Ansarada Favorit Medium"/>
              <a:sym typeface="Ansarada Favorit Medium"/>
            </a:endParaRPr>
          </a:p>
        </p:txBody>
      </p:sp>
      <p:sp>
        <p:nvSpPr>
          <p:cNvPr id="542" name="02. Development Support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bg1">
                    <a:lumMod val="95000"/>
                  </a:schemeClr>
                </a:solidFill>
              </a:rPr>
              <a:t>02. </a:t>
            </a:r>
            <a:r>
              <a:rPr lang="en-US" sz="3400" dirty="0" err="1">
                <a:solidFill>
                  <a:schemeClr val="bg1">
                    <a:lumMod val="95000"/>
                  </a:schemeClr>
                </a:solidFill>
              </a:rPr>
              <a:t>Hashicorp</a:t>
            </a:r>
            <a:r>
              <a:rPr lang="en-US" sz="3400" dirty="0">
                <a:solidFill>
                  <a:schemeClr val="bg1">
                    <a:lumMod val="95000"/>
                  </a:schemeClr>
                </a:solidFill>
              </a:rPr>
              <a:t> Nomad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03B8A64-916A-3481-22BD-58B9C96E7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913" y="2443864"/>
            <a:ext cx="15221310" cy="918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85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43136B8D-BD00-D6DD-84F2-12C5137C4543}"/>
              </a:ext>
            </a:extLst>
          </p:cNvPr>
          <p:cNvSpPr/>
          <p:nvPr/>
        </p:nvSpPr>
        <p:spPr>
          <a:xfrm rot="5400000">
            <a:off x="-5848556" y="-8694203"/>
            <a:ext cx="36081111" cy="31104406"/>
          </a:xfrm>
          <a:prstGeom prst="hexagon">
            <a:avLst/>
          </a:prstGeom>
          <a:solidFill>
            <a:srgbClr val="C9FB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nsarada Favorit Medium"/>
              <a:ea typeface="Ansarada Favorit Medium"/>
              <a:cs typeface="Ansarada Favorit Medium"/>
              <a:sym typeface="Ansarada Favorit Mediu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38ECD7-5375-4921-E567-DF7C07A99D0F}"/>
              </a:ext>
            </a:extLst>
          </p:cNvPr>
          <p:cNvSpPr/>
          <p:nvPr/>
        </p:nvSpPr>
        <p:spPr>
          <a:xfrm>
            <a:off x="-2590800" y="-4695825"/>
            <a:ext cx="28727400" cy="23107650"/>
          </a:xfrm>
          <a:prstGeom prst="rect">
            <a:avLst/>
          </a:prstGeom>
          <a:solidFill>
            <a:schemeClr val="tx2">
              <a:lumMod val="10000"/>
              <a:alpha val="18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nsarada Favorit Medium"/>
              <a:ea typeface="Ansarada Favorit Medium"/>
              <a:cs typeface="Ansarada Favorit Medium"/>
              <a:sym typeface="Ansarada Favorit Medium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81324CA-89B9-77C2-0E52-E54808F06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009" y="575187"/>
            <a:ext cx="15885981" cy="12565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51DAFC-172D-DE84-3BD8-265C23106D74}"/>
              </a:ext>
            </a:extLst>
          </p:cNvPr>
          <p:cNvSpPr txBox="1"/>
          <p:nvPr/>
        </p:nvSpPr>
        <p:spPr>
          <a:xfrm>
            <a:off x="4249008" y="779160"/>
            <a:ext cx="7617936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spc="0" dirty="0" err="1">
                <a:solidFill>
                  <a:schemeClr val="tx2">
                    <a:lumMod val="10000"/>
                  </a:schemeClr>
                </a:solidFill>
                <a:latin typeface="Ansarada Favorit Regular"/>
              </a:rPr>
              <a:t>Hashicorp’s</a:t>
            </a:r>
            <a:r>
              <a:rPr lang="en-US" sz="4000" b="1" spc="0" dirty="0">
                <a:solidFill>
                  <a:schemeClr val="tx2">
                    <a:lumMod val="10000"/>
                  </a:schemeClr>
                </a:solidFill>
                <a:latin typeface="Ansarada Favorit Regular"/>
              </a:rPr>
              <a:t> tools integrations with Nomad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uFillTx/>
              <a:latin typeface="Ansarada Favorit Regular"/>
              <a:sym typeface="Ansarada Favorit Book"/>
            </a:endParaRPr>
          </a:p>
        </p:txBody>
      </p:sp>
    </p:spTree>
    <p:extLst>
      <p:ext uri="{BB962C8B-B14F-4D97-AF65-F5344CB8AC3E}">
        <p14:creationId xmlns:p14="http://schemas.microsoft.com/office/powerpoint/2010/main" val="497601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Hexagon 15">
            <a:extLst>
              <a:ext uri="{FF2B5EF4-FFF2-40B4-BE49-F238E27FC236}">
                <a16:creationId xmlns:a16="http://schemas.microsoft.com/office/drawing/2014/main" id="{99FFC4D9-4861-DD5D-2762-1B4C3639AC01}"/>
              </a:ext>
            </a:extLst>
          </p:cNvPr>
          <p:cNvSpPr/>
          <p:nvPr/>
        </p:nvSpPr>
        <p:spPr>
          <a:xfrm rot="5400000">
            <a:off x="12605065" y="-906880"/>
            <a:ext cx="18014522" cy="15529760"/>
          </a:xfrm>
          <a:prstGeom prst="hexagon">
            <a:avLst/>
          </a:prstGeom>
          <a:solidFill>
            <a:srgbClr val="C9FB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nsarada Favorit Medium"/>
              <a:ea typeface="Ansarada Favorit Medium"/>
              <a:cs typeface="Ansarada Favorit Medium"/>
              <a:sym typeface="Ansarada Favorit Medium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9656F6-8E8E-FDB3-44A7-62635343286A}"/>
              </a:ext>
            </a:extLst>
          </p:cNvPr>
          <p:cNvSpPr/>
          <p:nvPr/>
        </p:nvSpPr>
        <p:spPr>
          <a:xfrm>
            <a:off x="4298642" y="0"/>
            <a:ext cx="20085358" cy="14069958"/>
          </a:xfrm>
          <a:prstGeom prst="rect">
            <a:avLst/>
          </a:prstGeom>
          <a:solidFill>
            <a:schemeClr val="tx2">
              <a:lumMod val="10000"/>
              <a:alpha val="5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nsarada Favorit Medium"/>
              <a:ea typeface="Ansarada Favorit Medium"/>
              <a:cs typeface="Ansarada Favorit Medium"/>
              <a:sym typeface="Ansarada Favorit Medium"/>
            </a:endParaRPr>
          </a:p>
        </p:txBody>
      </p:sp>
      <p:sp>
        <p:nvSpPr>
          <p:cNvPr id="542" name="02. Development Support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bg1">
                    <a:lumMod val="95000"/>
                  </a:schemeClr>
                </a:solidFill>
              </a:rPr>
              <a:t>02. </a:t>
            </a:r>
            <a:r>
              <a:rPr lang="en-US" sz="3400" dirty="0" err="1">
                <a:solidFill>
                  <a:schemeClr val="bg1">
                    <a:lumMod val="95000"/>
                  </a:schemeClr>
                </a:solidFill>
              </a:rPr>
              <a:t>Hashicorp</a:t>
            </a:r>
            <a:r>
              <a:rPr lang="en-US" sz="3400" dirty="0">
                <a:solidFill>
                  <a:schemeClr val="bg1">
                    <a:lumMod val="95000"/>
                  </a:schemeClr>
                </a:solidFill>
              </a:rPr>
              <a:t> Nomad</a:t>
            </a:r>
          </a:p>
        </p:txBody>
      </p:sp>
      <p:pic>
        <p:nvPicPr>
          <p:cNvPr id="5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6ABC98A8-8FDF-89EF-7BF2-3D8072A95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564" y="3918556"/>
            <a:ext cx="11063072" cy="60730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D7B94F-48F4-5693-962C-154CFE3AD141}"/>
              </a:ext>
            </a:extLst>
          </p:cNvPr>
          <p:cNvSpPr txBox="1"/>
          <p:nvPr/>
        </p:nvSpPr>
        <p:spPr>
          <a:xfrm>
            <a:off x="16939584" y="4611608"/>
            <a:ext cx="7389650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spc="0" dirty="0"/>
              <a:t>Nomad as a </a:t>
            </a:r>
            <a:r>
              <a:rPr lang="en-US" sz="3600" b="1" spc="0" dirty="0"/>
              <a:t>single binary </a:t>
            </a:r>
            <a:r>
              <a:rPr lang="en-US" sz="3600" spc="0" dirty="0"/>
              <a:t>can be deployed every where in a consistent manner and provides the same operational </a:t>
            </a:r>
            <a:r>
              <a:rPr lang="en-US" sz="3600" b="1" spc="0" dirty="0"/>
              <a:t>across environments</a:t>
            </a:r>
            <a:r>
              <a:rPr lang="en-US" sz="3600" spc="0" dirty="0"/>
              <a:t>.</a:t>
            </a:r>
            <a:endParaRPr lang="en-US" sz="3600" spc="0" dirty="0">
              <a:solidFill>
                <a:schemeClr val="bg1">
                  <a:lumMod val="95000"/>
                </a:schemeClr>
              </a:solidFill>
              <a:latin typeface="Ansarada Favorit Regula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20BE4B-9E64-6957-2A38-AAAF11B1F662}"/>
              </a:ext>
            </a:extLst>
          </p:cNvPr>
          <p:cNvSpPr txBox="1"/>
          <p:nvPr/>
        </p:nvSpPr>
        <p:spPr>
          <a:xfrm>
            <a:off x="16939584" y="7673059"/>
            <a:ext cx="738965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spc="0" dirty="0"/>
              <a:t>A full Kubernetes installation for a production environment is time consuming, operationally complex, and resource intensive</a:t>
            </a:r>
            <a:endParaRPr lang="en-US" sz="3600" spc="0" dirty="0">
              <a:solidFill>
                <a:schemeClr val="bg1">
                  <a:lumMod val="95000"/>
                </a:schemeClr>
              </a:solidFill>
              <a:latin typeface="Ansarada Favorit 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DB1FD-B462-D496-A845-5F1EEBD8F67F}"/>
              </a:ext>
            </a:extLst>
          </p:cNvPr>
          <p:cNvSpPr txBox="1"/>
          <p:nvPr/>
        </p:nvSpPr>
        <p:spPr>
          <a:xfrm>
            <a:off x="16939584" y="3918556"/>
            <a:ext cx="702659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spc="0" dirty="0">
                <a:solidFill>
                  <a:schemeClr val="bg1"/>
                </a:solidFill>
                <a:latin typeface="Ansarada Favorit Regular"/>
              </a:rPr>
              <a:t>Consistent Deployment</a:t>
            </a:r>
          </a:p>
        </p:txBody>
      </p:sp>
    </p:spTree>
    <p:extLst>
      <p:ext uri="{BB962C8B-B14F-4D97-AF65-F5344CB8AC3E}">
        <p14:creationId xmlns:p14="http://schemas.microsoft.com/office/powerpoint/2010/main" val="2778151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Hexagon 15">
            <a:extLst>
              <a:ext uri="{FF2B5EF4-FFF2-40B4-BE49-F238E27FC236}">
                <a16:creationId xmlns:a16="http://schemas.microsoft.com/office/drawing/2014/main" id="{99FFC4D9-4861-DD5D-2762-1B4C3639AC01}"/>
              </a:ext>
            </a:extLst>
          </p:cNvPr>
          <p:cNvSpPr/>
          <p:nvPr/>
        </p:nvSpPr>
        <p:spPr>
          <a:xfrm rot="5400000">
            <a:off x="12605065" y="-906880"/>
            <a:ext cx="18014522" cy="15529760"/>
          </a:xfrm>
          <a:prstGeom prst="hexagon">
            <a:avLst/>
          </a:prstGeom>
          <a:solidFill>
            <a:srgbClr val="C9FB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nsarada Favorit Medium"/>
              <a:ea typeface="Ansarada Favorit Medium"/>
              <a:cs typeface="Ansarada Favorit Medium"/>
              <a:sym typeface="Ansarada Favorit Medium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9656F6-8E8E-FDB3-44A7-62635343286A}"/>
              </a:ext>
            </a:extLst>
          </p:cNvPr>
          <p:cNvSpPr/>
          <p:nvPr/>
        </p:nvSpPr>
        <p:spPr>
          <a:xfrm>
            <a:off x="4298642" y="0"/>
            <a:ext cx="20085358" cy="14069958"/>
          </a:xfrm>
          <a:prstGeom prst="rect">
            <a:avLst/>
          </a:prstGeom>
          <a:solidFill>
            <a:schemeClr val="tx2">
              <a:lumMod val="10000"/>
              <a:alpha val="5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nsarada Favorit Medium"/>
              <a:ea typeface="Ansarada Favorit Medium"/>
              <a:cs typeface="Ansarada Favorit Medium"/>
              <a:sym typeface="Ansarada Favorit Medium"/>
            </a:endParaRPr>
          </a:p>
        </p:txBody>
      </p:sp>
      <p:sp>
        <p:nvSpPr>
          <p:cNvPr id="542" name="02. Development Support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bg1">
                    <a:lumMod val="95000"/>
                  </a:schemeClr>
                </a:solidFill>
              </a:rPr>
              <a:t>02. </a:t>
            </a:r>
            <a:r>
              <a:rPr lang="en-US" sz="3400" dirty="0" err="1">
                <a:solidFill>
                  <a:schemeClr val="bg1">
                    <a:lumMod val="95000"/>
                  </a:schemeClr>
                </a:solidFill>
              </a:rPr>
              <a:t>Hashicorp</a:t>
            </a:r>
            <a:r>
              <a:rPr lang="en-US" sz="3400" dirty="0">
                <a:solidFill>
                  <a:schemeClr val="bg1">
                    <a:lumMod val="95000"/>
                  </a:schemeClr>
                </a:solidFill>
              </a:rPr>
              <a:t> Nomad</a:t>
            </a:r>
          </a:p>
        </p:txBody>
      </p:sp>
      <p:pic>
        <p:nvPicPr>
          <p:cNvPr id="5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6ABC98A8-8FDF-89EF-7BF2-3D8072A95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564" y="3918556"/>
            <a:ext cx="11063072" cy="60730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D7B94F-48F4-5693-962C-154CFE3AD141}"/>
              </a:ext>
            </a:extLst>
          </p:cNvPr>
          <p:cNvSpPr txBox="1"/>
          <p:nvPr/>
        </p:nvSpPr>
        <p:spPr>
          <a:xfrm>
            <a:off x="16994350" y="5211152"/>
            <a:ext cx="7389650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spc="0" dirty="0"/>
              <a:t>Nomad supports virtualized, containerized and standalone applications, including Docker, Java, IIS on Windows, </a:t>
            </a:r>
            <a:r>
              <a:rPr lang="en-US" sz="3600" spc="0" dirty="0" err="1"/>
              <a:t>Qemu</a:t>
            </a:r>
            <a:r>
              <a:rPr lang="en-US" sz="3600" spc="0" dirty="0"/>
              <a:t>, etc.</a:t>
            </a:r>
            <a:endParaRPr lang="en-US" sz="3600" spc="0" dirty="0">
              <a:solidFill>
                <a:schemeClr val="bg1">
                  <a:lumMod val="95000"/>
                </a:schemeClr>
              </a:solidFill>
              <a:latin typeface="Ansarada Favorit Regula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20BE4B-9E64-6957-2A38-AAAF11B1F662}"/>
              </a:ext>
            </a:extLst>
          </p:cNvPr>
          <p:cNvSpPr txBox="1"/>
          <p:nvPr/>
        </p:nvSpPr>
        <p:spPr>
          <a:xfrm>
            <a:off x="16939584" y="8196518"/>
            <a:ext cx="738965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spc="0" dirty="0"/>
              <a:t>Kubernetes is specifically focused on Linux containers</a:t>
            </a:r>
            <a:endParaRPr lang="en-US" sz="3600" spc="0" dirty="0">
              <a:solidFill>
                <a:schemeClr val="bg1">
                  <a:lumMod val="95000"/>
                </a:schemeClr>
              </a:solidFill>
              <a:latin typeface="Ansarada Favorit 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DB1FD-B462-D496-A845-5F1EEBD8F67F}"/>
              </a:ext>
            </a:extLst>
          </p:cNvPr>
          <p:cNvSpPr txBox="1"/>
          <p:nvPr/>
        </p:nvSpPr>
        <p:spPr>
          <a:xfrm>
            <a:off x="16939584" y="4164778"/>
            <a:ext cx="744441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spc="0" dirty="0">
                <a:latin typeface="Ansarada Favorit Regular"/>
              </a:rPr>
              <a:t>Flexible Workload Support</a:t>
            </a:r>
            <a:endParaRPr lang="en-US" sz="3600" spc="0" dirty="0">
              <a:solidFill>
                <a:schemeClr val="bg1">
                  <a:lumMod val="95000"/>
                </a:schemeClr>
              </a:solidFill>
              <a:latin typeface="Ansarada Favori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20750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Hexagon 15">
            <a:extLst>
              <a:ext uri="{FF2B5EF4-FFF2-40B4-BE49-F238E27FC236}">
                <a16:creationId xmlns:a16="http://schemas.microsoft.com/office/drawing/2014/main" id="{99FFC4D9-4861-DD5D-2762-1B4C3639AC01}"/>
              </a:ext>
            </a:extLst>
          </p:cNvPr>
          <p:cNvSpPr/>
          <p:nvPr/>
        </p:nvSpPr>
        <p:spPr>
          <a:xfrm rot="5400000">
            <a:off x="12605065" y="-906880"/>
            <a:ext cx="18014522" cy="15529760"/>
          </a:xfrm>
          <a:prstGeom prst="hexagon">
            <a:avLst/>
          </a:prstGeom>
          <a:solidFill>
            <a:srgbClr val="C9FB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nsarada Favorit Medium"/>
              <a:ea typeface="Ansarada Favorit Medium"/>
              <a:cs typeface="Ansarada Favorit Medium"/>
              <a:sym typeface="Ansarada Favorit Medium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9656F6-8E8E-FDB3-44A7-62635343286A}"/>
              </a:ext>
            </a:extLst>
          </p:cNvPr>
          <p:cNvSpPr/>
          <p:nvPr/>
        </p:nvSpPr>
        <p:spPr>
          <a:xfrm>
            <a:off x="4298642" y="0"/>
            <a:ext cx="20085358" cy="14069958"/>
          </a:xfrm>
          <a:prstGeom prst="rect">
            <a:avLst/>
          </a:prstGeom>
          <a:solidFill>
            <a:schemeClr val="tx2">
              <a:lumMod val="10000"/>
              <a:alpha val="5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nsarada Favorit Medium"/>
              <a:ea typeface="Ansarada Favorit Medium"/>
              <a:cs typeface="Ansarada Favorit Medium"/>
              <a:sym typeface="Ansarada Favorit Medium"/>
            </a:endParaRPr>
          </a:p>
        </p:txBody>
      </p:sp>
      <p:sp>
        <p:nvSpPr>
          <p:cNvPr id="542" name="02. Development Support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bg1">
                    <a:lumMod val="95000"/>
                  </a:schemeClr>
                </a:solidFill>
              </a:rPr>
              <a:t>02. </a:t>
            </a:r>
            <a:r>
              <a:rPr lang="en-US" sz="3400" dirty="0" err="1">
                <a:solidFill>
                  <a:schemeClr val="bg1">
                    <a:lumMod val="95000"/>
                  </a:schemeClr>
                </a:solidFill>
              </a:rPr>
              <a:t>Hashicorp</a:t>
            </a:r>
            <a:r>
              <a:rPr lang="en-US" sz="3400" dirty="0">
                <a:solidFill>
                  <a:schemeClr val="bg1">
                    <a:lumMod val="95000"/>
                  </a:schemeClr>
                </a:solidFill>
              </a:rPr>
              <a:t> Nomad</a:t>
            </a:r>
          </a:p>
        </p:txBody>
      </p:sp>
      <p:pic>
        <p:nvPicPr>
          <p:cNvPr id="5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6ABC98A8-8FDF-89EF-7BF2-3D8072A95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564" y="3918556"/>
            <a:ext cx="11063072" cy="60730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D7B94F-48F4-5693-962C-154CFE3AD141}"/>
              </a:ext>
            </a:extLst>
          </p:cNvPr>
          <p:cNvSpPr txBox="1"/>
          <p:nvPr/>
        </p:nvSpPr>
        <p:spPr>
          <a:xfrm>
            <a:off x="16939584" y="4636516"/>
            <a:ext cx="738965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spc="0" dirty="0"/>
              <a:t>Nomad is often praised for its simplicity and ease of use, which can result in a less steep learning curve</a:t>
            </a:r>
            <a:endParaRPr lang="en-US" sz="3600" spc="0" dirty="0">
              <a:solidFill>
                <a:schemeClr val="bg1">
                  <a:lumMod val="95000"/>
                </a:schemeClr>
              </a:solidFill>
              <a:latin typeface="Ansarada Favorit Regula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20BE4B-9E64-6957-2A38-AAAF11B1F662}"/>
              </a:ext>
            </a:extLst>
          </p:cNvPr>
          <p:cNvSpPr txBox="1"/>
          <p:nvPr/>
        </p:nvSpPr>
        <p:spPr>
          <a:xfrm>
            <a:off x="16939584" y="7334410"/>
            <a:ext cx="738965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spc="0" dirty="0"/>
              <a:t>Kubernetes is known for its steep learning curve due to its complexity and large set of features</a:t>
            </a:r>
            <a:endParaRPr lang="en-US" sz="3600" spc="0" dirty="0">
              <a:solidFill>
                <a:schemeClr val="bg1">
                  <a:lumMod val="95000"/>
                </a:schemeClr>
              </a:solidFill>
              <a:latin typeface="Ansarada Favorit 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DB1FD-B462-D496-A845-5F1EEBD8F67F}"/>
              </a:ext>
            </a:extLst>
          </p:cNvPr>
          <p:cNvSpPr txBox="1"/>
          <p:nvPr/>
        </p:nvSpPr>
        <p:spPr>
          <a:xfrm>
            <a:off x="16939584" y="3918556"/>
            <a:ext cx="702659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spc="0" dirty="0">
                <a:solidFill>
                  <a:schemeClr val="bg1">
                    <a:lumMod val="95000"/>
                  </a:schemeClr>
                </a:solidFill>
                <a:latin typeface="Ansarada Favorit Regular"/>
              </a:rPr>
              <a:t>Learning Curve</a:t>
            </a:r>
          </a:p>
        </p:txBody>
      </p:sp>
    </p:spTree>
    <p:extLst>
      <p:ext uri="{BB962C8B-B14F-4D97-AF65-F5344CB8AC3E}">
        <p14:creationId xmlns:p14="http://schemas.microsoft.com/office/powerpoint/2010/main" val="2517099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D23CD113-0108-BB2E-1EAA-F60BAE46CADD}"/>
              </a:ext>
            </a:extLst>
          </p:cNvPr>
          <p:cNvSpPr/>
          <p:nvPr/>
        </p:nvSpPr>
        <p:spPr>
          <a:xfrm rot="5400000">
            <a:off x="21983102" y="2985432"/>
            <a:ext cx="7607734" cy="6558391"/>
          </a:xfrm>
          <a:prstGeom prst="hexagon">
            <a:avLst/>
          </a:prstGeom>
          <a:solidFill>
            <a:srgbClr val="C9FB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nsarada Favorit Medium"/>
              <a:ea typeface="Ansarada Favorit Medium"/>
              <a:cs typeface="Ansarada Favorit Medium"/>
              <a:sym typeface="Ansarada Favorit Medium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366B3B1-9D47-BACF-5872-E40DCFC8AD3B}"/>
              </a:ext>
            </a:extLst>
          </p:cNvPr>
          <p:cNvGrpSpPr/>
          <p:nvPr/>
        </p:nvGrpSpPr>
        <p:grpSpPr>
          <a:xfrm>
            <a:off x="9072376" y="-3581400"/>
            <a:ext cx="20074124" cy="19726814"/>
            <a:chOff x="11250645" y="3234157"/>
            <a:chExt cx="7311455" cy="724768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F6376EA-0646-A831-DCC0-4C3195965C9B}"/>
                </a:ext>
              </a:extLst>
            </p:cNvPr>
            <p:cNvGrpSpPr/>
            <p:nvPr/>
          </p:nvGrpSpPr>
          <p:grpSpPr>
            <a:xfrm>
              <a:off x="14945688" y="7624341"/>
              <a:ext cx="2463362" cy="2857500"/>
              <a:chOff x="11219560" y="5429249"/>
              <a:chExt cx="2463362" cy="2857500"/>
            </a:xfrm>
          </p:grpSpPr>
          <p:sp>
            <p:nvSpPr>
              <p:cNvPr id="36" name="Hexagon 35">
                <a:extLst>
                  <a:ext uri="{FF2B5EF4-FFF2-40B4-BE49-F238E27FC236}">
                    <a16:creationId xmlns:a16="http://schemas.microsoft.com/office/drawing/2014/main" id="{3D11D923-C6D3-CE6B-4E02-38653D524B59}"/>
                  </a:ext>
                </a:extLst>
              </p:cNvPr>
              <p:cNvSpPr/>
              <p:nvPr/>
            </p:nvSpPr>
            <p:spPr>
              <a:xfrm rot="5400000">
                <a:off x="11022491" y="5626318"/>
                <a:ext cx="2857500" cy="2463362"/>
              </a:xfrm>
              <a:prstGeom prst="hexagon">
                <a:avLst/>
              </a:prstGeom>
              <a:solidFill>
                <a:srgbClr val="C9FB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nsarada Favorit Medium"/>
                  <a:ea typeface="Ansarada Favorit Medium"/>
                  <a:cs typeface="Ansarada Favorit Medium"/>
                  <a:sym typeface="Ansarada Favorit Medium"/>
                </a:endParaRPr>
              </a:p>
            </p:txBody>
          </p:sp>
          <p:sp>
            <p:nvSpPr>
              <p:cNvPr id="37" name="Hexagon 36">
                <a:extLst>
                  <a:ext uri="{FF2B5EF4-FFF2-40B4-BE49-F238E27FC236}">
                    <a16:creationId xmlns:a16="http://schemas.microsoft.com/office/drawing/2014/main" id="{E54DCF98-F076-A025-CF32-ABB7475ADAE0}"/>
                  </a:ext>
                </a:extLst>
              </p:cNvPr>
              <p:cNvSpPr/>
              <p:nvPr/>
            </p:nvSpPr>
            <p:spPr>
              <a:xfrm rot="5400000">
                <a:off x="11112896" y="5627062"/>
                <a:ext cx="2713264" cy="2339021"/>
              </a:xfrm>
              <a:prstGeom prst="hexagon">
                <a:avLst/>
              </a:prstGeom>
              <a:solidFill>
                <a:srgbClr val="56CDA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nsarada Favorit Medium"/>
                  <a:ea typeface="Ansarada Favorit Medium"/>
                  <a:cs typeface="Ansarada Favorit Medium"/>
                  <a:sym typeface="Ansarada Favorit Medium"/>
                </a:endParaRPr>
              </a:p>
            </p:txBody>
          </p:sp>
        </p:grpSp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76CF327A-9E24-BBB5-4089-B9266B982EA5}"/>
                </a:ext>
              </a:extLst>
            </p:cNvPr>
            <p:cNvSpPr/>
            <p:nvPr/>
          </p:nvSpPr>
          <p:spPr>
            <a:xfrm rot="5400000">
              <a:off x="15901669" y="5626318"/>
              <a:ext cx="2857500" cy="2463362"/>
            </a:xfrm>
            <a:prstGeom prst="hexagon">
              <a:avLst/>
            </a:prstGeom>
            <a:solidFill>
              <a:srgbClr val="C9FB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nsarada Favorit Medium"/>
                <a:ea typeface="Ansarada Favorit Medium"/>
                <a:cs typeface="Ansarada Favorit Medium"/>
                <a:sym typeface="Ansarada Favorit Medium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FD57625-7D3F-2FEA-CA5F-A2754148C3D9}"/>
                </a:ext>
              </a:extLst>
            </p:cNvPr>
            <p:cNvGrpSpPr/>
            <p:nvPr/>
          </p:nvGrpSpPr>
          <p:grpSpPr>
            <a:xfrm>
              <a:off x="14867057" y="3234157"/>
              <a:ext cx="2463362" cy="2857500"/>
              <a:chOff x="11219560" y="5429249"/>
              <a:chExt cx="2463362" cy="2857500"/>
            </a:xfrm>
          </p:grpSpPr>
          <p:sp>
            <p:nvSpPr>
              <p:cNvPr id="34" name="Hexagon 33">
                <a:extLst>
                  <a:ext uri="{FF2B5EF4-FFF2-40B4-BE49-F238E27FC236}">
                    <a16:creationId xmlns:a16="http://schemas.microsoft.com/office/drawing/2014/main" id="{43646532-C870-5853-1683-CC549A0F4A58}"/>
                  </a:ext>
                </a:extLst>
              </p:cNvPr>
              <p:cNvSpPr/>
              <p:nvPr/>
            </p:nvSpPr>
            <p:spPr>
              <a:xfrm rot="5400000">
                <a:off x="11022491" y="5626318"/>
                <a:ext cx="2857500" cy="2463362"/>
              </a:xfrm>
              <a:prstGeom prst="hexagon">
                <a:avLst/>
              </a:prstGeom>
              <a:solidFill>
                <a:srgbClr val="C9FB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nsarada Favorit Medium"/>
                  <a:ea typeface="Ansarada Favorit Medium"/>
                  <a:cs typeface="Ansarada Favorit Medium"/>
                  <a:sym typeface="Ansarada Favorit Medium"/>
                </a:endParaRPr>
              </a:p>
            </p:txBody>
          </p:sp>
          <p:sp>
            <p:nvSpPr>
              <p:cNvPr id="35" name="Hexagon 34">
                <a:extLst>
                  <a:ext uri="{FF2B5EF4-FFF2-40B4-BE49-F238E27FC236}">
                    <a16:creationId xmlns:a16="http://schemas.microsoft.com/office/drawing/2014/main" id="{867E99C2-2119-EC78-1238-D6166C61FC1A}"/>
                  </a:ext>
                </a:extLst>
              </p:cNvPr>
              <p:cNvSpPr/>
              <p:nvPr/>
            </p:nvSpPr>
            <p:spPr>
              <a:xfrm rot="5400000">
                <a:off x="11094609" y="5688489"/>
                <a:ext cx="2713264" cy="2339021"/>
              </a:xfrm>
              <a:prstGeom prst="hexagon">
                <a:avLst/>
              </a:prstGeom>
              <a:solidFill>
                <a:srgbClr val="56CDA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nsarada Favorit Medium"/>
                  <a:ea typeface="Ansarada Favorit Medium"/>
                  <a:cs typeface="Ansarada Favorit Medium"/>
                  <a:sym typeface="Ansarada Favorit Medium"/>
                </a:endParaRPr>
              </a:p>
            </p:txBody>
          </p:sp>
        </p:grpSp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661EE3F0-FE14-7AF4-5C33-BCCBDC09F0C9}"/>
                </a:ext>
              </a:extLst>
            </p:cNvPr>
            <p:cNvSpPr/>
            <p:nvPr/>
          </p:nvSpPr>
          <p:spPr>
            <a:xfrm rot="5400000">
              <a:off x="12285257" y="7821410"/>
              <a:ext cx="2857500" cy="2463362"/>
            </a:xfrm>
            <a:prstGeom prst="hexagon">
              <a:avLst/>
            </a:prstGeom>
            <a:solidFill>
              <a:srgbClr val="C9FB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nsarada Favorit Medium"/>
                <a:ea typeface="Ansarada Favorit Medium"/>
                <a:cs typeface="Ansarada Favorit Medium"/>
                <a:sym typeface="Ansarada Favorit Medium"/>
              </a:endParaRPr>
            </a:p>
          </p:txBody>
        </p:sp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C4DEF8F4-0EA4-608F-5581-A72775AC9C5F}"/>
                </a:ext>
              </a:extLst>
            </p:cNvPr>
            <p:cNvSpPr/>
            <p:nvPr/>
          </p:nvSpPr>
          <p:spPr>
            <a:xfrm rot="5400000">
              <a:off x="12270633" y="3431226"/>
              <a:ext cx="2857500" cy="2463362"/>
            </a:xfrm>
            <a:prstGeom prst="hexagon">
              <a:avLst/>
            </a:prstGeom>
            <a:solidFill>
              <a:srgbClr val="C9FB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nsarada Favorit Medium"/>
                <a:ea typeface="Ansarada Favorit Medium"/>
                <a:cs typeface="Ansarada Favorit Medium"/>
                <a:sym typeface="Ansarada Favorit Medium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B5EA684-6245-E4DA-D215-046290F2DC14}"/>
                </a:ext>
              </a:extLst>
            </p:cNvPr>
            <p:cNvGrpSpPr/>
            <p:nvPr/>
          </p:nvGrpSpPr>
          <p:grpSpPr>
            <a:xfrm>
              <a:off x="11250645" y="5429249"/>
              <a:ext cx="2463362" cy="2857500"/>
              <a:chOff x="11219560" y="5429249"/>
              <a:chExt cx="2463362" cy="2857500"/>
            </a:xfrm>
          </p:grpSpPr>
          <p:sp>
            <p:nvSpPr>
              <p:cNvPr id="32" name="Hexagon 31">
                <a:extLst>
                  <a:ext uri="{FF2B5EF4-FFF2-40B4-BE49-F238E27FC236}">
                    <a16:creationId xmlns:a16="http://schemas.microsoft.com/office/drawing/2014/main" id="{A87E271C-85C8-BD58-9078-59FCCC2A7BEF}"/>
                  </a:ext>
                </a:extLst>
              </p:cNvPr>
              <p:cNvSpPr/>
              <p:nvPr/>
            </p:nvSpPr>
            <p:spPr>
              <a:xfrm rot="5400000">
                <a:off x="11022491" y="5626318"/>
                <a:ext cx="2857500" cy="2463362"/>
              </a:xfrm>
              <a:prstGeom prst="hexagon">
                <a:avLst/>
              </a:prstGeom>
              <a:solidFill>
                <a:srgbClr val="C9FB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nsarada Favorit Medium"/>
                  <a:ea typeface="Ansarada Favorit Medium"/>
                  <a:cs typeface="Ansarada Favorit Medium"/>
                  <a:sym typeface="Ansarada Favorit Medium"/>
                </a:endParaRPr>
              </a:p>
            </p:txBody>
          </p:sp>
          <p:sp>
            <p:nvSpPr>
              <p:cNvPr id="33" name="Hexagon 32">
                <a:extLst>
                  <a:ext uri="{FF2B5EF4-FFF2-40B4-BE49-F238E27FC236}">
                    <a16:creationId xmlns:a16="http://schemas.microsoft.com/office/drawing/2014/main" id="{5E4E27A9-2BA2-66AC-DEA6-DD99AAE4D571}"/>
                  </a:ext>
                </a:extLst>
              </p:cNvPr>
              <p:cNvSpPr/>
              <p:nvPr/>
            </p:nvSpPr>
            <p:spPr>
              <a:xfrm rot="5400000">
                <a:off x="11094609" y="5688489"/>
                <a:ext cx="2713264" cy="2339021"/>
              </a:xfrm>
              <a:prstGeom prst="hexagon">
                <a:avLst/>
              </a:prstGeom>
              <a:solidFill>
                <a:srgbClr val="56CDA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nsarada Favorit Medium"/>
                  <a:ea typeface="Ansarada Favorit Medium"/>
                  <a:cs typeface="Ansarada Favorit Medium"/>
                  <a:sym typeface="Ansarada Favorit Medium"/>
                </a:endParaRPr>
              </a:p>
            </p:txBody>
          </p:sp>
        </p:grpSp>
        <p:pic>
          <p:nvPicPr>
            <p:cNvPr id="31" name="Picture 2" descr="A white letter on a green cube&#10;&#10;Description automatically generated">
              <a:extLst>
                <a:ext uri="{FF2B5EF4-FFF2-40B4-BE49-F238E27FC236}">
                  <a16:creationId xmlns:a16="http://schemas.microsoft.com/office/drawing/2014/main" id="{CE7A890A-A3CB-5B9F-72C0-AA2F0DD66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20752" y="5313909"/>
              <a:ext cx="2635248" cy="3088181"/>
            </a:xfrm>
            <a:prstGeom prst="rect">
              <a:avLst/>
            </a:prstGeom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289EAF4-B2CD-5F9F-208D-C2B9359F258D}"/>
              </a:ext>
            </a:extLst>
          </p:cNvPr>
          <p:cNvSpPr/>
          <p:nvPr/>
        </p:nvSpPr>
        <p:spPr>
          <a:xfrm>
            <a:off x="4348976" y="-4695825"/>
            <a:ext cx="23845024" cy="23107650"/>
          </a:xfrm>
          <a:prstGeom prst="rect">
            <a:avLst/>
          </a:prstGeom>
          <a:solidFill>
            <a:schemeClr val="tx2">
              <a:lumMod val="10000"/>
              <a:alpha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nsarada Favorit Medium"/>
              <a:ea typeface="Ansarada Favorit Medium"/>
              <a:cs typeface="Ansarada Favorit Medium"/>
              <a:sym typeface="Ansarada Favorit Medium"/>
            </a:endParaRPr>
          </a:p>
        </p:txBody>
      </p:sp>
      <p:sp>
        <p:nvSpPr>
          <p:cNvPr id="542" name="02. Development Support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1">
                    <a:lumMod val="95000"/>
                  </a:schemeClr>
                </a:solidFill>
                <a:latin typeface="Ansarada Favorit Medium"/>
              </a:rPr>
              <a:t>03. Intergration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B39EF-739D-EFD9-E04F-1C86F6BBF46A}"/>
              </a:ext>
            </a:extLst>
          </p:cNvPr>
          <p:cNvSpPr txBox="1"/>
          <p:nvPr/>
        </p:nvSpPr>
        <p:spPr>
          <a:xfrm>
            <a:off x="4807441" y="2587197"/>
            <a:ext cx="12673912" cy="42575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cap="all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pPr>
            <a:r>
              <a:rPr lang="en-US" sz="3600" cap="none" spc="0" dirty="0">
                <a:solidFill>
                  <a:schemeClr val="bg1">
                    <a:lumMod val="95000"/>
                  </a:schemeClr>
                </a:solidFill>
                <a:latin typeface="Ansarada Favorit Regular"/>
              </a:rPr>
              <a:t>Fedora </a:t>
            </a:r>
            <a:r>
              <a:rPr lang="en-US" sz="3600" cap="none" spc="0" dirty="0" err="1">
                <a:solidFill>
                  <a:schemeClr val="bg1">
                    <a:lumMod val="95000"/>
                  </a:schemeClr>
                </a:solidFill>
                <a:latin typeface="Ansarada Favorit Regular"/>
              </a:rPr>
              <a:t>coreos's</a:t>
            </a:r>
            <a:r>
              <a:rPr lang="en-US" sz="3600" cap="none" spc="0" dirty="0">
                <a:solidFill>
                  <a:schemeClr val="bg1">
                    <a:lumMod val="95000"/>
                  </a:schemeClr>
                </a:solidFill>
                <a:latin typeface="Ansarada Favorit Regular"/>
              </a:rPr>
              <a:t> update model </a:t>
            </a:r>
            <a:r>
              <a:rPr lang="en-US" sz="3600" b="1" cap="none" spc="0" dirty="0">
                <a:solidFill>
                  <a:schemeClr val="bg1">
                    <a:lumMod val="95000"/>
                  </a:schemeClr>
                </a:solidFill>
                <a:latin typeface="Ansarada Favorit Regular"/>
              </a:rPr>
              <a:t>might cause temporary workload disruptions </a:t>
            </a:r>
            <a:r>
              <a:rPr lang="en-US" sz="3600" cap="none" spc="0" dirty="0">
                <a:solidFill>
                  <a:schemeClr val="bg1">
                    <a:lumMod val="95000"/>
                  </a:schemeClr>
                </a:solidFill>
                <a:latin typeface="Ansarada Favorit Regular"/>
              </a:rPr>
              <a:t>if not correctly managed. </a:t>
            </a:r>
          </a:p>
          <a:p>
            <a:pPr>
              <a:lnSpc>
                <a:spcPct val="150000"/>
              </a:lnSpc>
              <a:buFont typeface="Arial"/>
              <a:buChar char="•"/>
              <a:defRPr sz="3200" cap="all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pPr>
            <a:r>
              <a:rPr lang="en-US" sz="3600" b="1" cap="none" spc="0" dirty="0">
                <a:solidFill>
                  <a:schemeClr val="bg1">
                    <a:lumMod val="95000"/>
                  </a:schemeClr>
                </a:solidFill>
                <a:latin typeface="Ansarada Favorit Regular"/>
              </a:rPr>
              <a:t>Can not reuse Cloud-Init configuration.</a:t>
            </a:r>
            <a:endParaRPr lang="en-US" sz="3600" cap="none" spc="0" dirty="0">
              <a:solidFill>
                <a:schemeClr val="bg1">
                  <a:lumMod val="95000"/>
                </a:schemeClr>
              </a:solidFill>
              <a:latin typeface="Ansarada Favorit Regular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cap="all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pPr>
            <a:r>
              <a:rPr lang="en-US" sz="3600" b="1" cap="none" spc="0" dirty="0">
                <a:solidFill>
                  <a:schemeClr val="bg1">
                    <a:lumMod val="95000"/>
                  </a:schemeClr>
                </a:solidFill>
                <a:latin typeface="Ansarada Favorit Regular"/>
              </a:rPr>
              <a:t>Incompatible</a:t>
            </a:r>
            <a:r>
              <a:rPr lang="en-US" sz="3600" cap="none" spc="0" dirty="0">
                <a:solidFill>
                  <a:schemeClr val="bg1">
                    <a:lumMod val="95000"/>
                  </a:schemeClr>
                </a:solidFill>
                <a:latin typeface="Ansarada Favorit Regular"/>
              </a:rPr>
              <a:t> with standard </a:t>
            </a:r>
            <a:r>
              <a:rPr lang="en-US" sz="3600" b="1" cap="none" spc="0" dirty="0">
                <a:solidFill>
                  <a:schemeClr val="bg1">
                    <a:lumMod val="95000"/>
                  </a:schemeClr>
                </a:solidFill>
                <a:latin typeface="Ansarada Favorit Regular"/>
              </a:rPr>
              <a:t>docker-compose</a:t>
            </a:r>
            <a:r>
              <a:rPr lang="en-US" sz="3600" cap="none" spc="0" dirty="0">
                <a:solidFill>
                  <a:schemeClr val="bg1">
                    <a:lumMod val="95000"/>
                  </a:schemeClr>
                </a:solidFill>
                <a:latin typeface="Ansarada Favorit Regular"/>
              </a:rPr>
              <a:t> file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cap="all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pPr>
            <a:r>
              <a:rPr lang="en-US" sz="3600" cap="none" spc="0" dirty="0">
                <a:solidFill>
                  <a:schemeClr val="bg1">
                    <a:lumMod val="95000"/>
                  </a:schemeClr>
                </a:solidFill>
                <a:latin typeface="Ansarada Favorit Regular"/>
              </a:rPr>
              <a:t>Nomad lacks some </a:t>
            </a:r>
            <a:r>
              <a:rPr lang="en-US" sz="3600" b="1" cap="none" spc="0" dirty="0">
                <a:solidFill>
                  <a:schemeClr val="bg1"/>
                </a:solidFill>
                <a:latin typeface="Ansarada Favorit Regular"/>
              </a:rPr>
              <a:t>advanced networking </a:t>
            </a:r>
            <a:r>
              <a:rPr lang="en-US" sz="3600" cap="none" spc="0" dirty="0">
                <a:solidFill>
                  <a:schemeClr val="bg1">
                    <a:lumMod val="95000"/>
                  </a:schemeClr>
                </a:solidFill>
                <a:latin typeface="Ansarada Favorit Regular"/>
              </a:rPr>
              <a:t>capabilities. </a:t>
            </a:r>
          </a:p>
        </p:txBody>
      </p:sp>
    </p:spTree>
    <p:extLst>
      <p:ext uri="{BB962C8B-B14F-4D97-AF65-F5344CB8AC3E}">
        <p14:creationId xmlns:p14="http://schemas.microsoft.com/office/powerpoint/2010/main" val="719182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F1207419-0529-4B3D-6B4E-9F057E1C840C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4826000" y="1778000"/>
            <a:ext cx="18545383" cy="10164399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Thank you all !</a:t>
            </a:r>
          </a:p>
        </p:txBody>
      </p:sp>
    </p:spTree>
    <p:extLst>
      <p:ext uri="{BB962C8B-B14F-4D97-AF65-F5344CB8AC3E}">
        <p14:creationId xmlns:p14="http://schemas.microsoft.com/office/powerpoint/2010/main" val="173074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3" descr="A blue hexagon with a white wheel&#10;&#10;Description automatically generated">
            <a:extLst>
              <a:ext uri="{FF2B5EF4-FFF2-40B4-BE49-F238E27FC236}">
                <a16:creationId xmlns:a16="http://schemas.microsoft.com/office/drawing/2014/main" id="{B8446655-0621-CFA9-10BA-8BD02DA81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34" y="8535833"/>
            <a:ext cx="2943225" cy="28575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6CECB80-4AAF-14D9-A89D-05FF54DE51E7}"/>
              </a:ext>
            </a:extLst>
          </p:cNvPr>
          <p:cNvGrpSpPr/>
          <p:nvPr/>
        </p:nvGrpSpPr>
        <p:grpSpPr>
          <a:xfrm>
            <a:off x="6694971" y="1852524"/>
            <a:ext cx="10337730" cy="10010951"/>
            <a:chOff x="11250645" y="3274943"/>
            <a:chExt cx="7272913" cy="704301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F5B696D-D3B9-369C-DA79-CA7323E7B6A6}"/>
                </a:ext>
              </a:extLst>
            </p:cNvPr>
            <p:cNvGrpSpPr/>
            <p:nvPr/>
          </p:nvGrpSpPr>
          <p:grpSpPr>
            <a:xfrm>
              <a:off x="14873781" y="7500107"/>
              <a:ext cx="2463362" cy="2790068"/>
              <a:chOff x="11147653" y="5305015"/>
              <a:chExt cx="2463362" cy="2790068"/>
            </a:xfrm>
          </p:grpSpPr>
          <p:sp>
            <p:nvSpPr>
              <p:cNvPr id="19" name="Hexagon 18">
                <a:extLst>
                  <a:ext uri="{FF2B5EF4-FFF2-40B4-BE49-F238E27FC236}">
                    <a16:creationId xmlns:a16="http://schemas.microsoft.com/office/drawing/2014/main" id="{ACEEB354-B280-BEBB-A122-80369585E6C7}"/>
                  </a:ext>
                </a:extLst>
              </p:cNvPr>
              <p:cNvSpPr/>
              <p:nvPr/>
            </p:nvSpPr>
            <p:spPr>
              <a:xfrm rot="5400000">
                <a:off x="10987921" y="5471990"/>
                <a:ext cx="2782825" cy="2463362"/>
              </a:xfrm>
              <a:prstGeom prst="hexagon">
                <a:avLst/>
              </a:prstGeom>
              <a:solidFill>
                <a:srgbClr val="C9FB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nsarada Favorit Medium"/>
                  <a:ea typeface="Ansarada Favorit Medium"/>
                  <a:cs typeface="Ansarada Favorit Medium"/>
                  <a:sym typeface="Ansarada Favorit Medium"/>
                </a:endParaRPr>
              </a:p>
            </p:txBody>
          </p:sp>
          <p:sp>
            <p:nvSpPr>
              <p:cNvPr id="20" name="Hexagon 19">
                <a:extLst>
                  <a:ext uri="{FF2B5EF4-FFF2-40B4-BE49-F238E27FC236}">
                    <a16:creationId xmlns:a16="http://schemas.microsoft.com/office/drawing/2014/main" id="{FA2D91D1-F837-F4D4-1816-008D0FA30BCA}"/>
                  </a:ext>
                </a:extLst>
              </p:cNvPr>
              <p:cNvSpPr/>
              <p:nvPr/>
            </p:nvSpPr>
            <p:spPr>
              <a:xfrm rot="5400000">
                <a:off x="11003683" y="5478043"/>
                <a:ext cx="2736201" cy="2390146"/>
              </a:xfrm>
              <a:prstGeom prst="hexagon">
                <a:avLst/>
              </a:prstGeom>
              <a:solidFill>
                <a:srgbClr val="9BDB9C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nsarada Favorit Medium"/>
                  <a:ea typeface="Ansarada Favorit Medium"/>
                  <a:cs typeface="Ansarada Favorit Medium"/>
                  <a:sym typeface="Ansarada Favorit Medium"/>
                </a:endParaRPr>
              </a:p>
            </p:txBody>
          </p:sp>
        </p:grp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54B245BE-9324-6137-A375-4D06BBF09425}"/>
                </a:ext>
              </a:extLst>
            </p:cNvPr>
            <p:cNvSpPr/>
            <p:nvPr/>
          </p:nvSpPr>
          <p:spPr>
            <a:xfrm rot="5400000">
              <a:off x="15920318" y="5549703"/>
              <a:ext cx="2796073" cy="2410407"/>
            </a:xfrm>
            <a:prstGeom prst="hexagon">
              <a:avLst/>
            </a:prstGeom>
            <a:solidFill>
              <a:srgbClr val="C9FB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nsarada Favorit Medium"/>
                <a:ea typeface="Ansarada Favorit Medium"/>
                <a:cs typeface="Ansarada Favorit Medium"/>
                <a:sym typeface="Ansarada Favorit Medium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2E7914B-8BE6-8D1F-DBA5-69AE635E1134}"/>
                </a:ext>
              </a:extLst>
            </p:cNvPr>
            <p:cNvGrpSpPr/>
            <p:nvPr/>
          </p:nvGrpSpPr>
          <p:grpSpPr>
            <a:xfrm>
              <a:off x="14945687" y="3274944"/>
              <a:ext cx="2463362" cy="2857500"/>
              <a:chOff x="11298190" y="5470036"/>
              <a:chExt cx="2463362" cy="2857500"/>
            </a:xfrm>
          </p:grpSpPr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3929EF65-E242-EDBA-8149-7B736DE6F99C}"/>
                  </a:ext>
                </a:extLst>
              </p:cNvPr>
              <p:cNvSpPr/>
              <p:nvPr/>
            </p:nvSpPr>
            <p:spPr>
              <a:xfrm rot="5400000">
                <a:off x="11101121" y="5667105"/>
                <a:ext cx="2857500" cy="2463362"/>
              </a:xfrm>
              <a:prstGeom prst="hexagon">
                <a:avLst/>
              </a:prstGeom>
              <a:solidFill>
                <a:srgbClr val="C9FB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nsarada Favorit Medium"/>
                  <a:ea typeface="Ansarada Favorit Medium"/>
                  <a:cs typeface="Ansarada Favorit Medium"/>
                  <a:sym typeface="Ansarada Favorit Medium"/>
                </a:endParaRPr>
              </a:p>
            </p:txBody>
          </p:sp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01D04B0A-3A44-CB76-E728-4E5C2A78727D}"/>
                  </a:ext>
                </a:extLst>
              </p:cNvPr>
              <p:cNvSpPr/>
              <p:nvPr/>
            </p:nvSpPr>
            <p:spPr>
              <a:xfrm rot="5400000">
                <a:off x="11138673" y="5715670"/>
                <a:ext cx="2765110" cy="2436083"/>
              </a:xfrm>
              <a:prstGeom prst="hexagon">
                <a:avLst/>
              </a:prstGeom>
              <a:solidFill>
                <a:srgbClr val="56CDA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nsarada Favorit Medium"/>
                  <a:ea typeface="Ansarada Favorit Medium"/>
                  <a:cs typeface="Ansarada Favorit Medium"/>
                  <a:sym typeface="Ansarada Favorit Medium"/>
                </a:endParaRPr>
              </a:p>
            </p:txBody>
          </p:sp>
        </p:grp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5BB17918-1F0A-F354-C512-1FEB4E5E83A7}"/>
                </a:ext>
              </a:extLst>
            </p:cNvPr>
            <p:cNvSpPr/>
            <p:nvPr/>
          </p:nvSpPr>
          <p:spPr>
            <a:xfrm rot="5400000">
              <a:off x="12285256" y="7657526"/>
              <a:ext cx="2857500" cy="2463362"/>
            </a:xfrm>
            <a:prstGeom prst="hexagon">
              <a:avLst/>
            </a:prstGeom>
            <a:solidFill>
              <a:srgbClr val="C9FB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nsarada Favorit Medium"/>
                <a:ea typeface="Ansarada Favorit Medium"/>
                <a:cs typeface="Ansarada Favorit Medium"/>
                <a:sym typeface="Ansarada Favorit Medium"/>
              </a:endParaRPr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15817C27-F91C-F337-71CD-05CD8B0B49DE}"/>
                </a:ext>
              </a:extLst>
            </p:cNvPr>
            <p:cNvSpPr/>
            <p:nvPr/>
          </p:nvSpPr>
          <p:spPr>
            <a:xfrm rot="5400000">
              <a:off x="12289627" y="3472012"/>
              <a:ext cx="2857500" cy="2463362"/>
            </a:xfrm>
            <a:prstGeom prst="hexagon">
              <a:avLst/>
            </a:prstGeom>
            <a:solidFill>
              <a:srgbClr val="C9FB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nsarada Favorit Medium"/>
                <a:ea typeface="Ansarada Favorit Medium"/>
                <a:cs typeface="Ansarada Favorit Medium"/>
                <a:sym typeface="Ansarada Favorit Medium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56B698C-AD4F-5EB5-8C6B-67C330076E31}"/>
                </a:ext>
              </a:extLst>
            </p:cNvPr>
            <p:cNvGrpSpPr/>
            <p:nvPr/>
          </p:nvGrpSpPr>
          <p:grpSpPr>
            <a:xfrm>
              <a:off x="11250645" y="5429249"/>
              <a:ext cx="2463362" cy="2857500"/>
              <a:chOff x="11219560" y="5429249"/>
              <a:chExt cx="2463362" cy="2857500"/>
            </a:xfrm>
          </p:grpSpPr>
          <p:sp>
            <p:nvSpPr>
              <p:cNvPr id="3" name="Hexagon 2">
                <a:extLst>
                  <a:ext uri="{FF2B5EF4-FFF2-40B4-BE49-F238E27FC236}">
                    <a16:creationId xmlns:a16="http://schemas.microsoft.com/office/drawing/2014/main" id="{6CF69C87-AD9F-8014-B1BF-A7085CE2A364}"/>
                  </a:ext>
                </a:extLst>
              </p:cNvPr>
              <p:cNvSpPr/>
              <p:nvPr/>
            </p:nvSpPr>
            <p:spPr>
              <a:xfrm rot="5400000">
                <a:off x="11022491" y="5626318"/>
                <a:ext cx="2857500" cy="2463362"/>
              </a:xfrm>
              <a:prstGeom prst="hexagon">
                <a:avLst/>
              </a:prstGeom>
              <a:solidFill>
                <a:srgbClr val="C9FB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nsarada Favorit Medium"/>
                  <a:ea typeface="Ansarada Favorit Medium"/>
                  <a:cs typeface="Ansarada Favorit Medium"/>
                  <a:sym typeface="Ansarada Favorit Medium"/>
                </a:endParaRPr>
              </a:p>
            </p:txBody>
          </p:sp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46FB1F4B-6148-44B6-2D43-D136CFC2D090}"/>
                  </a:ext>
                </a:extLst>
              </p:cNvPr>
              <p:cNvSpPr/>
              <p:nvPr/>
            </p:nvSpPr>
            <p:spPr>
              <a:xfrm rot="5400000">
                <a:off x="11094609" y="5688489"/>
                <a:ext cx="2713264" cy="2339021"/>
              </a:xfrm>
              <a:prstGeom prst="hexagon">
                <a:avLst/>
              </a:prstGeom>
              <a:solidFill>
                <a:srgbClr val="449B82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nsarada Favorit Medium"/>
                  <a:ea typeface="Ansarada Favorit Medium"/>
                  <a:cs typeface="Ansarada Favorit Medium"/>
                  <a:sym typeface="Ansarada Favorit Medium"/>
                </a:endParaRPr>
              </a:p>
            </p:txBody>
          </p:sp>
        </p:grpSp>
        <p:pic>
          <p:nvPicPr>
            <p:cNvPr id="4" name="Picture 2" descr="A white letter on a green cube&#10;&#10;Description automatically generated">
              <a:extLst>
                <a:ext uri="{FF2B5EF4-FFF2-40B4-BE49-F238E27FC236}">
                  <a16:creationId xmlns:a16="http://schemas.microsoft.com/office/drawing/2014/main" id="{BEA01F47-78FF-7062-D6ED-C86B3C795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20752" y="5313909"/>
              <a:ext cx="2635248" cy="3088181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C86E303-6630-47D2-063B-67FE8AEEBDEE}"/>
              </a:ext>
            </a:extLst>
          </p:cNvPr>
          <p:cNvGrpSpPr/>
          <p:nvPr/>
        </p:nvGrpSpPr>
        <p:grpSpPr>
          <a:xfrm>
            <a:off x="18383250" y="4200898"/>
            <a:ext cx="3403600" cy="1056902"/>
            <a:chOff x="18383250" y="4200898"/>
            <a:chExt cx="3403600" cy="105690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8C2BCCF-2AAB-6C5C-43D5-A6A8E6100D4D}"/>
                </a:ext>
              </a:extLst>
            </p:cNvPr>
            <p:cNvGrpSpPr/>
            <p:nvPr/>
          </p:nvGrpSpPr>
          <p:grpSpPr>
            <a:xfrm>
              <a:off x="18383250" y="4648200"/>
              <a:ext cx="2330450" cy="609600"/>
              <a:chOff x="18383250" y="4648200"/>
              <a:chExt cx="2330450" cy="60960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75CD72-7A33-028A-B886-C8662E33F4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83250" y="4648200"/>
                <a:ext cx="1136650" cy="609600"/>
              </a:xfrm>
              <a:prstGeom prst="line">
                <a:avLst/>
              </a:prstGeom>
              <a:noFill/>
              <a:ln w="44450" cap="flat" cmpd="sng">
                <a:solidFill>
                  <a:schemeClr val="bg1">
                    <a:lumMod val="85000"/>
                  </a:schemeClr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61ECD5F-2F92-5C5F-5585-18503C22A9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19900" y="4648200"/>
                <a:ext cx="1193800" cy="0"/>
              </a:xfrm>
              <a:prstGeom prst="line">
                <a:avLst/>
              </a:prstGeom>
              <a:noFill/>
              <a:ln w="44450" cap="flat" cmpd="sng">
                <a:solidFill>
                  <a:schemeClr val="bg1">
                    <a:lumMod val="85000"/>
                  </a:schemeClr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F4B1063-8FBE-0E89-9B7A-80BBF670275B}"/>
                </a:ext>
              </a:extLst>
            </p:cNvPr>
            <p:cNvSpPr txBox="1"/>
            <p:nvPr/>
          </p:nvSpPr>
          <p:spPr>
            <a:xfrm>
              <a:off x="19526250" y="4200898"/>
              <a:ext cx="2260600" cy="447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800" spc="-150" dirty="0">
                  <a:solidFill>
                    <a:schemeClr val="bg1">
                      <a:lumMod val="95000"/>
                    </a:schemeClr>
                  </a:solidFill>
                  <a:latin typeface="Ansarada Favorit Regular"/>
                </a:rPr>
                <a:t>c</a:t>
              </a:r>
              <a:r>
                <a:rPr kumimoji="0" lang="en-US" sz="2800" i="0" u="none" strike="noStrike" cap="none" spc="-15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Ansarada Favorit Regular"/>
                  <a:sym typeface="Ansarada Favorit Book"/>
                </a:rPr>
                <a:t>ontainerize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185136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C3CB5B-9774-807C-82B0-085FE54659A0}"/>
              </a:ext>
            </a:extLst>
          </p:cNvPr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C9FB00">
              <a:alpha val="94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nsarada Favorit Medium"/>
              <a:ea typeface="Ansarada Favorit Medium"/>
              <a:cs typeface="Ansarada Favorit Medium"/>
              <a:sym typeface="Ansarada Favorit Medium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758E34-DF35-4999-E99C-596E416AC21D}"/>
              </a:ext>
            </a:extLst>
          </p:cNvPr>
          <p:cNvCxnSpPr/>
          <p:nvPr/>
        </p:nvCxnSpPr>
        <p:spPr>
          <a:xfrm>
            <a:off x="-1730478" y="14681674"/>
            <a:ext cx="27844955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AE1263-3E0C-057F-F494-F48AACA506FF}"/>
              </a:ext>
            </a:extLst>
          </p:cNvPr>
          <p:cNvCxnSpPr/>
          <p:nvPr/>
        </p:nvCxnSpPr>
        <p:spPr>
          <a:xfrm>
            <a:off x="-1730478" y="16783909"/>
            <a:ext cx="27844955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D8EB9B46-9743-BD07-7684-B6C4BA36FB6D}"/>
              </a:ext>
            </a:extLst>
          </p:cNvPr>
          <p:cNvGrpSpPr/>
          <p:nvPr/>
        </p:nvGrpSpPr>
        <p:grpSpPr>
          <a:xfrm>
            <a:off x="2531451" y="5617075"/>
            <a:ext cx="20175574" cy="2301292"/>
            <a:chOff x="3182022" y="242483"/>
            <a:chExt cx="20175574" cy="2301292"/>
          </a:xfrm>
        </p:grpSpPr>
        <p:sp>
          <p:nvSpPr>
            <p:cNvPr id="4" name="Deals &amp; procure sprint showcase">
              <a:extLst>
                <a:ext uri="{FF2B5EF4-FFF2-40B4-BE49-F238E27FC236}">
                  <a16:creationId xmlns:a16="http://schemas.microsoft.com/office/drawing/2014/main" id="{A798EFFE-8CD0-95A0-AFF4-37F7340A6A26}"/>
                </a:ext>
              </a:extLst>
            </p:cNvPr>
            <p:cNvSpPr txBox="1">
              <a:spLocks/>
            </p:cNvSpPr>
            <p:nvPr/>
          </p:nvSpPr>
          <p:spPr>
            <a:xfrm>
              <a:off x="4820322" y="242483"/>
              <a:ext cx="18537274" cy="230129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635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  <a:lvl2pPr marL="1270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2pPr>
              <a:lvl3pPr marL="1905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3pPr>
              <a:lvl4pPr marL="2540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4pPr>
              <a:lvl5pPr marL="3175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5pPr>
              <a:lvl6pPr marL="3810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6pPr>
              <a:lvl7pPr marL="4445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7pPr>
              <a:lvl8pPr marL="5080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8pPr>
              <a:lvl9pPr marL="5715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9pPr>
            </a:lstStyle>
            <a:p>
              <a:pPr marL="0" indent="0" hangingPunct="1">
                <a:buNone/>
              </a:pPr>
              <a:r>
                <a:rPr lang="en-US" sz="6000" dirty="0">
                  <a:latin typeface="Ansarada Favorit Regular"/>
                </a:rPr>
                <a:t>M&amp;L: Integrating Fedora </a:t>
              </a:r>
              <a:r>
                <a:rPr lang="en-US" sz="6000" dirty="0" err="1">
                  <a:latin typeface="Ansarada Favorit Regular"/>
                </a:rPr>
                <a:t>CoreOs</a:t>
              </a:r>
              <a:r>
                <a:rPr lang="en-US" sz="6000" dirty="0">
                  <a:latin typeface="Ansarada Favorit Regular"/>
                </a:rPr>
                <a:t> with </a:t>
              </a:r>
              <a:r>
                <a:rPr lang="en-US" sz="6000" dirty="0" err="1">
                  <a:latin typeface="Ansarada Favorit Regular"/>
                </a:rPr>
                <a:t>Hashicorp</a:t>
              </a:r>
              <a:r>
                <a:rPr lang="en-US" sz="6000" dirty="0">
                  <a:latin typeface="Ansarada Favorit Regular"/>
                </a:rPr>
                <a:t> Nomad </a:t>
              </a:r>
            </a:p>
          </p:txBody>
        </p:sp>
        <p:sp>
          <p:nvSpPr>
            <p:cNvPr id="5" name="00">
              <a:extLst>
                <a:ext uri="{FF2B5EF4-FFF2-40B4-BE49-F238E27FC236}">
                  <a16:creationId xmlns:a16="http://schemas.microsoft.com/office/drawing/2014/main" id="{D5034DA7-91F7-CD90-5F47-4521729DB0F8}"/>
                </a:ext>
              </a:extLst>
            </p:cNvPr>
            <p:cNvSpPr txBox="1">
              <a:spLocks/>
            </p:cNvSpPr>
            <p:nvPr/>
          </p:nvSpPr>
          <p:spPr>
            <a:xfrm>
              <a:off x="3182022" y="1016929"/>
              <a:ext cx="1101662" cy="758716"/>
            </a:xfrm>
            <a:prstGeom prst="rect">
              <a:avLst/>
            </a:prstGeom>
          </p:spPr>
          <p:txBody>
            <a:bodyPr/>
            <a:lstStyle>
              <a:lvl1pPr marL="635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  <a:lvl2pPr marL="1270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2pPr>
              <a:lvl3pPr marL="1905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3pPr>
              <a:lvl4pPr marL="2540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4pPr>
              <a:lvl5pPr marL="3175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5pPr>
              <a:lvl6pPr marL="3810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6pPr>
              <a:lvl7pPr marL="4445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7pPr>
              <a:lvl8pPr marL="5080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8pPr>
              <a:lvl9pPr marL="5715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9pPr>
            </a:lstStyle>
            <a:p>
              <a:pPr marL="0" indent="0" hangingPunct="1">
                <a:buNone/>
              </a:pPr>
              <a:r>
                <a:rPr lang="en-US" sz="3200" dirty="0"/>
                <a:t>00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72176E-CE30-6BDA-1C71-49525B402352}"/>
              </a:ext>
            </a:extLst>
          </p:cNvPr>
          <p:cNvCxnSpPr/>
          <p:nvPr/>
        </p:nvCxnSpPr>
        <p:spPr>
          <a:xfrm>
            <a:off x="-1730478" y="18995524"/>
            <a:ext cx="27844955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068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Hexagon 33">
            <a:extLst>
              <a:ext uri="{FF2B5EF4-FFF2-40B4-BE49-F238E27FC236}">
                <a16:creationId xmlns:a16="http://schemas.microsoft.com/office/drawing/2014/main" id="{B41BFBF3-C059-7FEF-2194-9482DE08C7D0}"/>
              </a:ext>
            </a:extLst>
          </p:cNvPr>
          <p:cNvSpPr/>
          <p:nvPr/>
        </p:nvSpPr>
        <p:spPr>
          <a:xfrm rot="5400000">
            <a:off x="19439296" y="-132416"/>
            <a:ext cx="5318131" cy="4584596"/>
          </a:xfrm>
          <a:prstGeom prst="hexagon">
            <a:avLst/>
          </a:prstGeom>
          <a:solidFill>
            <a:srgbClr val="C9FB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nsarada Favorit Medium"/>
              <a:ea typeface="Ansarada Favorit Medium"/>
              <a:cs typeface="Ansarada Favorit Medium"/>
              <a:sym typeface="Ansarada Favorit Medium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97E9484-060E-1263-2B73-630D499BADE5}"/>
              </a:ext>
            </a:extLst>
          </p:cNvPr>
          <p:cNvGrpSpPr/>
          <p:nvPr/>
        </p:nvGrpSpPr>
        <p:grpSpPr>
          <a:xfrm>
            <a:off x="17605065" y="-8634412"/>
            <a:ext cx="13557870" cy="13439618"/>
            <a:chOff x="17605065" y="-8634412"/>
            <a:chExt cx="13557870" cy="1343961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2FF38A8-5A94-BD50-EFD5-D0B9FC66E70E}"/>
                </a:ext>
              </a:extLst>
            </p:cNvPr>
            <p:cNvGrpSpPr/>
            <p:nvPr/>
          </p:nvGrpSpPr>
          <p:grpSpPr>
            <a:xfrm>
              <a:off x="17605065" y="-8634412"/>
              <a:ext cx="13557870" cy="13439618"/>
              <a:chOff x="11250645" y="3234157"/>
              <a:chExt cx="7311455" cy="7247684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A9440124-A404-2D14-17A4-C7D8CF4C4021}"/>
                  </a:ext>
                </a:extLst>
              </p:cNvPr>
              <p:cNvGrpSpPr/>
              <p:nvPr/>
            </p:nvGrpSpPr>
            <p:grpSpPr>
              <a:xfrm>
                <a:off x="14945688" y="7624341"/>
                <a:ext cx="2463362" cy="2857500"/>
                <a:chOff x="11219560" y="5429249"/>
                <a:chExt cx="2463362" cy="2857500"/>
              </a:xfrm>
            </p:grpSpPr>
            <p:sp>
              <p:nvSpPr>
                <p:cNvPr id="31" name="Hexagon 30">
                  <a:extLst>
                    <a:ext uri="{FF2B5EF4-FFF2-40B4-BE49-F238E27FC236}">
                      <a16:creationId xmlns:a16="http://schemas.microsoft.com/office/drawing/2014/main" id="{597F3BC9-822E-1216-238D-181EA4B229F4}"/>
                    </a:ext>
                  </a:extLst>
                </p:cNvPr>
                <p:cNvSpPr/>
                <p:nvPr/>
              </p:nvSpPr>
              <p:spPr>
                <a:xfrm rot="5400000">
                  <a:off x="11022491" y="5626318"/>
                  <a:ext cx="2857500" cy="2463362"/>
                </a:xfrm>
                <a:prstGeom prst="hexagon">
                  <a:avLst/>
                </a:prstGeom>
                <a:solidFill>
                  <a:srgbClr val="C9FB00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Ansarada Favorit Medium"/>
                    <a:ea typeface="Ansarada Favorit Medium"/>
                    <a:cs typeface="Ansarada Favorit Medium"/>
                    <a:sym typeface="Ansarada Favorit Medium"/>
                  </a:endParaRPr>
                </a:p>
              </p:txBody>
            </p:sp>
            <p:sp>
              <p:nvSpPr>
                <p:cNvPr id="32" name="Hexagon 31">
                  <a:extLst>
                    <a:ext uri="{FF2B5EF4-FFF2-40B4-BE49-F238E27FC236}">
                      <a16:creationId xmlns:a16="http://schemas.microsoft.com/office/drawing/2014/main" id="{828A11D2-58D8-F61E-7812-BC7FF6A2FBD3}"/>
                    </a:ext>
                  </a:extLst>
                </p:cNvPr>
                <p:cNvSpPr/>
                <p:nvPr/>
              </p:nvSpPr>
              <p:spPr>
                <a:xfrm rot="5400000">
                  <a:off x="11112896" y="5627062"/>
                  <a:ext cx="2713264" cy="2339021"/>
                </a:xfrm>
                <a:prstGeom prst="hexagon">
                  <a:avLst/>
                </a:prstGeom>
                <a:solidFill>
                  <a:srgbClr val="56CDAD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Ansarada Favorit Medium"/>
                    <a:ea typeface="Ansarada Favorit Medium"/>
                    <a:cs typeface="Ansarada Favorit Medium"/>
                    <a:sym typeface="Ansarada Favorit Medium"/>
                  </a:endParaRPr>
                </a:p>
              </p:txBody>
            </p:sp>
          </p:grpSp>
          <p:sp>
            <p:nvSpPr>
              <p:cNvPr id="21" name="Hexagon 20">
                <a:extLst>
                  <a:ext uri="{FF2B5EF4-FFF2-40B4-BE49-F238E27FC236}">
                    <a16:creationId xmlns:a16="http://schemas.microsoft.com/office/drawing/2014/main" id="{AE0C5086-47B0-631F-4B00-01CC3F332ADF}"/>
                  </a:ext>
                </a:extLst>
              </p:cNvPr>
              <p:cNvSpPr/>
              <p:nvPr/>
            </p:nvSpPr>
            <p:spPr>
              <a:xfrm rot="5400000">
                <a:off x="15901669" y="5626318"/>
                <a:ext cx="2857500" cy="2463362"/>
              </a:xfrm>
              <a:prstGeom prst="hexagon">
                <a:avLst/>
              </a:prstGeom>
              <a:solidFill>
                <a:srgbClr val="C9FB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nsarada Favorit Medium"/>
                  <a:ea typeface="Ansarada Favorit Medium"/>
                  <a:cs typeface="Ansarada Favorit Medium"/>
                  <a:sym typeface="Ansarada Favorit Medium"/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7B767ED-8127-0BFD-BB58-49CA42A2BB9B}"/>
                  </a:ext>
                </a:extLst>
              </p:cNvPr>
              <p:cNvGrpSpPr/>
              <p:nvPr/>
            </p:nvGrpSpPr>
            <p:grpSpPr>
              <a:xfrm>
                <a:off x="14867057" y="3234157"/>
                <a:ext cx="2463362" cy="2857500"/>
                <a:chOff x="11219560" y="5429249"/>
                <a:chExt cx="2463362" cy="2857500"/>
              </a:xfrm>
            </p:grpSpPr>
            <p:sp>
              <p:nvSpPr>
                <p:cNvPr id="29" name="Hexagon 28">
                  <a:extLst>
                    <a:ext uri="{FF2B5EF4-FFF2-40B4-BE49-F238E27FC236}">
                      <a16:creationId xmlns:a16="http://schemas.microsoft.com/office/drawing/2014/main" id="{188BDF2F-D585-428E-ECCA-820793E8EB90}"/>
                    </a:ext>
                  </a:extLst>
                </p:cNvPr>
                <p:cNvSpPr/>
                <p:nvPr/>
              </p:nvSpPr>
              <p:spPr>
                <a:xfrm rot="5400000">
                  <a:off x="11022491" y="5626318"/>
                  <a:ext cx="2857500" cy="2463362"/>
                </a:xfrm>
                <a:prstGeom prst="hexagon">
                  <a:avLst/>
                </a:prstGeom>
                <a:solidFill>
                  <a:srgbClr val="C9FB00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Ansarada Favorit Medium"/>
                    <a:ea typeface="Ansarada Favorit Medium"/>
                    <a:cs typeface="Ansarada Favorit Medium"/>
                    <a:sym typeface="Ansarada Favorit Medium"/>
                  </a:endParaRPr>
                </a:p>
              </p:txBody>
            </p:sp>
            <p:sp>
              <p:nvSpPr>
                <p:cNvPr id="30" name="Hexagon 29">
                  <a:extLst>
                    <a:ext uri="{FF2B5EF4-FFF2-40B4-BE49-F238E27FC236}">
                      <a16:creationId xmlns:a16="http://schemas.microsoft.com/office/drawing/2014/main" id="{96A3F1DA-B42E-68E7-94A0-CB1D68E3DDD1}"/>
                    </a:ext>
                  </a:extLst>
                </p:cNvPr>
                <p:cNvSpPr/>
                <p:nvPr/>
              </p:nvSpPr>
              <p:spPr>
                <a:xfrm rot="5400000">
                  <a:off x="11094609" y="5688489"/>
                  <a:ext cx="2713264" cy="2339021"/>
                </a:xfrm>
                <a:prstGeom prst="hexagon">
                  <a:avLst/>
                </a:prstGeom>
                <a:solidFill>
                  <a:srgbClr val="56CDAD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Ansarada Favorit Medium"/>
                    <a:ea typeface="Ansarada Favorit Medium"/>
                    <a:cs typeface="Ansarada Favorit Medium"/>
                    <a:sym typeface="Ansarada Favorit Medium"/>
                  </a:endParaRPr>
                </a:p>
              </p:txBody>
            </p:sp>
          </p:grpSp>
          <p:sp>
            <p:nvSpPr>
              <p:cNvPr id="23" name="Hexagon 22">
                <a:extLst>
                  <a:ext uri="{FF2B5EF4-FFF2-40B4-BE49-F238E27FC236}">
                    <a16:creationId xmlns:a16="http://schemas.microsoft.com/office/drawing/2014/main" id="{E45276B7-6669-D0A1-B3DF-5B461EB8F699}"/>
                  </a:ext>
                </a:extLst>
              </p:cNvPr>
              <p:cNvSpPr/>
              <p:nvPr/>
            </p:nvSpPr>
            <p:spPr>
              <a:xfrm rot="5400000">
                <a:off x="12285257" y="7821410"/>
                <a:ext cx="2857500" cy="2463362"/>
              </a:xfrm>
              <a:prstGeom prst="hexagon">
                <a:avLst/>
              </a:prstGeom>
              <a:solidFill>
                <a:srgbClr val="C9FB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nsarada Favorit Medium"/>
                  <a:ea typeface="Ansarada Favorit Medium"/>
                  <a:cs typeface="Ansarada Favorit Medium"/>
                  <a:sym typeface="Ansarada Favorit Medium"/>
                </a:endParaRPr>
              </a:p>
            </p:txBody>
          </p:sp>
          <p:sp>
            <p:nvSpPr>
              <p:cNvPr id="24" name="Hexagon 23">
                <a:extLst>
                  <a:ext uri="{FF2B5EF4-FFF2-40B4-BE49-F238E27FC236}">
                    <a16:creationId xmlns:a16="http://schemas.microsoft.com/office/drawing/2014/main" id="{946BA0BA-AA9B-4228-67DC-EFF08649888D}"/>
                  </a:ext>
                </a:extLst>
              </p:cNvPr>
              <p:cNvSpPr/>
              <p:nvPr/>
            </p:nvSpPr>
            <p:spPr>
              <a:xfrm rot="5400000">
                <a:off x="12270633" y="3431226"/>
                <a:ext cx="2857500" cy="2463362"/>
              </a:xfrm>
              <a:prstGeom prst="hexagon">
                <a:avLst/>
              </a:prstGeom>
              <a:solidFill>
                <a:srgbClr val="C9FB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nsarada Favorit Medium"/>
                  <a:ea typeface="Ansarada Favorit Medium"/>
                  <a:cs typeface="Ansarada Favorit Medium"/>
                  <a:sym typeface="Ansarada Favorit Medium"/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7420EC5-C01F-7EFC-220A-4004882B874E}"/>
                  </a:ext>
                </a:extLst>
              </p:cNvPr>
              <p:cNvGrpSpPr/>
              <p:nvPr/>
            </p:nvGrpSpPr>
            <p:grpSpPr>
              <a:xfrm>
                <a:off x="11250645" y="5429249"/>
                <a:ext cx="2463362" cy="2857500"/>
                <a:chOff x="11219560" y="5429249"/>
                <a:chExt cx="2463362" cy="2857500"/>
              </a:xfrm>
            </p:grpSpPr>
            <p:sp>
              <p:nvSpPr>
                <p:cNvPr id="27" name="Hexagon 26">
                  <a:extLst>
                    <a:ext uri="{FF2B5EF4-FFF2-40B4-BE49-F238E27FC236}">
                      <a16:creationId xmlns:a16="http://schemas.microsoft.com/office/drawing/2014/main" id="{85E8358B-1CEE-FBBF-E7D5-7C615C63435B}"/>
                    </a:ext>
                  </a:extLst>
                </p:cNvPr>
                <p:cNvSpPr/>
                <p:nvPr/>
              </p:nvSpPr>
              <p:spPr>
                <a:xfrm rot="5400000">
                  <a:off x="11022491" y="5626318"/>
                  <a:ext cx="2857500" cy="2463362"/>
                </a:xfrm>
                <a:prstGeom prst="hexagon">
                  <a:avLst/>
                </a:prstGeom>
                <a:solidFill>
                  <a:srgbClr val="C9FB00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Ansarada Favorit Medium"/>
                    <a:ea typeface="Ansarada Favorit Medium"/>
                    <a:cs typeface="Ansarada Favorit Medium"/>
                    <a:sym typeface="Ansarada Favorit Medium"/>
                  </a:endParaRPr>
                </a:p>
              </p:txBody>
            </p:sp>
            <p:sp>
              <p:nvSpPr>
                <p:cNvPr id="28" name="Hexagon 27">
                  <a:extLst>
                    <a:ext uri="{FF2B5EF4-FFF2-40B4-BE49-F238E27FC236}">
                      <a16:creationId xmlns:a16="http://schemas.microsoft.com/office/drawing/2014/main" id="{F74C1B85-5F02-6556-904F-A89CD5BA12CC}"/>
                    </a:ext>
                  </a:extLst>
                </p:cNvPr>
                <p:cNvSpPr/>
                <p:nvPr/>
              </p:nvSpPr>
              <p:spPr>
                <a:xfrm rot="5400000">
                  <a:off x="11094609" y="5688489"/>
                  <a:ext cx="2713264" cy="2339021"/>
                </a:xfrm>
                <a:prstGeom prst="hexagon">
                  <a:avLst/>
                </a:prstGeom>
                <a:solidFill>
                  <a:srgbClr val="56CDAD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Ansarada Favorit Medium"/>
                    <a:ea typeface="Ansarada Favorit Medium"/>
                    <a:cs typeface="Ansarada Favorit Medium"/>
                    <a:sym typeface="Ansarada Favorit Medium"/>
                  </a:endParaRPr>
                </a:p>
              </p:txBody>
            </p:sp>
          </p:grpSp>
          <p:pic>
            <p:nvPicPr>
              <p:cNvPr id="26" name="Picture 2" descr="A white letter on a green cube&#10;&#10;Description automatically generated">
                <a:extLst>
                  <a:ext uri="{FF2B5EF4-FFF2-40B4-BE49-F238E27FC236}">
                    <a16:creationId xmlns:a16="http://schemas.microsoft.com/office/drawing/2014/main" id="{C7884795-7287-46C5-8F59-777B57684E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20752" y="5313909"/>
                <a:ext cx="2635248" cy="3088181"/>
              </a:xfrm>
              <a:prstGeom prst="rect">
                <a:avLst/>
              </a:prstGeom>
            </p:spPr>
          </p:pic>
        </p:grpSp>
        <p:pic>
          <p:nvPicPr>
            <p:cNvPr id="33" name="Picture 32" descr="A logo of a computer server&#10;&#10;Description automatically generated">
              <a:extLst>
                <a:ext uri="{FF2B5EF4-FFF2-40B4-BE49-F238E27FC236}">
                  <a16:creationId xmlns:a16="http://schemas.microsoft.com/office/drawing/2014/main" id="{D3AF014C-C1E3-B532-1CB3-874FC8AAD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14648" y="623667"/>
              <a:ext cx="2862384" cy="2862384"/>
            </a:xfrm>
            <a:prstGeom prst="rect">
              <a:avLst/>
            </a:prstGeom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21EE7102-7C59-2DD2-9F4F-89E7FD88A92A}"/>
              </a:ext>
            </a:extLst>
          </p:cNvPr>
          <p:cNvSpPr/>
          <p:nvPr/>
        </p:nvSpPr>
        <p:spPr>
          <a:xfrm>
            <a:off x="4322042" y="-5529"/>
            <a:ext cx="20138904" cy="14069958"/>
          </a:xfrm>
          <a:prstGeom prst="rect">
            <a:avLst/>
          </a:prstGeom>
          <a:solidFill>
            <a:schemeClr val="tx2">
              <a:lumMod val="10000"/>
              <a:alpha val="5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nsarada Favorit Medium"/>
              <a:ea typeface="Ansarada Favorit Medium"/>
              <a:cs typeface="Ansarada Favorit Medium"/>
              <a:sym typeface="Ansarada Favorit Medium"/>
            </a:endParaRPr>
          </a:p>
        </p:txBody>
      </p:sp>
      <p:pic>
        <p:nvPicPr>
          <p:cNvPr id="2" name="Picture 2" descr="A person in a hat and overalls&#10;&#10;Description automatically generated">
            <a:extLst>
              <a:ext uri="{FF2B5EF4-FFF2-40B4-BE49-F238E27FC236}">
                <a16:creationId xmlns:a16="http://schemas.microsoft.com/office/drawing/2014/main" id="{90413889-C357-A7AD-4DC8-C334F0B4E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40066" y="10229850"/>
            <a:ext cx="5575667" cy="3127852"/>
          </a:xfrm>
          <a:prstGeom prst="rect">
            <a:avLst/>
          </a:prstGeom>
        </p:spPr>
      </p:pic>
      <p:sp>
        <p:nvSpPr>
          <p:cNvPr id="537" name="APIs"/>
          <p:cNvSpPr txBox="1">
            <a:spLocks noGrp="1"/>
          </p:cNvSpPr>
          <p:nvPr>
            <p:ph type="body" idx="21"/>
          </p:nvPr>
        </p:nvSpPr>
        <p:spPr>
          <a:xfrm>
            <a:off x="4828422" y="2550468"/>
            <a:ext cx="15737033" cy="1016053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00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pPr>
            <a:r>
              <a:rPr lang="en-US" sz="3600" dirty="0" err="1">
                <a:solidFill>
                  <a:schemeClr val="bg1">
                    <a:lumMod val="95000"/>
                  </a:schemeClr>
                </a:solidFill>
              </a:rPr>
              <a:t>Proxmox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 HA cluster installed in 2 ‘</a:t>
            </a:r>
            <a:r>
              <a:rPr lang="en-US" sz="3600" dirty="0" err="1">
                <a:solidFill>
                  <a:schemeClr val="bg1">
                    <a:lumMod val="95000"/>
                  </a:schemeClr>
                </a:solidFill>
              </a:rPr>
              <a:t>ol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 laptop. </a:t>
            </a:r>
          </a:p>
          <a:p>
            <a:pPr>
              <a:buFont typeface="Arial"/>
              <a:buChar char="•"/>
              <a:defRPr sz="100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On this exciting journey, two pieces of technology have truly stood out and found a comfortable place in my home lab's infrastructure - Fedora CoreOS and </a:t>
            </a:r>
            <a:r>
              <a:rPr lang="en-US" sz="3600" dirty="0" err="1">
                <a:solidFill>
                  <a:schemeClr val="bg1">
                    <a:lumMod val="95000"/>
                  </a:schemeClr>
                </a:solidFill>
              </a:rPr>
              <a:t>Hashicorp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 Nomad. </a:t>
            </a:r>
          </a:p>
          <a:p>
            <a:pPr>
              <a:buFont typeface="Arial"/>
              <a:buChar char="•"/>
              <a:defRPr sz="100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They may not be the usual suspects you'd find in a standard setup, but their lightweight design, impressive versatility, and surprisingly powerful capabilities have made them a joy to work with. </a:t>
            </a:r>
          </a:p>
        </p:txBody>
      </p:sp>
      <p:sp>
        <p:nvSpPr>
          <p:cNvPr id="538" name="01. Dash API Users’ login activity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Ansarada Favorit Medium"/>
              </a:rPr>
              <a:t>0.5. The Fun 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0042A6-79E4-16F7-6EE9-882B0B7FD997}"/>
              </a:ext>
            </a:extLst>
          </p:cNvPr>
          <p:cNvCxnSpPr>
            <a:cxnSpLocks/>
          </p:cNvCxnSpPr>
          <p:nvPr/>
        </p:nvCxnSpPr>
        <p:spPr>
          <a:xfrm>
            <a:off x="4318000" y="-1143000"/>
            <a:ext cx="0" cy="1634490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612258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Hexagon 27">
            <a:extLst>
              <a:ext uri="{FF2B5EF4-FFF2-40B4-BE49-F238E27FC236}">
                <a16:creationId xmlns:a16="http://schemas.microsoft.com/office/drawing/2014/main" id="{5161362F-C0EA-B118-492E-505720563549}"/>
              </a:ext>
            </a:extLst>
          </p:cNvPr>
          <p:cNvSpPr/>
          <p:nvPr/>
        </p:nvSpPr>
        <p:spPr>
          <a:xfrm>
            <a:off x="-3998335" y="-8259606"/>
            <a:ext cx="32380669" cy="27914370"/>
          </a:xfrm>
          <a:prstGeom prst="hexagon">
            <a:avLst/>
          </a:prstGeom>
          <a:solidFill>
            <a:srgbClr val="C9FB00">
              <a:alpha val="94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nsarada Favorit Medium"/>
              <a:ea typeface="Ansarada Favorit Medium"/>
              <a:cs typeface="Ansarada Favorit Medium"/>
              <a:sym typeface="Ansarada Favorit Medium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DB929D-C087-43D0-753D-601FBE0C7769}"/>
              </a:ext>
            </a:extLst>
          </p:cNvPr>
          <p:cNvCxnSpPr/>
          <p:nvPr/>
        </p:nvCxnSpPr>
        <p:spPr>
          <a:xfrm>
            <a:off x="-1183967" y="2800643"/>
            <a:ext cx="27844955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B0A6D2C-42DF-32BC-7101-8C222AF87BAF}"/>
              </a:ext>
            </a:extLst>
          </p:cNvPr>
          <p:cNvCxnSpPr/>
          <p:nvPr/>
        </p:nvCxnSpPr>
        <p:spPr>
          <a:xfrm>
            <a:off x="-946028" y="5065725"/>
            <a:ext cx="27844955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C2366C9-CDA1-DBEE-4AFE-282369ECA557}"/>
              </a:ext>
            </a:extLst>
          </p:cNvPr>
          <p:cNvCxnSpPr/>
          <p:nvPr/>
        </p:nvCxnSpPr>
        <p:spPr>
          <a:xfrm>
            <a:off x="-1183967" y="7344942"/>
            <a:ext cx="27844955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5DE9FA-EEE7-1A3A-C9F6-7AB021661627}"/>
              </a:ext>
            </a:extLst>
          </p:cNvPr>
          <p:cNvGrpSpPr/>
          <p:nvPr/>
        </p:nvGrpSpPr>
        <p:grpSpPr>
          <a:xfrm>
            <a:off x="2650723" y="481247"/>
            <a:ext cx="20175574" cy="2301292"/>
            <a:chOff x="3182022" y="242483"/>
            <a:chExt cx="20175574" cy="2301292"/>
          </a:xfrm>
        </p:grpSpPr>
        <p:sp>
          <p:nvSpPr>
            <p:cNvPr id="12" name="Deals &amp; procure sprint showcase">
              <a:extLst>
                <a:ext uri="{FF2B5EF4-FFF2-40B4-BE49-F238E27FC236}">
                  <a16:creationId xmlns:a16="http://schemas.microsoft.com/office/drawing/2014/main" id="{5C27A594-16BA-9B4D-C423-B5D8184B8E54}"/>
                </a:ext>
              </a:extLst>
            </p:cNvPr>
            <p:cNvSpPr txBox="1">
              <a:spLocks/>
            </p:cNvSpPr>
            <p:nvPr/>
          </p:nvSpPr>
          <p:spPr>
            <a:xfrm>
              <a:off x="4820322" y="242483"/>
              <a:ext cx="18537274" cy="230129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635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  <a:lvl2pPr marL="1270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2pPr>
              <a:lvl3pPr marL="1905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3pPr>
              <a:lvl4pPr marL="2540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4pPr>
              <a:lvl5pPr marL="3175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5pPr>
              <a:lvl6pPr marL="3810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6pPr>
              <a:lvl7pPr marL="4445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7pPr>
              <a:lvl8pPr marL="5080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8pPr>
              <a:lvl9pPr marL="5715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9pPr>
            </a:lstStyle>
            <a:p>
              <a:pPr marL="0" indent="0" hangingPunct="1">
                <a:buNone/>
              </a:pPr>
              <a:r>
                <a:rPr lang="en-US" sz="6000" dirty="0">
                  <a:latin typeface="Ansarada Favorit Regular"/>
                </a:rPr>
                <a:t>M&amp;L: Integrating Fedora </a:t>
              </a:r>
              <a:r>
                <a:rPr lang="en-US" sz="6000" dirty="0" err="1">
                  <a:latin typeface="Ansarada Favorit Regular"/>
                </a:rPr>
                <a:t>CoreOs</a:t>
              </a:r>
              <a:r>
                <a:rPr lang="en-US" sz="6000" dirty="0">
                  <a:latin typeface="Ansarada Favorit Regular"/>
                </a:rPr>
                <a:t> with </a:t>
              </a:r>
              <a:r>
                <a:rPr lang="en-US" sz="6000" dirty="0" err="1">
                  <a:latin typeface="Ansarada Favorit Regular"/>
                </a:rPr>
                <a:t>Hashicorp</a:t>
              </a:r>
              <a:r>
                <a:rPr lang="en-US" sz="6000" dirty="0">
                  <a:latin typeface="Ansarada Favorit Regular"/>
                </a:rPr>
                <a:t> Nomad </a:t>
              </a:r>
            </a:p>
          </p:txBody>
        </p:sp>
        <p:sp>
          <p:nvSpPr>
            <p:cNvPr id="13" name="00">
              <a:extLst>
                <a:ext uri="{FF2B5EF4-FFF2-40B4-BE49-F238E27FC236}">
                  <a16:creationId xmlns:a16="http://schemas.microsoft.com/office/drawing/2014/main" id="{CAF95601-5FF0-CAF3-A2B7-EF8906682863}"/>
                </a:ext>
              </a:extLst>
            </p:cNvPr>
            <p:cNvSpPr txBox="1">
              <a:spLocks/>
            </p:cNvSpPr>
            <p:nvPr/>
          </p:nvSpPr>
          <p:spPr>
            <a:xfrm>
              <a:off x="3182022" y="1016929"/>
              <a:ext cx="1101662" cy="758716"/>
            </a:xfrm>
            <a:prstGeom prst="rect">
              <a:avLst/>
            </a:prstGeom>
          </p:spPr>
          <p:txBody>
            <a:bodyPr/>
            <a:lstStyle>
              <a:lvl1pPr marL="635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  <a:lvl2pPr marL="1270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2pPr>
              <a:lvl3pPr marL="1905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3pPr>
              <a:lvl4pPr marL="2540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4pPr>
              <a:lvl5pPr marL="3175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5pPr>
              <a:lvl6pPr marL="3810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6pPr>
              <a:lvl7pPr marL="4445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7pPr>
              <a:lvl8pPr marL="5080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8pPr>
              <a:lvl9pPr marL="5715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9pPr>
            </a:lstStyle>
            <a:p>
              <a:pPr marL="0" indent="0" hangingPunct="1">
                <a:buNone/>
              </a:pPr>
              <a:r>
                <a:rPr lang="en-US" sz="3200" dirty="0"/>
                <a:t>00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DBF676-DE9B-AC06-2B4C-F6A0C1BAEA72}"/>
              </a:ext>
            </a:extLst>
          </p:cNvPr>
          <p:cNvGrpSpPr/>
          <p:nvPr/>
        </p:nvGrpSpPr>
        <p:grpSpPr>
          <a:xfrm>
            <a:off x="2650723" y="3360041"/>
            <a:ext cx="20175574" cy="1160421"/>
            <a:chOff x="3182022" y="703879"/>
            <a:chExt cx="20175574" cy="1160421"/>
          </a:xfrm>
        </p:grpSpPr>
        <p:sp>
          <p:nvSpPr>
            <p:cNvPr id="16" name="Deals &amp; procure sprint showcase">
              <a:extLst>
                <a:ext uri="{FF2B5EF4-FFF2-40B4-BE49-F238E27FC236}">
                  <a16:creationId xmlns:a16="http://schemas.microsoft.com/office/drawing/2014/main" id="{102776B9-187E-820F-6FAC-B6A6F0D91E69}"/>
                </a:ext>
              </a:extLst>
            </p:cNvPr>
            <p:cNvSpPr txBox="1">
              <a:spLocks/>
            </p:cNvSpPr>
            <p:nvPr/>
          </p:nvSpPr>
          <p:spPr>
            <a:xfrm>
              <a:off x="4820322" y="703879"/>
              <a:ext cx="18537274" cy="1160421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635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  <a:lvl2pPr marL="1270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2pPr>
              <a:lvl3pPr marL="1905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3pPr>
              <a:lvl4pPr marL="2540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4pPr>
              <a:lvl5pPr marL="3175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5pPr>
              <a:lvl6pPr marL="3810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6pPr>
              <a:lvl7pPr marL="4445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7pPr>
              <a:lvl8pPr marL="5080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8pPr>
              <a:lvl9pPr marL="5715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9pPr>
            </a:lstStyle>
            <a:p>
              <a:pPr marL="0" indent="0" hangingPunct="1">
                <a:buNone/>
              </a:pPr>
              <a:r>
                <a:rPr lang="en-US" sz="6000" dirty="0">
                  <a:latin typeface="Ansarada Favorit Regular"/>
                </a:rPr>
                <a:t>Fedora </a:t>
              </a:r>
              <a:r>
                <a:rPr lang="en-US" sz="6000" dirty="0" err="1">
                  <a:latin typeface="Ansarada Favorit Regular"/>
                </a:rPr>
                <a:t>CoreOs</a:t>
              </a:r>
              <a:endParaRPr lang="en-US" sz="6000" dirty="0">
                <a:latin typeface="Ansarada Favorit Regular"/>
              </a:endParaRPr>
            </a:p>
          </p:txBody>
        </p:sp>
        <p:sp>
          <p:nvSpPr>
            <p:cNvPr id="17" name="00">
              <a:extLst>
                <a:ext uri="{FF2B5EF4-FFF2-40B4-BE49-F238E27FC236}">
                  <a16:creationId xmlns:a16="http://schemas.microsoft.com/office/drawing/2014/main" id="{31C63D41-E7BA-175E-F297-908E71752CDD}"/>
                </a:ext>
              </a:extLst>
            </p:cNvPr>
            <p:cNvSpPr txBox="1">
              <a:spLocks/>
            </p:cNvSpPr>
            <p:nvPr/>
          </p:nvSpPr>
          <p:spPr>
            <a:xfrm>
              <a:off x="3182022" y="1016929"/>
              <a:ext cx="1101662" cy="758716"/>
            </a:xfrm>
            <a:prstGeom prst="rect">
              <a:avLst/>
            </a:prstGeom>
          </p:spPr>
          <p:txBody>
            <a:bodyPr/>
            <a:lstStyle>
              <a:lvl1pPr marL="635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  <a:lvl2pPr marL="1270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2pPr>
              <a:lvl3pPr marL="1905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3pPr>
              <a:lvl4pPr marL="2540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4pPr>
              <a:lvl5pPr marL="3175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5pPr>
              <a:lvl6pPr marL="3810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6pPr>
              <a:lvl7pPr marL="4445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7pPr>
              <a:lvl8pPr marL="5080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8pPr>
              <a:lvl9pPr marL="5715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9pPr>
            </a:lstStyle>
            <a:p>
              <a:pPr marL="0" indent="0" hangingPunct="1">
                <a:buNone/>
              </a:pPr>
              <a:r>
                <a:rPr lang="en-US" sz="3200" dirty="0"/>
                <a:t>01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CED99E-25C5-ACAF-3A27-C3EA63B00096}"/>
              </a:ext>
            </a:extLst>
          </p:cNvPr>
          <p:cNvGrpSpPr/>
          <p:nvPr/>
        </p:nvGrpSpPr>
        <p:grpSpPr>
          <a:xfrm>
            <a:off x="2650723" y="5697579"/>
            <a:ext cx="20175574" cy="1160421"/>
            <a:chOff x="2650723" y="5697579"/>
            <a:chExt cx="20175574" cy="1160421"/>
          </a:xfrm>
        </p:grpSpPr>
        <p:sp>
          <p:nvSpPr>
            <p:cNvPr id="20" name="00">
              <a:extLst>
                <a:ext uri="{FF2B5EF4-FFF2-40B4-BE49-F238E27FC236}">
                  <a16:creationId xmlns:a16="http://schemas.microsoft.com/office/drawing/2014/main" id="{66C2325F-E567-77FB-4BC5-6E9F052C06F2}"/>
                </a:ext>
              </a:extLst>
            </p:cNvPr>
            <p:cNvSpPr txBox="1">
              <a:spLocks/>
            </p:cNvSpPr>
            <p:nvPr/>
          </p:nvSpPr>
          <p:spPr>
            <a:xfrm>
              <a:off x="2650723" y="6072384"/>
              <a:ext cx="1101662" cy="758716"/>
            </a:xfrm>
            <a:prstGeom prst="rect">
              <a:avLst/>
            </a:prstGeom>
          </p:spPr>
          <p:txBody>
            <a:bodyPr/>
            <a:lstStyle>
              <a:lvl1pPr marL="635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  <a:lvl2pPr marL="1270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2pPr>
              <a:lvl3pPr marL="1905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3pPr>
              <a:lvl4pPr marL="2540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4pPr>
              <a:lvl5pPr marL="3175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5pPr>
              <a:lvl6pPr marL="3810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6pPr>
              <a:lvl7pPr marL="4445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7pPr>
              <a:lvl8pPr marL="5080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8pPr>
              <a:lvl9pPr marL="5715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9pPr>
            </a:lstStyle>
            <a:p>
              <a:pPr marL="0" indent="0" hangingPunct="1">
                <a:buNone/>
              </a:pPr>
              <a:r>
                <a:rPr lang="en-US" sz="3200" dirty="0"/>
                <a:t>02</a:t>
              </a:r>
            </a:p>
          </p:txBody>
        </p:sp>
        <p:sp>
          <p:nvSpPr>
            <p:cNvPr id="24" name="Deals &amp; procure sprint showcase">
              <a:extLst>
                <a:ext uri="{FF2B5EF4-FFF2-40B4-BE49-F238E27FC236}">
                  <a16:creationId xmlns:a16="http://schemas.microsoft.com/office/drawing/2014/main" id="{3228311D-B27C-D288-BC51-C014D2C8E5BF}"/>
                </a:ext>
              </a:extLst>
            </p:cNvPr>
            <p:cNvSpPr txBox="1">
              <a:spLocks/>
            </p:cNvSpPr>
            <p:nvPr/>
          </p:nvSpPr>
          <p:spPr>
            <a:xfrm>
              <a:off x="4289023" y="5697579"/>
              <a:ext cx="18537274" cy="1160421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635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  <a:lvl2pPr marL="1270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2pPr>
              <a:lvl3pPr marL="1905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3pPr>
              <a:lvl4pPr marL="2540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4pPr>
              <a:lvl5pPr marL="3175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5pPr>
              <a:lvl6pPr marL="3810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6pPr>
              <a:lvl7pPr marL="4445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7pPr>
              <a:lvl8pPr marL="5080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8pPr>
              <a:lvl9pPr marL="5715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9pPr>
            </a:lstStyle>
            <a:p>
              <a:pPr marL="0" indent="0" hangingPunct="1">
                <a:buNone/>
              </a:pPr>
              <a:r>
                <a:rPr lang="en-US" sz="6000" dirty="0" err="1">
                  <a:latin typeface="Ansarada Favorit Regular"/>
                </a:rPr>
                <a:t>Hashicorp</a:t>
              </a:r>
              <a:r>
                <a:rPr lang="en-US" sz="6000" dirty="0">
                  <a:latin typeface="Ansarada Favorit Regular"/>
                </a:rPr>
                <a:t> Nomad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170D357-0A80-5214-495B-2231C4D7C68D}"/>
              </a:ext>
            </a:extLst>
          </p:cNvPr>
          <p:cNvGrpSpPr/>
          <p:nvPr/>
        </p:nvGrpSpPr>
        <p:grpSpPr>
          <a:xfrm>
            <a:off x="2637129" y="7991324"/>
            <a:ext cx="20189168" cy="1160421"/>
            <a:chOff x="2637129" y="7991324"/>
            <a:chExt cx="20189168" cy="1160421"/>
          </a:xfrm>
        </p:grpSpPr>
        <p:sp>
          <p:nvSpPr>
            <p:cNvPr id="23" name="00">
              <a:extLst>
                <a:ext uri="{FF2B5EF4-FFF2-40B4-BE49-F238E27FC236}">
                  <a16:creationId xmlns:a16="http://schemas.microsoft.com/office/drawing/2014/main" id="{BDA7FB74-A0FB-FF7B-07C7-2018F55B360B}"/>
                </a:ext>
              </a:extLst>
            </p:cNvPr>
            <p:cNvSpPr txBox="1">
              <a:spLocks/>
            </p:cNvSpPr>
            <p:nvPr/>
          </p:nvSpPr>
          <p:spPr>
            <a:xfrm>
              <a:off x="2637129" y="8393029"/>
              <a:ext cx="1101662" cy="758716"/>
            </a:xfrm>
            <a:prstGeom prst="rect">
              <a:avLst/>
            </a:prstGeom>
          </p:spPr>
          <p:txBody>
            <a:bodyPr/>
            <a:lstStyle>
              <a:lvl1pPr marL="635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  <a:lvl2pPr marL="1270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2pPr>
              <a:lvl3pPr marL="1905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3pPr>
              <a:lvl4pPr marL="2540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4pPr>
              <a:lvl5pPr marL="3175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5pPr>
              <a:lvl6pPr marL="3810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6pPr>
              <a:lvl7pPr marL="4445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7pPr>
              <a:lvl8pPr marL="5080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8pPr>
              <a:lvl9pPr marL="5715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9pPr>
            </a:lstStyle>
            <a:p>
              <a:pPr marL="0" indent="0" hangingPunct="1">
                <a:buNone/>
              </a:pPr>
              <a:r>
                <a:rPr lang="en-US" sz="3200" dirty="0"/>
                <a:t>03</a:t>
              </a:r>
            </a:p>
          </p:txBody>
        </p:sp>
        <p:sp>
          <p:nvSpPr>
            <p:cNvPr id="25" name="Deals &amp; procure sprint showcase">
              <a:extLst>
                <a:ext uri="{FF2B5EF4-FFF2-40B4-BE49-F238E27FC236}">
                  <a16:creationId xmlns:a16="http://schemas.microsoft.com/office/drawing/2014/main" id="{89CE2F13-76EE-5CEC-BF77-322CA4055F71}"/>
                </a:ext>
              </a:extLst>
            </p:cNvPr>
            <p:cNvSpPr txBox="1">
              <a:spLocks/>
            </p:cNvSpPr>
            <p:nvPr/>
          </p:nvSpPr>
          <p:spPr>
            <a:xfrm>
              <a:off x="4289023" y="7991324"/>
              <a:ext cx="18537274" cy="1160421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635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  <a:lvl2pPr marL="1270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2pPr>
              <a:lvl3pPr marL="1905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3pPr>
              <a:lvl4pPr marL="2540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4pPr>
              <a:lvl5pPr marL="3175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5pPr>
              <a:lvl6pPr marL="3810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6pPr>
              <a:lvl7pPr marL="4445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7pPr>
              <a:lvl8pPr marL="5080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8pPr>
              <a:lvl9pPr marL="5715000" marR="0" indent="-635000" algn="l" defTabSz="825500" latinLnBrk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Pct val="125000"/>
                <a:buFontTx/>
                <a:buChar char="•"/>
                <a:tabLst/>
                <a:defRPr sz="4800" b="0" i="0" u="none" strike="noStrike" cap="none" spc="0" baseline="0">
                  <a:solidFill>
                    <a:srgbClr val="000000"/>
                  </a:solidFill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9pPr>
            </a:lstStyle>
            <a:p>
              <a:pPr marL="0" indent="0" hangingPunct="1">
                <a:buNone/>
              </a:pPr>
              <a:r>
                <a:rPr lang="en-US" sz="6000" dirty="0">
                  <a:latin typeface="Ansarada Favorit Regular"/>
                </a:rPr>
                <a:t>Integration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9988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D2F8038-73A7-F359-8C3C-7DB429AA502E}"/>
              </a:ext>
            </a:extLst>
          </p:cNvPr>
          <p:cNvGrpSpPr/>
          <p:nvPr/>
        </p:nvGrpSpPr>
        <p:grpSpPr>
          <a:xfrm>
            <a:off x="17605065" y="-8634412"/>
            <a:ext cx="13557870" cy="13439618"/>
            <a:chOff x="11250645" y="3234157"/>
            <a:chExt cx="7311455" cy="724768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CE87F5A-6F1E-61C5-92C1-E09D1E758DD9}"/>
                </a:ext>
              </a:extLst>
            </p:cNvPr>
            <p:cNvGrpSpPr/>
            <p:nvPr/>
          </p:nvGrpSpPr>
          <p:grpSpPr>
            <a:xfrm>
              <a:off x="14945688" y="7624341"/>
              <a:ext cx="2463362" cy="2857500"/>
              <a:chOff x="11219560" y="5429249"/>
              <a:chExt cx="2463362" cy="2857500"/>
            </a:xfrm>
          </p:grpSpPr>
          <p:sp>
            <p:nvSpPr>
              <p:cNvPr id="21" name="Hexagon 20">
                <a:extLst>
                  <a:ext uri="{FF2B5EF4-FFF2-40B4-BE49-F238E27FC236}">
                    <a16:creationId xmlns:a16="http://schemas.microsoft.com/office/drawing/2014/main" id="{69A0A1C1-7CDD-7F6A-2AA4-E86DC1380930}"/>
                  </a:ext>
                </a:extLst>
              </p:cNvPr>
              <p:cNvSpPr/>
              <p:nvPr/>
            </p:nvSpPr>
            <p:spPr>
              <a:xfrm rot="5400000">
                <a:off x="11022491" y="5626318"/>
                <a:ext cx="2857500" cy="2463362"/>
              </a:xfrm>
              <a:prstGeom prst="hexagon">
                <a:avLst/>
              </a:prstGeom>
              <a:solidFill>
                <a:srgbClr val="C9FB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nsarada Favorit Medium"/>
                  <a:ea typeface="Ansarada Favorit Medium"/>
                  <a:cs typeface="Ansarada Favorit Medium"/>
                  <a:sym typeface="Ansarada Favorit Medium"/>
                </a:endParaRPr>
              </a:p>
            </p:txBody>
          </p:sp>
          <p:sp>
            <p:nvSpPr>
              <p:cNvPr id="22" name="Hexagon 21">
                <a:extLst>
                  <a:ext uri="{FF2B5EF4-FFF2-40B4-BE49-F238E27FC236}">
                    <a16:creationId xmlns:a16="http://schemas.microsoft.com/office/drawing/2014/main" id="{7D991CC7-EEEC-20ED-02F3-766491B2A2B5}"/>
                  </a:ext>
                </a:extLst>
              </p:cNvPr>
              <p:cNvSpPr/>
              <p:nvPr/>
            </p:nvSpPr>
            <p:spPr>
              <a:xfrm rot="5400000">
                <a:off x="11112896" y="5627062"/>
                <a:ext cx="2713264" cy="2339021"/>
              </a:xfrm>
              <a:prstGeom prst="hexagon">
                <a:avLst/>
              </a:prstGeom>
              <a:solidFill>
                <a:srgbClr val="56CDA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nsarada Favorit Medium"/>
                  <a:ea typeface="Ansarada Favorit Medium"/>
                  <a:cs typeface="Ansarada Favorit Medium"/>
                  <a:sym typeface="Ansarada Favorit Medium"/>
                </a:endParaRPr>
              </a:p>
            </p:txBody>
          </p:sp>
        </p:grp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E029FB78-79B8-AC0F-A76F-771124978A04}"/>
                </a:ext>
              </a:extLst>
            </p:cNvPr>
            <p:cNvSpPr/>
            <p:nvPr/>
          </p:nvSpPr>
          <p:spPr>
            <a:xfrm rot="5400000">
              <a:off x="15901669" y="5626318"/>
              <a:ext cx="2857500" cy="2463362"/>
            </a:xfrm>
            <a:prstGeom prst="hexagon">
              <a:avLst/>
            </a:prstGeom>
            <a:solidFill>
              <a:srgbClr val="C9FB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nsarada Favorit Medium"/>
                <a:ea typeface="Ansarada Favorit Medium"/>
                <a:cs typeface="Ansarada Favorit Medium"/>
                <a:sym typeface="Ansarada Favorit Medium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466C01F-45C2-675D-88C1-3C95850C8331}"/>
                </a:ext>
              </a:extLst>
            </p:cNvPr>
            <p:cNvGrpSpPr/>
            <p:nvPr/>
          </p:nvGrpSpPr>
          <p:grpSpPr>
            <a:xfrm>
              <a:off x="14867057" y="3234157"/>
              <a:ext cx="2463362" cy="2857500"/>
              <a:chOff x="11219560" y="5429249"/>
              <a:chExt cx="2463362" cy="2857500"/>
            </a:xfrm>
          </p:grpSpPr>
          <p:sp>
            <p:nvSpPr>
              <p:cNvPr id="19" name="Hexagon 18">
                <a:extLst>
                  <a:ext uri="{FF2B5EF4-FFF2-40B4-BE49-F238E27FC236}">
                    <a16:creationId xmlns:a16="http://schemas.microsoft.com/office/drawing/2014/main" id="{0752EAD7-EC3A-CB0E-1879-A5D2C80F9F22}"/>
                  </a:ext>
                </a:extLst>
              </p:cNvPr>
              <p:cNvSpPr/>
              <p:nvPr/>
            </p:nvSpPr>
            <p:spPr>
              <a:xfrm rot="5400000">
                <a:off x="11022491" y="5626318"/>
                <a:ext cx="2857500" cy="2463362"/>
              </a:xfrm>
              <a:prstGeom prst="hexagon">
                <a:avLst/>
              </a:prstGeom>
              <a:solidFill>
                <a:srgbClr val="C9FB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nsarada Favorit Medium"/>
                  <a:ea typeface="Ansarada Favorit Medium"/>
                  <a:cs typeface="Ansarada Favorit Medium"/>
                  <a:sym typeface="Ansarada Favorit Medium"/>
                </a:endParaRPr>
              </a:p>
            </p:txBody>
          </p:sp>
          <p:sp>
            <p:nvSpPr>
              <p:cNvPr id="20" name="Hexagon 19">
                <a:extLst>
                  <a:ext uri="{FF2B5EF4-FFF2-40B4-BE49-F238E27FC236}">
                    <a16:creationId xmlns:a16="http://schemas.microsoft.com/office/drawing/2014/main" id="{5D3ABC49-ECCE-CBFF-6EE4-F23F96BD5318}"/>
                  </a:ext>
                </a:extLst>
              </p:cNvPr>
              <p:cNvSpPr/>
              <p:nvPr/>
            </p:nvSpPr>
            <p:spPr>
              <a:xfrm rot="5400000">
                <a:off x="11094609" y="5688489"/>
                <a:ext cx="2713264" cy="2339021"/>
              </a:xfrm>
              <a:prstGeom prst="hexagon">
                <a:avLst/>
              </a:prstGeom>
              <a:solidFill>
                <a:srgbClr val="56CDA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nsarada Favorit Medium"/>
                  <a:ea typeface="Ansarada Favorit Medium"/>
                  <a:cs typeface="Ansarada Favorit Medium"/>
                  <a:sym typeface="Ansarada Favorit Medium"/>
                </a:endParaRPr>
              </a:p>
            </p:txBody>
          </p:sp>
        </p:grp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91FB4DEA-FB37-2780-7622-35E81F449368}"/>
                </a:ext>
              </a:extLst>
            </p:cNvPr>
            <p:cNvSpPr/>
            <p:nvPr/>
          </p:nvSpPr>
          <p:spPr>
            <a:xfrm rot="5400000">
              <a:off x="12285257" y="7821410"/>
              <a:ext cx="2857500" cy="2463362"/>
            </a:xfrm>
            <a:prstGeom prst="hexagon">
              <a:avLst/>
            </a:prstGeom>
            <a:solidFill>
              <a:srgbClr val="C9FB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nsarada Favorit Medium"/>
                <a:ea typeface="Ansarada Favorit Medium"/>
                <a:cs typeface="Ansarada Favorit Medium"/>
                <a:sym typeface="Ansarada Favorit Medium"/>
              </a:endParaRPr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1FD5E5F0-28A6-9DB2-6F48-07014440E697}"/>
                </a:ext>
              </a:extLst>
            </p:cNvPr>
            <p:cNvSpPr/>
            <p:nvPr/>
          </p:nvSpPr>
          <p:spPr>
            <a:xfrm rot="5400000">
              <a:off x="12270633" y="3431226"/>
              <a:ext cx="2857500" cy="2463362"/>
            </a:xfrm>
            <a:prstGeom prst="hexagon">
              <a:avLst/>
            </a:prstGeom>
            <a:solidFill>
              <a:srgbClr val="C9FB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nsarada Favorit Medium"/>
                <a:ea typeface="Ansarada Favorit Medium"/>
                <a:cs typeface="Ansarada Favorit Medium"/>
                <a:sym typeface="Ansarada Favorit Medium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4EC973A-8170-4A05-A225-51C586107641}"/>
                </a:ext>
              </a:extLst>
            </p:cNvPr>
            <p:cNvGrpSpPr/>
            <p:nvPr/>
          </p:nvGrpSpPr>
          <p:grpSpPr>
            <a:xfrm>
              <a:off x="11250645" y="5429249"/>
              <a:ext cx="2463362" cy="2857500"/>
              <a:chOff x="11219560" y="5429249"/>
              <a:chExt cx="2463362" cy="2857500"/>
            </a:xfrm>
          </p:grpSpPr>
          <p:sp>
            <p:nvSpPr>
              <p:cNvPr id="17" name="Hexagon 16">
                <a:extLst>
                  <a:ext uri="{FF2B5EF4-FFF2-40B4-BE49-F238E27FC236}">
                    <a16:creationId xmlns:a16="http://schemas.microsoft.com/office/drawing/2014/main" id="{0AB498A2-0301-E9FE-10A0-D0A348CFF4F6}"/>
                  </a:ext>
                </a:extLst>
              </p:cNvPr>
              <p:cNvSpPr/>
              <p:nvPr/>
            </p:nvSpPr>
            <p:spPr>
              <a:xfrm rot="5400000">
                <a:off x="11022491" y="5626318"/>
                <a:ext cx="2857500" cy="2463362"/>
              </a:xfrm>
              <a:prstGeom prst="hexagon">
                <a:avLst/>
              </a:prstGeom>
              <a:solidFill>
                <a:srgbClr val="C9FB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nsarada Favorit Medium"/>
                  <a:ea typeface="Ansarada Favorit Medium"/>
                  <a:cs typeface="Ansarada Favorit Medium"/>
                  <a:sym typeface="Ansarada Favorit Medium"/>
                </a:endParaRPr>
              </a:p>
            </p:txBody>
          </p:sp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5800B44A-2927-765E-973D-268D7C53A514}"/>
                  </a:ext>
                </a:extLst>
              </p:cNvPr>
              <p:cNvSpPr/>
              <p:nvPr/>
            </p:nvSpPr>
            <p:spPr>
              <a:xfrm rot="5400000">
                <a:off x="11094609" y="5688489"/>
                <a:ext cx="2713264" cy="2339021"/>
              </a:xfrm>
              <a:prstGeom prst="hexagon">
                <a:avLst/>
              </a:prstGeom>
              <a:solidFill>
                <a:srgbClr val="56CDA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nsarada Favorit Medium"/>
                  <a:ea typeface="Ansarada Favorit Medium"/>
                  <a:cs typeface="Ansarada Favorit Medium"/>
                  <a:sym typeface="Ansarada Favorit Medium"/>
                </a:endParaRPr>
              </a:p>
            </p:txBody>
          </p:sp>
        </p:grpSp>
        <p:pic>
          <p:nvPicPr>
            <p:cNvPr id="16" name="Picture 2" descr="A white letter on a green cube&#10;&#10;Description automatically generated">
              <a:extLst>
                <a:ext uri="{FF2B5EF4-FFF2-40B4-BE49-F238E27FC236}">
                  <a16:creationId xmlns:a16="http://schemas.microsoft.com/office/drawing/2014/main" id="{D677E281-4BB9-89CD-28E4-47B9B825D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20752" y="5313909"/>
              <a:ext cx="2635248" cy="3088181"/>
            </a:xfrm>
            <a:prstGeom prst="rect">
              <a:avLst/>
            </a:prstGeom>
          </p:spPr>
        </p:pic>
      </p:grpSp>
      <p:pic>
        <p:nvPicPr>
          <p:cNvPr id="23" name="Picture 5" descr="A blue circle with a red triangle in the middle&#10;&#10;Description automatically generated">
            <a:extLst>
              <a:ext uri="{FF2B5EF4-FFF2-40B4-BE49-F238E27FC236}">
                <a16:creationId xmlns:a16="http://schemas.microsoft.com/office/drawing/2014/main" id="{1D12D114-1283-EC89-C4A8-9E06A325B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81243" y="632122"/>
            <a:ext cx="2842846" cy="286238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C59917B-2EEA-D4A3-1206-A8E1A400CFFD}"/>
              </a:ext>
            </a:extLst>
          </p:cNvPr>
          <p:cNvSpPr/>
          <p:nvPr/>
        </p:nvSpPr>
        <p:spPr>
          <a:xfrm>
            <a:off x="4298642" y="0"/>
            <a:ext cx="20127738" cy="14069958"/>
          </a:xfrm>
          <a:prstGeom prst="rect">
            <a:avLst/>
          </a:prstGeom>
          <a:solidFill>
            <a:schemeClr val="tx2">
              <a:lumMod val="10000"/>
              <a:alpha val="5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nsarada Favorit Medium"/>
              <a:ea typeface="Ansarada Favorit Medium"/>
              <a:cs typeface="Ansarada Favorit Medium"/>
              <a:sym typeface="Ansarada Favorit Medium"/>
            </a:endParaRPr>
          </a:p>
        </p:txBody>
      </p:sp>
      <p:sp>
        <p:nvSpPr>
          <p:cNvPr id="537" name="APIs"/>
          <p:cNvSpPr txBox="1">
            <a:spLocks noGrp="1"/>
          </p:cNvSpPr>
          <p:nvPr>
            <p:ph type="body" idx="21"/>
          </p:nvPr>
        </p:nvSpPr>
        <p:spPr>
          <a:xfrm>
            <a:off x="4828421" y="2774482"/>
            <a:ext cx="15852821" cy="659470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635000" lvl="1" indent="0">
              <a:spcBef>
                <a:spcPts val="1400"/>
              </a:spcBef>
              <a:buSzTx/>
              <a:buNone/>
              <a:defRPr sz="100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Container-Optimized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: build for container-centric applications.</a:t>
            </a:r>
          </a:p>
          <a:p>
            <a:pPr marL="635000" lvl="1" indent="0">
              <a:spcBef>
                <a:spcPts val="1400"/>
              </a:spcBef>
              <a:buSzTx/>
              <a:buNone/>
              <a:defRPr sz="100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Automatic Updates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: valuable for maintaining the security and stability of your containerized workloads.</a:t>
            </a:r>
          </a:p>
          <a:p>
            <a:pPr marL="635000" lvl="1" indent="0">
              <a:spcBef>
                <a:spcPts val="1400"/>
              </a:spcBef>
              <a:buSzTx/>
              <a:buNone/>
              <a:defRPr sz="100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Enhanced Security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: read-only root file system.</a:t>
            </a:r>
          </a:p>
          <a:p>
            <a:pPr marL="635000" lvl="1" indent="0">
              <a:spcBef>
                <a:spcPts val="1400"/>
              </a:spcBef>
              <a:buSzTx/>
              <a:buNone/>
              <a:defRPr sz="100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Immutable Infrastructure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: eliminate configuration drift and ensures that each deployment is consistent and identical.</a:t>
            </a:r>
          </a:p>
          <a:p>
            <a:pPr marL="635000" lvl="1" indent="0" algn="just">
              <a:spcBef>
                <a:spcPts val="1400"/>
              </a:spcBef>
              <a:buSzTx/>
              <a:buNone/>
              <a:defRPr sz="100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Kubernetes Support</a:t>
            </a:r>
          </a:p>
          <a:p>
            <a:pPr marL="635000" lvl="1" indent="0" algn="just">
              <a:spcBef>
                <a:spcPts val="1400"/>
              </a:spcBef>
              <a:buSzTx/>
              <a:buNone/>
              <a:defRPr sz="10000">
                <a:solidFill>
                  <a:srgbClr val="07070C"/>
                </a:solidFill>
                <a:latin typeface="Ansarada Favorit Regular"/>
                <a:ea typeface="Ansarada Favorit Regular"/>
                <a:cs typeface="Ansarada Favorit Regular"/>
                <a:sym typeface="Ansarada Favorit Regular"/>
              </a:defRPr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Provisioning automation 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via Ignition</a:t>
            </a:r>
          </a:p>
        </p:txBody>
      </p:sp>
      <p:sp>
        <p:nvSpPr>
          <p:cNvPr id="538" name="01. Dash API Users’ login activity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400" dirty="0">
                <a:solidFill>
                  <a:schemeClr val="bg1">
                    <a:lumMod val="95000"/>
                  </a:schemeClr>
                </a:solidFill>
                <a:latin typeface="Ansarada Favorit Medium"/>
              </a:rPr>
              <a:t>01. </a:t>
            </a:r>
            <a:r>
              <a:rPr lang="en-US" sz="3400" dirty="0">
                <a:solidFill>
                  <a:schemeClr val="bg1">
                    <a:lumMod val="95000"/>
                  </a:schemeClr>
                </a:solidFill>
                <a:latin typeface="Ansarada Favorit Medium"/>
              </a:rPr>
              <a:t>Fedora core </a:t>
            </a:r>
            <a:r>
              <a:rPr lang="en-US" sz="3400" dirty="0" err="1">
                <a:solidFill>
                  <a:schemeClr val="bg1">
                    <a:lumMod val="95000"/>
                  </a:schemeClr>
                </a:solidFill>
                <a:latin typeface="Ansarada Favorit Medium"/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3687774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ED10AD9E-0424-8FCA-A63F-63EC4B957F0D}"/>
              </a:ext>
            </a:extLst>
          </p:cNvPr>
          <p:cNvSpPr/>
          <p:nvPr/>
        </p:nvSpPr>
        <p:spPr>
          <a:xfrm>
            <a:off x="-4403548" y="-7503705"/>
            <a:ext cx="33191096" cy="28613015"/>
          </a:xfrm>
          <a:prstGeom prst="hexagon">
            <a:avLst/>
          </a:prstGeom>
          <a:solidFill>
            <a:srgbClr val="C9FB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nsarada Favorit Medium"/>
              <a:ea typeface="Ansarada Favorit Medium"/>
              <a:cs typeface="Ansarada Favorit Medium"/>
              <a:sym typeface="Ansarada Favorit Medium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1CCAC3B-D046-B24A-8FCC-913B2EAF8DC2}"/>
              </a:ext>
            </a:extLst>
          </p:cNvPr>
          <p:cNvGrpSpPr/>
          <p:nvPr/>
        </p:nvGrpSpPr>
        <p:grpSpPr>
          <a:xfrm>
            <a:off x="7620560" y="3429420"/>
            <a:ext cx="9142879" cy="6857159"/>
            <a:chOff x="15121801" y="6464593"/>
            <a:chExt cx="8355389" cy="6266542"/>
          </a:xfrm>
        </p:grpSpPr>
        <p:pic>
          <p:nvPicPr>
            <p:cNvPr id="4" name="Picture 8" descr="A group of men in suits talking to a statue of a person&#10;&#10;Description automatically generated">
              <a:extLst>
                <a:ext uri="{FF2B5EF4-FFF2-40B4-BE49-F238E27FC236}">
                  <a16:creationId xmlns:a16="http://schemas.microsoft.com/office/drawing/2014/main" id="{EF0D5D08-D021-13A2-4AD5-9F733D850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21801" y="6464593"/>
              <a:ext cx="8355389" cy="626654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EE1BC4-C58E-C41D-D49A-BD5B5EDD3D8E}"/>
                </a:ext>
              </a:extLst>
            </p:cNvPr>
            <p:cNvSpPr txBox="1"/>
            <p:nvPr/>
          </p:nvSpPr>
          <p:spPr>
            <a:xfrm>
              <a:off x="18773599" y="9547422"/>
              <a:ext cx="2007027" cy="628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82550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3200" dirty="0" err="1">
                  <a:ea typeface="+mj-lt"/>
                  <a:cs typeface="+mj-lt"/>
                </a:rPr>
                <a:t>devops</a:t>
              </a:r>
              <a:endParaRPr lang="en-US" sz="32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3C010F-4BEB-A08E-97B0-2D2AA1FDFF19}"/>
                </a:ext>
              </a:extLst>
            </p:cNvPr>
            <p:cNvSpPr txBox="1"/>
            <p:nvPr/>
          </p:nvSpPr>
          <p:spPr>
            <a:xfrm>
              <a:off x="20970588" y="10663133"/>
              <a:ext cx="2441065" cy="11264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3200" dirty="0">
                  <a:ea typeface="+mj-lt"/>
                  <a:cs typeface="+mj-lt"/>
                </a:rPr>
                <a:t>Other </a:t>
              </a:r>
              <a:r>
                <a:rPr lang="en-US" sz="3200" dirty="0" err="1">
                  <a:ea typeface="+mj-lt"/>
                  <a:cs typeface="+mj-lt"/>
                </a:rPr>
                <a:t>devops</a:t>
              </a:r>
              <a:endParaRPr lang="en-US" sz="3200" dirty="0" err="1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6F48E84-0D4D-11BD-CAD2-21DE442C1066}"/>
                </a:ext>
              </a:extLst>
            </p:cNvPr>
            <p:cNvSpPr txBox="1"/>
            <p:nvPr/>
          </p:nvSpPr>
          <p:spPr>
            <a:xfrm>
              <a:off x="15127055" y="10646937"/>
              <a:ext cx="2441065" cy="628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3200" dirty="0">
                  <a:ea typeface="+mj-lt"/>
                  <a:cs typeface="+mj-lt"/>
                </a:rPr>
                <a:t>me</a:t>
              </a:r>
              <a:endParaRPr lang="en-US" sz="32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48992AB-FCB3-06CB-931C-0B03356A27A3}"/>
              </a:ext>
            </a:extLst>
          </p:cNvPr>
          <p:cNvSpPr txBox="1"/>
          <p:nvPr/>
        </p:nvSpPr>
        <p:spPr>
          <a:xfrm>
            <a:off x="5777211" y="553718"/>
            <a:ext cx="12829575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-319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nsarada Favorit Book"/>
              </a:rPr>
              <a:t>Container orchestration conversation</a:t>
            </a:r>
          </a:p>
        </p:txBody>
      </p:sp>
    </p:spTree>
    <p:extLst>
      <p:ext uri="{BB962C8B-B14F-4D97-AF65-F5344CB8AC3E}">
        <p14:creationId xmlns:p14="http://schemas.microsoft.com/office/powerpoint/2010/main" val="1429471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ED10AD9E-0424-8FCA-A63F-63EC4B957F0D}"/>
              </a:ext>
            </a:extLst>
          </p:cNvPr>
          <p:cNvSpPr/>
          <p:nvPr/>
        </p:nvSpPr>
        <p:spPr>
          <a:xfrm>
            <a:off x="-4403548" y="-7503705"/>
            <a:ext cx="33191096" cy="28613015"/>
          </a:xfrm>
          <a:prstGeom prst="hexagon">
            <a:avLst/>
          </a:prstGeom>
          <a:solidFill>
            <a:srgbClr val="C9FB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nsarada Favorit Medium"/>
              <a:ea typeface="Ansarada Favorit Medium"/>
              <a:cs typeface="Ansarada Favorit Medium"/>
              <a:sym typeface="Ansarada Favorit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8992AB-FCB3-06CB-931C-0B03356A27A3}"/>
              </a:ext>
            </a:extLst>
          </p:cNvPr>
          <p:cNvSpPr txBox="1"/>
          <p:nvPr/>
        </p:nvSpPr>
        <p:spPr>
          <a:xfrm>
            <a:off x="5777211" y="553718"/>
            <a:ext cx="12829575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-319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nsarada Favorit Book"/>
              </a:rPr>
              <a:t>Container orchestration conversation</a:t>
            </a:r>
          </a:p>
        </p:txBody>
      </p:sp>
      <p:pic>
        <p:nvPicPr>
          <p:cNvPr id="9" name="Picture 3" descr="A blue hexagon with a white wheel&#10;&#10;Description automatically generated">
            <a:extLst>
              <a:ext uri="{FF2B5EF4-FFF2-40B4-BE49-F238E27FC236}">
                <a16:creationId xmlns:a16="http://schemas.microsoft.com/office/drawing/2014/main" id="{53EA2CF4-6E85-764A-878D-BD3CB5040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257" y="4831065"/>
            <a:ext cx="4175486" cy="405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14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ED10AD9E-0424-8FCA-A63F-63EC4B957F0D}"/>
              </a:ext>
            </a:extLst>
          </p:cNvPr>
          <p:cNvSpPr/>
          <p:nvPr/>
        </p:nvSpPr>
        <p:spPr>
          <a:xfrm>
            <a:off x="-4403548" y="-7503705"/>
            <a:ext cx="33191096" cy="28613015"/>
          </a:xfrm>
          <a:prstGeom prst="hexagon">
            <a:avLst/>
          </a:prstGeom>
          <a:solidFill>
            <a:srgbClr val="C9FB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nsarada Favorit Medium"/>
              <a:ea typeface="Ansarada Favorit Medium"/>
              <a:cs typeface="Ansarada Favorit Medium"/>
              <a:sym typeface="Ansarada Favorit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8992AB-FCB3-06CB-931C-0B03356A27A3}"/>
              </a:ext>
            </a:extLst>
          </p:cNvPr>
          <p:cNvSpPr txBox="1"/>
          <p:nvPr/>
        </p:nvSpPr>
        <p:spPr>
          <a:xfrm>
            <a:off x="5777211" y="553718"/>
            <a:ext cx="12829575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-319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nsarada Favorit Book"/>
              </a:rPr>
              <a:t>Container orchestration conversation</a:t>
            </a:r>
          </a:p>
        </p:txBody>
      </p:sp>
      <p:pic>
        <p:nvPicPr>
          <p:cNvPr id="10" name="Picture 3" descr="A blue hexagon with a white wheel&#10;&#10;Description automatically generated">
            <a:extLst>
              <a:ext uri="{FF2B5EF4-FFF2-40B4-BE49-F238E27FC236}">
                <a16:creationId xmlns:a16="http://schemas.microsoft.com/office/drawing/2014/main" id="{BBE45739-6B37-BAB4-7743-DB96B73DB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618" y="4831065"/>
            <a:ext cx="4175486" cy="4053870"/>
          </a:xfrm>
          <a:prstGeom prst="rect">
            <a:avLst/>
          </a:prstGeom>
        </p:spPr>
      </p:pic>
      <p:pic>
        <p:nvPicPr>
          <p:cNvPr id="12" name="Picture 11" descr="A blue whale with a stack of boxes on top of it&#10;&#10;Description automatically generated">
            <a:extLst>
              <a:ext uri="{FF2B5EF4-FFF2-40B4-BE49-F238E27FC236}">
                <a16:creationId xmlns:a16="http://schemas.microsoft.com/office/drawing/2014/main" id="{01029CA6-2998-8EB8-60FE-F2291376A5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432" y="4192337"/>
            <a:ext cx="5298643" cy="522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7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ED10AD9E-0424-8FCA-A63F-63EC4B957F0D}"/>
              </a:ext>
            </a:extLst>
          </p:cNvPr>
          <p:cNvSpPr/>
          <p:nvPr/>
        </p:nvSpPr>
        <p:spPr>
          <a:xfrm>
            <a:off x="-4403548" y="-7503705"/>
            <a:ext cx="33191096" cy="28613015"/>
          </a:xfrm>
          <a:prstGeom prst="hexagon">
            <a:avLst/>
          </a:prstGeom>
          <a:solidFill>
            <a:srgbClr val="C9FB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nsarada Favorit Medium"/>
              <a:ea typeface="Ansarada Favorit Medium"/>
              <a:cs typeface="Ansarada Favorit Medium"/>
              <a:sym typeface="Ansarada Favorit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8992AB-FCB3-06CB-931C-0B03356A27A3}"/>
              </a:ext>
            </a:extLst>
          </p:cNvPr>
          <p:cNvSpPr txBox="1"/>
          <p:nvPr/>
        </p:nvSpPr>
        <p:spPr>
          <a:xfrm>
            <a:off x="5777211" y="553718"/>
            <a:ext cx="12829575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-319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nsarada Favorit Book"/>
              </a:rPr>
              <a:t>Container orchestration conversation</a:t>
            </a:r>
          </a:p>
        </p:txBody>
      </p:sp>
      <p:pic>
        <p:nvPicPr>
          <p:cNvPr id="10" name="Picture 3" descr="A blue hexagon with a white wheel&#10;&#10;Description automatically generated">
            <a:extLst>
              <a:ext uri="{FF2B5EF4-FFF2-40B4-BE49-F238E27FC236}">
                <a16:creationId xmlns:a16="http://schemas.microsoft.com/office/drawing/2014/main" id="{BBE45739-6B37-BAB4-7743-DB96B73DB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468" y="4831065"/>
            <a:ext cx="4175486" cy="4053870"/>
          </a:xfrm>
          <a:prstGeom prst="rect">
            <a:avLst/>
          </a:prstGeom>
        </p:spPr>
      </p:pic>
      <p:pic>
        <p:nvPicPr>
          <p:cNvPr id="12" name="Picture 11" descr="A blue whale with a stack of boxes on top of it&#10;&#10;Description automatically generated">
            <a:extLst>
              <a:ext uri="{FF2B5EF4-FFF2-40B4-BE49-F238E27FC236}">
                <a16:creationId xmlns:a16="http://schemas.microsoft.com/office/drawing/2014/main" id="{01029CA6-2998-8EB8-60FE-F2291376A5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282" y="4192337"/>
            <a:ext cx="5298643" cy="5220930"/>
          </a:xfrm>
          <a:prstGeom prst="rect">
            <a:avLst/>
          </a:prstGeom>
        </p:spPr>
      </p:pic>
      <p:pic>
        <p:nvPicPr>
          <p:cNvPr id="4" name="Picture 3" descr="A red circle with black background&#10;&#10;Description automatically generated">
            <a:extLst>
              <a:ext uri="{FF2B5EF4-FFF2-40B4-BE49-F238E27FC236}">
                <a16:creationId xmlns:a16="http://schemas.microsoft.com/office/drawing/2014/main" id="{DC330F35-FCEB-CE8C-23F6-FA12222371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8925" y="3799937"/>
            <a:ext cx="8871743" cy="611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2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DF806025-508F-657E-CA8B-E3BE1639A0F3}"/>
              </a:ext>
            </a:extLst>
          </p:cNvPr>
          <p:cNvSpPr/>
          <p:nvPr/>
        </p:nvSpPr>
        <p:spPr>
          <a:xfrm>
            <a:off x="-4403548" y="-7503705"/>
            <a:ext cx="33191096" cy="28613015"/>
          </a:xfrm>
          <a:prstGeom prst="hexagon">
            <a:avLst/>
          </a:prstGeom>
          <a:solidFill>
            <a:srgbClr val="C9FB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nsarada Favorit Medium"/>
              <a:ea typeface="Ansarada Favorit Medium"/>
              <a:cs typeface="Ansarada Favorit Medium"/>
              <a:sym typeface="Ansarada Favorit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57329-FBBF-216F-34BD-6DA491B6A6BA}"/>
              </a:ext>
            </a:extLst>
          </p:cNvPr>
          <p:cNvSpPr txBox="1"/>
          <p:nvPr/>
        </p:nvSpPr>
        <p:spPr>
          <a:xfrm>
            <a:off x="5777211" y="553718"/>
            <a:ext cx="12829575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-319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nsarada Favorit Book"/>
              </a:rPr>
              <a:t>Container orchestration conversation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7045F9-73C7-C236-7036-5FE50A5B5A7D}"/>
              </a:ext>
            </a:extLst>
          </p:cNvPr>
          <p:cNvCxnSpPr>
            <a:cxnSpLocks/>
          </p:cNvCxnSpPr>
          <p:nvPr/>
        </p:nvCxnSpPr>
        <p:spPr>
          <a:xfrm>
            <a:off x="-1905000" y="-38609"/>
            <a:ext cx="0" cy="20307809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" name="Picture 4" descr="A green hexagon with a black letter n&#10;&#10;Description automatically generated">
            <a:extLst>
              <a:ext uri="{FF2B5EF4-FFF2-40B4-BE49-F238E27FC236}">
                <a16:creationId xmlns:a16="http://schemas.microsoft.com/office/drawing/2014/main" id="{15E93B5A-512D-2C1D-FF5B-ED29ECA3D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236" y="2844592"/>
            <a:ext cx="8609523" cy="859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14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nsarada Favorit Book"/>
        <a:ea typeface="Ansarada Favorit Book"/>
        <a:cs typeface="Ansarada Favorit Book"/>
      </a:majorFont>
      <a:minorFont>
        <a:latin typeface="Ansarada Favorit Light"/>
        <a:ea typeface="Ansarada Favorit Light"/>
        <a:cs typeface="Ansarada Favorit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nsarada Favorit Medium"/>
            <a:ea typeface="Ansarada Favorit Medium"/>
            <a:cs typeface="Ansarada Favorit Medium"/>
            <a:sym typeface="Ansarada Favori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0" b="0" i="0" u="none" strike="noStrike" cap="none" spc="-319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nsarada Favorit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nsarada Favorit Book"/>
        <a:ea typeface="Ansarada Favorit Book"/>
        <a:cs typeface="Ansarada Favorit Book"/>
      </a:majorFont>
      <a:minorFont>
        <a:latin typeface="Ansarada Favorit Light"/>
        <a:ea typeface="Ansarada Favorit Light"/>
        <a:cs typeface="Ansarada Favorit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nsarada Favorit Medium"/>
            <a:ea typeface="Ansarada Favorit Medium"/>
            <a:cs typeface="Ansarada Favorit Medium"/>
            <a:sym typeface="Ansarada Favori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0" b="0" i="0" u="none" strike="noStrike" cap="none" spc="-319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nsarada Favorit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886</Words>
  <Application>Microsoft Office PowerPoint</Application>
  <PresentationFormat>Custom</PresentationFormat>
  <Paragraphs>87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Ansarada Favorit Bold</vt:lpstr>
      <vt:lpstr>Ansarada Favorit Book</vt:lpstr>
      <vt:lpstr>Ansarada Favorit Light</vt:lpstr>
      <vt:lpstr>Ansarada Favorit Medium</vt:lpstr>
      <vt:lpstr>Ansarada Favorit Regular</vt:lpstr>
      <vt:lpstr>Arial</vt:lpstr>
      <vt:lpstr>Helvetica</vt:lpstr>
      <vt:lpstr>Helvetica Neue</vt:lpstr>
      <vt:lpstr>Helvetica Neue Light</vt:lpstr>
      <vt:lpstr>Helvetica Neue Medium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Nguyen</dc:creator>
  <cp:lastModifiedBy>Eugene Nguyen</cp:lastModifiedBy>
  <cp:revision>431</cp:revision>
  <dcterms:modified xsi:type="dcterms:W3CDTF">2023-07-29T15:40:41Z</dcterms:modified>
</cp:coreProperties>
</file>