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5" r:id="rId3"/>
    <p:sldId id="264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9687C7-A785-436F-B4BC-7AB53E60B301}" v="1" dt="2023-09-18T20:34:3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land, Justin M." userId="b5862275-34c1-4ceb-8adb-eb4eeb440758" providerId="ADAL" clId="{94C36F30-ECCF-41E8-B279-39F476BEE07B}"/>
    <pc:docChg chg="undo custSel modSld">
      <pc:chgData name="Hartland, Justin M." userId="b5862275-34c1-4ceb-8adb-eb4eeb440758" providerId="ADAL" clId="{94C36F30-ECCF-41E8-B279-39F476BEE07B}" dt="2023-09-12T20:50:51.572" v="38" actId="20577"/>
      <pc:docMkLst>
        <pc:docMk/>
      </pc:docMkLst>
      <pc:sldChg chg="addSp delSp modSp mod">
        <pc:chgData name="Hartland, Justin M." userId="b5862275-34c1-4ceb-8adb-eb4eeb440758" providerId="ADAL" clId="{94C36F30-ECCF-41E8-B279-39F476BEE07B}" dt="2023-09-12T20:50:51.572" v="38" actId="20577"/>
        <pc:sldMkLst>
          <pc:docMk/>
          <pc:sldMk cId="0" sldId="257"/>
        </pc:sldMkLst>
        <pc:spChg chg="mod">
          <ac:chgData name="Hartland, Justin M." userId="b5862275-34c1-4ceb-8adb-eb4eeb440758" providerId="ADAL" clId="{94C36F30-ECCF-41E8-B279-39F476BEE07B}" dt="2023-09-12T20:50:51.261" v="37" actId="20577"/>
          <ac:spMkLst>
            <pc:docMk/>
            <pc:sldMk cId="0" sldId="257"/>
            <ac:spMk id="54" creationId="{00000000-0000-0000-0000-000000000000}"/>
          </ac:spMkLst>
        </pc:spChg>
        <pc:spChg chg="add del mod">
          <ac:chgData name="Hartland, Justin M." userId="b5862275-34c1-4ceb-8adb-eb4eeb440758" providerId="ADAL" clId="{94C36F30-ECCF-41E8-B279-39F476BEE07B}" dt="2023-09-12T20:50:51.572" v="38" actId="20577"/>
          <ac:spMkLst>
            <pc:docMk/>
            <pc:sldMk cId="0" sldId="257"/>
            <ac:spMk id="55" creationId="{00000000-0000-0000-0000-000000000000}"/>
          </ac:spMkLst>
        </pc:spChg>
      </pc:sldChg>
      <pc:sldChg chg="addSp delSp modSp mod">
        <pc:chgData name="Hartland, Justin M." userId="b5862275-34c1-4ceb-8adb-eb4eeb440758" providerId="ADAL" clId="{94C36F30-ECCF-41E8-B279-39F476BEE07B}" dt="2023-09-12T20:50:45.854" v="30" actId="478"/>
        <pc:sldMkLst>
          <pc:docMk/>
          <pc:sldMk cId="3106790120" sldId="258"/>
        </pc:sldMkLst>
        <pc:spChg chg="add del">
          <ac:chgData name="Hartland, Justin M." userId="b5862275-34c1-4ceb-8adb-eb4eeb440758" providerId="ADAL" clId="{94C36F30-ECCF-41E8-B279-39F476BEE07B}" dt="2023-09-12T20:50:45.528" v="29" actId="478"/>
          <ac:spMkLst>
            <pc:docMk/>
            <pc:sldMk cId="3106790120" sldId="258"/>
            <ac:spMk id="2" creationId="{CA6B9254-75C2-95F5-C358-044B6A911F17}"/>
          </ac:spMkLst>
        </pc:spChg>
        <pc:spChg chg="add del mod">
          <ac:chgData name="Hartland, Justin M." userId="b5862275-34c1-4ceb-8adb-eb4eeb440758" providerId="ADAL" clId="{94C36F30-ECCF-41E8-B279-39F476BEE07B}" dt="2023-09-12T20:50:45.528" v="29" actId="478"/>
          <ac:spMkLst>
            <pc:docMk/>
            <pc:sldMk cId="3106790120" sldId="258"/>
            <ac:spMk id="5" creationId="{700282AB-9B86-F7E9-7A70-7520508234C4}"/>
          </ac:spMkLst>
        </pc:spChg>
        <pc:picChg chg="add del">
          <ac:chgData name="Hartland, Justin M." userId="b5862275-34c1-4ceb-8adb-eb4eeb440758" providerId="ADAL" clId="{94C36F30-ECCF-41E8-B279-39F476BEE07B}" dt="2023-09-12T20:50:45.854" v="30" actId="478"/>
          <ac:picMkLst>
            <pc:docMk/>
            <pc:sldMk cId="3106790120" sldId="258"/>
            <ac:picMk id="4" creationId="{F30CAB5F-3D28-FFDC-75E9-380AF1F1F423}"/>
          </ac:picMkLst>
        </pc:picChg>
      </pc:sldChg>
    </pc:docChg>
  </pc:docChgLst>
  <pc:docChgLst>
    <pc:chgData name="Hartland, Justin M." userId="b5862275-34c1-4ceb-8adb-eb4eeb440758" providerId="ADAL" clId="{3337B12A-199E-49A9-9125-07F873BDE6CD}"/>
    <pc:docChg chg="undo custSel addSld delSld modSld sldOrd">
      <pc:chgData name="Hartland, Justin M." userId="b5862275-34c1-4ceb-8adb-eb4eeb440758" providerId="ADAL" clId="{3337B12A-199E-49A9-9125-07F873BDE6CD}" dt="2023-09-12T22:45:11.143" v="2960" actId="20577"/>
      <pc:docMkLst>
        <pc:docMk/>
      </pc:docMkLst>
      <pc:sldChg chg="addSp delSp modSp mod">
        <pc:chgData name="Hartland, Justin M." userId="b5862275-34c1-4ceb-8adb-eb4eeb440758" providerId="ADAL" clId="{3337B12A-199E-49A9-9125-07F873BDE6CD}" dt="2023-09-12T21:38:45.410" v="2414" actId="478"/>
        <pc:sldMkLst>
          <pc:docMk/>
          <pc:sldMk cId="0" sldId="257"/>
        </pc:sldMkLst>
        <pc:spChg chg="add del mod">
          <ac:chgData name="Hartland, Justin M." userId="b5862275-34c1-4ceb-8adb-eb4eeb440758" providerId="ADAL" clId="{3337B12A-199E-49A9-9125-07F873BDE6CD}" dt="2023-09-12T21:38:45.410" v="2414" actId="478"/>
          <ac:spMkLst>
            <pc:docMk/>
            <pc:sldMk cId="0" sldId="257"/>
            <ac:spMk id="3" creationId="{9ADF94A5-10D8-B56F-51A1-54E3DD2D1E61}"/>
          </ac:spMkLst>
        </pc:spChg>
        <pc:spChg chg="mod">
          <ac:chgData name="Hartland, Justin M." userId="b5862275-34c1-4ceb-8adb-eb4eeb440758" providerId="ADAL" clId="{3337B12A-199E-49A9-9125-07F873BDE6CD}" dt="2023-09-12T20:51:29.330" v="26" actId="20577"/>
          <ac:spMkLst>
            <pc:docMk/>
            <pc:sldMk cId="0" sldId="257"/>
            <ac:spMk id="54" creationId="{00000000-0000-0000-0000-000000000000}"/>
          </ac:spMkLst>
        </pc:spChg>
        <pc:spChg chg="del">
          <ac:chgData name="Hartland, Justin M." userId="b5862275-34c1-4ceb-8adb-eb4eeb440758" providerId="ADAL" clId="{3337B12A-199E-49A9-9125-07F873BDE6CD}" dt="2023-09-12T20:51:23.062" v="0" actId="478"/>
          <ac:spMkLst>
            <pc:docMk/>
            <pc:sldMk cId="0" sldId="257"/>
            <ac:spMk id="55" creationId="{00000000-0000-0000-0000-000000000000}"/>
          </ac:spMkLst>
        </pc:spChg>
      </pc:sldChg>
      <pc:sldChg chg="addSp delSp modSp del mod">
        <pc:chgData name="Hartland, Justin M." userId="b5862275-34c1-4ceb-8adb-eb4eeb440758" providerId="ADAL" clId="{3337B12A-199E-49A9-9125-07F873BDE6CD}" dt="2023-09-12T21:35:02.210" v="2027" actId="47"/>
        <pc:sldMkLst>
          <pc:docMk/>
          <pc:sldMk cId="3106790120" sldId="258"/>
        </pc:sldMkLst>
        <pc:spChg chg="del">
          <ac:chgData name="Hartland, Justin M." userId="b5862275-34c1-4ceb-8adb-eb4eeb440758" providerId="ADAL" clId="{3337B12A-199E-49A9-9125-07F873BDE6CD}" dt="2023-09-12T20:51:34.556" v="28" actId="478"/>
          <ac:spMkLst>
            <pc:docMk/>
            <pc:sldMk cId="3106790120" sldId="258"/>
            <ac:spMk id="2" creationId="{CA6B9254-75C2-95F5-C358-044B6A911F17}"/>
          </ac:spMkLst>
        </pc:spChg>
        <pc:spChg chg="add mod">
          <ac:chgData name="Hartland, Justin M." userId="b5862275-34c1-4ceb-8adb-eb4eeb440758" providerId="ADAL" clId="{3337B12A-199E-49A9-9125-07F873BDE6CD}" dt="2023-09-12T20:57:56.378" v="787" actId="207"/>
          <ac:spMkLst>
            <pc:docMk/>
            <pc:sldMk cId="3106790120" sldId="258"/>
            <ac:spMk id="5" creationId="{F6801F18-D708-5DF0-7AB1-373E45521C39}"/>
          </ac:spMkLst>
        </pc:spChg>
        <pc:spChg chg="add mod">
          <ac:chgData name="Hartland, Justin M." userId="b5862275-34c1-4ceb-8adb-eb4eeb440758" providerId="ADAL" clId="{3337B12A-199E-49A9-9125-07F873BDE6CD}" dt="2023-09-12T20:54:29.071" v="300" actId="2711"/>
          <ac:spMkLst>
            <pc:docMk/>
            <pc:sldMk cId="3106790120" sldId="258"/>
            <ac:spMk id="7" creationId="{A83DF323-4A87-D34D-9A08-ED59315F04DF}"/>
          </ac:spMkLst>
        </pc:spChg>
        <pc:spChg chg="del">
          <ac:chgData name="Hartland, Justin M." userId="b5862275-34c1-4ceb-8adb-eb4eeb440758" providerId="ADAL" clId="{3337B12A-199E-49A9-9125-07F873BDE6CD}" dt="2023-09-12T20:51:36.089" v="29" actId="478"/>
          <ac:spMkLst>
            <pc:docMk/>
            <pc:sldMk cId="3106790120" sldId="258"/>
            <ac:spMk id="8" creationId="{CA0D21AB-4386-A77C-6786-2283644D479A}"/>
          </ac:spMkLst>
        </pc:spChg>
        <pc:picChg chg="del">
          <ac:chgData name="Hartland, Justin M." userId="b5862275-34c1-4ceb-8adb-eb4eeb440758" providerId="ADAL" clId="{3337B12A-199E-49A9-9125-07F873BDE6CD}" dt="2023-09-12T20:51:32.751" v="27" actId="478"/>
          <ac:picMkLst>
            <pc:docMk/>
            <pc:sldMk cId="3106790120" sldId="258"/>
            <ac:picMk id="4" creationId="{F30CAB5F-3D28-FFDC-75E9-380AF1F1F423}"/>
          </ac:picMkLst>
        </pc:picChg>
      </pc:sldChg>
      <pc:sldChg chg="addSp delSp modSp del mod">
        <pc:chgData name="Hartland, Justin M." userId="b5862275-34c1-4ceb-8adb-eb4eeb440758" providerId="ADAL" clId="{3337B12A-199E-49A9-9125-07F873BDE6CD}" dt="2023-09-12T20:54:33.478" v="303" actId="47"/>
        <pc:sldMkLst>
          <pc:docMk/>
          <pc:sldMk cId="2607704079" sldId="259"/>
        </pc:sldMkLst>
        <pc:spChg chg="del">
          <ac:chgData name="Hartland, Justin M." userId="b5862275-34c1-4ceb-8adb-eb4eeb440758" providerId="ADAL" clId="{3337B12A-199E-49A9-9125-07F873BDE6CD}" dt="2023-09-12T20:54:00.187" v="295" actId="478"/>
          <ac:spMkLst>
            <pc:docMk/>
            <pc:sldMk cId="2607704079" sldId="259"/>
            <ac:spMk id="3" creationId="{3121D4CE-F82F-A657-225D-E3F8CCEDFC73}"/>
          </ac:spMkLst>
        </pc:spChg>
        <pc:spChg chg="add del mod">
          <ac:chgData name="Hartland, Justin M." userId="b5862275-34c1-4ceb-8adb-eb4eeb440758" providerId="ADAL" clId="{3337B12A-199E-49A9-9125-07F873BDE6CD}" dt="2023-09-12T20:54:02.254" v="296" actId="478"/>
          <ac:spMkLst>
            <pc:docMk/>
            <pc:sldMk cId="2607704079" sldId="259"/>
            <ac:spMk id="7" creationId="{7BAD167D-70F1-C4DA-7365-E42428AD9207}"/>
          </ac:spMkLst>
        </pc:spChg>
        <pc:picChg chg="del">
          <ac:chgData name="Hartland, Justin M." userId="b5862275-34c1-4ceb-8adb-eb4eeb440758" providerId="ADAL" clId="{3337B12A-199E-49A9-9125-07F873BDE6CD}" dt="2023-09-12T20:53:57.423" v="294" actId="478"/>
          <ac:picMkLst>
            <pc:docMk/>
            <pc:sldMk cId="2607704079" sldId="259"/>
            <ac:picMk id="4" creationId="{A67B204B-1826-6769-474D-5232E16E7C88}"/>
          </ac:picMkLst>
        </pc:picChg>
        <pc:picChg chg="del">
          <ac:chgData name="Hartland, Justin M." userId="b5862275-34c1-4ceb-8adb-eb4eeb440758" providerId="ADAL" clId="{3337B12A-199E-49A9-9125-07F873BDE6CD}" dt="2023-09-12T20:53:56.618" v="293" actId="478"/>
          <ac:picMkLst>
            <pc:docMk/>
            <pc:sldMk cId="2607704079" sldId="259"/>
            <ac:picMk id="6" creationId="{F920EE7C-9EED-4571-9959-ADADE4455D3C}"/>
          </ac:picMkLst>
        </pc:picChg>
      </pc:sldChg>
      <pc:sldChg chg="delSp modSp add mod setBg delDesignElem">
        <pc:chgData name="Hartland, Justin M." userId="b5862275-34c1-4ceb-8adb-eb4eeb440758" providerId="ADAL" clId="{3337B12A-199E-49A9-9125-07F873BDE6CD}" dt="2023-09-12T20:57:59.731" v="788" actId="207"/>
        <pc:sldMkLst>
          <pc:docMk/>
          <pc:sldMk cId="1432953220" sldId="260"/>
        </pc:sldMkLst>
        <pc:spChg chg="mod">
          <ac:chgData name="Hartland, Justin M." userId="b5862275-34c1-4ceb-8adb-eb4eeb440758" providerId="ADAL" clId="{3337B12A-199E-49A9-9125-07F873BDE6CD}" dt="2023-09-12T20:57:59.731" v="788" actId="207"/>
          <ac:spMkLst>
            <pc:docMk/>
            <pc:sldMk cId="1432953220" sldId="260"/>
            <ac:spMk id="5" creationId="{F6801F18-D708-5DF0-7AB1-373E45521C39}"/>
          </ac:spMkLst>
        </pc:spChg>
        <pc:spChg chg="mod">
          <ac:chgData name="Hartland, Justin M." userId="b5862275-34c1-4ceb-8adb-eb4eeb440758" providerId="ADAL" clId="{3337B12A-199E-49A9-9125-07F873BDE6CD}" dt="2023-09-12T20:57:39.163" v="786" actId="20577"/>
          <ac:spMkLst>
            <pc:docMk/>
            <pc:sldMk cId="1432953220" sldId="260"/>
            <ac:spMk id="7" creationId="{A83DF323-4A87-D34D-9A08-ED59315F04DF}"/>
          </ac:spMkLst>
        </pc:spChg>
        <pc:spChg chg="del">
          <ac:chgData name="Hartland, Justin M." userId="b5862275-34c1-4ceb-8adb-eb4eeb440758" providerId="ADAL" clId="{3337B12A-199E-49A9-9125-07F873BDE6CD}" dt="2023-09-12T20:54:32.107" v="302"/>
          <ac:spMkLst>
            <pc:docMk/>
            <pc:sldMk cId="1432953220" sldId="260"/>
            <ac:spMk id="34" creationId="{3346177D-ADC4-4968-B747-5CFCD390B5B9}"/>
          </ac:spMkLst>
        </pc:spChg>
        <pc:spChg chg="del">
          <ac:chgData name="Hartland, Justin M." userId="b5862275-34c1-4ceb-8adb-eb4eeb440758" providerId="ADAL" clId="{3337B12A-199E-49A9-9125-07F873BDE6CD}" dt="2023-09-12T20:54:32.107" v="302"/>
          <ac:spMkLst>
            <pc:docMk/>
            <pc:sldMk cId="1432953220" sldId="260"/>
            <ac:spMk id="35" creationId="{0844A943-BF79-4FEA-ABB1-3BD54D236606}"/>
          </ac:spMkLst>
        </pc:spChg>
        <pc:spChg chg="del">
          <ac:chgData name="Hartland, Justin M." userId="b5862275-34c1-4ceb-8adb-eb4eeb440758" providerId="ADAL" clId="{3337B12A-199E-49A9-9125-07F873BDE6CD}" dt="2023-09-12T20:54:32.107" v="302"/>
          <ac:spMkLst>
            <pc:docMk/>
            <pc:sldMk cId="1432953220" sldId="260"/>
            <ac:spMk id="36" creationId="{6437CC72-F4A8-4DC3-AFAB-D22C482C8100}"/>
          </ac:spMkLst>
        </pc:spChg>
      </pc:sldChg>
      <pc:sldChg chg="modSp add mod">
        <pc:chgData name="Hartland, Justin M." userId="b5862275-34c1-4ceb-8adb-eb4eeb440758" providerId="ADAL" clId="{3337B12A-199E-49A9-9125-07F873BDE6CD}" dt="2023-09-12T22:45:11.143" v="2960" actId="20577"/>
        <pc:sldMkLst>
          <pc:docMk/>
          <pc:sldMk cId="1351615675" sldId="261"/>
        </pc:sldMkLst>
        <pc:spChg chg="mod">
          <ac:chgData name="Hartland, Justin M." userId="b5862275-34c1-4ceb-8adb-eb4eeb440758" providerId="ADAL" clId="{3337B12A-199E-49A9-9125-07F873BDE6CD}" dt="2023-09-12T20:58:09.273" v="811" actId="20577"/>
          <ac:spMkLst>
            <pc:docMk/>
            <pc:sldMk cId="1351615675" sldId="261"/>
            <ac:spMk id="5" creationId="{F6801F18-D708-5DF0-7AB1-373E45521C39}"/>
          </ac:spMkLst>
        </pc:spChg>
        <pc:spChg chg="mod">
          <ac:chgData name="Hartland, Justin M." userId="b5862275-34c1-4ceb-8adb-eb4eeb440758" providerId="ADAL" clId="{3337B12A-199E-49A9-9125-07F873BDE6CD}" dt="2023-09-12T22:45:11.143" v="2960" actId="20577"/>
          <ac:spMkLst>
            <pc:docMk/>
            <pc:sldMk cId="1351615675" sldId="261"/>
            <ac:spMk id="7" creationId="{A83DF323-4A87-D34D-9A08-ED59315F04DF}"/>
          </ac:spMkLst>
        </pc:spChg>
      </pc:sldChg>
      <pc:sldChg chg="modSp add mod">
        <pc:chgData name="Hartland, Justin M." userId="b5862275-34c1-4ceb-8adb-eb4eeb440758" providerId="ADAL" clId="{3337B12A-199E-49A9-9125-07F873BDE6CD}" dt="2023-09-12T22:43:31.832" v="2908" actId="20577"/>
        <pc:sldMkLst>
          <pc:docMk/>
          <pc:sldMk cId="2773228378" sldId="262"/>
        </pc:sldMkLst>
        <pc:spChg chg="mod">
          <ac:chgData name="Hartland, Justin M." userId="b5862275-34c1-4ceb-8adb-eb4eeb440758" providerId="ADAL" clId="{3337B12A-199E-49A9-9125-07F873BDE6CD}" dt="2023-09-12T22:43:31.832" v="2908" actId="20577"/>
          <ac:spMkLst>
            <pc:docMk/>
            <pc:sldMk cId="2773228378" sldId="262"/>
            <ac:spMk id="7" creationId="{A83DF323-4A87-D34D-9A08-ED59315F04DF}"/>
          </ac:spMkLst>
        </pc:spChg>
      </pc:sldChg>
      <pc:sldChg chg="new del">
        <pc:chgData name="Hartland, Justin M." userId="b5862275-34c1-4ceb-8adb-eb4eeb440758" providerId="ADAL" clId="{3337B12A-199E-49A9-9125-07F873BDE6CD}" dt="2023-09-12T21:28:58.353" v="1592" actId="680"/>
        <pc:sldMkLst>
          <pc:docMk/>
          <pc:sldMk cId="2649125991" sldId="263"/>
        </pc:sldMkLst>
      </pc:sldChg>
      <pc:sldChg chg="modSp add mod">
        <pc:chgData name="Hartland, Justin M." userId="b5862275-34c1-4ceb-8adb-eb4eeb440758" providerId="ADAL" clId="{3337B12A-199E-49A9-9125-07F873BDE6CD}" dt="2023-09-12T21:49:33.546" v="2706" actId="5793"/>
        <pc:sldMkLst>
          <pc:docMk/>
          <pc:sldMk cId="4020104254" sldId="263"/>
        </pc:sldMkLst>
        <pc:spChg chg="mod">
          <ac:chgData name="Hartland, Justin M." userId="b5862275-34c1-4ceb-8adb-eb4eeb440758" providerId="ADAL" clId="{3337B12A-199E-49A9-9125-07F873BDE6CD}" dt="2023-09-12T21:49:33.546" v="2706" actId="5793"/>
          <ac:spMkLst>
            <pc:docMk/>
            <pc:sldMk cId="4020104254" sldId="263"/>
            <ac:spMk id="7" creationId="{A83DF323-4A87-D34D-9A08-ED59315F04DF}"/>
          </ac:spMkLst>
        </pc:spChg>
      </pc:sldChg>
      <pc:sldChg chg="delSp modSp add mod ord setBg delDesignElem">
        <pc:chgData name="Hartland, Justin M." userId="b5862275-34c1-4ceb-8adb-eb4eeb440758" providerId="ADAL" clId="{3337B12A-199E-49A9-9125-07F873BDE6CD}" dt="2023-09-12T21:47:12.568" v="2554" actId="113"/>
        <pc:sldMkLst>
          <pc:docMk/>
          <pc:sldMk cId="2808052935" sldId="264"/>
        </pc:sldMkLst>
        <pc:spChg chg="mod">
          <ac:chgData name="Hartland, Justin M." userId="b5862275-34c1-4ceb-8adb-eb4eeb440758" providerId="ADAL" clId="{3337B12A-199E-49A9-9125-07F873BDE6CD}" dt="2023-09-12T21:35:00.132" v="2026" actId="20577"/>
          <ac:spMkLst>
            <pc:docMk/>
            <pc:sldMk cId="2808052935" sldId="264"/>
            <ac:spMk id="5" creationId="{F6801F18-D708-5DF0-7AB1-373E45521C39}"/>
          </ac:spMkLst>
        </pc:spChg>
        <pc:spChg chg="mod">
          <ac:chgData name="Hartland, Justin M." userId="b5862275-34c1-4ceb-8adb-eb4eeb440758" providerId="ADAL" clId="{3337B12A-199E-49A9-9125-07F873BDE6CD}" dt="2023-09-12T21:47:12.568" v="2554" actId="113"/>
          <ac:spMkLst>
            <pc:docMk/>
            <pc:sldMk cId="2808052935" sldId="264"/>
            <ac:spMk id="7" creationId="{A83DF323-4A87-D34D-9A08-ED59315F04DF}"/>
          </ac:spMkLst>
        </pc:spChg>
        <pc:spChg chg="del">
          <ac:chgData name="Hartland, Justin M." userId="b5862275-34c1-4ceb-8adb-eb4eeb440758" providerId="ADAL" clId="{3337B12A-199E-49A9-9125-07F873BDE6CD}" dt="2023-09-12T21:33:46.931" v="1904"/>
          <ac:spMkLst>
            <pc:docMk/>
            <pc:sldMk cId="2808052935" sldId="264"/>
            <ac:spMk id="34" creationId="{3346177D-ADC4-4968-B747-5CFCD390B5B9}"/>
          </ac:spMkLst>
        </pc:spChg>
        <pc:spChg chg="del">
          <ac:chgData name="Hartland, Justin M." userId="b5862275-34c1-4ceb-8adb-eb4eeb440758" providerId="ADAL" clId="{3337B12A-199E-49A9-9125-07F873BDE6CD}" dt="2023-09-12T21:33:46.931" v="1904"/>
          <ac:spMkLst>
            <pc:docMk/>
            <pc:sldMk cId="2808052935" sldId="264"/>
            <ac:spMk id="35" creationId="{0844A943-BF79-4FEA-ABB1-3BD54D236606}"/>
          </ac:spMkLst>
        </pc:spChg>
        <pc:spChg chg="del">
          <ac:chgData name="Hartland, Justin M." userId="b5862275-34c1-4ceb-8adb-eb4eeb440758" providerId="ADAL" clId="{3337B12A-199E-49A9-9125-07F873BDE6CD}" dt="2023-09-12T21:33:46.931" v="1904"/>
          <ac:spMkLst>
            <pc:docMk/>
            <pc:sldMk cId="2808052935" sldId="264"/>
            <ac:spMk id="36" creationId="{6437CC72-F4A8-4DC3-AFAB-D22C482C8100}"/>
          </ac:spMkLst>
        </pc:spChg>
      </pc:sldChg>
      <pc:sldChg chg="modSp new del mod">
        <pc:chgData name="Hartland, Justin M." userId="b5862275-34c1-4ceb-8adb-eb4eeb440758" providerId="ADAL" clId="{3337B12A-199E-49A9-9125-07F873BDE6CD}" dt="2023-09-12T21:33:43.838" v="1902" actId="47"/>
        <pc:sldMkLst>
          <pc:docMk/>
          <pc:sldMk cId="3374837192" sldId="264"/>
        </pc:sldMkLst>
        <pc:spChg chg="mod">
          <ac:chgData name="Hartland, Justin M." userId="b5862275-34c1-4ceb-8adb-eb4eeb440758" providerId="ADAL" clId="{3337B12A-199E-49A9-9125-07F873BDE6CD}" dt="2023-09-12T21:33:38.201" v="1901" actId="20577"/>
          <ac:spMkLst>
            <pc:docMk/>
            <pc:sldMk cId="3374837192" sldId="264"/>
            <ac:spMk id="2" creationId="{70615D55-3A1E-29FB-CEDA-9430D4592F5F}"/>
          </ac:spMkLst>
        </pc:spChg>
      </pc:sldChg>
      <pc:sldChg chg="modSp add mod ord">
        <pc:chgData name="Hartland, Justin M." userId="b5862275-34c1-4ceb-8adb-eb4eeb440758" providerId="ADAL" clId="{3337B12A-199E-49A9-9125-07F873BDE6CD}" dt="2023-09-12T22:03:14.238" v="2900" actId="20577"/>
        <pc:sldMkLst>
          <pc:docMk/>
          <pc:sldMk cId="1653512650" sldId="265"/>
        </pc:sldMkLst>
        <pc:spChg chg="mod">
          <ac:chgData name="Hartland, Justin M." userId="b5862275-34c1-4ceb-8adb-eb4eeb440758" providerId="ADAL" clId="{3337B12A-199E-49A9-9125-07F873BDE6CD}" dt="2023-09-12T21:37:15.238" v="2361" actId="113"/>
          <ac:spMkLst>
            <pc:docMk/>
            <pc:sldMk cId="1653512650" sldId="265"/>
            <ac:spMk id="5" creationId="{F6801F18-D708-5DF0-7AB1-373E45521C39}"/>
          </ac:spMkLst>
        </pc:spChg>
        <pc:spChg chg="mod">
          <ac:chgData name="Hartland, Justin M." userId="b5862275-34c1-4ceb-8adb-eb4eeb440758" providerId="ADAL" clId="{3337B12A-199E-49A9-9125-07F873BDE6CD}" dt="2023-09-12T22:03:14.238" v="2900" actId="20577"/>
          <ac:spMkLst>
            <pc:docMk/>
            <pc:sldMk cId="1653512650" sldId="265"/>
            <ac:spMk id="7" creationId="{A83DF323-4A87-D34D-9A08-ED59315F04DF}"/>
          </ac:spMkLst>
        </pc:spChg>
      </pc:sldChg>
      <pc:sldChg chg="delSp add del setBg delDesignElem">
        <pc:chgData name="Hartland, Justin M." userId="b5862275-34c1-4ceb-8adb-eb4eeb440758" providerId="ADAL" clId="{3337B12A-199E-49A9-9125-07F873BDE6CD}" dt="2023-09-12T21:34:29.157" v="1977" actId="47"/>
        <pc:sldMkLst>
          <pc:docMk/>
          <pc:sldMk cId="3905144752" sldId="265"/>
        </pc:sldMkLst>
        <pc:spChg chg="del">
          <ac:chgData name="Hartland, Justin M." userId="b5862275-34c1-4ceb-8adb-eb4eeb440758" providerId="ADAL" clId="{3337B12A-199E-49A9-9125-07F873BDE6CD}" dt="2023-09-12T21:34:27.235" v="1976"/>
          <ac:spMkLst>
            <pc:docMk/>
            <pc:sldMk cId="3905144752" sldId="265"/>
            <ac:spMk id="34" creationId="{3346177D-ADC4-4968-B747-5CFCD390B5B9}"/>
          </ac:spMkLst>
        </pc:spChg>
        <pc:spChg chg="del">
          <ac:chgData name="Hartland, Justin M." userId="b5862275-34c1-4ceb-8adb-eb4eeb440758" providerId="ADAL" clId="{3337B12A-199E-49A9-9125-07F873BDE6CD}" dt="2023-09-12T21:34:27.235" v="1976"/>
          <ac:spMkLst>
            <pc:docMk/>
            <pc:sldMk cId="3905144752" sldId="265"/>
            <ac:spMk id="35" creationId="{0844A943-BF79-4FEA-ABB1-3BD54D236606}"/>
          </ac:spMkLst>
        </pc:spChg>
        <pc:spChg chg="del">
          <ac:chgData name="Hartland, Justin M." userId="b5862275-34c1-4ceb-8adb-eb4eeb440758" providerId="ADAL" clId="{3337B12A-199E-49A9-9125-07F873BDE6CD}" dt="2023-09-12T21:34:27.235" v="1976"/>
          <ac:spMkLst>
            <pc:docMk/>
            <pc:sldMk cId="3905144752" sldId="265"/>
            <ac:spMk id="36" creationId="{6437CC72-F4A8-4DC3-AFAB-D22C482C8100}"/>
          </ac:spMkLst>
        </pc:spChg>
      </pc:sldChg>
    </pc:docChg>
  </pc:docChgLst>
  <pc:docChgLst>
    <pc:chgData name="Hartland, Justin M." userId="b5862275-34c1-4ceb-8adb-eb4eeb440758" providerId="ADAL" clId="{1C7ABA01-4345-4A24-ACF3-8AA5FEC8C606}"/>
    <pc:docChg chg="undo custSel modSld">
      <pc:chgData name="Hartland, Justin M." userId="b5862275-34c1-4ceb-8adb-eb4eeb440758" providerId="ADAL" clId="{1C7ABA01-4345-4A24-ACF3-8AA5FEC8C606}" dt="2022-12-01T00:05:34.699" v="555" actId="20577"/>
      <pc:docMkLst>
        <pc:docMk/>
      </pc:docMkLst>
      <pc:sldChg chg="modSp mod">
        <pc:chgData name="Hartland, Justin M." userId="b5862275-34c1-4ceb-8adb-eb4eeb440758" providerId="ADAL" clId="{1C7ABA01-4345-4A24-ACF3-8AA5FEC8C606}" dt="2022-11-30T23:56:37.815" v="131" actId="20577"/>
        <pc:sldMkLst>
          <pc:docMk/>
          <pc:sldMk cId="0" sldId="257"/>
        </pc:sldMkLst>
        <pc:spChg chg="mod">
          <ac:chgData name="Hartland, Justin M." userId="b5862275-34c1-4ceb-8adb-eb4eeb440758" providerId="ADAL" clId="{1C7ABA01-4345-4A24-ACF3-8AA5FEC8C606}" dt="2022-11-30T23:56:37.815" v="131" actId="20577"/>
          <ac:spMkLst>
            <pc:docMk/>
            <pc:sldMk cId="0" sldId="257"/>
            <ac:spMk id="55" creationId="{00000000-0000-0000-0000-000000000000}"/>
          </ac:spMkLst>
        </pc:spChg>
      </pc:sldChg>
      <pc:sldChg chg="addSp delSp modSp mod setBg">
        <pc:chgData name="Hartland, Justin M." userId="b5862275-34c1-4ceb-8adb-eb4eeb440758" providerId="ADAL" clId="{1C7ABA01-4345-4A24-ACF3-8AA5FEC8C606}" dt="2022-11-30T23:59:47.242" v="281" actId="962"/>
        <pc:sldMkLst>
          <pc:docMk/>
          <pc:sldMk cId="3106790120" sldId="258"/>
        </pc:sldMkLst>
        <pc:spChg chg="mod">
          <ac:chgData name="Hartland, Justin M." userId="b5862275-34c1-4ceb-8adb-eb4eeb440758" providerId="ADAL" clId="{1C7ABA01-4345-4A24-ACF3-8AA5FEC8C606}" dt="2022-11-30T23:59:46.564" v="279" actId="122"/>
          <ac:spMkLst>
            <pc:docMk/>
            <pc:sldMk cId="3106790120" sldId="258"/>
            <ac:spMk id="2" creationId="{CA6B9254-75C2-95F5-C358-044B6A911F17}"/>
          </ac:spMkLst>
        </pc:spChg>
        <pc:spChg chg="mod ord">
          <ac:chgData name="Hartland, Justin M." userId="b5862275-34c1-4ceb-8adb-eb4eeb440758" providerId="ADAL" clId="{1C7ABA01-4345-4A24-ACF3-8AA5FEC8C606}" dt="2022-11-30T23:59:47.242" v="281" actId="962"/>
          <ac:spMkLst>
            <pc:docMk/>
            <pc:sldMk cId="3106790120" sldId="258"/>
            <ac:spMk id="8" creationId="{CA0D21AB-4386-A77C-6786-2283644D479A}"/>
          </ac:spMkLst>
        </pc:spChg>
        <pc:spChg chg="add del">
          <ac:chgData name="Hartland, Justin M." userId="b5862275-34c1-4ceb-8adb-eb4eeb440758" providerId="ADAL" clId="{1C7ABA01-4345-4A24-ACF3-8AA5FEC8C606}" dt="2022-11-30T23:59:22.809" v="271" actId="26606"/>
          <ac:spMkLst>
            <pc:docMk/>
            <pc:sldMk cId="3106790120" sldId="258"/>
            <ac:spMk id="13" creationId="{45D37F4E-DDB4-456B-97E0-9937730A039F}"/>
          </ac:spMkLst>
        </pc:spChg>
        <pc:spChg chg="add del">
          <ac:chgData name="Hartland, Justin M." userId="b5862275-34c1-4ceb-8adb-eb4eeb440758" providerId="ADAL" clId="{1C7ABA01-4345-4A24-ACF3-8AA5FEC8C606}" dt="2022-11-30T23:59:22.809" v="271" actId="26606"/>
          <ac:spMkLst>
            <pc:docMk/>
            <pc:sldMk cId="3106790120" sldId="258"/>
            <ac:spMk id="15" creationId="{B2DD41CD-8F47-4F56-AD12-4E2FF7696987}"/>
          </ac:spMkLst>
        </pc:spChg>
        <pc:spChg chg="add del">
          <ac:chgData name="Hartland, Justin M." userId="b5862275-34c1-4ceb-8adb-eb4eeb440758" providerId="ADAL" clId="{1C7ABA01-4345-4A24-ACF3-8AA5FEC8C606}" dt="2022-11-30T23:59:41.172" v="277" actId="26606"/>
          <ac:spMkLst>
            <pc:docMk/>
            <pc:sldMk cId="3106790120" sldId="258"/>
            <ac:spMk id="17" creationId="{B8B8D07F-F13E-443E-BA68-2D26672D76B9}"/>
          </ac:spMkLst>
        </pc:spChg>
        <pc:spChg chg="add del">
          <ac:chgData name="Hartland, Justin M." userId="b5862275-34c1-4ceb-8adb-eb4eeb440758" providerId="ADAL" clId="{1C7ABA01-4345-4A24-ACF3-8AA5FEC8C606}" dt="2022-11-30T23:59:30.123" v="273" actId="26606"/>
          <ac:spMkLst>
            <pc:docMk/>
            <pc:sldMk cId="3106790120" sldId="258"/>
            <ac:spMk id="18" creationId="{201CC55D-ED54-4C5C-95E6-10947BD1103B}"/>
          </ac:spMkLst>
        </pc:spChg>
        <pc:spChg chg="add del">
          <ac:chgData name="Hartland, Justin M." userId="b5862275-34c1-4ceb-8adb-eb4eeb440758" providerId="ADAL" clId="{1C7ABA01-4345-4A24-ACF3-8AA5FEC8C606}" dt="2022-11-30T23:59:30.123" v="273" actId="26606"/>
          <ac:spMkLst>
            <pc:docMk/>
            <pc:sldMk cId="3106790120" sldId="258"/>
            <ac:spMk id="19" creationId="{3873B707-463F-40B0-8227-E8CC6C67EB25}"/>
          </ac:spMkLst>
        </pc:spChg>
        <pc:spChg chg="add del">
          <ac:chgData name="Hartland, Justin M." userId="b5862275-34c1-4ceb-8adb-eb4eeb440758" providerId="ADAL" clId="{1C7ABA01-4345-4A24-ACF3-8AA5FEC8C606}" dt="2022-11-30T23:59:30.123" v="273" actId="26606"/>
          <ac:spMkLst>
            <pc:docMk/>
            <pc:sldMk cId="3106790120" sldId="258"/>
            <ac:spMk id="21" creationId="{C13237C8-E62C-4F0D-A318-BD6FB6C2D138}"/>
          </ac:spMkLst>
        </pc:spChg>
        <pc:spChg chg="add del">
          <ac:chgData name="Hartland, Justin M." userId="b5862275-34c1-4ceb-8adb-eb4eeb440758" providerId="ADAL" clId="{1C7ABA01-4345-4A24-ACF3-8AA5FEC8C606}" dt="2022-11-30T23:59:30.123" v="273" actId="26606"/>
          <ac:spMkLst>
            <pc:docMk/>
            <pc:sldMk cId="3106790120" sldId="258"/>
            <ac:spMk id="23" creationId="{19C9EAEA-39D0-4B0E-A0EB-51E7B26740B1}"/>
          </ac:spMkLst>
        </pc:spChg>
        <pc:spChg chg="add del">
          <ac:chgData name="Hartland, Justin M." userId="b5862275-34c1-4ceb-8adb-eb4eeb440758" providerId="ADAL" clId="{1C7ABA01-4345-4A24-ACF3-8AA5FEC8C606}" dt="2022-11-30T23:59:32.868" v="275" actId="26606"/>
          <ac:spMkLst>
            <pc:docMk/>
            <pc:sldMk cId="3106790120" sldId="258"/>
            <ac:spMk id="25" creationId="{E8A8EAB8-D2FF-444D-B34B-7D32F106AD0E}"/>
          </ac:spMkLst>
        </pc:spChg>
        <pc:spChg chg="add del">
          <ac:chgData name="Hartland, Justin M." userId="b5862275-34c1-4ceb-8adb-eb4eeb440758" providerId="ADAL" clId="{1C7ABA01-4345-4A24-ACF3-8AA5FEC8C606}" dt="2022-11-30T23:59:41.172" v="277" actId="26606"/>
          <ac:spMkLst>
            <pc:docMk/>
            <pc:sldMk cId="3106790120" sldId="258"/>
            <ac:spMk id="29" creationId="{12609869-9E80-471B-A487-A53288E0E791}"/>
          </ac:spMkLst>
        </pc:spChg>
        <pc:spChg chg="add del">
          <ac:chgData name="Hartland, Justin M." userId="b5862275-34c1-4ceb-8adb-eb4eeb440758" providerId="ADAL" clId="{1C7ABA01-4345-4A24-ACF3-8AA5FEC8C606}" dt="2022-11-30T23:59:41.172" v="277" actId="26606"/>
          <ac:spMkLst>
            <pc:docMk/>
            <pc:sldMk cId="3106790120" sldId="258"/>
            <ac:spMk id="30" creationId="{7004738A-9D34-43E8-97D2-CA0EED4F8BE0}"/>
          </ac:spMkLst>
        </pc:spChg>
        <pc:spChg chg="add del">
          <ac:chgData name="Hartland, Justin M." userId="b5862275-34c1-4ceb-8adb-eb4eeb440758" providerId="ADAL" clId="{1C7ABA01-4345-4A24-ACF3-8AA5FEC8C606}" dt="2022-11-30T23:59:41.172" v="277" actId="26606"/>
          <ac:spMkLst>
            <pc:docMk/>
            <pc:sldMk cId="3106790120" sldId="258"/>
            <ac:spMk id="31" creationId="{2813A4FA-24A5-41ED-A534-3807D1B2F344}"/>
          </ac:spMkLst>
        </pc:spChg>
        <pc:spChg chg="add del">
          <ac:chgData name="Hartland, Justin M." userId="b5862275-34c1-4ceb-8adb-eb4eeb440758" providerId="ADAL" clId="{1C7ABA01-4345-4A24-ACF3-8AA5FEC8C606}" dt="2022-11-30T23:59:41.172" v="277" actId="26606"/>
          <ac:spMkLst>
            <pc:docMk/>
            <pc:sldMk cId="3106790120" sldId="258"/>
            <ac:spMk id="32" creationId="{C3944F27-CA70-4E84-A51A-E6BF89558979}"/>
          </ac:spMkLst>
        </pc:spChg>
        <pc:spChg chg="add">
          <ac:chgData name="Hartland, Justin M." userId="b5862275-34c1-4ceb-8adb-eb4eeb440758" providerId="ADAL" clId="{1C7ABA01-4345-4A24-ACF3-8AA5FEC8C606}" dt="2022-11-30T23:59:41.202" v="278" actId="26606"/>
          <ac:spMkLst>
            <pc:docMk/>
            <pc:sldMk cId="3106790120" sldId="258"/>
            <ac:spMk id="34" creationId="{3346177D-ADC4-4968-B747-5CFCD390B5B9}"/>
          </ac:spMkLst>
        </pc:spChg>
        <pc:spChg chg="add">
          <ac:chgData name="Hartland, Justin M." userId="b5862275-34c1-4ceb-8adb-eb4eeb440758" providerId="ADAL" clId="{1C7ABA01-4345-4A24-ACF3-8AA5FEC8C606}" dt="2022-11-30T23:59:41.202" v="278" actId="26606"/>
          <ac:spMkLst>
            <pc:docMk/>
            <pc:sldMk cId="3106790120" sldId="258"/>
            <ac:spMk id="35" creationId="{0844A943-BF79-4FEA-ABB1-3BD54D236606}"/>
          </ac:spMkLst>
        </pc:spChg>
        <pc:spChg chg="add">
          <ac:chgData name="Hartland, Justin M." userId="b5862275-34c1-4ceb-8adb-eb4eeb440758" providerId="ADAL" clId="{1C7ABA01-4345-4A24-ACF3-8AA5FEC8C606}" dt="2022-11-30T23:59:41.202" v="278" actId="26606"/>
          <ac:spMkLst>
            <pc:docMk/>
            <pc:sldMk cId="3106790120" sldId="258"/>
            <ac:spMk id="36" creationId="{6437CC72-F4A8-4DC3-AFAB-D22C482C8100}"/>
          </ac:spMkLst>
        </pc:spChg>
        <pc:grpChg chg="add del">
          <ac:chgData name="Hartland, Justin M." userId="b5862275-34c1-4ceb-8adb-eb4eeb440758" providerId="ADAL" clId="{1C7ABA01-4345-4A24-ACF3-8AA5FEC8C606}" dt="2022-11-30T23:59:30.123" v="273" actId="26606"/>
          <ac:grpSpMkLst>
            <pc:docMk/>
            <pc:sldMk cId="3106790120" sldId="258"/>
            <ac:grpSpMk id="20" creationId="{1DE889C7-FAD6-4397-98E2-05D503484459}"/>
          </ac:grpSpMkLst>
        </pc:grpChg>
        <pc:picChg chg="add del mod">
          <ac:chgData name="Hartland, Justin M." userId="b5862275-34c1-4ceb-8adb-eb4eeb440758" providerId="ADAL" clId="{1C7ABA01-4345-4A24-ACF3-8AA5FEC8C606}" dt="2022-11-30T23:58:54.808" v="260" actId="478"/>
          <ac:picMkLst>
            <pc:docMk/>
            <pc:sldMk cId="3106790120" sldId="258"/>
            <ac:picMk id="3" creationId="{42356FEB-A000-44D6-40D6-7E0C3D93F0E2}"/>
          </ac:picMkLst>
        </pc:picChg>
        <pc:picChg chg="add mod">
          <ac:chgData name="Hartland, Justin M." userId="b5862275-34c1-4ceb-8adb-eb4eeb440758" providerId="ADAL" clId="{1C7ABA01-4345-4A24-ACF3-8AA5FEC8C606}" dt="2022-11-30T23:59:47.241" v="280" actId="27614"/>
          <ac:picMkLst>
            <pc:docMk/>
            <pc:sldMk cId="3106790120" sldId="258"/>
            <ac:picMk id="4" creationId="{F30CAB5F-3D28-FFDC-75E9-380AF1F1F423}"/>
          </ac:picMkLst>
        </pc:picChg>
        <pc:picChg chg="del">
          <ac:chgData name="Hartland, Justin M." userId="b5862275-34c1-4ceb-8adb-eb4eeb440758" providerId="ADAL" clId="{1C7ABA01-4345-4A24-ACF3-8AA5FEC8C606}" dt="2022-11-30T23:57:17.625" v="170" actId="478"/>
          <ac:picMkLst>
            <pc:docMk/>
            <pc:sldMk cId="3106790120" sldId="258"/>
            <ac:picMk id="7" creationId="{E9532164-8350-F12B-CACF-CE8D5AB5A3A6}"/>
          </ac:picMkLst>
        </pc:picChg>
        <pc:cxnChg chg="add del">
          <ac:chgData name="Hartland, Justin M." userId="b5862275-34c1-4ceb-8adb-eb4eeb440758" providerId="ADAL" clId="{1C7ABA01-4345-4A24-ACF3-8AA5FEC8C606}" dt="2022-11-30T23:59:32.868" v="275" actId="26606"/>
          <ac:cxnSpMkLst>
            <pc:docMk/>
            <pc:sldMk cId="3106790120" sldId="258"/>
            <ac:cxnSpMk id="26" creationId="{EEA38897-7BA3-4408-8083-3235339C4A60}"/>
          </ac:cxnSpMkLst>
        </pc:cxnChg>
        <pc:cxnChg chg="add del">
          <ac:chgData name="Hartland, Justin M." userId="b5862275-34c1-4ceb-8adb-eb4eeb440758" providerId="ADAL" clId="{1C7ABA01-4345-4A24-ACF3-8AA5FEC8C606}" dt="2022-11-30T23:59:32.868" v="275" actId="26606"/>
          <ac:cxnSpMkLst>
            <pc:docMk/>
            <pc:sldMk cId="3106790120" sldId="258"/>
            <ac:cxnSpMk id="27" creationId="{F11AD06B-AB20-4097-8606-5DA00DBACE88}"/>
          </ac:cxnSpMkLst>
        </pc:cxnChg>
      </pc:sldChg>
      <pc:sldChg chg="addSp delSp modSp mod">
        <pc:chgData name="Hartland, Justin M." userId="b5862275-34c1-4ceb-8adb-eb4eeb440758" providerId="ADAL" clId="{1C7ABA01-4345-4A24-ACF3-8AA5FEC8C606}" dt="2022-12-01T00:05:34.699" v="555" actId="20577"/>
        <pc:sldMkLst>
          <pc:docMk/>
          <pc:sldMk cId="2607704079" sldId="259"/>
        </pc:sldMkLst>
        <pc:spChg chg="mod">
          <ac:chgData name="Hartland, Justin M." userId="b5862275-34c1-4ceb-8adb-eb4eeb440758" providerId="ADAL" clId="{1C7ABA01-4345-4A24-ACF3-8AA5FEC8C606}" dt="2022-12-01T00:04:15.043" v="298" actId="122"/>
          <ac:spMkLst>
            <pc:docMk/>
            <pc:sldMk cId="2607704079" sldId="259"/>
            <ac:spMk id="2" creationId="{4E4EBA73-09E2-9391-ADA0-DB2792FF2D46}"/>
          </ac:spMkLst>
        </pc:spChg>
        <pc:spChg chg="mod">
          <ac:chgData name="Hartland, Justin M." userId="b5862275-34c1-4ceb-8adb-eb4eeb440758" providerId="ADAL" clId="{1C7ABA01-4345-4A24-ACF3-8AA5FEC8C606}" dt="2022-12-01T00:05:34.699" v="555" actId="20577"/>
          <ac:spMkLst>
            <pc:docMk/>
            <pc:sldMk cId="2607704079" sldId="259"/>
            <ac:spMk id="3" creationId="{3121D4CE-F82F-A657-225D-E3F8CCEDFC73}"/>
          </ac:spMkLst>
        </pc:spChg>
        <pc:spChg chg="add">
          <ac:chgData name="Hartland, Justin M." userId="b5862275-34c1-4ceb-8adb-eb4eeb440758" providerId="ADAL" clId="{1C7ABA01-4345-4A24-ACF3-8AA5FEC8C606}" dt="2022-12-01T00:04:04.302" v="297" actId="26606"/>
          <ac:spMkLst>
            <pc:docMk/>
            <pc:sldMk cId="2607704079" sldId="259"/>
            <ac:spMk id="15" creationId="{B712E947-0734-45F9-9C4F-41114EC3A33E}"/>
          </ac:spMkLst>
        </pc:spChg>
        <pc:spChg chg="add">
          <ac:chgData name="Hartland, Justin M." userId="b5862275-34c1-4ceb-8adb-eb4eeb440758" providerId="ADAL" clId="{1C7ABA01-4345-4A24-ACF3-8AA5FEC8C606}" dt="2022-12-01T00:04:04.302" v="297" actId="26606"/>
          <ac:spMkLst>
            <pc:docMk/>
            <pc:sldMk cId="2607704079" sldId="259"/>
            <ac:spMk id="17" creationId="{5A65989E-BBD5-44D7-AA86-7AFD5D46BBC0}"/>
          </ac:spMkLst>
        </pc:spChg>
        <pc:spChg chg="add">
          <ac:chgData name="Hartland, Justin M." userId="b5862275-34c1-4ceb-8adb-eb4eeb440758" providerId="ADAL" clId="{1C7ABA01-4345-4A24-ACF3-8AA5FEC8C606}" dt="2022-12-01T00:04:04.302" v="297" actId="26606"/>
          <ac:spMkLst>
            <pc:docMk/>
            <pc:sldMk cId="2607704079" sldId="259"/>
            <ac:spMk id="19" creationId="{231A2881-D8D7-4A7D-ACA3-E9F849F853D8}"/>
          </ac:spMkLst>
        </pc:spChg>
        <pc:picChg chg="add mod">
          <ac:chgData name="Hartland, Justin M." userId="b5862275-34c1-4ceb-8adb-eb4eeb440758" providerId="ADAL" clId="{1C7ABA01-4345-4A24-ACF3-8AA5FEC8C606}" dt="2022-12-01T00:04:04.302" v="297" actId="26606"/>
          <ac:picMkLst>
            <pc:docMk/>
            <pc:sldMk cId="2607704079" sldId="259"/>
            <ac:picMk id="4" creationId="{A67B204B-1826-6769-474D-5232E16E7C88}"/>
          </ac:picMkLst>
        </pc:picChg>
        <pc:picChg chg="del">
          <ac:chgData name="Hartland, Justin M." userId="b5862275-34c1-4ceb-8adb-eb4eeb440758" providerId="ADAL" clId="{1C7ABA01-4345-4A24-ACF3-8AA5FEC8C606}" dt="2022-11-30T23:59:51.411" v="282" actId="478"/>
          <ac:picMkLst>
            <pc:docMk/>
            <pc:sldMk cId="2607704079" sldId="259"/>
            <ac:picMk id="5" creationId="{A8D1C2D3-F8E8-D940-0B60-7A9EE9E1CC05}"/>
          </ac:picMkLst>
        </pc:picChg>
        <pc:picChg chg="add mod">
          <ac:chgData name="Hartland, Justin M." userId="b5862275-34c1-4ceb-8adb-eb4eeb440758" providerId="ADAL" clId="{1C7ABA01-4345-4A24-ACF3-8AA5FEC8C606}" dt="2022-12-01T00:04:04.302" v="297" actId="26606"/>
          <ac:picMkLst>
            <pc:docMk/>
            <pc:sldMk cId="2607704079" sldId="259"/>
            <ac:picMk id="6" creationId="{F920EE7C-9EED-4571-9959-ADADE4455D3C}"/>
          </ac:picMkLst>
        </pc:picChg>
        <pc:cxnChg chg="del">
          <ac:chgData name="Hartland, Justin M." userId="b5862275-34c1-4ceb-8adb-eb4eeb440758" providerId="ADAL" clId="{1C7ABA01-4345-4A24-ACF3-8AA5FEC8C606}" dt="2022-12-01T00:04:04.302" v="297" actId="26606"/>
          <ac:cxnSpMkLst>
            <pc:docMk/>
            <pc:sldMk cId="2607704079" sldId="259"/>
            <ac:cxnSpMk id="10" creationId="{A7F400EE-A8A5-48AF-B4D6-291B52C6F0B0}"/>
          </ac:cxnSpMkLst>
        </pc:cxnChg>
      </pc:sldChg>
    </pc:docChg>
  </pc:docChgLst>
  <pc:docChgLst>
    <pc:chgData name="Hartland, Justin M." userId="b5862275-34c1-4ceb-8adb-eb4eeb440758" providerId="ADAL" clId="{4F9687C7-A785-436F-B4BC-7AB53E60B301}"/>
    <pc:docChg chg="addSld delSld modSld">
      <pc:chgData name="Hartland, Justin M." userId="b5862275-34c1-4ceb-8adb-eb4eeb440758" providerId="ADAL" clId="{4F9687C7-A785-436F-B4BC-7AB53E60B301}" dt="2023-09-18T20:34:33.115" v="6"/>
      <pc:docMkLst>
        <pc:docMk/>
      </pc:docMkLst>
      <pc:sldChg chg="add">
        <pc:chgData name="Hartland, Justin M." userId="b5862275-34c1-4ceb-8adb-eb4eeb440758" providerId="ADAL" clId="{4F9687C7-A785-436F-B4BC-7AB53E60B301}" dt="2023-09-18T20:34:33.115" v="6"/>
        <pc:sldMkLst>
          <pc:docMk/>
          <pc:sldMk cId="2919043550" sldId="256"/>
        </pc:sldMkLst>
      </pc:sldChg>
      <pc:sldChg chg="modSp mod">
        <pc:chgData name="Hartland, Justin M." userId="b5862275-34c1-4ceb-8adb-eb4eeb440758" providerId="ADAL" clId="{4F9687C7-A785-436F-B4BC-7AB53E60B301}" dt="2023-09-18T20:34:24.726" v="5" actId="20577"/>
        <pc:sldMkLst>
          <pc:docMk/>
          <pc:sldMk cId="0" sldId="257"/>
        </pc:sldMkLst>
        <pc:spChg chg="mod">
          <ac:chgData name="Hartland, Justin M." userId="b5862275-34c1-4ceb-8adb-eb4eeb440758" providerId="ADAL" clId="{4F9687C7-A785-436F-B4BC-7AB53E60B301}" dt="2023-09-18T20:34:24.726" v="5" actId="20577"/>
          <ac:spMkLst>
            <pc:docMk/>
            <pc:sldMk cId="0" sldId="257"/>
            <ac:spMk id="54" creationId="{00000000-0000-0000-0000-000000000000}"/>
          </ac:spMkLst>
        </pc:spChg>
      </pc:sldChg>
      <pc:sldChg chg="del">
        <pc:chgData name="Hartland, Justin M." userId="b5862275-34c1-4ceb-8adb-eb4eeb440758" providerId="ADAL" clId="{4F9687C7-A785-436F-B4BC-7AB53E60B301}" dt="2023-09-18T20:32:55.259" v="0" actId="47"/>
        <pc:sldMkLst>
          <pc:docMk/>
          <pc:sldMk cId="1432953220" sldId="260"/>
        </pc:sldMkLst>
      </pc:sldChg>
      <pc:sldChg chg="del">
        <pc:chgData name="Hartland, Justin M." userId="b5862275-34c1-4ceb-8adb-eb4eeb440758" providerId="ADAL" clId="{4F9687C7-A785-436F-B4BC-7AB53E60B301}" dt="2023-09-18T20:32:55.742" v="1" actId="47"/>
        <pc:sldMkLst>
          <pc:docMk/>
          <pc:sldMk cId="1351615675" sldId="261"/>
        </pc:sldMkLst>
      </pc:sldChg>
      <pc:sldChg chg="del">
        <pc:chgData name="Hartland, Justin M." userId="b5862275-34c1-4ceb-8adb-eb4eeb440758" providerId="ADAL" clId="{4F9687C7-A785-436F-B4BC-7AB53E60B301}" dt="2023-09-18T20:32:56.164" v="2" actId="47"/>
        <pc:sldMkLst>
          <pc:docMk/>
          <pc:sldMk cId="2773228378" sldId="262"/>
        </pc:sldMkLst>
      </pc:sldChg>
      <pc:sldChg chg="del">
        <pc:chgData name="Hartland, Justin M." userId="b5862275-34c1-4ceb-8adb-eb4eeb440758" providerId="ADAL" clId="{4F9687C7-A785-436F-B4BC-7AB53E60B301}" dt="2023-09-18T20:32:56.815" v="3" actId="47"/>
        <pc:sldMkLst>
          <pc:docMk/>
          <pc:sldMk cId="4020104254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BAAAC-3933-4926-8E0C-E14346CD6A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D7828-C291-44E6-AE7B-74BE317AA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4835-18D7-E002-A035-DD53ACDCC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09EA9-DD03-E624-786F-736F177A5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63681-F376-38F9-3A2B-66B09896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4705-5B23-9B8B-3A67-783B99F2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EF8BE-CAAF-B4C9-E375-24125D57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1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5FD51-37B7-4186-7588-F7531B4F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32062-364F-EE2A-5E54-F5823081E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01A1-171C-EE5F-8430-251FDF52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41540-22D9-D085-5E16-C04A156D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817B-AF32-FA2D-B9F0-FFBB6B3A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EC3E7-0097-21F9-5475-9FF7EE0755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8BD48-4BED-50EC-7C18-546A84A4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90375-B5D2-05C1-5083-83703D4F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1CE6-1E49-D3D6-E35B-731F87DE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8DAB1-B228-D2F0-C1A2-7FEFFD59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5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5486-447F-8ADD-30C0-9E22A5861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BB3B-038F-5D9F-8218-EA35EE0B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B89D-EC15-E730-1FAB-D4A6582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234B-35B2-7B9F-A02F-4A8118A5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7E91-84C1-8853-1BA7-23F35AEBB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51A4-21D0-038E-9CD1-F7E59BA8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3CB6C-A988-12E7-63A4-1782FC47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A121-A8DE-00D6-8F2A-BD17E45D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B508D-E18E-B2AA-8FBE-B132CBB8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27D2A-F019-A08B-47C4-64F5A392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6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1D77-4544-CF92-EA87-10B02059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52E3-02E7-0647-3646-B01609CC5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F748-9154-9EB5-05CB-64A746C5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3949-8CE5-0921-A5D3-810C1D1E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4A92C-0BC5-95EB-0FF8-535DBAAB3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D17D0-E1D6-BCB7-10A9-A480251E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7962-11DF-6523-E50C-159A8A41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E92F2-DE06-7D02-9B20-9059FD6F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81FC8-B130-1E29-853E-4CFF664B1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82987-7D46-9F26-E946-5466EC3A1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7736E-5B31-D651-2FC4-0803C4CEE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52629-9724-22A0-9398-867E182F5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28AF0-901E-348B-C5E8-7019B046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615F9-F453-CE54-0959-A3B26933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5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8482-7F6D-24E9-E0D7-CD090F70F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1E634-71F4-7B84-B531-046B118D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3EC60-69A7-2C0F-300D-987D245D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C46E6-2AD8-C0FC-195B-4A3A98EA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04035-2207-FFB8-9B74-894BFDE1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8FAE-E162-37ED-CC3E-E7C5DB09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4EF16-170B-0CFE-4496-55049675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0079E-F0FF-3E63-CA7A-E57E077D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22AC-34EA-3157-27BF-072EC5A4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D40E9-7204-9BB6-3848-30544A6DC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84FDB-7831-F49B-041E-17B02F3B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BB1BC-08D6-189E-CB25-D19A158D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3EF6A-BDDF-20A5-EFFB-EA8BF3A8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06AE-BC06-5C9F-40ED-2D2676C4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9AC7-86EB-2F1C-DA35-8925F190F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AFC08-375B-DC20-8E0D-BBFFD0A4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2424-DE2A-F98A-77DA-07E469FE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53CF3-5F2C-AD77-EF03-54CA8368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D9E61-3DFE-E81C-B0B3-51F10351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20171-B09F-1024-21FE-EE443055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74F0E-633C-F933-B122-CA22C762E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AD76-C470-CE94-F7D1-C444D6388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8A453-2DF2-4930-B2E5-5F02F51B735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F5A9-3B8D-591D-313F-4321EEA90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11837-7FD0-C8A8-CF95-B84F0D157F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AA96-3DA1-4E0E-A13F-6977F3C18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188833" y="1506484"/>
            <a:ext cx="10204000" cy="127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206349"/>
            </a:pPr>
            <a:r>
              <a:rPr lang="en" sz="3733" dirty="0"/>
              <a:t>CubeSat Reaction Wheel Attitude Control Platform</a:t>
            </a:r>
            <a:br>
              <a:rPr lang="en" sz="3733" dirty="0"/>
            </a:br>
            <a:r>
              <a:rPr lang="en" sz="3733" dirty="0"/>
              <a:t>9/19 Meeting </a:t>
            </a:r>
            <a:endParaRPr sz="3733" dirty="0"/>
          </a:p>
        </p:txBody>
      </p:sp>
      <p:sp>
        <p:nvSpPr>
          <p:cNvPr id="56" name="Google Shape;56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bit.ly/3sDujQC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bit.ly/3GHhKbJ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design pdf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Github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90667" y="6169434"/>
            <a:ext cx="5044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bit.ly/34qawvR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4441733" y="6189833"/>
            <a:ext cx="544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bit.ly/3HW2RmB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8124000" y="6169434"/>
            <a:ext cx="433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2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Survey:</a:t>
            </a:r>
            <a:r>
              <a:rPr lang="en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bit.ly/3hNF5yn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design pdf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Github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bit.ly/3sDujQC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bit.ly/3GHhKbJ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rgbClr val="61B2AD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2050333" y="6169433"/>
            <a:ext cx="50444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Design: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design pdf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6923900" y="6169433"/>
            <a:ext cx="5367600" cy="635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900"/>
            </a:pPr>
            <a:r>
              <a:rPr lang="en" sz="253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Dev:</a:t>
            </a:r>
            <a:r>
              <a:rPr lang="en" sz="2533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URL to Github</a:t>
            </a:r>
            <a:endParaRPr sz="2533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415600" y="6159034"/>
            <a:ext cx="17056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" sz="2667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See it!</a:t>
            </a:r>
            <a:endParaRPr sz="2667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0" y="6117033"/>
            <a:ext cx="12192000" cy="740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1384" y="4165101"/>
            <a:ext cx="3402400" cy="12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601" y="4165101"/>
            <a:ext cx="3837900" cy="127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5067" y="4080833"/>
            <a:ext cx="2413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General Updates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9602070" cy="46104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New Lab location!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 panose="02020603050405020304" pitchFamily="18" charset="0"/>
              </a:rPr>
              <a:t>Old location will belong to EPPL until end of semester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We will continue work on CubeSat throughout the year in conjunction with ACTIV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100" dirty="0">
                <a:cs typeface="Times New Roman" panose="02020603050405020304" pitchFamily="18" charset="0"/>
              </a:rPr>
              <a:t>CubeSat will be the primary focus until Sep. 30</a:t>
            </a:r>
            <a:r>
              <a:rPr lang="en-US" sz="2100" baseline="30000" dirty="0">
                <a:cs typeface="Times New Roman" panose="02020603050405020304" pitchFamily="18" charset="0"/>
              </a:rPr>
              <a:t>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baseline="300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Group engineer sessions: 6:00 pm to 8:00 pm Mon and Thurs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aseline="30000" dirty="0"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baseline="30000" dirty="0">
              <a:cs typeface="Times New Roman" panose="02020603050405020304" pitchFamily="18" charset="0"/>
            </a:endParaRPr>
          </a:p>
          <a:p>
            <a:endParaRPr lang="en-US" sz="2300" baseline="30000" dirty="0"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100" baseline="30000" dirty="0">
              <a:cs typeface="Times New Roman" panose="02020603050405020304" pitchFamily="18" charset="0"/>
            </a:endParaRPr>
          </a:p>
          <a:p>
            <a:pPr lvl="1"/>
            <a:endParaRPr lang="en-US" sz="21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12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801F18-D708-5DF0-7AB1-373E4552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Current Project Goal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3DF323-4A87-D34D-9A08-ED59315F0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58528"/>
            <a:ext cx="9602070" cy="461045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Produce functioning attitude controller by </a:t>
            </a:r>
            <a:r>
              <a:rPr lang="en-US" sz="2500" b="1" dirty="0">
                <a:cs typeface="Times New Roman" panose="02020603050405020304" pitchFamily="18" charset="0"/>
              </a:rPr>
              <a:t>9/25</a:t>
            </a:r>
            <a:r>
              <a:rPr lang="en-US" sz="2500" dirty="0"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1 </a:t>
            </a:r>
            <a:r>
              <a:rPr lang="en-US" sz="2300" dirty="0" err="1">
                <a:cs typeface="Times New Roman" panose="02020603050405020304" pitchFamily="18" charset="0"/>
              </a:rPr>
              <a:t>DoF</a:t>
            </a:r>
            <a:r>
              <a:rPr lang="en-US" sz="2300" dirty="0">
                <a:cs typeface="Times New Roman" panose="02020603050405020304" pitchFamily="18" charset="0"/>
              </a:rPr>
              <a:t> for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Ignite Grant Paper submission by </a:t>
            </a:r>
            <a:r>
              <a:rPr lang="en-US" sz="2500" b="1" dirty="0">
                <a:cs typeface="Times New Roman" panose="02020603050405020304" pitchFamily="18" charset="0"/>
              </a:rPr>
              <a:t>9/30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cs typeface="Times New Roman" panose="02020603050405020304" pitchFamily="18" charset="0"/>
              </a:rPr>
              <a:t>Move on to ACTIV while CubeSat continues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cs typeface="Times New Roman" panose="02020603050405020304" pitchFamily="18" charset="0"/>
              </a:rPr>
              <a:t>CubeSat required to test ACTIV</a:t>
            </a:r>
          </a:p>
        </p:txBody>
      </p:sp>
    </p:spTree>
    <p:extLst>
      <p:ext uri="{BB962C8B-B14F-4D97-AF65-F5344CB8AC3E}">
        <p14:creationId xmlns:p14="http://schemas.microsoft.com/office/powerpoint/2010/main" val="28080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C7202-9E2E-A898-A4C1-AD20F6509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5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[Assignee] + [Task Title]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423E1-C254-2ED4-A542-B0C40D464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75" y="1343818"/>
            <a:ext cx="11076992" cy="4870370"/>
          </a:xfrm>
        </p:spPr>
        <p:txBody>
          <a:bodyPr/>
          <a:lstStyle/>
          <a:p>
            <a:r>
              <a:rPr lang="en-US" b="1" dirty="0"/>
              <a:t>Progress completed this past week</a:t>
            </a:r>
          </a:p>
          <a:p>
            <a:pPr lvl="1"/>
            <a:r>
              <a:rPr lang="en-US" dirty="0"/>
              <a:t>[Discuss progress]</a:t>
            </a:r>
          </a:p>
          <a:p>
            <a:pPr lvl="1"/>
            <a:r>
              <a:rPr lang="en-US" dirty="0"/>
              <a:t>Highlight based on: </a:t>
            </a:r>
            <a:r>
              <a:rPr lang="en-US" dirty="0">
                <a:highlight>
                  <a:srgbClr val="00FF00"/>
                </a:highlight>
              </a:rPr>
              <a:t>Complete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&gt;50%</a:t>
            </a:r>
            <a:r>
              <a:rPr lang="en-US" dirty="0"/>
              <a:t>, </a:t>
            </a:r>
            <a:r>
              <a:rPr lang="en-US" dirty="0">
                <a:highlight>
                  <a:srgbClr val="FF0000"/>
                </a:highlight>
              </a:rPr>
              <a:t>&lt;50%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Goals for next week</a:t>
            </a:r>
          </a:p>
          <a:p>
            <a:pPr lvl="1"/>
            <a:r>
              <a:rPr lang="en-US" dirty="0"/>
              <a:t>[Discuss goals]</a:t>
            </a:r>
          </a:p>
          <a:p>
            <a:pPr lvl="1"/>
            <a:endParaRPr lang="en-US" dirty="0"/>
          </a:p>
          <a:p>
            <a:r>
              <a:rPr lang="en-US" b="1" dirty="0"/>
              <a:t>Anticipated challenges </a:t>
            </a:r>
          </a:p>
          <a:p>
            <a:pPr lvl="1"/>
            <a:r>
              <a:rPr lang="en-US" dirty="0"/>
              <a:t>[discuss challenges, request assistance if needed]</a:t>
            </a:r>
          </a:p>
        </p:txBody>
      </p:sp>
      <p:pic>
        <p:nvPicPr>
          <p:cNvPr id="1026" name="Picture 2" descr="Nick Bradshaw | Top Gun Wiki | Fandom">
            <a:extLst>
              <a:ext uri="{FF2B5EF4-FFF2-40B4-BE49-F238E27FC236}">
                <a16:creationId xmlns:a16="http://schemas.microsoft.com/office/drawing/2014/main" id="{BA74F192-5AB3-D2AC-507F-F3584256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247" y="783431"/>
            <a:ext cx="3471875" cy="52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8976A0-9080-23B3-41A1-174D1846A6D2}"/>
              </a:ext>
            </a:extLst>
          </p:cNvPr>
          <p:cNvSpPr txBox="1"/>
          <p:nvPr/>
        </p:nvSpPr>
        <p:spPr>
          <a:xfrm>
            <a:off x="7919247" y="6195527"/>
            <a:ext cx="347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[Relevant photos if needed]</a:t>
            </a:r>
          </a:p>
        </p:txBody>
      </p:sp>
    </p:spTree>
    <p:extLst>
      <p:ext uri="{BB962C8B-B14F-4D97-AF65-F5344CB8AC3E}">
        <p14:creationId xmlns:p14="http://schemas.microsoft.com/office/powerpoint/2010/main" val="291904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254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CubeSat Reaction Wheel Attitude Control Platform 9/19 Meeting </vt:lpstr>
      <vt:lpstr>General Updates</vt:lpstr>
      <vt:lpstr>Current Project Goal</vt:lpstr>
      <vt:lpstr>[Assignee] + [Task Title]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CubeSat Reaction Wheel Attitude Control Platform </dc:title>
  <dc:creator>Hartland, Justin M.</dc:creator>
  <cp:lastModifiedBy>Hartland, Justin M.</cp:lastModifiedBy>
  <cp:revision>1</cp:revision>
  <dcterms:created xsi:type="dcterms:W3CDTF">2022-09-12T22:36:49Z</dcterms:created>
  <dcterms:modified xsi:type="dcterms:W3CDTF">2023-09-18T20:34:33Z</dcterms:modified>
</cp:coreProperties>
</file>