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3" r:id="rId4"/>
    <p:sldId id="268" r:id="rId5"/>
    <p:sldId id="258" r:id="rId6"/>
    <p:sldId id="261" r:id="rId7"/>
    <p:sldId id="260" r:id="rId8"/>
    <p:sldId id="259" r:id="rId9"/>
    <p:sldId id="262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52586-9026-E2E5-24D1-696111C46346}" v="82" dt="2021-02-10T16:09:14.290"/>
    <p1510:client id="{6FE6BBFF-2F7D-4064-8826-CF9DE218ED41}" v="404" dt="2021-02-10T10:43:34.953"/>
    <p1510:client id="{93655CF6-66CF-9F98-62E1-63B15D5DE6DA}" v="72" dt="2021-02-11T14:39:15.372"/>
    <p1510:client id="{993680C3-3E5C-DEEE-E331-D820B22FF6C7}" v="797" dt="2021-02-10T12:05:30.851"/>
    <p1510:client id="{EA7BABAB-3327-4622-A4C7-0490EF03A066}" v="67" dt="2021-02-10T14:41:28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5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5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C4BEE-655F-457B-911E-FEF85652C80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DB53D4-474A-4365-8F19-9A82782717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Improve as required to be more perfect</a:t>
          </a:r>
        </a:p>
      </dgm:t>
    </dgm:pt>
    <dgm:pt modelId="{4C619A7D-8C6A-4F7C-8F98-16D065FC04DB}" type="parTrans" cxnId="{AB94A183-498B-446A-9828-657BBC2C572E}">
      <dgm:prSet/>
      <dgm:spPr/>
      <dgm:t>
        <a:bodyPr/>
        <a:lstStyle/>
        <a:p>
          <a:endParaRPr lang="en-US"/>
        </a:p>
      </dgm:t>
    </dgm:pt>
    <dgm:pt modelId="{8BB2FB8B-DBCB-4717-A477-A3A2A13A7A40}" type="sibTrans" cxnId="{AB94A183-498B-446A-9828-657BBC2C572E}">
      <dgm:prSet/>
      <dgm:spPr/>
      <dgm:t>
        <a:bodyPr/>
        <a:lstStyle/>
        <a:p>
          <a:endParaRPr lang="en-US"/>
        </a:p>
      </dgm:t>
    </dgm:pt>
    <dgm:pt modelId="{5E11C3E7-AA30-466A-9408-BDF0A5206E5C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/>
            <a:t>- </a:t>
          </a:r>
          <a:r>
            <a:rPr lang="en-US">
              <a:solidFill>
                <a:schemeClr val="tx1"/>
              </a:solidFill>
              <a:latin typeface="Calibri"/>
              <a:cs typeface="Calibri"/>
            </a:rPr>
            <a:t>Implement new web interface</a:t>
          </a:r>
        </a:p>
      </dgm:t>
    </dgm:pt>
    <dgm:pt modelId="{ACBAACC8-7D80-4A3E-9ABB-C9DF7595DDCC}" type="parTrans" cxnId="{AF23B70C-1706-4CFB-BD73-1770B39FB972}">
      <dgm:prSet/>
      <dgm:spPr/>
      <dgm:t>
        <a:bodyPr/>
        <a:lstStyle/>
        <a:p>
          <a:endParaRPr lang="en-US"/>
        </a:p>
      </dgm:t>
    </dgm:pt>
    <dgm:pt modelId="{BAC22A56-B9FD-4CB1-8C6A-DE883244166C}" type="sibTrans" cxnId="{AF23B70C-1706-4CFB-BD73-1770B39FB972}">
      <dgm:prSet/>
      <dgm:spPr/>
      <dgm:t>
        <a:bodyPr/>
        <a:lstStyle/>
        <a:p>
          <a:endParaRPr lang="en-US"/>
        </a:p>
      </dgm:t>
    </dgm:pt>
    <dgm:pt modelId="{B038145D-D1D5-420C-9EBA-8982A609BA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Add Pay method that can pay online  </a:t>
          </a:r>
        </a:p>
      </dgm:t>
    </dgm:pt>
    <dgm:pt modelId="{8E170879-4277-4A62-AD84-1823CD315ACA}" type="parTrans" cxnId="{1E24EF3A-45D6-485D-A322-ED5E72B0368F}">
      <dgm:prSet/>
      <dgm:spPr/>
      <dgm:t>
        <a:bodyPr/>
        <a:lstStyle/>
        <a:p>
          <a:endParaRPr lang="en-US"/>
        </a:p>
      </dgm:t>
    </dgm:pt>
    <dgm:pt modelId="{75847186-A25C-48AB-9794-513E9308AB68}" type="sibTrans" cxnId="{1E24EF3A-45D6-485D-A322-ED5E72B0368F}">
      <dgm:prSet/>
      <dgm:spPr/>
      <dgm:t>
        <a:bodyPr/>
        <a:lstStyle/>
        <a:p>
          <a:endParaRPr lang="en-US"/>
        </a:p>
      </dgm:t>
    </dgm:pt>
    <dgm:pt modelId="{744D2530-0646-450F-B6A8-9C38B0D0C77F}" type="pres">
      <dgm:prSet presAssocID="{524C4BEE-655F-457B-911E-FEF85652C80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BAEF47-244D-43CC-8ACB-B41307CEC3BC}" type="pres">
      <dgm:prSet presAssocID="{08DB53D4-474A-4365-8F19-9A8278271760}" presName="compNode" presStyleCnt="0"/>
      <dgm:spPr/>
    </dgm:pt>
    <dgm:pt modelId="{16EEFC72-96A2-46C4-99D3-35304AA5BF19}" type="pres">
      <dgm:prSet presAssocID="{08DB53D4-474A-4365-8F19-9A827827176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11ED74A-1822-4D4C-A94A-4345BC2ADE12}" type="pres">
      <dgm:prSet presAssocID="{08DB53D4-474A-4365-8F19-9A827827176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FC9FFD0-85B8-49DE-A9E3-497BC35B0DF6}" type="pres">
      <dgm:prSet presAssocID="{08DB53D4-474A-4365-8F19-9A8278271760}" presName="spaceRect" presStyleCnt="0"/>
      <dgm:spPr/>
    </dgm:pt>
    <dgm:pt modelId="{F270E229-BE79-4018-987A-80E6930222AB}" type="pres">
      <dgm:prSet presAssocID="{08DB53D4-474A-4365-8F19-9A827827176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ABB40B0-9AFE-4350-BDF2-05BF4016D8E1}" type="pres">
      <dgm:prSet presAssocID="{8BB2FB8B-DBCB-4717-A477-A3A2A13A7A40}" presName="sibTrans" presStyleCnt="0"/>
      <dgm:spPr/>
    </dgm:pt>
    <dgm:pt modelId="{407CDD56-E00E-4753-9327-67F92B2CE204}" type="pres">
      <dgm:prSet presAssocID="{5E11C3E7-AA30-466A-9408-BDF0A5206E5C}" presName="compNode" presStyleCnt="0"/>
      <dgm:spPr/>
    </dgm:pt>
    <dgm:pt modelId="{86787245-F293-48A5-B4D7-36D32CEE6A15}" type="pres">
      <dgm:prSet presAssocID="{5E11C3E7-AA30-466A-9408-BDF0A5206E5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FB4F799-1484-44E3-8647-7575268759CB}" type="pres">
      <dgm:prSet presAssocID="{5E11C3E7-AA30-466A-9408-BDF0A5206E5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5967A10-5631-4FA3-AACC-0182546CB383}" type="pres">
      <dgm:prSet presAssocID="{5E11C3E7-AA30-466A-9408-BDF0A5206E5C}" presName="spaceRect" presStyleCnt="0"/>
      <dgm:spPr/>
    </dgm:pt>
    <dgm:pt modelId="{4E29A8D3-AD04-4108-BFE4-D6D1B96D15FA}" type="pres">
      <dgm:prSet presAssocID="{5E11C3E7-AA30-466A-9408-BDF0A5206E5C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588948C-2EDE-48B1-A019-4B09DC16EC45}" type="pres">
      <dgm:prSet presAssocID="{BAC22A56-B9FD-4CB1-8C6A-DE883244166C}" presName="sibTrans" presStyleCnt="0"/>
      <dgm:spPr/>
    </dgm:pt>
    <dgm:pt modelId="{9DD4EFF3-F617-4D7C-BB57-04905C439EC5}" type="pres">
      <dgm:prSet presAssocID="{B038145D-D1D5-420C-9EBA-8982A609BA8B}" presName="compNode" presStyleCnt="0"/>
      <dgm:spPr/>
    </dgm:pt>
    <dgm:pt modelId="{69778810-876C-4B50-8227-97C6C867B238}" type="pres">
      <dgm:prSet presAssocID="{B038145D-D1D5-420C-9EBA-8982A609BA8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CA6A17D-0F4B-4862-809E-41CA3C9FDD24}" type="pres">
      <dgm:prSet presAssocID="{B038145D-D1D5-420C-9EBA-8982A609BA8B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0FC6328-0074-49AD-968D-FBE8FCC5B2BC}" type="pres">
      <dgm:prSet presAssocID="{B038145D-D1D5-420C-9EBA-8982A609BA8B}" presName="spaceRect" presStyleCnt="0"/>
      <dgm:spPr/>
    </dgm:pt>
    <dgm:pt modelId="{8B6A1DE1-EFE8-44FA-A75A-E5AD16EE813A}" type="pres">
      <dgm:prSet presAssocID="{B038145D-D1D5-420C-9EBA-8982A609BA8B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24EF3A-45D6-485D-A322-ED5E72B0368F}" srcId="{524C4BEE-655F-457B-911E-FEF85652C802}" destId="{B038145D-D1D5-420C-9EBA-8982A609BA8B}" srcOrd="2" destOrd="0" parTransId="{8E170879-4277-4A62-AD84-1823CD315ACA}" sibTransId="{75847186-A25C-48AB-9794-513E9308AB68}"/>
    <dgm:cxn modelId="{85E39C30-DAE6-4720-A410-6F56BCC96400}" type="presOf" srcId="{5E11C3E7-AA30-466A-9408-BDF0A5206E5C}" destId="{4E29A8D3-AD04-4108-BFE4-D6D1B96D15FA}" srcOrd="0" destOrd="0" presId="urn:microsoft.com/office/officeart/2018/5/layout/IconLeafLabelList"/>
    <dgm:cxn modelId="{AF23B70C-1706-4CFB-BD73-1770B39FB972}" srcId="{524C4BEE-655F-457B-911E-FEF85652C802}" destId="{5E11C3E7-AA30-466A-9408-BDF0A5206E5C}" srcOrd="1" destOrd="0" parTransId="{ACBAACC8-7D80-4A3E-9ABB-C9DF7595DDCC}" sibTransId="{BAC22A56-B9FD-4CB1-8C6A-DE883244166C}"/>
    <dgm:cxn modelId="{AB94A183-498B-446A-9828-657BBC2C572E}" srcId="{524C4BEE-655F-457B-911E-FEF85652C802}" destId="{08DB53D4-474A-4365-8F19-9A8278271760}" srcOrd="0" destOrd="0" parTransId="{4C619A7D-8C6A-4F7C-8F98-16D065FC04DB}" sibTransId="{8BB2FB8B-DBCB-4717-A477-A3A2A13A7A40}"/>
    <dgm:cxn modelId="{E8D50E6D-74AD-46C1-8EE9-5C69F3E28016}" type="presOf" srcId="{B038145D-D1D5-420C-9EBA-8982A609BA8B}" destId="{8B6A1DE1-EFE8-44FA-A75A-E5AD16EE813A}" srcOrd="0" destOrd="0" presId="urn:microsoft.com/office/officeart/2018/5/layout/IconLeafLabelList"/>
    <dgm:cxn modelId="{2CC1425B-64B1-4ED3-A662-7958E507B39E}" type="presOf" srcId="{524C4BEE-655F-457B-911E-FEF85652C802}" destId="{744D2530-0646-450F-B6A8-9C38B0D0C77F}" srcOrd="0" destOrd="0" presId="urn:microsoft.com/office/officeart/2018/5/layout/IconLeafLabelList"/>
    <dgm:cxn modelId="{397E66EF-374C-42A0-B515-78C32649EA8A}" type="presOf" srcId="{08DB53D4-474A-4365-8F19-9A8278271760}" destId="{F270E229-BE79-4018-987A-80E6930222AB}" srcOrd="0" destOrd="0" presId="urn:microsoft.com/office/officeart/2018/5/layout/IconLeafLabelList"/>
    <dgm:cxn modelId="{143C2772-191B-43F8-8CE2-C453C360D72D}" type="presParOf" srcId="{744D2530-0646-450F-B6A8-9C38B0D0C77F}" destId="{14BAEF47-244D-43CC-8ACB-B41307CEC3BC}" srcOrd="0" destOrd="0" presId="urn:microsoft.com/office/officeart/2018/5/layout/IconLeafLabelList"/>
    <dgm:cxn modelId="{7E5D719D-3019-42FC-83E0-E6E2F766A932}" type="presParOf" srcId="{14BAEF47-244D-43CC-8ACB-B41307CEC3BC}" destId="{16EEFC72-96A2-46C4-99D3-35304AA5BF19}" srcOrd="0" destOrd="0" presId="urn:microsoft.com/office/officeart/2018/5/layout/IconLeafLabelList"/>
    <dgm:cxn modelId="{0D54F2B1-15A6-4F64-8236-DFF9DEECF493}" type="presParOf" srcId="{14BAEF47-244D-43CC-8ACB-B41307CEC3BC}" destId="{911ED74A-1822-4D4C-A94A-4345BC2ADE12}" srcOrd="1" destOrd="0" presId="urn:microsoft.com/office/officeart/2018/5/layout/IconLeafLabelList"/>
    <dgm:cxn modelId="{F38B26B2-D552-413A-A380-09237A2D6EFA}" type="presParOf" srcId="{14BAEF47-244D-43CC-8ACB-B41307CEC3BC}" destId="{1FC9FFD0-85B8-49DE-A9E3-497BC35B0DF6}" srcOrd="2" destOrd="0" presId="urn:microsoft.com/office/officeart/2018/5/layout/IconLeafLabelList"/>
    <dgm:cxn modelId="{3C9F8166-B702-424B-BEAC-2CBCCAA3D5B9}" type="presParOf" srcId="{14BAEF47-244D-43CC-8ACB-B41307CEC3BC}" destId="{F270E229-BE79-4018-987A-80E6930222AB}" srcOrd="3" destOrd="0" presId="urn:microsoft.com/office/officeart/2018/5/layout/IconLeafLabelList"/>
    <dgm:cxn modelId="{C5944AD7-1F23-40D9-AA98-8B847D303173}" type="presParOf" srcId="{744D2530-0646-450F-B6A8-9C38B0D0C77F}" destId="{FABB40B0-9AFE-4350-BDF2-05BF4016D8E1}" srcOrd="1" destOrd="0" presId="urn:microsoft.com/office/officeart/2018/5/layout/IconLeafLabelList"/>
    <dgm:cxn modelId="{75AAE669-2889-4FA9-9C3B-DD631726CDE9}" type="presParOf" srcId="{744D2530-0646-450F-B6A8-9C38B0D0C77F}" destId="{407CDD56-E00E-4753-9327-67F92B2CE204}" srcOrd="2" destOrd="0" presId="urn:microsoft.com/office/officeart/2018/5/layout/IconLeafLabelList"/>
    <dgm:cxn modelId="{953DBFDA-7B24-4DF9-8DE6-DAC61831512C}" type="presParOf" srcId="{407CDD56-E00E-4753-9327-67F92B2CE204}" destId="{86787245-F293-48A5-B4D7-36D32CEE6A15}" srcOrd="0" destOrd="0" presId="urn:microsoft.com/office/officeart/2018/5/layout/IconLeafLabelList"/>
    <dgm:cxn modelId="{64133304-36ED-4187-BC46-E319DA36FC21}" type="presParOf" srcId="{407CDD56-E00E-4753-9327-67F92B2CE204}" destId="{9FB4F799-1484-44E3-8647-7575268759CB}" srcOrd="1" destOrd="0" presId="urn:microsoft.com/office/officeart/2018/5/layout/IconLeafLabelList"/>
    <dgm:cxn modelId="{CAF04EB7-F275-430D-88C1-51E6FE620339}" type="presParOf" srcId="{407CDD56-E00E-4753-9327-67F92B2CE204}" destId="{55967A10-5631-4FA3-AACC-0182546CB383}" srcOrd="2" destOrd="0" presId="urn:microsoft.com/office/officeart/2018/5/layout/IconLeafLabelList"/>
    <dgm:cxn modelId="{04DB568B-4B3E-4036-9FD6-084F534EFAEB}" type="presParOf" srcId="{407CDD56-E00E-4753-9327-67F92B2CE204}" destId="{4E29A8D3-AD04-4108-BFE4-D6D1B96D15FA}" srcOrd="3" destOrd="0" presId="urn:microsoft.com/office/officeart/2018/5/layout/IconLeafLabelList"/>
    <dgm:cxn modelId="{AA15696B-4E6C-4D68-ADAA-A4B7692ACA91}" type="presParOf" srcId="{744D2530-0646-450F-B6A8-9C38B0D0C77F}" destId="{F588948C-2EDE-48B1-A019-4B09DC16EC45}" srcOrd="3" destOrd="0" presId="urn:microsoft.com/office/officeart/2018/5/layout/IconLeafLabelList"/>
    <dgm:cxn modelId="{A82A4277-A321-4B69-B88E-898274420395}" type="presParOf" srcId="{744D2530-0646-450F-B6A8-9C38B0D0C77F}" destId="{9DD4EFF3-F617-4D7C-BB57-04905C439EC5}" srcOrd="4" destOrd="0" presId="urn:microsoft.com/office/officeart/2018/5/layout/IconLeafLabelList"/>
    <dgm:cxn modelId="{B9482863-D3E2-4E72-B751-E78673580A3F}" type="presParOf" srcId="{9DD4EFF3-F617-4D7C-BB57-04905C439EC5}" destId="{69778810-876C-4B50-8227-97C6C867B238}" srcOrd="0" destOrd="0" presId="urn:microsoft.com/office/officeart/2018/5/layout/IconLeafLabelList"/>
    <dgm:cxn modelId="{64FEEB3E-B346-4332-8552-F5FA505DE1F6}" type="presParOf" srcId="{9DD4EFF3-F617-4D7C-BB57-04905C439EC5}" destId="{FCA6A17D-0F4B-4862-809E-41CA3C9FDD24}" srcOrd="1" destOrd="0" presId="urn:microsoft.com/office/officeart/2018/5/layout/IconLeafLabelList"/>
    <dgm:cxn modelId="{D3CFF192-61F6-42C8-A48B-BDDBEFB88729}" type="presParOf" srcId="{9DD4EFF3-F617-4D7C-BB57-04905C439EC5}" destId="{60FC6328-0074-49AD-968D-FBE8FCC5B2BC}" srcOrd="2" destOrd="0" presId="urn:microsoft.com/office/officeart/2018/5/layout/IconLeafLabelList"/>
    <dgm:cxn modelId="{CD3EBB57-204D-40BB-A81B-9BFAD0EFC6C4}" type="presParOf" srcId="{9DD4EFF3-F617-4D7C-BB57-04905C439EC5}" destId="{8B6A1DE1-EFE8-44FA-A75A-E5AD16EE81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FC72-96A2-46C4-99D3-35304AA5BF19}">
      <dsp:nvSpPr>
        <dsp:cNvPr id="0" name=""/>
        <dsp:cNvSpPr/>
      </dsp:nvSpPr>
      <dsp:spPr>
        <a:xfrm>
          <a:off x="1390712" y="23706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ED74A-1822-4D4C-A94A-4345BC2ADE12}">
      <dsp:nvSpPr>
        <dsp:cNvPr id="0" name=""/>
        <dsp:cNvSpPr/>
      </dsp:nvSpPr>
      <dsp:spPr>
        <a:xfrm>
          <a:off x="1683212" y="316206"/>
          <a:ext cx="787500" cy="7875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0E229-BE79-4018-987A-80E6930222AB}">
      <dsp:nvSpPr>
        <dsp:cNvPr id="0" name=""/>
        <dsp:cNvSpPr/>
      </dsp:nvSpPr>
      <dsp:spPr>
        <a:xfrm>
          <a:off x="951962" y="1823706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- Improve as required to be more perfect</a:t>
          </a:r>
        </a:p>
      </dsp:txBody>
      <dsp:txXfrm>
        <a:off x="951962" y="1823706"/>
        <a:ext cx="2250000" cy="720000"/>
      </dsp:txXfrm>
    </dsp:sp>
    <dsp:sp modelId="{86787245-F293-48A5-B4D7-36D32CEE6A15}">
      <dsp:nvSpPr>
        <dsp:cNvPr id="0" name=""/>
        <dsp:cNvSpPr/>
      </dsp:nvSpPr>
      <dsp:spPr>
        <a:xfrm>
          <a:off x="4034462" y="23706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4F799-1484-44E3-8647-7575268759CB}">
      <dsp:nvSpPr>
        <dsp:cNvPr id="0" name=""/>
        <dsp:cNvSpPr/>
      </dsp:nvSpPr>
      <dsp:spPr>
        <a:xfrm>
          <a:off x="4326962" y="316206"/>
          <a:ext cx="787500" cy="7875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9A8D3-AD04-4108-BFE4-D6D1B96D15FA}">
      <dsp:nvSpPr>
        <dsp:cNvPr id="0" name=""/>
        <dsp:cNvSpPr/>
      </dsp:nvSpPr>
      <dsp:spPr>
        <a:xfrm>
          <a:off x="3595712" y="1823706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- </a:t>
          </a:r>
          <a:r>
            <a:rPr lang="en-US" sz="1700" kern="1200">
              <a:solidFill>
                <a:schemeClr val="tx1"/>
              </a:solidFill>
              <a:latin typeface="Calibri"/>
              <a:cs typeface="Calibri"/>
            </a:rPr>
            <a:t>Implement new web interface</a:t>
          </a:r>
        </a:p>
      </dsp:txBody>
      <dsp:txXfrm>
        <a:off x="3595712" y="1823706"/>
        <a:ext cx="2250000" cy="720000"/>
      </dsp:txXfrm>
    </dsp:sp>
    <dsp:sp modelId="{69778810-876C-4B50-8227-97C6C867B238}">
      <dsp:nvSpPr>
        <dsp:cNvPr id="0" name=""/>
        <dsp:cNvSpPr/>
      </dsp:nvSpPr>
      <dsp:spPr>
        <a:xfrm>
          <a:off x="2712587" y="3106206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6A17D-0F4B-4862-809E-41CA3C9FDD24}">
      <dsp:nvSpPr>
        <dsp:cNvPr id="0" name=""/>
        <dsp:cNvSpPr/>
      </dsp:nvSpPr>
      <dsp:spPr>
        <a:xfrm>
          <a:off x="3005087" y="3398706"/>
          <a:ext cx="787500" cy="7875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A1DE1-EFE8-44FA-A75A-E5AD16EE813A}">
      <dsp:nvSpPr>
        <dsp:cNvPr id="0" name=""/>
        <dsp:cNvSpPr/>
      </dsp:nvSpPr>
      <dsp:spPr>
        <a:xfrm>
          <a:off x="2273837" y="4906206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- Add Pay method that can pay online  </a:t>
          </a:r>
        </a:p>
      </dsp:txBody>
      <dsp:txXfrm>
        <a:off x="2273837" y="4906206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6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9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2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0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6800"/>
              <a:t>ITE442 FINAL PROJECT</a:t>
            </a:r>
            <a:br>
              <a:rPr lang="en-US" sz="6800"/>
            </a:br>
            <a:r>
              <a:rPr lang="en-US" sz="6800"/>
              <a:t/>
            </a:r>
            <a:br>
              <a:rPr lang="en-US" sz="6800"/>
            </a:br>
            <a:r>
              <a:rPr lang="en-US" sz="6800"/>
              <a:t>CLINIC APPOINTMENT SYSTEM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JUSTIN </a:t>
            </a:r>
            <a:r>
              <a:rPr lang="en-US" sz="1600" err="1">
                <a:solidFill>
                  <a:srgbClr val="FFFFFF"/>
                </a:solidFill>
              </a:rPr>
              <a:t>Himarua</a:t>
            </a:r>
            <a:r>
              <a:rPr lang="en-US" sz="1600">
                <a:solidFill>
                  <a:srgbClr val="FFFFFF"/>
                </a:solidFill>
              </a:rPr>
              <a:t>                      1902150006</a:t>
            </a:r>
            <a:endParaRPr lang="en-US" sz="1600">
              <a:solidFill>
                <a:srgbClr val="FFFFFF"/>
              </a:solidFill>
              <a:cs typeface="Calibri Light"/>
            </a:endParaRPr>
          </a:p>
          <a:p>
            <a:r>
              <a:rPr lang="en-US" sz="1600">
                <a:solidFill>
                  <a:srgbClr val="FFFFFF"/>
                </a:solidFill>
              </a:rPr>
              <a:t>ALEXANDER VIETEN                  1903070008</a:t>
            </a:r>
            <a:endParaRPr lang="en-US" sz="1600">
              <a:solidFill>
                <a:srgbClr val="FFFFFF"/>
              </a:solidFill>
              <a:cs typeface="Calibri Light"/>
            </a:endParaRPr>
          </a:p>
          <a:p>
            <a:r>
              <a:rPr lang="en-US" sz="1600">
                <a:solidFill>
                  <a:srgbClr val="FFFFFF"/>
                </a:solidFill>
              </a:rPr>
              <a:t>KIMSENG HOUY                        1809170001</a:t>
            </a:r>
            <a:endParaRPr lang="en-US" sz="1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DB35A-A69E-41AB-AFEB-45534FAF9DF3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PRINT</a:t>
            </a:r>
          </a:p>
        </p:txBody>
      </p:sp>
      <p:pic>
        <p:nvPicPr>
          <p:cNvPr id="3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DFED793-93E1-4C90-971D-AB084348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89123"/>
            <a:ext cx="5131653" cy="31046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B580F7-C4CB-4213-8E90-1F4D320C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5021234" cy="360273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0AA85-85D8-4948-8DFD-6D19B5A4981D}"/>
              </a:ext>
            </a:extLst>
          </p:cNvPr>
          <p:cNvSpPr txBox="1"/>
          <p:nvPr/>
        </p:nvSpPr>
        <p:spPr>
          <a:xfrm>
            <a:off x="3051313" y="3763617"/>
            <a:ext cx="27432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&lt;script&gt;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function </a:t>
            </a:r>
            <a:r>
              <a:rPr lang="en-US" sz="1200" dirty="0" err="1">
                <a:ea typeface="+mn-lt"/>
                <a:cs typeface="+mn-lt"/>
              </a:rPr>
              <a:t>myFunction</a:t>
            </a:r>
            <a:r>
              <a:rPr lang="en-US" sz="1200" dirty="0">
                <a:ea typeface="+mn-lt"/>
                <a:cs typeface="+mn-lt"/>
              </a:rPr>
              <a:t>()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{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</a:t>
            </a:r>
            <a:r>
              <a:rPr lang="en-US" sz="1200" dirty="0" err="1">
                <a:ea typeface="+mn-lt"/>
                <a:cs typeface="+mn-lt"/>
              </a:rPr>
              <a:t>window.print</a:t>
            </a:r>
            <a:r>
              <a:rPr lang="en-US" sz="1200" dirty="0">
                <a:ea typeface="+mn-lt"/>
                <a:cs typeface="+mn-lt"/>
              </a:rPr>
              <a:t>();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}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&lt;/script&gt;</a:t>
            </a:r>
            <a:endParaRPr lang="en-US" sz="1200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6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D536D-E07C-4DA4-9A31-BFB7F1C89FAF}"/>
              </a:ext>
            </a:extLst>
          </p:cNvPr>
          <p:cNvSpPr txBox="1"/>
          <p:nvPr/>
        </p:nvSpPr>
        <p:spPr>
          <a:xfrm>
            <a:off x="607943" y="400878"/>
            <a:ext cx="5319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Further work (Pay Online)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40214F0-F578-4F9A-AEA7-D3973058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79" y="1070549"/>
            <a:ext cx="8012150" cy="49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A7C4115-E603-447D-A1A5-7AF1E972C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C38396-85C5-4DE1-BA50-52540B40AF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7651E0-918D-4FEE-AA56-F9008358E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EBAFB-64D1-4002-9538-1398928227B4}"/>
              </a:ext>
            </a:extLst>
          </p:cNvPr>
          <p:cNvSpPr txBox="1"/>
          <p:nvPr/>
        </p:nvSpPr>
        <p:spPr>
          <a:xfrm>
            <a:off x="492370" y="516835"/>
            <a:ext cx="3084844" cy="57728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02C740D-A0CA-405D-8B15-6C60380FFD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5784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7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F7C36B-2A95-4DB1-A402-5367DFD51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A75FA-F681-4B5D-93C7-49F3DDA1D8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4E074C-27C4-4E38-B099-012123B754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ying a bow in an arrangment of presents">
            <a:extLst>
              <a:ext uri="{FF2B5EF4-FFF2-40B4-BE49-F238E27FC236}">
                <a16:creationId xmlns:a16="http://schemas.microsoft.com/office/drawing/2014/main" id="{2C1F7A49-1374-48EA-ADF3-7689A8CC6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515" r="-2" b="80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A20C44-5AE4-4DC9-A91C-643BC9C1E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B790DD-C439-4FA0-97B8-FF1D0CA64E82}"/>
              </a:ext>
            </a:extLst>
          </p:cNvPr>
          <p:cNvSpPr txBox="1"/>
          <p:nvPr/>
        </p:nvSpPr>
        <p:spPr>
          <a:xfrm>
            <a:off x="1097280" y="2709953"/>
            <a:ext cx="10067692" cy="1439995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4000"/>
              <a:t>THANK YOU!!!</a:t>
            </a:r>
            <a:endParaRPr lang="en-US" sz="400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9E3989-C462-49A6-86A8-355B60134A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E4B8E1-4108-4F3B-AA31-922474DC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45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ED50-4E30-4213-9ECD-F8FC22787DA6}"/>
              </a:ext>
            </a:extLst>
          </p:cNvPr>
          <p:cNvSpPr txBox="1"/>
          <p:nvPr/>
        </p:nvSpPr>
        <p:spPr>
          <a:xfrm>
            <a:off x="761676" y="334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OUR DEMO</a:t>
            </a:r>
            <a:endParaRPr lang="en-US" sz="2400">
              <a:cs typeface="Calibri"/>
            </a:endParaRPr>
          </a:p>
        </p:txBody>
      </p:sp>
      <p:pic>
        <p:nvPicPr>
          <p:cNvPr id="4" name="Picture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B52D226A-F588-44C0-8FD9-1FB03ECA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56" y="849281"/>
            <a:ext cx="8653346" cy="4993786"/>
          </a:xfrm>
          <a:prstGeom prst="rect">
            <a:avLst/>
          </a:prstGeom>
        </p:spPr>
      </p:pic>
      <p:pic>
        <p:nvPicPr>
          <p:cNvPr id="5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7A063C7-6144-4BB3-8440-4190EB9C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9" y="2561219"/>
            <a:ext cx="4676078" cy="32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F7C36B-2A95-4DB1-A402-5367DFD51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A75FA-F681-4B5D-93C7-49F3DDA1D8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4E074C-27C4-4E38-B099-012123B754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AA1A5B1-1B22-426F-B6DC-4C5340EB8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A20C44-5AE4-4DC9-A91C-643BC9C1E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3921A5-9F48-4901-B4E7-843C5232F136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latin typeface="+mj-lt"/>
                <a:ea typeface="+mj-ea"/>
                <a:cs typeface="+mj-cs"/>
              </a:rPr>
              <a:t>How did we implement it?</a:t>
            </a:r>
            <a:endParaRPr lang="en-US" sz="4800" spc="-50">
              <a:latin typeface="+mj-lt"/>
              <a:ea typeface="+mj-ea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8F96A-454D-4A6A-9ECA-A4CE3F62BB8D}"/>
              </a:ext>
            </a:extLst>
          </p:cNvPr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/>
              <a:t>- First, we create the ER diagram 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/>
              <a:t>- Create the relationship diagram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/>
              <a:t>- Do some normalization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/>
              <a:t>- Create the web application</a:t>
            </a:r>
            <a:endParaRPr lang="en-US" sz="24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9E3989-C462-49A6-86A8-355B60134A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E4B8E1-4108-4F3B-AA31-922474DC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8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72FA66-6259-4B44-9C94-1FB6CBAACC2C}"/>
              </a:ext>
            </a:extLst>
          </p:cNvPr>
          <p:cNvSpPr txBox="1"/>
          <p:nvPr/>
        </p:nvSpPr>
        <p:spPr>
          <a:xfrm>
            <a:off x="77856" y="69573"/>
            <a:ext cx="1782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ER Diagram</a:t>
            </a:r>
            <a:endParaRPr lang="en-US" sz="2400" dirty="0"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31238"/>
            <a:ext cx="11258027" cy="597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84237-D207-4CFB-B2FB-6112D3556903}"/>
              </a:ext>
            </a:extLst>
          </p:cNvPr>
          <p:cNvSpPr txBox="1"/>
          <p:nvPr/>
        </p:nvSpPr>
        <p:spPr>
          <a:xfrm>
            <a:off x="127552" y="334617"/>
            <a:ext cx="1028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UML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20" y="0"/>
            <a:ext cx="8776061" cy="66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89FC01-D0CF-4899-A184-1F00703630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A9FF-C93F-4A6D-ABDE-2533C3017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0A4124-979D-4376-AA58-6501D58B6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912B31-B709-4922-AFA3-C77973F6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139892"/>
            <a:ext cx="6909801" cy="231478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902BB0-6C15-4BEF-BF1F-07D21B322C77}"/>
              </a:ext>
            </a:extLst>
          </p:cNvPr>
          <p:cNvSpPr txBox="1"/>
          <p:nvPr/>
        </p:nvSpPr>
        <p:spPr>
          <a:xfrm>
            <a:off x="7627168" y="135938"/>
            <a:ext cx="4043378" cy="57424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isset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($_SESSION[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echo "&lt;script&gt;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window.location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='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patientaccount.php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';&lt;/script&gt;";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isset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($_POST[submit]))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$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"SELECT * FROM patient WHERE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loginid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='$_POST[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loginid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]' AND password='$_POST[password]' AND status='Active'";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$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qsql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mysqli_query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($con,$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if(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mysqli_num_rows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($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qsql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 &gt;= 1)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{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$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rslogin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mysqli_fetch_array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($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qsql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$_SESSION[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]= $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rslogin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 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echo "&lt;script&gt;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window.location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='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patientaccount.php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';&lt;/script&gt;";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}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else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{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echo "&lt;script&gt;alert('Invalid login id and password entered..'); &lt;/script&gt;";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}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068F9-D4E5-4CE9-B8E7-BA8E9B29F900}"/>
              </a:ext>
            </a:extLst>
          </p:cNvPr>
          <p:cNvSpPr txBox="1"/>
          <p:nvPr/>
        </p:nvSpPr>
        <p:spPr>
          <a:xfrm>
            <a:off x="798443" y="442291"/>
            <a:ext cx="1028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LOGIN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1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89FC01-D0CF-4899-A184-1F00703630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5A9FF-C93F-4A6D-ABDE-2533C3017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0A4124-979D-4376-AA58-6501D58B6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F886DF-9E97-4434-819F-3CC2DFBC30BD}"/>
              </a:ext>
            </a:extLst>
          </p:cNvPr>
          <p:cNvSpPr txBox="1"/>
          <p:nvPr/>
        </p:nvSpPr>
        <p:spPr>
          <a:xfrm>
            <a:off x="7896656" y="247451"/>
            <a:ext cx="3690257" cy="583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$</a:t>
            </a:r>
            <a:r>
              <a:rPr lang="en-US" sz="1100" dirty="0" err="1">
                <a:solidFill>
                  <a:schemeClr val="tx1"/>
                </a:solidFill>
              </a:rPr>
              <a:t>sql</a:t>
            </a:r>
            <a:r>
              <a:rPr lang="en-US" sz="1100" dirty="0">
                <a:solidFill>
                  <a:schemeClr val="tx1"/>
                </a:solidFill>
              </a:rPr>
              <a:t> ="SELECT * FROM patient";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$</a:t>
            </a:r>
            <a:r>
              <a:rPr lang="en-US" sz="1100" dirty="0" err="1">
                <a:solidFill>
                  <a:schemeClr val="tx1"/>
                </a:solidFill>
              </a:rPr>
              <a:t>qsql</a:t>
            </a:r>
            <a:r>
              <a:rPr lang="en-US" sz="1100" dirty="0">
                <a:solidFill>
                  <a:schemeClr val="tx1"/>
                </a:solidFill>
              </a:rPr>
              <a:t> = </a:t>
            </a:r>
            <a:r>
              <a:rPr lang="en-US" sz="1100" dirty="0" err="1">
                <a:solidFill>
                  <a:schemeClr val="tx1"/>
                </a:solidFill>
              </a:rPr>
              <a:t>mysqli_query</a:t>
            </a:r>
            <a:r>
              <a:rPr lang="en-US" sz="1100" dirty="0">
                <a:solidFill>
                  <a:schemeClr val="tx1"/>
                </a:solidFill>
              </a:rPr>
              <a:t>($con,$</a:t>
            </a:r>
            <a:r>
              <a:rPr lang="en-US" sz="1100" dirty="0" err="1">
                <a:solidFill>
                  <a:schemeClr val="tx1"/>
                </a:solidFill>
              </a:rPr>
              <a:t>sql</a:t>
            </a:r>
            <a:r>
              <a:rPr lang="en-US" sz="1100" dirty="0">
                <a:solidFill>
                  <a:schemeClr val="tx1"/>
                </a:solidFill>
              </a:rPr>
              <a:t>);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while($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 = </a:t>
            </a:r>
            <a:r>
              <a:rPr lang="en-US" sz="1100" dirty="0" err="1">
                <a:solidFill>
                  <a:schemeClr val="tx1"/>
                </a:solidFill>
              </a:rPr>
              <a:t>mysqli_fetch_array</a:t>
            </a:r>
            <a:r>
              <a:rPr lang="en-US" sz="1100" dirty="0">
                <a:solidFill>
                  <a:schemeClr val="tx1"/>
                </a:solidFill>
              </a:rPr>
              <a:t>($</a:t>
            </a:r>
            <a:r>
              <a:rPr lang="en-US" sz="1100" dirty="0" err="1">
                <a:solidFill>
                  <a:schemeClr val="tx1"/>
                </a:solidFill>
              </a:rPr>
              <a:t>qsql</a:t>
            </a:r>
            <a:r>
              <a:rPr lang="en-US" sz="1100" dirty="0">
                <a:solidFill>
                  <a:schemeClr val="tx1"/>
                </a:solidFill>
              </a:rPr>
              <a:t>))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{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  echo "&lt;</a:t>
            </a:r>
            <a:r>
              <a:rPr lang="en-US" sz="1100" dirty="0" err="1">
                <a:solidFill>
                  <a:schemeClr val="tx1"/>
                </a:solidFill>
              </a:rPr>
              <a:t>tr</a:t>
            </a:r>
            <a:r>
              <a:rPr 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    &lt;td&gt;$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patientname</a:t>
            </a:r>
            <a:r>
              <a:rPr lang="en-US" sz="1100" dirty="0">
                <a:solidFill>
                  <a:schemeClr val="tx1"/>
                </a:solidFill>
              </a:rPr>
              <a:t>]&lt;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&lt;strong&gt;Login ID :&lt;/strong&gt; 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loginid</a:t>
            </a:r>
            <a:r>
              <a:rPr lang="en-US" sz="1100" dirty="0">
                <a:solidFill>
                  <a:schemeClr val="tx1"/>
                </a:solidFill>
              </a:rPr>
              <a:t>] &lt;/td&gt;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    &lt;td&gt;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&lt;strong&gt;Date&lt;/strong&gt;: &amp;</a:t>
            </a:r>
            <a:r>
              <a:rPr lang="en-US" sz="1100" dirty="0" err="1">
                <a:solidFill>
                  <a:schemeClr val="tx1"/>
                </a:solidFill>
              </a:rPr>
              <a:t>nbsp</a:t>
            </a:r>
            <a:r>
              <a:rPr lang="en-US" sz="1100" dirty="0">
                <a:solidFill>
                  <a:schemeClr val="tx1"/>
                </a:solidFill>
              </a:rPr>
              <a:t>;$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admissiondate</a:t>
            </a:r>
            <a:r>
              <a:rPr lang="en-US" sz="1100" dirty="0">
                <a:solidFill>
                  <a:schemeClr val="tx1"/>
                </a:solidFill>
              </a:rPr>
              <a:t>]&lt;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&lt;strong&gt;Time&lt;/strong&gt;: &amp;</a:t>
            </a:r>
            <a:r>
              <a:rPr lang="en-US" sz="1100" dirty="0" err="1">
                <a:solidFill>
                  <a:schemeClr val="tx1"/>
                </a:solidFill>
              </a:rPr>
              <a:t>nbsp</a:t>
            </a:r>
            <a:r>
              <a:rPr lang="en-US" sz="1100" dirty="0">
                <a:solidFill>
                  <a:schemeClr val="tx1"/>
                </a:solidFill>
              </a:rPr>
              <a:t>;$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admissiontime</a:t>
            </a:r>
            <a:r>
              <a:rPr lang="en-US" sz="1100" dirty="0">
                <a:solidFill>
                  <a:schemeClr val="tx1"/>
                </a:solidFill>
              </a:rPr>
              <a:t>]&lt;/td&gt;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 &lt;td&gt;$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[address]&lt;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&gt;$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[city] -  &amp;</a:t>
            </a:r>
            <a:r>
              <a:rPr lang="en-US" sz="1100" dirty="0" err="1">
                <a:solidFill>
                  <a:schemeClr val="tx1"/>
                </a:solidFill>
              </a:rPr>
              <a:t>nbsp</a:t>
            </a:r>
            <a:r>
              <a:rPr lang="en-US" sz="1100" dirty="0">
                <a:solidFill>
                  <a:schemeClr val="tx1"/>
                </a:solidFill>
              </a:rPr>
              <a:t>;$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pincode</a:t>
            </a:r>
            <a:r>
              <a:rPr lang="en-US" sz="1100" dirty="0">
                <a:solidFill>
                  <a:schemeClr val="tx1"/>
                </a:solidFill>
              </a:rPr>
              <a:t>]&lt;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Mob No. - 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mobileno</a:t>
            </a:r>
            <a:r>
              <a:rPr lang="en-US" sz="1100" dirty="0">
                <a:solidFill>
                  <a:schemeClr val="tx1"/>
                </a:solidFill>
              </a:rPr>
              <a:t>]&lt;/td&gt;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    &lt;td&gt;&lt;strong&gt;Blood group&lt;/strong&gt; - 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bloodgroup</a:t>
            </a:r>
            <a:r>
              <a:rPr lang="en-US" sz="1100" dirty="0">
                <a:solidFill>
                  <a:schemeClr val="tx1"/>
                </a:solidFill>
              </a:rPr>
              <a:t>]&lt;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&lt;strong&gt;Gender&lt;/strong&gt; - &amp;</a:t>
            </a:r>
            <a:r>
              <a:rPr lang="en-US" sz="1100" dirty="0" err="1">
                <a:solidFill>
                  <a:schemeClr val="tx1"/>
                </a:solidFill>
              </a:rPr>
              <a:t>nbsp</a:t>
            </a:r>
            <a:r>
              <a:rPr lang="en-US" sz="1100" dirty="0">
                <a:solidFill>
                  <a:schemeClr val="tx1"/>
                </a:solidFill>
              </a:rPr>
              <a:t>;$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[gender]&lt;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&lt;strong&gt;DOB&lt;/strong&gt; - &amp;</a:t>
            </a:r>
            <a:r>
              <a:rPr lang="en-US" sz="1100" dirty="0" err="1">
                <a:solidFill>
                  <a:schemeClr val="tx1"/>
                </a:solidFill>
              </a:rPr>
              <a:t>nbsp</a:t>
            </a:r>
            <a:r>
              <a:rPr lang="en-US" sz="1100" dirty="0">
                <a:solidFill>
                  <a:schemeClr val="tx1"/>
                </a:solidFill>
              </a:rPr>
              <a:t>;$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dob</a:t>
            </a:r>
            <a:r>
              <a:rPr lang="en-US" sz="1100" dirty="0">
                <a:solidFill>
                  <a:schemeClr val="tx1"/>
                </a:solidFill>
              </a:rPr>
              <a:t>]&lt;/td&gt;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    &lt;td align='center'&gt;Status - 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[status] &lt;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&gt;";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if(</a:t>
            </a:r>
            <a:r>
              <a:rPr lang="en-US" sz="1100" dirty="0" err="1">
                <a:solidFill>
                  <a:schemeClr val="tx1"/>
                </a:solidFill>
              </a:rPr>
              <a:t>isset</a:t>
            </a:r>
            <a:r>
              <a:rPr lang="en-US" sz="1100" dirty="0">
                <a:solidFill>
                  <a:schemeClr val="tx1"/>
                </a:solidFill>
              </a:rPr>
              <a:t>($_SESSION[</a:t>
            </a:r>
            <a:r>
              <a:rPr lang="en-US" sz="1100" dirty="0" err="1">
                <a:solidFill>
                  <a:schemeClr val="tx1"/>
                </a:solidFill>
              </a:rPr>
              <a:t>adminid</a:t>
            </a:r>
            <a:r>
              <a:rPr lang="en-US" sz="1100" dirty="0">
                <a:solidFill>
                  <a:schemeClr val="tx1"/>
                </a:solidFill>
              </a:rPr>
              <a:t>]))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{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echo "&lt;a </a:t>
            </a:r>
            <a:r>
              <a:rPr lang="en-US" sz="1100" dirty="0" err="1">
                <a:solidFill>
                  <a:schemeClr val="tx1"/>
                </a:solidFill>
              </a:rPr>
              <a:t>href</a:t>
            </a:r>
            <a:r>
              <a:rPr lang="en-US" sz="1100" dirty="0">
                <a:solidFill>
                  <a:schemeClr val="tx1"/>
                </a:solidFill>
              </a:rPr>
              <a:t>='</a:t>
            </a:r>
            <a:r>
              <a:rPr lang="en-US" sz="1100" dirty="0" err="1">
                <a:solidFill>
                  <a:schemeClr val="tx1"/>
                </a:solidFill>
              </a:rPr>
              <a:t>patient.php?editid</a:t>
            </a:r>
            <a:r>
              <a:rPr lang="en-US" sz="1100" dirty="0">
                <a:solidFill>
                  <a:schemeClr val="tx1"/>
                </a:solidFill>
              </a:rPr>
              <a:t>=$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patientid</a:t>
            </a:r>
            <a:r>
              <a:rPr lang="en-US" sz="1100" dirty="0">
                <a:solidFill>
                  <a:schemeClr val="tx1"/>
                </a:solidFill>
              </a:rPr>
              <a:t>]'&gt;Edit&lt;/a&gt; | &lt;a </a:t>
            </a:r>
            <a:r>
              <a:rPr lang="en-US" sz="1100" dirty="0" err="1">
                <a:solidFill>
                  <a:schemeClr val="tx1"/>
                </a:solidFill>
              </a:rPr>
              <a:t>href</a:t>
            </a:r>
            <a:r>
              <a:rPr lang="en-US" sz="1100" dirty="0">
                <a:solidFill>
                  <a:schemeClr val="tx1"/>
                </a:solidFill>
              </a:rPr>
              <a:t>='</a:t>
            </a:r>
            <a:r>
              <a:rPr lang="en-US" sz="1100" dirty="0" err="1">
                <a:solidFill>
                  <a:schemeClr val="tx1"/>
                </a:solidFill>
              </a:rPr>
              <a:t>viewpatient.php?delid</a:t>
            </a:r>
            <a:r>
              <a:rPr lang="en-US" sz="1100" dirty="0">
                <a:solidFill>
                  <a:schemeClr val="tx1"/>
                </a:solidFill>
              </a:rPr>
              <a:t>=$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patientid</a:t>
            </a:r>
            <a:r>
              <a:rPr lang="en-US" sz="1100" dirty="0">
                <a:solidFill>
                  <a:schemeClr val="tx1"/>
                </a:solidFill>
              </a:rPr>
              <a:t>]'&gt;Delete&lt;/a&gt; &lt;</a:t>
            </a:r>
            <a:r>
              <a:rPr lang="en-US" sz="1100" dirty="0" err="1">
                <a:solidFill>
                  <a:schemeClr val="tx1"/>
                </a:solidFill>
              </a:rPr>
              <a:t>hr</a:t>
            </a:r>
            <a:r>
              <a:rPr 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&lt;a </a:t>
            </a:r>
            <a:r>
              <a:rPr lang="en-US" sz="1100" dirty="0" err="1">
                <a:solidFill>
                  <a:schemeClr val="tx1"/>
                </a:solidFill>
              </a:rPr>
              <a:t>href</a:t>
            </a:r>
            <a:r>
              <a:rPr lang="en-US" sz="1100" dirty="0">
                <a:solidFill>
                  <a:schemeClr val="tx1"/>
                </a:solidFill>
              </a:rPr>
              <a:t>='</a:t>
            </a:r>
            <a:r>
              <a:rPr lang="en-US" sz="1100" dirty="0" err="1">
                <a:solidFill>
                  <a:schemeClr val="tx1"/>
                </a:solidFill>
              </a:rPr>
              <a:t>patientreport.php?patientid</a:t>
            </a:r>
            <a:r>
              <a:rPr lang="en-US" sz="1100" dirty="0">
                <a:solidFill>
                  <a:schemeClr val="tx1"/>
                </a:solidFill>
              </a:rPr>
              <a:t>=$</a:t>
            </a:r>
            <a:r>
              <a:rPr lang="en-US" sz="1100" dirty="0" err="1">
                <a:solidFill>
                  <a:schemeClr val="tx1"/>
                </a:solidFill>
              </a:rPr>
              <a:t>rs</a:t>
            </a:r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patientid</a:t>
            </a:r>
            <a:r>
              <a:rPr lang="en-US" sz="1100" dirty="0">
                <a:solidFill>
                  <a:schemeClr val="tx1"/>
                </a:solidFill>
              </a:rPr>
              <a:t>]'&gt;View Report&lt;/a&gt;";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  echo "&lt;/td&gt;&lt;/</a:t>
            </a:r>
            <a:r>
              <a:rPr lang="en-US" sz="1100" dirty="0" err="1">
                <a:solidFill>
                  <a:schemeClr val="tx1"/>
                </a:solidFill>
              </a:rPr>
              <a:t>tr</a:t>
            </a:r>
            <a:r>
              <a:rPr lang="en-US" sz="1100" dirty="0">
                <a:solidFill>
                  <a:schemeClr val="tx1"/>
                </a:solidFill>
              </a:rPr>
              <a:t>&gt;";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/>
                </a:solidFill>
              </a:rPr>
              <a:t>    }</a:t>
            </a: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1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1491CFE-44A0-44A5-84F6-FEFAFCCA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" y="1376200"/>
            <a:ext cx="7770540" cy="34922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0502C-510C-4CBD-957C-3C7C3515176F}"/>
              </a:ext>
            </a:extLst>
          </p:cNvPr>
          <p:cNvSpPr txBox="1"/>
          <p:nvPr/>
        </p:nvSpPr>
        <p:spPr>
          <a:xfrm>
            <a:off x="421888" y="51481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View (Admin)</a:t>
            </a:r>
            <a:endParaRPr lang="en-US" sz="20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3C614-001A-4BB7-A27C-35AA23132786}"/>
              </a:ext>
            </a:extLst>
          </p:cNvPr>
          <p:cNvSpPr txBox="1"/>
          <p:nvPr/>
        </p:nvSpPr>
        <p:spPr>
          <a:xfrm>
            <a:off x="1053790" y="4445619"/>
            <a:ext cx="4741126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if(</a:t>
            </a:r>
            <a:r>
              <a:rPr lang="en-US" sz="1100" dirty="0" err="1"/>
              <a:t>isset</a:t>
            </a:r>
            <a:r>
              <a:rPr lang="en-US" sz="1100" dirty="0"/>
              <a:t>($_GET[</a:t>
            </a:r>
            <a:r>
              <a:rPr lang="en-US" sz="1100" dirty="0" err="1"/>
              <a:t>delid</a:t>
            </a:r>
            <a:r>
              <a:rPr lang="en-US" sz="1100" dirty="0"/>
              <a:t>]))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  $</a:t>
            </a:r>
            <a:r>
              <a:rPr lang="en-US" sz="1100" dirty="0" err="1"/>
              <a:t>sql</a:t>
            </a:r>
            <a:r>
              <a:rPr lang="en-US" sz="1100" dirty="0"/>
              <a:t> ="DELETE FROM patient WHERE </a:t>
            </a:r>
            <a:r>
              <a:rPr lang="en-US" sz="1100" dirty="0" err="1"/>
              <a:t>patientid</a:t>
            </a:r>
            <a:r>
              <a:rPr lang="en-US" sz="1100" dirty="0"/>
              <a:t>='$_GET[</a:t>
            </a:r>
            <a:r>
              <a:rPr lang="en-US" sz="1100" dirty="0" err="1"/>
              <a:t>delid</a:t>
            </a:r>
            <a:r>
              <a:rPr lang="en-US" sz="1100" dirty="0"/>
              <a:t>]'";</a:t>
            </a:r>
          </a:p>
          <a:p>
            <a:r>
              <a:rPr lang="en-US" sz="1100" dirty="0"/>
              <a:t>  $</a:t>
            </a:r>
            <a:r>
              <a:rPr lang="en-US" sz="1100" dirty="0" err="1"/>
              <a:t>qsql</a:t>
            </a:r>
            <a:r>
              <a:rPr lang="en-US" sz="1100" dirty="0"/>
              <a:t>=</a:t>
            </a:r>
            <a:r>
              <a:rPr lang="en-US" sz="1100" dirty="0" err="1"/>
              <a:t>mysqli_query</a:t>
            </a:r>
            <a:r>
              <a:rPr lang="en-US" sz="1100" dirty="0"/>
              <a:t>($con,$</a:t>
            </a:r>
            <a:r>
              <a:rPr lang="en-US" sz="1100" dirty="0" err="1"/>
              <a:t>sql</a:t>
            </a:r>
            <a:r>
              <a:rPr lang="en-US" sz="1100" dirty="0"/>
              <a:t>);</a:t>
            </a:r>
          </a:p>
          <a:p>
            <a:r>
              <a:rPr lang="en-US" sz="1100" dirty="0"/>
              <a:t>  if(</a:t>
            </a:r>
            <a:r>
              <a:rPr lang="en-US" sz="1100" dirty="0" err="1"/>
              <a:t>mysqli_affected_rows</a:t>
            </a:r>
            <a:r>
              <a:rPr lang="en-US" sz="1100" dirty="0"/>
              <a:t>($con) == 1)</a:t>
            </a:r>
          </a:p>
          <a:p>
            <a:r>
              <a:rPr lang="en-US" sz="1100" dirty="0"/>
              <a:t>  {</a:t>
            </a:r>
          </a:p>
          <a:p>
            <a:r>
              <a:rPr lang="en-US" sz="1100" dirty="0"/>
              <a:t>    echo "&lt;script&gt;alert('patient record deleted successfully..');&lt;/script&gt;";</a:t>
            </a:r>
          </a:p>
          <a:p>
            <a:r>
              <a:rPr lang="en-US" sz="1100" dirty="0"/>
              <a:t>  }</a:t>
            </a:r>
          </a:p>
          <a:p>
            <a:r>
              <a:rPr lang="en-US" sz="1100" dirty="0"/>
              <a:t>}</a:t>
            </a:r>
          </a:p>
          <a:p>
            <a:pPr algn="l"/>
            <a:endParaRPr lang="en-US" sz="1100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DED604-3E1B-495D-A9DE-39589EAAFDDB}"/>
              </a:ext>
            </a:extLst>
          </p:cNvPr>
          <p:cNvCxnSpPr/>
          <p:nvPr/>
        </p:nvCxnSpPr>
        <p:spPr>
          <a:xfrm flipH="1">
            <a:off x="5153490" y="3003163"/>
            <a:ext cx="1353014" cy="144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D00777-2B0C-4B40-B5AE-2398679DC515}"/>
              </a:ext>
            </a:extLst>
          </p:cNvPr>
          <p:cNvCxnSpPr/>
          <p:nvPr/>
        </p:nvCxnSpPr>
        <p:spPr>
          <a:xfrm flipH="1">
            <a:off x="4126396" y="586409"/>
            <a:ext cx="3756990" cy="79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23CC66D-E996-431D-A7E4-08D422B0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994853"/>
            <a:ext cx="7445296" cy="50355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DDEB5E-9B42-451F-9BC2-735515EB8C9B}"/>
              </a:ext>
            </a:extLst>
          </p:cNvPr>
          <p:cNvSpPr txBox="1"/>
          <p:nvPr/>
        </p:nvSpPr>
        <p:spPr>
          <a:xfrm>
            <a:off x="8359051" y="3275550"/>
            <a:ext cx="3509645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$</a:t>
            </a:r>
            <a:r>
              <a:rPr lang="en-US" sz="1400" dirty="0" err="1">
                <a:ea typeface="+mn-lt"/>
                <a:cs typeface="+mn-lt"/>
              </a:rPr>
              <a:t>sql</a:t>
            </a:r>
            <a:r>
              <a:rPr lang="en-US" sz="1400" dirty="0">
                <a:ea typeface="+mn-lt"/>
                <a:cs typeface="+mn-lt"/>
              </a:rPr>
              <a:t> ="INSERT INTO appointment(appointmenttype,patientid,appointmentdate,appointmenttime,app_reason,status,departmentid,doctorid) values('ONLINE','$</a:t>
            </a:r>
            <a:r>
              <a:rPr lang="en-US" sz="1400" dirty="0" err="1">
                <a:ea typeface="+mn-lt"/>
                <a:cs typeface="+mn-lt"/>
              </a:rPr>
              <a:t>lastinsid</a:t>
            </a:r>
            <a:r>
              <a:rPr lang="en-US" sz="1400" dirty="0">
                <a:ea typeface="+mn-lt"/>
                <a:cs typeface="+mn-lt"/>
              </a:rPr>
              <a:t>','$_POST[</a:t>
            </a:r>
            <a:r>
              <a:rPr lang="en-US" sz="1400" dirty="0" err="1">
                <a:ea typeface="+mn-lt"/>
                <a:cs typeface="+mn-lt"/>
              </a:rPr>
              <a:t>appointmentdate</a:t>
            </a:r>
            <a:r>
              <a:rPr lang="en-US" sz="1400" dirty="0">
                <a:ea typeface="+mn-lt"/>
                <a:cs typeface="+mn-lt"/>
              </a:rPr>
              <a:t>]','$_POST[</a:t>
            </a:r>
            <a:r>
              <a:rPr lang="en-US" sz="1400" dirty="0" err="1">
                <a:ea typeface="+mn-lt"/>
                <a:cs typeface="+mn-lt"/>
              </a:rPr>
              <a:t>appointmenttime</a:t>
            </a:r>
            <a:r>
              <a:rPr lang="en-US" sz="1400" dirty="0">
                <a:ea typeface="+mn-lt"/>
                <a:cs typeface="+mn-lt"/>
              </a:rPr>
              <a:t>]','$_POST[</a:t>
            </a:r>
            <a:r>
              <a:rPr lang="en-US" sz="1400" dirty="0" err="1">
                <a:ea typeface="+mn-lt"/>
                <a:cs typeface="+mn-lt"/>
              </a:rPr>
              <a:t>app_reason</a:t>
            </a:r>
            <a:r>
              <a:rPr lang="en-US" sz="1400" dirty="0">
                <a:ea typeface="+mn-lt"/>
                <a:cs typeface="+mn-lt"/>
              </a:rPr>
              <a:t>]','</a:t>
            </a:r>
            <a:r>
              <a:rPr lang="en-US" sz="1400" dirty="0" err="1">
                <a:ea typeface="+mn-lt"/>
                <a:cs typeface="+mn-lt"/>
              </a:rPr>
              <a:t>Pending','$_POST</a:t>
            </a:r>
            <a:r>
              <a:rPr lang="en-US" sz="1400" dirty="0">
                <a:ea typeface="+mn-lt"/>
                <a:cs typeface="+mn-lt"/>
              </a:rPr>
              <a:t>[department]','$_POST[</a:t>
            </a:r>
            <a:r>
              <a:rPr lang="en-US" sz="1400" dirty="0" err="1">
                <a:ea typeface="+mn-lt"/>
                <a:cs typeface="+mn-lt"/>
              </a:rPr>
              <a:t>doct</a:t>
            </a:r>
            <a:r>
              <a:rPr lang="en-US" sz="1400" dirty="0">
                <a:ea typeface="+mn-lt"/>
                <a:cs typeface="+mn-lt"/>
              </a:rPr>
              <a:t>]')";</a:t>
            </a:r>
            <a:endParaRPr lang="en-US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  <a:p>
            <a:pPr algn="l"/>
            <a:endParaRPr lang="en-US" sz="1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547375-5642-45B9-A11B-5C5A4957AEE2}"/>
              </a:ext>
            </a:extLst>
          </p:cNvPr>
          <p:cNvCxnSpPr/>
          <p:nvPr/>
        </p:nvCxnSpPr>
        <p:spPr>
          <a:xfrm flipH="1">
            <a:off x="5335658" y="4280451"/>
            <a:ext cx="3003273" cy="1229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B9BBF1-8F0F-460C-83F0-5B000DCEB64C}"/>
              </a:ext>
            </a:extLst>
          </p:cNvPr>
          <p:cNvSpPr txBox="1"/>
          <p:nvPr/>
        </p:nvSpPr>
        <p:spPr>
          <a:xfrm>
            <a:off x="839857" y="33461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INSERT </a:t>
            </a:r>
          </a:p>
        </p:txBody>
      </p:sp>
    </p:spTree>
    <p:extLst>
      <p:ext uri="{BB962C8B-B14F-4D97-AF65-F5344CB8AC3E}">
        <p14:creationId xmlns:p14="http://schemas.microsoft.com/office/powerpoint/2010/main" val="8980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A6B158-0626-4C50-BE30-520EBD49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" y="1574668"/>
            <a:ext cx="7798419" cy="3104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8F91B-B7D1-486F-8E6D-294870CB424C}"/>
              </a:ext>
            </a:extLst>
          </p:cNvPr>
          <p:cNvSpPr txBox="1"/>
          <p:nvPr/>
        </p:nvSpPr>
        <p:spPr>
          <a:xfrm>
            <a:off x="8748132" y="1574180"/>
            <a:ext cx="2743200" cy="36009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if(</a:t>
            </a:r>
            <a:r>
              <a:rPr lang="en-US" sz="1200" dirty="0" err="1">
                <a:ea typeface="+mn-lt"/>
                <a:cs typeface="+mn-lt"/>
              </a:rPr>
              <a:t>isset</a:t>
            </a:r>
            <a:r>
              <a:rPr lang="en-US" sz="1200" dirty="0">
                <a:ea typeface="+mn-lt"/>
                <a:cs typeface="+mn-lt"/>
              </a:rPr>
              <a:t>($_POST[submit]))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{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$</a:t>
            </a:r>
            <a:r>
              <a:rPr lang="en-US" sz="1200" dirty="0" err="1">
                <a:ea typeface="+mn-lt"/>
                <a:cs typeface="+mn-lt"/>
              </a:rPr>
              <a:t>sql</a:t>
            </a:r>
            <a:r>
              <a:rPr lang="en-US" sz="1200" dirty="0">
                <a:ea typeface="+mn-lt"/>
                <a:cs typeface="+mn-lt"/>
              </a:rPr>
              <a:t> = "UPDATE patient SET password='$_POST[</a:t>
            </a:r>
            <a:r>
              <a:rPr lang="en-US" sz="1200" dirty="0" err="1">
                <a:ea typeface="+mn-lt"/>
                <a:cs typeface="+mn-lt"/>
              </a:rPr>
              <a:t>newpassword</a:t>
            </a:r>
            <a:r>
              <a:rPr lang="en-US" sz="1200" dirty="0">
                <a:ea typeface="+mn-lt"/>
                <a:cs typeface="+mn-lt"/>
              </a:rPr>
              <a:t>]' WHERE password='$_POST[</a:t>
            </a:r>
            <a:r>
              <a:rPr lang="en-US" sz="1200" dirty="0" err="1">
                <a:ea typeface="+mn-lt"/>
                <a:cs typeface="+mn-lt"/>
              </a:rPr>
              <a:t>oldpassword</a:t>
            </a:r>
            <a:r>
              <a:rPr lang="en-US" sz="1200" dirty="0">
                <a:ea typeface="+mn-lt"/>
                <a:cs typeface="+mn-lt"/>
              </a:rPr>
              <a:t>]' AND </a:t>
            </a:r>
            <a:r>
              <a:rPr lang="en-US" sz="1200" dirty="0" err="1">
                <a:ea typeface="+mn-lt"/>
                <a:cs typeface="+mn-lt"/>
              </a:rPr>
              <a:t>patientid</a:t>
            </a:r>
            <a:r>
              <a:rPr lang="en-US" sz="1200" dirty="0">
                <a:ea typeface="+mn-lt"/>
                <a:cs typeface="+mn-lt"/>
              </a:rPr>
              <a:t>='$_SESSION[</a:t>
            </a:r>
            <a:r>
              <a:rPr lang="en-US" sz="1200" dirty="0" err="1">
                <a:ea typeface="+mn-lt"/>
                <a:cs typeface="+mn-lt"/>
              </a:rPr>
              <a:t>patientid</a:t>
            </a:r>
            <a:r>
              <a:rPr lang="en-US" sz="1200" dirty="0">
                <a:ea typeface="+mn-lt"/>
                <a:cs typeface="+mn-lt"/>
              </a:rPr>
              <a:t>]'";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$</a:t>
            </a:r>
            <a:r>
              <a:rPr lang="en-US" sz="1200" dirty="0" err="1">
                <a:ea typeface="+mn-lt"/>
                <a:cs typeface="+mn-lt"/>
              </a:rPr>
              <a:t>qsql</a:t>
            </a:r>
            <a:r>
              <a:rPr lang="en-US" sz="1200" dirty="0">
                <a:ea typeface="+mn-lt"/>
                <a:cs typeface="+mn-lt"/>
              </a:rPr>
              <a:t>= </a:t>
            </a:r>
            <a:r>
              <a:rPr lang="en-US" sz="1200" dirty="0" err="1">
                <a:ea typeface="+mn-lt"/>
                <a:cs typeface="+mn-lt"/>
              </a:rPr>
              <a:t>mysqli_query</a:t>
            </a:r>
            <a:r>
              <a:rPr lang="en-US" sz="1200" dirty="0">
                <a:ea typeface="+mn-lt"/>
                <a:cs typeface="+mn-lt"/>
              </a:rPr>
              <a:t>($con,$</a:t>
            </a:r>
            <a:r>
              <a:rPr lang="en-US" sz="1200" dirty="0" err="1">
                <a:ea typeface="+mn-lt"/>
                <a:cs typeface="+mn-lt"/>
              </a:rPr>
              <a:t>sql</a:t>
            </a:r>
            <a:r>
              <a:rPr lang="en-US" sz="1200" dirty="0">
                <a:ea typeface="+mn-lt"/>
                <a:cs typeface="+mn-lt"/>
              </a:rPr>
              <a:t>);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if(</a:t>
            </a:r>
            <a:r>
              <a:rPr lang="en-US" sz="1200" dirty="0" err="1">
                <a:ea typeface="+mn-lt"/>
                <a:cs typeface="+mn-lt"/>
              </a:rPr>
              <a:t>mysqli_affected_rows</a:t>
            </a:r>
            <a:r>
              <a:rPr lang="en-US" sz="1200" dirty="0">
                <a:ea typeface="+mn-lt"/>
                <a:cs typeface="+mn-lt"/>
              </a:rPr>
              <a:t>($con) == 1)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{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    echo "&lt;script&gt;alert('Password has been updated successfully..');&lt;/script&gt;";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}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else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{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    echo "&lt;script&gt;alert('Failed to update password..');&lt;/script&gt;";      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 }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}</a:t>
            </a:r>
            <a:endParaRPr lang="en-US" sz="1200" dirty="0">
              <a:cs typeface="Calibri"/>
            </a:endParaRPr>
          </a:p>
          <a:p>
            <a:pPr algn="l"/>
            <a:endParaRPr lang="en-US" sz="12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8E4A9-5E4C-4494-BC36-511F56F9F2B7}"/>
              </a:ext>
            </a:extLst>
          </p:cNvPr>
          <p:cNvSpPr txBox="1"/>
          <p:nvPr/>
        </p:nvSpPr>
        <p:spPr>
          <a:xfrm>
            <a:off x="462543" y="66698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UPDATE/CHANGE</a:t>
            </a:r>
            <a:endParaRPr lang="en-US" sz="200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51B670-DDB7-45F9-B40A-480809201336}"/>
              </a:ext>
            </a:extLst>
          </p:cNvPr>
          <p:cNvCxnSpPr/>
          <p:nvPr/>
        </p:nvCxnSpPr>
        <p:spPr>
          <a:xfrm flipH="1">
            <a:off x="4523962" y="2822714"/>
            <a:ext cx="4212533" cy="10883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82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ITE442 FINAL PROJECT  CLINIC APPOINTMENT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34</cp:revision>
  <dcterms:created xsi:type="dcterms:W3CDTF">2021-02-10T10:06:27Z</dcterms:created>
  <dcterms:modified xsi:type="dcterms:W3CDTF">2021-02-12T06:46:38Z</dcterms:modified>
</cp:coreProperties>
</file>