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3145-64B0-43E8-BF9C-C5072C3B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7109E-257D-44A8-AAB2-7612011AC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BED3-448E-4E2D-A794-C6041EB7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F31F-40A4-44C7-AFBE-B747E09A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E8EC-1BD1-41C5-B106-8A5BAF4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1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FB3B-8E9D-4802-962D-BE6BE952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A46EE-6743-4CAA-9531-CE554451A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7E31-986E-48A0-A0B2-F80D4D4D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872F-388F-4D40-A0A7-BBAD470C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795B-8E15-46EE-B5F8-11426C35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60890-FDBC-4B8F-A654-BA79DBA7D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88602-EA31-49D3-99C1-26D05B37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B5B6-CA52-40CE-9599-1F23B50E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8183-04D0-44E6-BAFE-01EE92EB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5664-6190-423F-BE0C-9A510EDB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8D92-0ED5-473C-AE51-3FE38AAC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22BE-D18C-44BB-822E-558E834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72B2-40D4-4226-A541-7734D374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7EFC-2902-40C8-B9B5-D90B8704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8BEBD-DCD4-4323-A96C-8FD615F8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494B-0B7F-4ACC-8A59-9F506291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2612-F75C-48A0-A3B6-C57AC2C4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54F1-AEFE-4E91-A1D5-902376B2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6405-10B9-4B06-A7C3-C795F7D5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40A5-E90D-40F6-A998-52DC62FE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E453-33D4-4AE1-8D81-A0B659DC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D378-F006-4D4E-9364-55011090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1C7FF-61D8-407F-AE13-487C928CB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B2A16-E423-470F-AD7D-DCA1DB88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2460E-FE3D-4A94-BC43-431D272C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C37FF-8E96-4C00-91E3-55B5BD77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9E28-8A09-42E5-A7F6-E344B483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E201A-21C9-4C1E-AC24-AFDC0D989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0C88B-60B4-408C-8E3A-94D0CC0FF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F0D9D-F6F6-4223-975E-E04605B34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F847C-E70B-4AEB-9E4B-2F65E4AD3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71CD4-2893-4146-9983-61A17BAE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7270F-80A2-4762-9263-283BE95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A7DBA-8866-48DA-B870-FE0D0D64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1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8DBF-1FA6-4A9C-AD9E-D253AF80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A9DEA-D80E-4F1F-854B-C38C57CF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6983-58E6-4D54-B708-971800E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DF0F3-DE08-4C63-A422-2AEE3DB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E5276-5A61-445D-9628-D87376E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75D3E-0377-4DF6-B414-BEC1FDAC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154ED-EC5F-4B54-8AD7-1AEF9F78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7C27-AF68-44B4-BB42-2FF9D10A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7E57-75BD-439E-99AB-CB497606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0CFA1-0E07-4A00-9F7F-D5423900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D9924-BD8E-4B3A-8C9D-4F39007C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7B4A9-2BE2-4847-AC63-BE83C4E0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5A8C-8C4A-4A62-B380-7401CB33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8745-E66A-4E9A-8D25-0F8AC14C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00BC1-E508-44B3-A5EA-D264EBB4B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74CFC-0D04-45CC-94A7-954E1F36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C872-77F8-4335-907B-FE2BC7B4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78A7-4C6A-453B-B8F1-A77BE4CE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D0529-1AF6-4B12-9EFA-40F34AB9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5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36ECF-AA75-4B71-A2D5-F0EB2009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1821-9E90-4A78-8479-82410A0D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E895-AB24-4911-BA2F-6FF48860E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2F24-B61E-4D0F-BE7E-3A8BE3399A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89CF-B2BA-4ACA-906C-2E8A20DA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8912-3348-4EBA-A6EF-A0353E316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B0D3-5C7D-45E8-B0C3-910880F5D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54BF-3AE4-4284-ACD5-056C710AF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289D5-FA60-4C92-BC20-19DE17D2B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Hockett, Justin</dc:creator>
  <cp:lastModifiedBy>Hockett, Justin</cp:lastModifiedBy>
  <cp:revision>1</cp:revision>
  <dcterms:created xsi:type="dcterms:W3CDTF">2021-09-28T18:30:07Z</dcterms:created>
  <dcterms:modified xsi:type="dcterms:W3CDTF">2021-09-28T18:31:47Z</dcterms:modified>
</cp:coreProperties>
</file>