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AC3E-9832-47D0-84AF-599C0DDD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589C-DEBF-4A00-AEB1-19492410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3C8C-6F57-4DE0-87E4-A95A07AD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AB0C-A8C5-435A-86C2-3ED3AE9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D585-4538-43D0-AD11-E05666F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C10-C6FC-4413-B127-0945D9F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85E05-43F2-4DD9-896C-70CFE0BD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6CFA-09C0-4078-8975-4ED94E1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ECD6-C0E4-4753-995E-F3E0D267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85BA-E7AA-477A-B7A5-44208E5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D499D-0928-4872-9F5A-2D6C3D990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FF45B-FA4A-496C-BA21-63C305E0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3CE-B27D-47BF-8D32-710905D4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C230-7FB4-4F87-B453-6F97E580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78B-A12A-4D6F-8967-18E3908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181-5972-4A84-BC5A-E117B2E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A3B5-AA6F-4ABE-A854-9C6FD95B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D267-DB20-48AC-9C8F-E717AB45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7448-758C-4E0A-B525-2296946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48CE-F5AB-48B8-A8A5-2ADFCC93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A97F-41E1-4610-AEFE-8520B4C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A747-A742-42C7-BF02-DD447562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FDCF-B440-421A-9BFC-F872CD8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4D0D-B4A1-4113-8D75-9892BE5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5DA7-EE29-4671-A324-6356DCFB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2ADC-3D8F-468E-A44D-6E494CD8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B481-3F98-4E95-A238-5B1875A4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AE5F-9813-4E38-BBB6-4D1FB2ED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9961B-95FF-4B42-9F3E-6128ADBD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2441-D3A9-4715-B6B6-32446EB6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CF91B-EEAF-493D-9568-3CB232DB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EDEE-C741-4574-A476-526856F7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5D4A-3691-4D81-AAC0-BC62A8BD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0614-B597-4353-A456-A31E3490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5E2CE-2FF1-4A50-B472-97763911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172FA-079E-45DE-BFA0-18C26A51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2A9E3-FFE3-43A7-9533-4572C0F7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773BB-685E-4F32-BC2B-4E5F8DF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57F70-97CE-4A1A-9478-AB1AAA3A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1B55-D2ED-4357-9339-B00A589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52EDE-F46A-41D8-9037-911AEA06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FFED-DC19-4673-988A-21C8D955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FD75-3E11-4033-8BAF-6ACEBB4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CACD9-890F-4B46-B656-8C7DE5BE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AD83C-A778-4928-B751-A12A6DD1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3B40-3435-4427-B259-56704D2B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9C18-EE4C-4F53-9870-2E346894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C24B-4753-4B32-A921-FBF4A7A1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2AC3-0EE5-41E3-B66A-6FFFC3A1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50F9-01AE-4A2B-8B4C-19550031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277E-5DF5-442A-B929-F8B4BE4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BF4D-6FB7-43D7-825E-366093F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4173-64C4-4812-94EC-D3177DE0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795B5-9760-4091-B1C0-ABC9F121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A089-51A4-4C16-B1F8-3218AAC0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8657-D969-4C53-A9D5-680DD48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8A6B-3A01-4578-99BF-8EE577EA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55FE-909E-435B-A1E0-FBDAFACE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9F495-0771-499E-828B-1BCC585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CE7CE-B171-4D26-81F1-2E7F0900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0CEB-57FC-4748-9E38-968570D2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7207-52AC-4507-8F3D-AF49B8C3F0F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845A-DF0D-4DF4-B38B-383AA9030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8E6C-251C-4ACD-90C9-8F4BBEA8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D441-350C-4E05-A340-22C08B49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iver with rocks and trees&#10;&#10;Description automatically generated with low confidence">
            <a:extLst>
              <a:ext uri="{FF2B5EF4-FFF2-40B4-BE49-F238E27FC236}">
                <a16:creationId xmlns:a16="http://schemas.microsoft.com/office/drawing/2014/main" id="{EB52B342-9641-4D39-9B9A-4E9DE5D3E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88279-61ED-43D4-B90B-C80C425D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Week 6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217E-92D8-4D5B-8522-76DCEACA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Main scientific question being addressed: </a:t>
            </a:r>
          </a:p>
          <a:p>
            <a:pPr marL="0" indent="0">
              <a:buNone/>
            </a:pPr>
            <a:r>
              <a:rPr lang="en-US" sz="1700" b="1" dirty="0"/>
              <a:t>How are aquatic invertebrate communities of the Verde River shaped by their environment at different spatial scales?</a:t>
            </a:r>
            <a:endParaRPr lang="en-US" sz="1700" dirty="0"/>
          </a:p>
          <a:p>
            <a:pPr lvl="1"/>
            <a:r>
              <a:rPr lang="en-US" sz="2100" dirty="0"/>
              <a:t>Between microhabitats (flowing water vs pools)</a:t>
            </a:r>
          </a:p>
          <a:p>
            <a:pPr lvl="1"/>
            <a:r>
              <a:rPr lang="en-US" sz="2100" dirty="0"/>
              <a:t>Between sites (reaches)</a:t>
            </a:r>
          </a:p>
          <a:p>
            <a:pPr lvl="1"/>
            <a:r>
              <a:rPr lang="en-US" sz="2100" dirty="0"/>
              <a:t>Between tributaries </a:t>
            </a:r>
          </a:p>
        </p:txBody>
      </p:sp>
    </p:spTree>
    <p:extLst>
      <p:ext uri="{BB962C8B-B14F-4D97-AF65-F5344CB8AC3E}">
        <p14:creationId xmlns:p14="http://schemas.microsoft.com/office/powerpoint/2010/main" val="344956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3B09-8BC7-4B13-9270-EB1B015D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1854-D5AA-435F-A480-26BF46A0CBB8}"/>
              </a:ext>
            </a:extLst>
          </p:cNvPr>
          <p:cNvSpPr txBox="1"/>
          <p:nvPr/>
        </p:nvSpPr>
        <p:spPr>
          <a:xfrm>
            <a:off x="1228725" y="2514600"/>
            <a:ext cx="1963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Work </a:t>
            </a:r>
          </a:p>
          <a:p>
            <a:pPr algn="ctr"/>
            <a:r>
              <a:rPr lang="en-US" dirty="0"/>
              <a:t>(sample collection)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E2C7-990D-47E6-9793-9DA03A88F8F9}"/>
              </a:ext>
            </a:extLst>
          </p:cNvPr>
          <p:cNvSpPr txBox="1"/>
          <p:nvPr/>
        </p:nvSpPr>
        <p:spPr>
          <a:xfrm>
            <a:off x="3785884" y="2514600"/>
            <a:ext cx="205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Collection </a:t>
            </a:r>
          </a:p>
          <a:p>
            <a:pPr algn="ctr"/>
            <a:r>
              <a:rPr lang="en-US" dirty="0"/>
              <a:t>(sample processing)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201A3-685D-410B-95B4-65E020C69AA8}"/>
              </a:ext>
            </a:extLst>
          </p:cNvPr>
          <p:cNvSpPr txBox="1"/>
          <p:nvPr/>
        </p:nvSpPr>
        <p:spPr>
          <a:xfrm>
            <a:off x="6429413" y="2653098"/>
            <a:ext cx="11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0FF0E-984D-44DB-98E4-AFF8F17D217B}"/>
              </a:ext>
            </a:extLst>
          </p:cNvPr>
          <p:cNvSpPr txBox="1"/>
          <p:nvPr/>
        </p:nvSpPr>
        <p:spPr>
          <a:xfrm>
            <a:off x="8272328" y="2653098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Processing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D908B-3B03-4149-90F0-6201A61527D5}"/>
              </a:ext>
            </a:extLst>
          </p:cNvPr>
          <p:cNvSpPr txBox="1"/>
          <p:nvPr/>
        </p:nvSpPr>
        <p:spPr>
          <a:xfrm>
            <a:off x="8377014" y="3631962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2D110C-6873-46AC-AFE4-93DCAF99A007}"/>
              </a:ext>
            </a:extLst>
          </p:cNvPr>
          <p:cNvSpPr/>
          <p:nvPr/>
        </p:nvSpPr>
        <p:spPr>
          <a:xfrm>
            <a:off x="3192404" y="2653098"/>
            <a:ext cx="541396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9FD1DD-BB0B-4D73-8BC5-23C88DDDCD81}"/>
              </a:ext>
            </a:extLst>
          </p:cNvPr>
          <p:cNvSpPr/>
          <p:nvPr/>
        </p:nvSpPr>
        <p:spPr>
          <a:xfrm>
            <a:off x="5778377" y="2653097"/>
            <a:ext cx="541396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F08B44-D1F3-4064-9778-EAE6C1D54AAA}"/>
              </a:ext>
            </a:extLst>
          </p:cNvPr>
          <p:cNvSpPr/>
          <p:nvPr/>
        </p:nvSpPr>
        <p:spPr>
          <a:xfrm>
            <a:off x="7609380" y="2653097"/>
            <a:ext cx="541396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4FEF8F-3B97-42C1-AA36-10B789302278}"/>
              </a:ext>
            </a:extLst>
          </p:cNvPr>
          <p:cNvSpPr/>
          <p:nvPr/>
        </p:nvSpPr>
        <p:spPr>
          <a:xfrm rot="5400000">
            <a:off x="8819491" y="3148529"/>
            <a:ext cx="541396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55EFA-091F-4A17-902F-E7F5AA9FD989}"/>
              </a:ext>
            </a:extLst>
          </p:cNvPr>
          <p:cNvSpPr txBox="1"/>
          <p:nvPr/>
        </p:nvSpPr>
        <p:spPr>
          <a:xfrm>
            <a:off x="8298862" y="1932834"/>
            <a:ext cx="13115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Create species </a:t>
            </a:r>
          </a:p>
          <a:p>
            <a:pPr algn="ctr"/>
            <a:r>
              <a:rPr lang="en-US" sz="1050" dirty="0"/>
              <a:t>and habitat matrices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97DF7E-5450-479B-88DC-1969FCD45FE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867775" y="2348332"/>
            <a:ext cx="86875" cy="30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C556FE-B12D-4315-A325-E432A932F045}"/>
              </a:ext>
            </a:extLst>
          </p:cNvPr>
          <p:cNvSpPr txBox="1"/>
          <p:nvPr/>
        </p:nvSpPr>
        <p:spPr>
          <a:xfrm>
            <a:off x="9717031" y="1949694"/>
            <a:ext cx="1614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Lowest taxonomic ranking</a:t>
            </a:r>
          </a:p>
          <a:p>
            <a:pPr algn="ctr"/>
            <a:r>
              <a:rPr lang="en-US" sz="1050" dirty="0"/>
              <a:t> (no repeated species)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C259B9-C284-4AFA-BA8A-8132075C0F21}"/>
              </a:ext>
            </a:extLst>
          </p:cNvPr>
          <p:cNvCxnSpPr>
            <a:cxnSpLocks/>
          </p:cNvCxnSpPr>
          <p:nvPr/>
        </p:nvCxnSpPr>
        <p:spPr>
          <a:xfrm flipV="1">
            <a:off x="9438923" y="2131273"/>
            <a:ext cx="285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CE372D-6365-43E0-BC4A-70B81EB9C91F}"/>
              </a:ext>
            </a:extLst>
          </p:cNvPr>
          <p:cNvSpPr txBox="1"/>
          <p:nvPr/>
        </p:nvSpPr>
        <p:spPr>
          <a:xfrm>
            <a:off x="6235450" y="2067932"/>
            <a:ext cx="1409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Version control crucial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2D2FB3-D23E-46EE-990E-23076E8CEEE6}"/>
              </a:ext>
            </a:extLst>
          </p:cNvPr>
          <p:cNvCxnSpPr>
            <a:cxnSpLocks/>
          </p:cNvCxnSpPr>
          <p:nvPr/>
        </p:nvCxnSpPr>
        <p:spPr>
          <a:xfrm flipV="1">
            <a:off x="7002097" y="2396792"/>
            <a:ext cx="11226" cy="2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CF4A2A-CEE0-4F91-AF61-43E716606946}"/>
              </a:ext>
            </a:extLst>
          </p:cNvPr>
          <p:cNvSpPr txBox="1"/>
          <p:nvPr/>
        </p:nvSpPr>
        <p:spPr>
          <a:xfrm>
            <a:off x="8130918" y="4678963"/>
            <a:ext cx="19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Presentation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8B5F93-9926-444E-BF18-7B921E641E87}"/>
              </a:ext>
            </a:extLst>
          </p:cNvPr>
          <p:cNvSpPr/>
          <p:nvPr/>
        </p:nvSpPr>
        <p:spPr>
          <a:xfrm rot="5400000">
            <a:off x="8819490" y="4204590"/>
            <a:ext cx="541396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10016E-4089-4844-9186-47C6497ED9DE}"/>
              </a:ext>
            </a:extLst>
          </p:cNvPr>
          <p:cNvCxnSpPr/>
          <p:nvPr/>
        </p:nvCxnSpPr>
        <p:spPr>
          <a:xfrm>
            <a:off x="9803367" y="5048295"/>
            <a:ext cx="436008" cy="62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C05B85-206C-4F27-84D4-C20F8C351281}"/>
              </a:ext>
            </a:extLst>
          </p:cNvPr>
          <p:cNvSpPr txBox="1"/>
          <p:nvPr/>
        </p:nvSpPr>
        <p:spPr>
          <a:xfrm>
            <a:off x="9489420" y="5676900"/>
            <a:ext cx="20697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Ordinations highlighting different </a:t>
            </a:r>
          </a:p>
          <a:p>
            <a:pPr algn="ctr"/>
            <a:r>
              <a:rPr lang="en-US" sz="1050" dirty="0"/>
              <a:t>spatial scales</a:t>
            </a:r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315AFEF9-67E2-4557-A262-80254ACAA111}"/>
              </a:ext>
            </a:extLst>
          </p:cNvPr>
          <p:cNvSpPr/>
          <p:nvPr/>
        </p:nvSpPr>
        <p:spPr>
          <a:xfrm>
            <a:off x="10406206" y="5281613"/>
            <a:ext cx="352425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ABE10-8795-4057-B969-2EFABF33FF8F}"/>
              </a:ext>
            </a:extLst>
          </p:cNvPr>
          <p:cNvSpPr txBox="1"/>
          <p:nvPr/>
        </p:nvSpPr>
        <p:spPr>
          <a:xfrm>
            <a:off x="10239375" y="4856010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Change parameters</a:t>
            </a:r>
          </a:p>
          <a:p>
            <a:pPr algn="ctr"/>
            <a:r>
              <a:rPr lang="en-US" sz="1050" dirty="0"/>
              <a:t> to get desired result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F94151-8A27-42B2-96B7-B24C3BF79AF5}"/>
              </a:ext>
            </a:extLst>
          </p:cNvPr>
          <p:cNvCxnSpPr>
            <a:cxnSpLocks/>
          </p:cNvCxnSpPr>
          <p:nvPr/>
        </p:nvCxnSpPr>
        <p:spPr>
          <a:xfrm flipV="1">
            <a:off x="6962946" y="1782335"/>
            <a:ext cx="11226" cy="2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96134D-9F06-472A-B12A-0766D21DD37D}"/>
              </a:ext>
            </a:extLst>
          </p:cNvPr>
          <p:cNvSpPr txBox="1"/>
          <p:nvPr/>
        </p:nvSpPr>
        <p:spPr>
          <a:xfrm>
            <a:off x="5940895" y="1429971"/>
            <a:ext cx="2111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Every updated database gets dated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6D26AE-71FF-4A89-A20C-48AEF8C0E90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80080" y="3816628"/>
            <a:ext cx="496934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312196-4C75-4DE3-A777-7FA463BDD411}"/>
              </a:ext>
            </a:extLst>
          </p:cNvPr>
          <p:cNvCxnSpPr>
            <a:cxnSpLocks/>
          </p:cNvCxnSpPr>
          <p:nvPr/>
        </p:nvCxnSpPr>
        <p:spPr>
          <a:xfrm flipH="1" flipV="1">
            <a:off x="7880078" y="3997658"/>
            <a:ext cx="601341" cy="67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3A99D-500E-4AE9-AFEB-A875F9191896}"/>
              </a:ext>
            </a:extLst>
          </p:cNvPr>
          <p:cNvCxnSpPr/>
          <p:nvPr/>
        </p:nvCxnSpPr>
        <p:spPr>
          <a:xfrm flipH="1">
            <a:off x="7219950" y="3997658"/>
            <a:ext cx="660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3432CB-8341-4D18-834D-2090DE079C7C}"/>
              </a:ext>
            </a:extLst>
          </p:cNvPr>
          <p:cNvSpPr txBox="1"/>
          <p:nvPr/>
        </p:nvSpPr>
        <p:spPr>
          <a:xfrm>
            <a:off x="5536012" y="3816628"/>
            <a:ext cx="17283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Code organized and version </a:t>
            </a:r>
          </a:p>
          <a:p>
            <a:pPr algn="ctr"/>
            <a:r>
              <a:rPr lang="en-US" sz="1050" dirty="0"/>
              <a:t>controlled on GIT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4B1BDB-BFA0-46DF-AD33-ABDEE5B9EA77}"/>
              </a:ext>
            </a:extLst>
          </p:cNvPr>
          <p:cNvSpPr/>
          <p:nvPr/>
        </p:nvSpPr>
        <p:spPr>
          <a:xfrm>
            <a:off x="1672433" y="3093101"/>
            <a:ext cx="10762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6"/>
                </a:solidFill>
                <a:effectLst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88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FDF4-C9BB-40A4-AC00-6FFA6AB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0071-3B7F-441E-8D68-3CA230C9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organized, learn how GIT works: </a:t>
            </a:r>
          </a:p>
          <a:p>
            <a:pPr lvl="1"/>
            <a:r>
              <a:rPr lang="en-US" dirty="0"/>
              <a:t>File naming and folder structure</a:t>
            </a:r>
          </a:p>
          <a:p>
            <a:pPr lvl="1"/>
            <a:r>
              <a:rPr lang="en-US" dirty="0"/>
              <a:t>Cleaning up old code and implementing clear and consistent coding practices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 some analyses and make them reproducible and easily altered </a:t>
            </a:r>
          </a:p>
          <a:p>
            <a:pPr lvl="1"/>
            <a:r>
              <a:rPr lang="en-US" dirty="0"/>
              <a:t>Ordinations showing community structure at different spatial scales</a:t>
            </a:r>
          </a:p>
          <a:p>
            <a:pPr lvl="1"/>
            <a:r>
              <a:rPr lang="en-US" dirty="0"/>
              <a:t>Measures of diversity at different spatial scales</a:t>
            </a:r>
          </a:p>
          <a:p>
            <a:pPr lvl="1"/>
            <a:endParaRPr lang="en-US" dirty="0"/>
          </a:p>
          <a:p>
            <a:r>
              <a:rPr lang="en-US" dirty="0"/>
              <a:t>Learn how to use R markdown and how it could benefit my project </a:t>
            </a:r>
          </a:p>
        </p:txBody>
      </p:sp>
    </p:spTree>
    <p:extLst>
      <p:ext uri="{BB962C8B-B14F-4D97-AF65-F5344CB8AC3E}">
        <p14:creationId xmlns:p14="http://schemas.microsoft.com/office/powerpoint/2010/main" val="38582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ADF3-A50E-42C9-8072-3C2836B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946F-4169-4BD9-9BC7-F99B6DF0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organization and renaming </a:t>
            </a:r>
          </a:p>
          <a:p>
            <a:pPr marL="0" indent="0">
              <a:buNone/>
            </a:pPr>
            <a:r>
              <a:rPr lang="en-US" dirty="0"/>
              <a:t>	Habitat_Matrix2.csv                 Verde_HabMatrix_F17_S19.csv</a:t>
            </a:r>
          </a:p>
          <a:p>
            <a:endParaRPr lang="en-US" dirty="0"/>
          </a:p>
          <a:p>
            <a:r>
              <a:rPr lang="en-US" dirty="0"/>
              <a:t>Cleaning up old code with the goal of clarity and reproducibility</a:t>
            </a:r>
          </a:p>
          <a:p>
            <a:pPr lvl="1"/>
            <a:r>
              <a:rPr lang="en-US" dirty="0"/>
              <a:t>Making sure my comments are thorough enough that I could send this code to someone and they could understand what’s happening </a:t>
            </a:r>
          </a:p>
          <a:p>
            <a:pPr lvl="1"/>
            <a:r>
              <a:rPr lang="en-US" dirty="0"/>
              <a:t>Defining parameters that can be changed to alter outputs for easier alterations down the line (like text size, shape, color or even how data is being grouped)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ED791A-ABFC-4DA8-A963-209671D6EB0E}"/>
              </a:ext>
            </a:extLst>
          </p:cNvPr>
          <p:cNvSpPr/>
          <p:nvPr/>
        </p:nvSpPr>
        <p:spPr>
          <a:xfrm>
            <a:off x="5086350" y="2428875"/>
            <a:ext cx="8382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3594-2062-4385-8764-B89A9896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Sticking points, failures,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2447-5807-467E-BDFB-AAE4254D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Sticking points</a:t>
            </a:r>
          </a:p>
          <a:p>
            <a:pPr lvl="1"/>
            <a:r>
              <a:rPr lang="en-US" dirty="0"/>
              <a:t>GIT Hub file management, version control</a:t>
            </a:r>
          </a:p>
          <a:p>
            <a:pPr lvl="1"/>
            <a:r>
              <a:rPr lang="en-US" dirty="0"/>
              <a:t>Cleaning up code </a:t>
            </a:r>
          </a:p>
          <a:p>
            <a:r>
              <a:rPr lang="en-US" dirty="0"/>
              <a:t>Failures</a:t>
            </a:r>
          </a:p>
          <a:p>
            <a:pPr lvl="1"/>
            <a:r>
              <a:rPr lang="en-US" dirty="0"/>
              <a:t>R Markdown- Still haven’t used it (had to sift through errors, redownload R)</a:t>
            </a:r>
          </a:p>
          <a:p>
            <a:pPr lvl="1"/>
            <a:r>
              <a:rPr lang="en-US" dirty="0"/>
              <a:t> Coding best practices- The code I’ve revised has been easier to follow but there’s still work to be done- like following an established style, writing clear and concise messaging in R</a:t>
            </a:r>
          </a:p>
          <a:p>
            <a:r>
              <a:rPr lang="en-US" dirty="0"/>
              <a:t>Challenges: Time, not knowing little tricks to make things better or faster</a:t>
            </a:r>
          </a:p>
        </p:txBody>
      </p:sp>
    </p:spTree>
    <p:extLst>
      <p:ext uri="{BB962C8B-B14F-4D97-AF65-F5344CB8AC3E}">
        <p14:creationId xmlns:p14="http://schemas.microsoft.com/office/powerpoint/2010/main" val="22024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337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6 Progress Report</vt:lpstr>
      <vt:lpstr>Proposed Workflow</vt:lpstr>
      <vt:lpstr>Goals </vt:lpstr>
      <vt:lpstr>Achieved success</vt:lpstr>
      <vt:lpstr>Sticking points, failures,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Progress Report</dc:title>
  <dc:creator>Hockett, Justin</dc:creator>
  <cp:lastModifiedBy>Hockett, Justin</cp:lastModifiedBy>
  <cp:revision>6</cp:revision>
  <dcterms:created xsi:type="dcterms:W3CDTF">2021-11-02T17:14:04Z</dcterms:created>
  <dcterms:modified xsi:type="dcterms:W3CDTF">2021-11-04T05:22:44Z</dcterms:modified>
</cp:coreProperties>
</file>