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showSpecialPlsOnTitleSld="0">
  <p:sldMasterIdLst>
    <p:sldMasterId id="2147483648" r:id="rId1"/>
    <p:sldMasterId id="2147483660" r:id="rId3"/>
    <p:sldMasterId id="2147483673" r:id="rId4"/>
    <p:sldMasterId id="2147483685" r:id="rId5"/>
    <p:sldMasterId id="2147483701" r:id="rId6"/>
  </p:sldMasterIdLst>
  <p:notesMasterIdLst>
    <p:notesMasterId r:id="rId17"/>
  </p:notesMasterIdLst>
  <p:sldIdLst>
    <p:sldId id="256" r:id="rId7"/>
    <p:sldId id="257" r:id="rId8"/>
    <p:sldId id="258" r:id="rId9"/>
    <p:sldId id="259" r:id="rId10"/>
    <p:sldId id="260" r:id="rId11"/>
    <p:sldId id="261" r:id="rId12"/>
    <p:sldId id="262" r:id="rId13"/>
    <p:sldId id="263" r:id="rId14"/>
    <p:sldId id="264" r:id="rId15"/>
    <p:sldId id="265" r:id="rId16"/>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9144000" cy="6858000" type="screen4x3"/>
  <p:notesSz cx="6858000" cy="9144000"/>
  <p:defaultTex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autoAdjust="0"/>
  </p:normalViewPr>
  <p:slideViewPr>
    <p:cSldViewPr>
      <p:cViewPr varScale="1">
        <p:scale>
          <a:sx n="68" d="100"/>
          <a:sy n="68" d="100"/>
        </p:scale>
        <p:origin x="1428" y="66"/>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notesMaster" Target="notesMasters/notesMaster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8" name=""/>
        <p:cNvGrpSpPr/>
        <p:nvPr/>
      </p:nvGrpSpPr>
      <p:grpSpPr>
        <a:xfrm rot="0">
          <a:off x="0" y="0"/>
          <a:ext cx="0" cy="0"/>
          <a:chOff x="0" y="0"/>
          <a:chExt cx="0" cy="0"/>
        </a:xfrm>
      </p:grpSpPr>
      <p:sp>
        <p:nvSpPr>
          <p:cNvPr id="1049988" name="页眉占位符 1049987"/>
          <p:cNvSpPr/>
          <p:nvPr>
            <p:ph type="hdr" sz="quarter"/>
          </p:nvPr>
        </p:nvSpPr>
        <p:spPr>
          <a:xfrm>
            <a:off x="0" y="0"/>
            <a:ext cx="2971800" cy="457200"/>
          </a:xfrm>
          <a:prstGeom prst="rect">
            <a:avLst/>
          </a:prstGeom>
          <a:noFill/>
          <a:ln>
            <a:noFill/>
          </a:ln>
        </p:spPr>
        <p:txBody>
          <a:bodyPr vert="horz" lIns="91440" tIns="45720" rIns="91440" bIns="45720" anchor="t"/>
          <a:p>
            <a:pPr lvl="0" eaLnBrk="1" latinLnBrk="1" hangingPunct="1"/>
            <a:endParaRPr lang="en-US" altLang="zh-CN" sz="1200" b="0"/>
          </a:p>
        </p:txBody>
      </p:sp>
      <p:sp>
        <p:nvSpPr>
          <p:cNvPr id="1049989" name="日期占位符 1049988"/>
          <p:cNvSpPr/>
          <p:nvPr>
            <p:ph type="dt" idx="1"/>
          </p:nvPr>
        </p:nvSpPr>
        <p:spPr>
          <a:xfrm>
            <a:off x="3884612" y="0"/>
            <a:ext cx="2971800" cy="457200"/>
          </a:xfrm>
          <a:prstGeom prst="rect">
            <a:avLst/>
          </a:prstGeom>
          <a:noFill/>
          <a:ln>
            <a:noFill/>
          </a:ln>
        </p:spPr>
        <p:txBody>
          <a:bodyPr vert="horz" lIns="91440" tIns="45720" rIns="91440" bIns="45720" anchor="t"/>
          <a:p>
            <a:pPr lvl="0" algn="r" eaLnBrk="1" latinLnBrk="1" hangingPunct="1"/>
            <a:endParaRPr lang="en-US" altLang="zh-CN" sz="1200" b="0"/>
          </a:p>
        </p:txBody>
      </p:sp>
      <p:sp>
        <p:nvSpPr>
          <p:cNvPr id="1049990" name="幻灯片图像占位符 1049989"/>
          <p:cNvSpPr/>
          <p:nvPr>
            <p:ph type="sldImg" idx="2"/>
          </p:nvPr>
        </p:nvSpPr>
        <p:spPr>
          <a:xfrm>
            <a:off x="1143000" y="685800"/>
            <a:ext cx="4572000" cy="3429000"/>
          </a:xfrm>
          <a:prstGeom prst="rect">
            <a:avLst/>
          </a:prstGeom>
          <a:noFill/>
          <a:ln w="9525" cap="flat" cmpd="sng">
            <a:solidFill>
              <a:srgbClr val="000000">
                <a:alpha val="100000"/>
              </a:srgbClr>
            </a:solidFill>
            <a:prstDash val="solid"/>
            <a:round/>
          </a:ln>
        </p:spPr>
        <p:txBody>
          <a:bodyPr vert="horz" lIns="91440" tIns="45720" rIns="91440" bIns="45720" anchor="ctr"/>
          <a:p/>
        </p:txBody>
      </p:sp>
      <p:sp>
        <p:nvSpPr>
          <p:cNvPr id="1049991" name="文本占位符 1049990"/>
          <p:cNvSpPr/>
          <p:nvPr>
            <p:ph type="body" sz="quarter" idx="3"/>
          </p:nvPr>
        </p:nvSpPr>
        <p:spPr>
          <a:xfrm>
            <a:off x="685800" y="4343400"/>
            <a:ext cx="5486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992" name="页脚占位符 1049991"/>
          <p:cNvSpPr/>
          <p:nvPr>
            <p:ph type="ftr" sz="quarter" idx="4"/>
          </p:nvPr>
        </p:nvSpPr>
        <p:spPr>
          <a:xfrm>
            <a:off x="0" y="8685212"/>
            <a:ext cx="2971800" cy="457200"/>
          </a:xfrm>
          <a:prstGeom prst="rect">
            <a:avLst/>
          </a:prstGeom>
          <a:noFill/>
          <a:ln>
            <a:noFill/>
          </a:ln>
        </p:spPr>
        <p:txBody>
          <a:bodyPr vert="horz" lIns="91440" tIns="45720" rIns="91440" bIns="45720" anchor="b"/>
          <a:p>
            <a:pPr lvl="0" eaLnBrk="1" latinLnBrk="1" hangingPunct="1"/>
            <a:endParaRPr lang="en-US" altLang="zh-CN" sz="1200" b="0"/>
          </a:p>
        </p:txBody>
      </p:sp>
      <p:sp>
        <p:nvSpPr>
          <p:cNvPr id="1049993" name="灯片编号占位符 1049992"/>
          <p:cNvSpPr/>
          <p:nvPr>
            <p:ph type="sldNum" sz="quarter" idx="5"/>
          </p:nvPr>
        </p:nvSpPr>
        <p:spPr>
          <a:xfrm>
            <a:off x="3884612" y="8685212"/>
            <a:ext cx="2971800" cy="457200"/>
          </a:xfrm>
          <a:prstGeom prst="rect">
            <a:avLst/>
          </a:prstGeom>
          <a:noFill/>
          <a:ln>
            <a:noFill/>
          </a:ln>
        </p:spPr>
        <p:txBody>
          <a:bodyPr vert="horz" lIns="91440" tIns="45720" rIns="91440" bIns="45720" anchor="b"/>
          <a:p>
            <a:pPr lvl="0" algn="r" eaLnBrk="1" latinLnBrk="1" hangingPunct="1"/>
            <a:fld id="{566ABCEB-ACFC-4714-9973-3DA970169C29}" type="slidenum">
              <a:rPr lang="en-US" altLang="zh-CN" sz="1200" b="0"/>
            </a:fld>
            <a:endParaRPr lang="en-US" altLang="zh-CN" sz="1200" b="0"/>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rot="0">
          <a:off x="0" y="0"/>
          <a:ext cx="0" cy="0"/>
          <a:chOff x="0" y="0"/>
          <a:chExt cx="0" cy="0"/>
        </a:xfrm>
      </p:grpSpPr>
      <p:sp>
        <p:nvSpPr>
          <p:cNvPr id="1048751" name="文本框 1048750"/>
          <p:cNvSpPr txBox="1"/>
          <p:nvPr/>
        </p:nvSpPr>
        <p:spPr>
          <a:xfrm>
            <a:off x="3884612" y="8685212"/>
            <a:ext cx="2971800" cy="457200"/>
          </a:xfrm>
          <a:prstGeom prst="rect">
            <a:avLst/>
          </a:prstGeom>
          <a:noFill/>
          <a:ln>
            <a:noFill/>
          </a:ln>
        </p:spPr>
        <p:txBody>
          <a:bodyPr vert="horz" lIns="91440" tIns="45720" rIns="91440" bIns="45720" anchor="b"/>
          <a:p>
            <a:pPr lvl="0" algn="r" eaLnBrk="1" latinLnBrk="1" hangingPunct="1">
              <a:spcBef>
                <a:spcPct val="0"/>
              </a:spcBef>
            </a:pPr>
            <a:fld id="{566ABCEB-ACFC-4714-9973-3DA970169C29}" type="slidenum">
              <a:rPr lang="en-US" altLang="zh-CN"/>
            </a:fld>
            <a:endParaRPr lang="en-US" altLang="zh-CN"/>
          </a:p>
        </p:txBody>
      </p:sp>
      <p:sp>
        <p:nvSpPr>
          <p:cNvPr id="1048752" name="幻灯片图像占位符 1048751"/>
          <p:cNvSpPr/>
          <p:nvPr>
            <p:ph type="sldImg"/>
          </p:nvPr>
        </p:nvSpPr>
        <p:spPr>
          <a:xfrm>
            <a:off x="1143000" y="685800"/>
            <a:ext cx="4572000" cy="3429000"/>
          </a:xfrm>
          <a:prstGeom prst="rect">
            <a:avLst/>
          </a:prstGeom>
          <a:solidFill>
            <a:srgbClr val="FFFFFF">
              <a:alpha val="100000"/>
            </a:srgbClr>
          </a:solidFill>
        </p:spPr>
        <p:txBody>
          <a:bodyPr vert="horz" lIns="91440" tIns="45720" rIns="91440" bIns="45720" anchor="t"/>
          <a:p/>
        </p:txBody>
      </p:sp>
      <p:sp>
        <p:nvSpPr>
          <p:cNvPr id="1048753" name="文本占位符 1048752"/>
          <p:cNvSpPr/>
          <p:nvPr>
            <p:ph type="body" idx="1"/>
          </p:nvPr>
        </p:nvSpPr>
        <p:spPr>
          <a:xfrm>
            <a:off x="914400" y="4343400"/>
            <a:ext cx="5029200" cy="4114800"/>
          </a:xfrm>
          <a:prstGeom prst="rect">
            <a:avLst/>
          </a:prstGeom>
          <a:solidFill>
            <a:srgbClr val="FFFFFF">
              <a:alpha val="100000"/>
            </a:srgbClr>
          </a:solidFill>
          <a:ln w="9525" cap="flat" cmpd="sng">
            <a:solidFill>
              <a:srgbClr val="000000">
                <a:alpha val="100000"/>
              </a:srgbClr>
            </a:solidFill>
            <a:prstDash val="solid"/>
            <a:round/>
          </a:ln>
        </p:spPr>
        <p:txBody>
          <a:bodyPr vert="horz" lIns="91440" tIns="45720" rIns="91440" bIns="45720" anchor="t"/>
          <a:p>
            <a:pPr lvl="0" eaLnBrk="1" latin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7" Type="http://schemas.openxmlformats.org/officeDocument/2006/relationships/image" Target="../media/image1.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333" name=""/>
        <p:cNvGrpSpPr/>
        <p:nvPr/>
      </p:nvGrpSpPr>
      <p:grpSpPr>
        <a:xfrm>
          <a:off x="0" y="0"/>
          <a:ext cx="0" cy="0"/>
          <a:chOff x="0" y="0"/>
          <a:chExt cx="0" cy="0"/>
        </a:xfrm>
      </p:grpSpPr>
      <p:sp>
        <p:nvSpPr>
          <p:cNvPr id="1049879" name="标题 1"/>
          <p:cNvSpPr>
            <a:spLocks noGrp="1"/>
          </p:cNvSpPr>
          <p:nvPr>
            <p:ph type="ctrTitle"/>
          </p:nvPr>
        </p:nvSpPr>
        <p:spPr>
          <a:xfrm>
            <a:off x="685800" y="2130425"/>
            <a:ext cx="7772400" cy="1470025"/>
          </a:xfrm>
        </p:spPr>
        <p:txBody>
          <a:bodyPr/>
          <a:p>
            <a:r>
              <a:rPr lang="zh-CN" altLang="en-US"/>
              <a:t>单击此处编辑母版标题样式</a:t>
            </a:r>
            <a:endParaRPr lang="zh-CN" altLang="en-US"/>
          </a:p>
        </p:txBody>
      </p:sp>
      <p:sp>
        <p:nvSpPr>
          <p:cNvPr id="1049880"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340" name=""/>
        <p:cNvGrpSpPr/>
        <p:nvPr/>
      </p:nvGrpSpPr>
      <p:grpSpPr>
        <a:xfrm>
          <a:off x="0" y="0"/>
          <a:ext cx="0" cy="0"/>
          <a:chOff x="0" y="0"/>
          <a:chExt cx="0" cy="0"/>
        </a:xfrm>
      </p:grpSpPr>
      <p:sp>
        <p:nvSpPr>
          <p:cNvPr id="1049898" name="标题 1"/>
          <p:cNvSpPr>
            <a:spLocks noGrp="1"/>
          </p:cNvSpPr>
          <p:nvPr>
            <p:ph type="title"/>
          </p:nvPr>
        </p:nvSpPr>
        <p:spPr/>
        <p:txBody>
          <a:bodyPr/>
          <a:p>
            <a:r>
              <a:rPr lang="zh-CN" altLang="en-US"/>
              <a:t>单击此处编辑母版标题样式</a:t>
            </a:r>
            <a:endParaRPr lang="zh-CN" altLang="en-US"/>
          </a:p>
        </p:txBody>
      </p:sp>
      <p:sp>
        <p:nvSpPr>
          <p:cNvPr id="1049899"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341" name=""/>
        <p:cNvGrpSpPr/>
        <p:nvPr/>
      </p:nvGrpSpPr>
      <p:grpSpPr>
        <a:xfrm>
          <a:off x="0" y="0"/>
          <a:ext cx="0" cy="0"/>
          <a:chOff x="0" y="0"/>
          <a:chExt cx="0" cy="0"/>
        </a:xfrm>
      </p:grpSpPr>
      <p:sp>
        <p:nvSpPr>
          <p:cNvPr id="1049900" name="竖排标题 1"/>
          <p:cNvSpPr>
            <a:spLocks noGrp="1"/>
          </p:cNvSpPr>
          <p:nvPr>
            <p:ph type="title" orient="vert"/>
          </p:nvPr>
        </p:nvSpPr>
        <p:spPr>
          <a:xfrm>
            <a:off x="6629400" y="274638"/>
            <a:ext cx="2057400" cy="5851525"/>
          </a:xfrm>
        </p:spPr>
        <p:txBody>
          <a:bodyPr vert="eaVert"/>
          <a:p>
            <a:r>
              <a:rPr lang="zh-CN" altLang="en-US"/>
              <a:t>单击此处编辑母版标题样式</a:t>
            </a:r>
            <a:endParaRPr lang="zh-CN" altLang="en-US"/>
          </a:p>
        </p:txBody>
      </p:sp>
      <p:sp>
        <p:nvSpPr>
          <p:cNvPr id="1049901" name="竖排文字占位符 2"/>
          <p:cNvSpPr>
            <a:spLocks noGrp="1"/>
          </p:cNvSpPr>
          <p:nvPr>
            <p:ph type="body" orient="vert" idx="1"/>
          </p:nvPr>
        </p:nvSpPr>
        <p:spPr>
          <a:xfrm>
            <a:off x="457200" y="274638"/>
            <a:ext cx="6019800" cy="5851525"/>
          </a:xfr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a:effectLst/>
      </p:bgPr>
    </p:bg>
    <p:spTree>
      <p:nvGrpSpPr>
        <p:cNvPr id="76" name=""/>
        <p:cNvGrpSpPr/>
        <p:nvPr/>
      </p:nvGrpSpPr>
      <p:grpSpPr>
        <a:xfrm rot="0">
          <a:off x="0" y="0"/>
          <a:ext cx="0" cy="0"/>
          <a:chOff x="0" y="0"/>
          <a:chExt cx="0" cy="0"/>
        </a:xfrm>
      </p:grpSpPr>
      <p:grpSp>
        <p:nvGrpSpPr>
          <p:cNvPr id="77" name="组合 76"/>
          <p:cNvGrpSpPr/>
          <p:nvPr/>
        </p:nvGrpSpPr>
        <p:grpSpPr>
          <a:xfrm rot="0">
            <a:off x="0" y="2438400"/>
            <a:ext cx="9009062" cy="1052512"/>
            <a:chOff x="0" y="1536"/>
            <a:chExt cx="5675" cy="663"/>
          </a:xfrm>
        </p:grpSpPr>
        <p:grpSp>
          <p:nvGrpSpPr>
            <p:cNvPr id="78" name="组合 77"/>
            <p:cNvGrpSpPr/>
            <p:nvPr/>
          </p:nvGrpSpPr>
          <p:grpSpPr>
            <a:xfrm rot="0">
              <a:off x="183" y="1604"/>
              <a:ext cx="448" cy="299"/>
              <a:chOff x="720" y="336"/>
              <a:chExt cx="624" cy="432"/>
            </a:xfrm>
          </p:grpSpPr>
          <p:sp>
            <p:nvSpPr>
              <p:cNvPr id="1048588" name="矩形 1048587"/>
              <p:cNvSpPr/>
              <p:nvPr/>
            </p:nvSpPr>
            <p:spPr>
              <a:xfrm>
                <a:off x="720" y="336"/>
                <a:ext cx="384" cy="43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sp>
            <p:nvSpPr>
              <p:cNvPr id="1048589" name="矩形 1048588"/>
              <p:cNvSpPr/>
              <p:nvPr/>
            </p:nvSpPr>
            <p:spPr>
              <a:xfrm>
                <a:off x="1056" y="336"/>
                <a:ext cx="288" cy="43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grpSp>
        <p:grpSp>
          <p:nvGrpSpPr>
            <p:cNvPr id="79" name="组合 78"/>
            <p:cNvGrpSpPr/>
            <p:nvPr/>
          </p:nvGrpSpPr>
          <p:grpSpPr>
            <a:xfrm rot="0">
              <a:off x="261" y="1870"/>
              <a:ext cx="465" cy="299"/>
              <a:chOff x="912" y="2640"/>
              <a:chExt cx="672" cy="432"/>
            </a:xfrm>
          </p:grpSpPr>
          <p:sp>
            <p:nvSpPr>
              <p:cNvPr id="1048590" name="矩形 1048589"/>
              <p:cNvSpPr/>
              <p:nvPr/>
            </p:nvSpPr>
            <p:spPr>
              <a:xfrm>
                <a:off x="912" y="2640"/>
                <a:ext cx="384" cy="43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sp>
            <p:nvSpPr>
              <p:cNvPr id="1048591" name="矩形 1048590"/>
              <p:cNvSpPr/>
              <p:nvPr/>
            </p:nvSpPr>
            <p:spPr>
              <a:xfrm>
                <a:off x="1249" y="2640"/>
                <a:ext cx="335" cy="43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grpSp>
        <p:sp>
          <p:nvSpPr>
            <p:cNvPr id="1048592" name="矩形 1048591"/>
            <p:cNvSpPr/>
            <p:nvPr/>
          </p:nvSpPr>
          <p:spPr>
            <a:xfrm>
              <a:off x="0" y="1824"/>
              <a:ext cx="353" cy="266"/>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sp>
          <p:nvSpPr>
            <p:cNvPr id="1048593" name="矩形 1048592"/>
            <p:cNvSpPr/>
            <p:nvPr/>
          </p:nvSpPr>
          <p:spPr>
            <a:xfrm>
              <a:off x="400" y="1536"/>
              <a:ext cx="20" cy="663"/>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sp>
          <p:nvSpPr>
            <p:cNvPr id="1048594" name="矩形 1048593"/>
            <p:cNvSpPr/>
            <p:nvPr/>
          </p:nvSpPr>
          <p:spPr>
            <a:xfrm flipV="1">
              <a:off x="199" y="2054"/>
              <a:ext cx="5476" cy="35"/>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en-US" sz="2400">
                <a:latin typeface="Times New Roman" panose="02020603050405020304" pitchFamily="18" charset="0"/>
              </a:endParaRPr>
            </a:p>
          </p:txBody>
        </p:sp>
      </p:grpSp>
      <p:sp>
        <p:nvSpPr>
          <p:cNvPr id="1048597" name="日期占位符 1048596"/>
          <p:cNvSpPr/>
          <p:nvPr>
            <p:ph type="dt" sz="half" idx="2"/>
          </p:nvPr>
        </p:nvSpPr>
        <p:spPr>
          <a:xfrm>
            <a:off x="9906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solidFill>
                <a:schemeClr val="dk2"/>
              </a:solidFill>
              <a:latin typeface="Tahoma" panose="020B0604030504040204" pitchFamily="34" charset="0"/>
            </a:endParaRPr>
          </a:p>
        </p:txBody>
      </p:sp>
      <p:sp>
        <p:nvSpPr>
          <p:cNvPr id="1048598" name="页脚占位符 1048597"/>
          <p:cNvSpPr/>
          <p:nvPr>
            <p:ph type="ftr" sz="quarter" idx="3"/>
          </p:nvPr>
        </p:nvSpPr>
        <p:spPr>
          <a:xfrm>
            <a:off x="3429000" y="6248400"/>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solidFill>
                <a:schemeClr val="dk2"/>
              </a:solidFill>
              <a:latin typeface="Tahoma" panose="020B0604030504040204" pitchFamily="34" charset="0"/>
            </a:endParaRPr>
          </a:p>
        </p:txBody>
      </p:sp>
      <p:sp>
        <p:nvSpPr>
          <p:cNvPr id="1048599" name="灯片编号占位符 1048598"/>
          <p:cNvSpPr/>
          <p:nvPr>
            <p:ph type="sldNum" sz="quarter" idx="4"/>
          </p:nvPr>
        </p:nvSpPr>
        <p:spPr>
          <a:xfrm>
            <a:off x="68580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solidFill>
                  <a:schemeClr val="dk2"/>
                </a:solidFill>
                <a:latin typeface="Tahoma" panose="020B0604030504040204" pitchFamily="34" charset="0"/>
              </a:rPr>
            </a:fld>
            <a:endParaRPr lang="en-US" altLang="zh-CN" sz="1400" b="0">
              <a:solidFill>
                <a:schemeClr val="dk2"/>
              </a:solidFill>
              <a:latin typeface="Tahoma" panose="020B0604030504040204" pitchFamily="34" charset="0"/>
            </a:endParaRPr>
          </a:p>
        </p:txBody>
      </p:sp>
      <p:sp>
        <p:nvSpPr>
          <p:cNvPr id="104860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lvl1pPr>
          </a:lstStyle>
          <a:p>
            <a:pPr lvl="0"/>
            <a:r>
              <a:rPr lang="zh-CN" altLang="en-US" noProof="0"/>
              <a:t>单击此处编辑母版副标题样式</a:t>
            </a:r>
            <a:endParaRPr lang="zh-CN" altLang="en-US" noProof="0"/>
          </a:p>
        </p:txBody>
      </p:sp>
      <p:sp>
        <p:nvSpPr>
          <p:cNvPr id="1048600" name="Rectangle 12"/>
          <p:cNvSpPr>
            <a:spLocks noGrp="1" noChangeArrowheads="1"/>
          </p:cNvSpPr>
          <p:nvPr>
            <p:ph type="ctrTitle"/>
          </p:nvPr>
        </p:nvSpPr>
        <p:spPr>
          <a:xfrm>
            <a:off x="838200" y="457200"/>
            <a:ext cx="7772400" cy="1462088"/>
          </a:xfrm>
        </p:spPr>
        <p:txBody>
          <a:bodyPr/>
          <a:p>
            <a:pPr lvl="0"/>
            <a:r>
              <a:rPr lang="zh-CN" altLang="en-US" noProof="0"/>
              <a:t>单击此处编辑母版标题样式</a:t>
            </a:r>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66" name=""/>
        <p:cNvGrpSpPr/>
        <p:nvPr/>
      </p:nvGrpSpPr>
      <p:grpSpPr>
        <a:xfrm>
          <a:off x="0" y="0"/>
          <a:ext cx="0" cy="0"/>
          <a:chOff x="0" y="0"/>
          <a:chExt cx="0" cy="0"/>
        </a:xfrm>
      </p:grpSpPr>
      <p:sp>
        <p:nvSpPr>
          <p:cNvPr id="1049964" name="标题 1"/>
          <p:cNvSpPr>
            <a:spLocks noGrp="1"/>
          </p:cNvSpPr>
          <p:nvPr>
            <p:ph type="title"/>
          </p:nvPr>
        </p:nvSpPr>
        <p:spPr/>
        <p:txBody>
          <a:bodyPr/>
          <a:p>
            <a:r>
              <a:rPr lang="zh-CN" altLang="en-US"/>
              <a:t>单击此处编辑母版标题样式</a:t>
            </a:r>
            <a:endParaRPr lang="zh-CN" altLang="en-US"/>
          </a:p>
        </p:txBody>
      </p:sp>
      <p:sp>
        <p:nvSpPr>
          <p:cNvPr id="1049965"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367" name=""/>
        <p:cNvGrpSpPr/>
        <p:nvPr/>
      </p:nvGrpSpPr>
      <p:grpSpPr>
        <a:xfrm>
          <a:off x="0" y="0"/>
          <a:ext cx="0" cy="0"/>
          <a:chOff x="0" y="0"/>
          <a:chExt cx="0" cy="0"/>
        </a:xfrm>
      </p:grpSpPr>
      <p:sp>
        <p:nvSpPr>
          <p:cNvPr id="1049966"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1049967"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368" name=""/>
        <p:cNvGrpSpPr/>
        <p:nvPr/>
      </p:nvGrpSpPr>
      <p:grpSpPr>
        <a:xfrm>
          <a:off x="0" y="0"/>
          <a:ext cx="0" cy="0"/>
          <a:chOff x="0" y="0"/>
          <a:chExt cx="0" cy="0"/>
        </a:xfrm>
      </p:grpSpPr>
      <p:sp>
        <p:nvSpPr>
          <p:cNvPr id="1049968" name="标题 1"/>
          <p:cNvSpPr>
            <a:spLocks noGrp="1"/>
          </p:cNvSpPr>
          <p:nvPr>
            <p:ph type="title"/>
          </p:nvPr>
        </p:nvSpPr>
        <p:spPr/>
        <p:txBody>
          <a:bodyPr/>
          <a:p>
            <a:r>
              <a:rPr lang="zh-CN" altLang="en-US"/>
              <a:t>单击此处编辑母版标题样式</a:t>
            </a:r>
            <a:endParaRPr lang="zh-CN" altLang="en-US"/>
          </a:p>
        </p:txBody>
      </p:sp>
      <p:sp>
        <p:nvSpPr>
          <p:cNvPr id="1049969" name="内容占位符 2"/>
          <p:cNvSpPr>
            <a:spLocks noGrp="1"/>
          </p:cNvSpPr>
          <p:nvPr>
            <p:ph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70" name="内容占位符 3"/>
          <p:cNvSpPr>
            <a:spLocks noGrp="1"/>
          </p:cNvSpPr>
          <p:nvPr>
            <p:ph sz="half" idx="2"/>
          </p:nvPr>
        </p:nvSpPr>
        <p:spPr>
          <a:xfrm>
            <a:off x="51450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369" name=""/>
        <p:cNvGrpSpPr/>
        <p:nvPr/>
      </p:nvGrpSpPr>
      <p:grpSpPr>
        <a:xfrm>
          <a:off x="0" y="0"/>
          <a:ext cx="0" cy="0"/>
          <a:chOff x="0" y="0"/>
          <a:chExt cx="0" cy="0"/>
        </a:xfrm>
      </p:grpSpPr>
      <p:sp>
        <p:nvSpPr>
          <p:cNvPr id="1049971" name="标题 1"/>
          <p:cNvSpPr>
            <a:spLocks noGrp="1"/>
          </p:cNvSpPr>
          <p:nvPr>
            <p:ph type="title"/>
          </p:nvPr>
        </p:nvSpPr>
        <p:spPr>
          <a:xfrm>
            <a:off x="630238" y="365125"/>
            <a:ext cx="7886700" cy="1325563"/>
          </a:xfrm>
        </p:spPr>
        <p:txBody>
          <a:bodyPr/>
          <a:p>
            <a:r>
              <a:rPr lang="zh-CN" altLang="en-US"/>
              <a:t>单击此处编辑母版标题样式</a:t>
            </a:r>
            <a:endParaRPr lang="zh-CN" altLang="en-US"/>
          </a:p>
        </p:txBody>
      </p:sp>
      <p:sp>
        <p:nvSpPr>
          <p:cNvPr id="1049972"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73" name="内容占位符 3"/>
          <p:cNvSpPr>
            <a:spLocks noGrp="1"/>
          </p:cNvSpPr>
          <p:nvPr>
            <p:ph sz="half" idx="2"/>
          </p:nvPr>
        </p:nvSpPr>
        <p:spPr>
          <a:xfrm>
            <a:off x="630238" y="2505075"/>
            <a:ext cx="386873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74"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75" name="内容占位符 5"/>
          <p:cNvSpPr>
            <a:spLocks noGrp="1"/>
          </p:cNvSpPr>
          <p:nvPr>
            <p:ph sz="quarter" idx="4"/>
          </p:nvPr>
        </p:nvSpPr>
        <p:spPr>
          <a:xfrm>
            <a:off x="4629150" y="2505075"/>
            <a:ext cx="38877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1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1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370" name=""/>
        <p:cNvGrpSpPr/>
        <p:nvPr/>
      </p:nvGrpSpPr>
      <p:grpSpPr>
        <a:xfrm>
          <a:off x="0" y="0"/>
          <a:ext cx="0" cy="0"/>
          <a:chOff x="0" y="0"/>
          <a:chExt cx="0" cy="0"/>
        </a:xfrm>
      </p:grpSpPr>
      <p:sp>
        <p:nvSpPr>
          <p:cNvPr id="1049976" name="标题 1"/>
          <p:cNvSpPr>
            <a:spLocks noGrp="1"/>
          </p:cNvSpPr>
          <p:nvPr>
            <p:ph type="title"/>
          </p:nvPr>
        </p:nvSpPr>
        <p:spPr/>
        <p:txBody>
          <a:bodyPr/>
          <a:p>
            <a:r>
              <a:rPr lang="zh-CN" altLang="en-US"/>
              <a:t>单击此处编辑母版标题样式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371" name=""/>
        <p:cNvGrpSpPr/>
        <p:nvPr/>
      </p:nvGrpSpPr>
      <p:grpSpPr>
        <a:xfrm>
          <a:off x="0" y="0"/>
          <a:ext cx="0" cy="0"/>
          <a:chOff x="0" y="0"/>
          <a:chExt cx="0" cy="0"/>
        </a:xfrm>
      </p:grpSpPr>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372" name=""/>
        <p:cNvGrpSpPr/>
        <p:nvPr/>
      </p:nvGrpSpPr>
      <p:grpSpPr>
        <a:xfrm>
          <a:off x="0" y="0"/>
          <a:ext cx="0" cy="0"/>
          <a:chOff x="0" y="0"/>
          <a:chExt cx="0" cy="0"/>
        </a:xfrm>
      </p:grpSpPr>
      <p:sp>
        <p:nvSpPr>
          <p:cNvPr id="1049977"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78"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79"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62" name=""/>
        <p:cNvGrpSpPr/>
        <p:nvPr/>
      </p:nvGrpSpPr>
      <p:grpSpPr>
        <a:xfrm>
          <a:off x="0" y="0"/>
          <a:ext cx="0" cy="0"/>
          <a:chOff x="0" y="0"/>
          <a:chExt cx="0" cy="0"/>
        </a:xfrm>
      </p:grpSpPr>
      <p:sp>
        <p:nvSpPr>
          <p:cNvPr id="1048749" name="标题 1"/>
          <p:cNvSpPr>
            <a:spLocks noGrp="1"/>
          </p:cNvSpPr>
          <p:nvPr>
            <p:ph type="title"/>
          </p:nvPr>
        </p:nvSpPr>
        <p:spPr/>
        <p:txBody>
          <a:bodyPr/>
          <a:p>
            <a:r>
              <a:rPr lang="zh-CN" altLang="en-US"/>
              <a:t>单击此处编辑母版标题样式</a:t>
            </a:r>
            <a:endParaRPr lang="zh-CN" altLang="en-US"/>
          </a:p>
        </p:txBody>
      </p:sp>
      <p:sp>
        <p:nvSpPr>
          <p:cNvPr id="1048750" name="内容占位符 2"/>
          <p:cNvSpPr>
            <a:spLocks noGrp="1"/>
          </p:cNvSpPr>
          <p:nvPr>
            <p:ph idx="1"/>
          </p:nvPr>
        </p:nvSpPr>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373" name=""/>
        <p:cNvGrpSpPr/>
        <p:nvPr/>
      </p:nvGrpSpPr>
      <p:grpSpPr>
        <a:xfrm>
          <a:off x="0" y="0"/>
          <a:ext cx="0" cy="0"/>
          <a:chOff x="0" y="0"/>
          <a:chExt cx="0" cy="0"/>
        </a:xfrm>
      </p:grpSpPr>
      <p:sp>
        <p:nvSpPr>
          <p:cNvPr id="1049980"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81"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982"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374" name=""/>
        <p:cNvGrpSpPr/>
        <p:nvPr/>
      </p:nvGrpSpPr>
      <p:grpSpPr>
        <a:xfrm>
          <a:off x="0" y="0"/>
          <a:ext cx="0" cy="0"/>
          <a:chOff x="0" y="0"/>
          <a:chExt cx="0" cy="0"/>
        </a:xfrm>
      </p:grpSpPr>
      <p:sp>
        <p:nvSpPr>
          <p:cNvPr id="1049983" name="标题 1"/>
          <p:cNvSpPr>
            <a:spLocks noGrp="1"/>
          </p:cNvSpPr>
          <p:nvPr>
            <p:ph type="title"/>
          </p:nvPr>
        </p:nvSpPr>
        <p:spPr/>
        <p:txBody>
          <a:bodyPr/>
          <a:p>
            <a:r>
              <a:rPr lang="zh-CN" altLang="en-US"/>
              <a:t>单击此处编辑母版标题样式</a:t>
            </a:r>
            <a:endParaRPr lang="zh-CN" altLang="en-US"/>
          </a:p>
        </p:txBody>
      </p:sp>
      <p:sp>
        <p:nvSpPr>
          <p:cNvPr id="1049984"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375" name=""/>
        <p:cNvGrpSpPr/>
        <p:nvPr/>
      </p:nvGrpSpPr>
      <p:grpSpPr>
        <a:xfrm>
          <a:off x="0" y="0"/>
          <a:ext cx="0" cy="0"/>
          <a:chOff x="0" y="0"/>
          <a:chExt cx="0" cy="0"/>
        </a:xfrm>
      </p:grpSpPr>
      <p:sp>
        <p:nvSpPr>
          <p:cNvPr id="1049985" name="竖排标题 1"/>
          <p:cNvSpPr>
            <a:spLocks noGrp="1"/>
          </p:cNvSpPr>
          <p:nvPr>
            <p:ph type="title" orient="vert"/>
          </p:nvPr>
        </p:nvSpPr>
        <p:spPr>
          <a:xfrm>
            <a:off x="6983413" y="-228600"/>
            <a:ext cx="1971675" cy="6361113"/>
          </a:xfrm>
        </p:spPr>
        <p:txBody>
          <a:bodyPr vert="eaVert"/>
          <a:p>
            <a:r>
              <a:rPr lang="zh-CN" altLang="en-US"/>
              <a:t>单击此处编辑母版标题样式</a:t>
            </a:r>
            <a:endParaRPr lang="zh-CN" altLang="en-US"/>
          </a:p>
        </p:txBody>
      </p:sp>
      <p:sp>
        <p:nvSpPr>
          <p:cNvPr id="1049986" name="竖排文字占位符 2"/>
          <p:cNvSpPr>
            <a:spLocks noGrp="1"/>
          </p:cNvSpPr>
          <p:nvPr>
            <p:ph type="body" orient="vert" idx="1"/>
          </p:nvPr>
        </p:nvSpPr>
        <p:spPr>
          <a:xfrm>
            <a:off x="1066800" y="-228600"/>
            <a:ext cx="5764213" cy="6361113"/>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376" name=""/>
        <p:cNvGrpSpPr/>
        <p:nvPr/>
      </p:nvGrpSpPr>
      <p:grpSpPr>
        <a:xfrm>
          <a:off x="0" y="0"/>
          <a:ext cx="0" cy="0"/>
          <a:chOff x="0" y="0"/>
          <a:chExt cx="0" cy="0"/>
        </a:xfrm>
      </p:grpSpPr>
      <p:sp>
        <p:nvSpPr>
          <p:cNvPr id="1049987" name="内容占位符 1"/>
          <p:cNvSpPr>
            <a:spLocks noGrp="1"/>
          </p:cNvSpPr>
          <p:nvPr>
            <p:ph/>
          </p:nvPr>
        </p:nvSpPr>
        <p:spPr>
          <a:xfrm>
            <a:off x="1066800" y="-228600"/>
            <a:ext cx="7888288" cy="6361113"/>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a:effectLst/>
      </p:bgPr>
    </p:bg>
    <p:spTree>
      <p:nvGrpSpPr>
        <p:cNvPr id="267" name=""/>
        <p:cNvGrpSpPr/>
        <p:nvPr/>
      </p:nvGrpSpPr>
      <p:grpSpPr>
        <a:xfrm rot="0">
          <a:off x="0" y="0"/>
          <a:ext cx="0" cy="0"/>
          <a:chOff x="0" y="0"/>
          <a:chExt cx="0" cy="0"/>
        </a:xfrm>
      </p:grpSpPr>
      <p:grpSp>
        <p:nvGrpSpPr>
          <p:cNvPr id="268" name="组合 267"/>
          <p:cNvGrpSpPr/>
          <p:nvPr/>
        </p:nvGrpSpPr>
        <p:grpSpPr>
          <a:xfrm rot="0">
            <a:off x="0" y="2438400"/>
            <a:ext cx="9009062" cy="1052512"/>
            <a:chOff x="0" y="1536"/>
            <a:chExt cx="5675" cy="663"/>
          </a:xfrm>
        </p:grpSpPr>
        <p:grpSp>
          <p:nvGrpSpPr>
            <p:cNvPr id="269" name="组合 268"/>
            <p:cNvGrpSpPr/>
            <p:nvPr/>
          </p:nvGrpSpPr>
          <p:grpSpPr>
            <a:xfrm rot="0">
              <a:off x="183" y="1604"/>
              <a:ext cx="448" cy="299"/>
              <a:chOff x="720" y="336"/>
              <a:chExt cx="624" cy="432"/>
            </a:xfrm>
          </p:grpSpPr>
          <p:sp>
            <p:nvSpPr>
              <p:cNvPr id="1049351" name="矩形 1049350"/>
              <p:cNvSpPr/>
              <p:nvPr/>
            </p:nvSpPr>
            <p:spPr>
              <a:xfrm>
                <a:off x="720" y="336"/>
                <a:ext cx="384" cy="43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352" name="矩形 1049351"/>
              <p:cNvSpPr/>
              <p:nvPr/>
            </p:nvSpPr>
            <p:spPr>
              <a:xfrm>
                <a:off x="1056" y="336"/>
                <a:ext cx="288" cy="43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grpSp>
          <p:nvGrpSpPr>
            <p:cNvPr id="270" name="组合 269"/>
            <p:cNvGrpSpPr/>
            <p:nvPr/>
          </p:nvGrpSpPr>
          <p:grpSpPr>
            <a:xfrm rot="0">
              <a:off x="261" y="1870"/>
              <a:ext cx="465" cy="299"/>
              <a:chOff x="912" y="2640"/>
              <a:chExt cx="672" cy="432"/>
            </a:xfrm>
          </p:grpSpPr>
          <p:sp>
            <p:nvSpPr>
              <p:cNvPr id="1049353" name="矩形 1049352"/>
              <p:cNvSpPr/>
              <p:nvPr/>
            </p:nvSpPr>
            <p:spPr>
              <a:xfrm>
                <a:off x="912" y="2640"/>
                <a:ext cx="384" cy="43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354" name="矩形 1049353"/>
              <p:cNvSpPr/>
              <p:nvPr/>
            </p:nvSpPr>
            <p:spPr>
              <a:xfrm>
                <a:off x="1249" y="2640"/>
                <a:ext cx="335" cy="43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sp>
          <p:nvSpPr>
            <p:cNvPr id="1049355" name="矩形 1049354"/>
            <p:cNvSpPr/>
            <p:nvPr/>
          </p:nvSpPr>
          <p:spPr>
            <a:xfrm>
              <a:off x="0" y="1824"/>
              <a:ext cx="353" cy="266"/>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356" name="矩形 1049355"/>
            <p:cNvSpPr/>
            <p:nvPr/>
          </p:nvSpPr>
          <p:spPr>
            <a:xfrm>
              <a:off x="400" y="1536"/>
              <a:ext cx="20" cy="663"/>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357" name="矩形 1049356"/>
            <p:cNvSpPr/>
            <p:nvPr/>
          </p:nvSpPr>
          <p:spPr>
            <a:xfrm flipV="1">
              <a:off x="199" y="2054"/>
              <a:ext cx="5476" cy="35"/>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sp>
        <p:nvSpPr>
          <p:cNvPr id="1049360" name="日期占位符 1049359"/>
          <p:cNvSpPr/>
          <p:nvPr>
            <p:ph type="dt" sz="half" idx="2"/>
          </p:nvPr>
        </p:nvSpPr>
        <p:spPr>
          <a:xfrm>
            <a:off x="9906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solidFill>
                <a:schemeClr val="dk2"/>
              </a:solidFill>
            </a:endParaRPr>
          </a:p>
        </p:txBody>
      </p:sp>
      <p:sp>
        <p:nvSpPr>
          <p:cNvPr id="1049361" name="页脚占位符 1049360"/>
          <p:cNvSpPr/>
          <p:nvPr>
            <p:ph type="ftr" sz="quarter" idx="3"/>
          </p:nvPr>
        </p:nvSpPr>
        <p:spPr>
          <a:xfrm>
            <a:off x="3429000" y="6248400"/>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solidFill>
                <a:schemeClr val="dk2"/>
              </a:solidFill>
            </a:endParaRPr>
          </a:p>
        </p:txBody>
      </p:sp>
      <p:sp>
        <p:nvSpPr>
          <p:cNvPr id="1049362" name="灯片编号占位符 1049361"/>
          <p:cNvSpPr/>
          <p:nvPr>
            <p:ph type="sldNum" sz="quarter" idx="4"/>
          </p:nvPr>
        </p:nvSpPr>
        <p:spPr>
          <a:xfrm>
            <a:off x="68580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solidFill>
                  <a:schemeClr val="dk2"/>
                </a:solidFill>
              </a:rPr>
            </a:fld>
            <a:endParaRPr lang="en-US" altLang="zh-CN" sz="1400">
              <a:solidFill>
                <a:schemeClr val="dk2"/>
              </a:solidFill>
            </a:endParaRPr>
          </a:p>
        </p:txBody>
      </p:sp>
      <p:sp>
        <p:nvSpPr>
          <p:cNvPr id="1049364"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lvl1pPr>
          </a:lstStyle>
          <a:p>
            <a:pPr lvl="0"/>
            <a:r>
              <a:rPr lang="zh-CN" altLang="en-US" noProof="0"/>
              <a:t>单击此处编辑母版副标题样式</a:t>
            </a:r>
            <a:endParaRPr lang="zh-CN" altLang="en-US" noProof="0"/>
          </a:p>
        </p:txBody>
      </p:sp>
      <p:sp>
        <p:nvSpPr>
          <p:cNvPr id="1049363" name="Rectangle 12"/>
          <p:cNvSpPr>
            <a:spLocks noGrp="1" noChangeArrowheads="1"/>
          </p:cNvSpPr>
          <p:nvPr>
            <p:ph type="ctrTitle"/>
          </p:nvPr>
        </p:nvSpPr>
        <p:spPr>
          <a:xfrm>
            <a:off x="990600" y="1676400"/>
            <a:ext cx="7772400" cy="1462088"/>
          </a:xfrm>
        </p:spPr>
        <p:txBody>
          <a:bodyPr/>
          <a:p>
            <a:pPr lvl="0"/>
            <a:r>
              <a:rPr lang="zh-CN" altLang="en-US" noProof="0"/>
              <a:t>单击此处编辑母版标题样式</a:t>
            </a:r>
            <a:endParaRPr lang="zh-CN" alt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51" name=""/>
        <p:cNvGrpSpPr/>
        <p:nvPr/>
      </p:nvGrpSpPr>
      <p:grpSpPr>
        <a:xfrm>
          <a:off x="0" y="0"/>
          <a:ext cx="0" cy="0"/>
          <a:chOff x="0" y="0"/>
          <a:chExt cx="0" cy="0"/>
        </a:xfrm>
      </p:grpSpPr>
      <p:sp>
        <p:nvSpPr>
          <p:cNvPr id="1049925" name="标题 1"/>
          <p:cNvSpPr>
            <a:spLocks noGrp="1"/>
          </p:cNvSpPr>
          <p:nvPr>
            <p:ph type="title"/>
          </p:nvPr>
        </p:nvSpPr>
        <p:spPr/>
        <p:txBody>
          <a:bodyPr/>
          <a:p>
            <a:r>
              <a:rPr lang="zh-CN" altLang="en-US"/>
              <a:t>单击此处编辑母版标题样式</a:t>
            </a:r>
            <a:endParaRPr lang="zh-CN" altLang="en-US"/>
          </a:p>
        </p:txBody>
      </p:sp>
      <p:sp>
        <p:nvSpPr>
          <p:cNvPr id="1049926"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352" name=""/>
        <p:cNvGrpSpPr/>
        <p:nvPr/>
      </p:nvGrpSpPr>
      <p:grpSpPr>
        <a:xfrm>
          <a:off x="0" y="0"/>
          <a:ext cx="0" cy="0"/>
          <a:chOff x="0" y="0"/>
          <a:chExt cx="0" cy="0"/>
        </a:xfrm>
      </p:grpSpPr>
      <p:sp>
        <p:nvSpPr>
          <p:cNvPr id="1049927"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1049928"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353" name=""/>
        <p:cNvGrpSpPr/>
        <p:nvPr/>
      </p:nvGrpSpPr>
      <p:grpSpPr>
        <a:xfrm>
          <a:off x="0" y="0"/>
          <a:ext cx="0" cy="0"/>
          <a:chOff x="0" y="0"/>
          <a:chExt cx="0" cy="0"/>
        </a:xfrm>
      </p:grpSpPr>
      <p:sp>
        <p:nvSpPr>
          <p:cNvPr id="1049929" name="标题 1"/>
          <p:cNvSpPr>
            <a:spLocks noGrp="1"/>
          </p:cNvSpPr>
          <p:nvPr>
            <p:ph type="title"/>
          </p:nvPr>
        </p:nvSpPr>
        <p:spPr/>
        <p:txBody>
          <a:bodyPr/>
          <a:p>
            <a:r>
              <a:rPr lang="zh-CN" altLang="en-US"/>
              <a:t>单击此处编辑母版标题样式</a:t>
            </a:r>
            <a:endParaRPr lang="zh-CN" altLang="en-US"/>
          </a:p>
        </p:txBody>
      </p:sp>
      <p:sp>
        <p:nvSpPr>
          <p:cNvPr id="1049930" name="内容占位符 2"/>
          <p:cNvSpPr>
            <a:spLocks noGrp="1"/>
          </p:cNvSpPr>
          <p:nvPr>
            <p:ph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31" name="内容占位符 3"/>
          <p:cNvSpPr>
            <a:spLocks noGrp="1"/>
          </p:cNvSpPr>
          <p:nvPr>
            <p:ph sz="half" idx="2"/>
          </p:nvPr>
        </p:nvSpPr>
        <p:spPr>
          <a:xfrm>
            <a:off x="51450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23" name="日期占位符 1048622"/>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354" name=""/>
        <p:cNvGrpSpPr/>
        <p:nvPr/>
      </p:nvGrpSpPr>
      <p:grpSpPr>
        <a:xfrm>
          <a:off x="0" y="0"/>
          <a:ext cx="0" cy="0"/>
          <a:chOff x="0" y="0"/>
          <a:chExt cx="0" cy="0"/>
        </a:xfrm>
      </p:grpSpPr>
      <p:sp>
        <p:nvSpPr>
          <p:cNvPr id="1049932" name="标题 1"/>
          <p:cNvSpPr>
            <a:spLocks noGrp="1"/>
          </p:cNvSpPr>
          <p:nvPr>
            <p:ph type="title"/>
          </p:nvPr>
        </p:nvSpPr>
        <p:spPr>
          <a:xfrm>
            <a:off x="630238" y="365125"/>
            <a:ext cx="7886700" cy="1325563"/>
          </a:xfrm>
        </p:spPr>
        <p:txBody>
          <a:bodyPr/>
          <a:p>
            <a:r>
              <a:rPr lang="zh-CN" altLang="en-US"/>
              <a:t>单击此处编辑母版标题样式</a:t>
            </a:r>
            <a:endParaRPr lang="zh-CN" altLang="en-US"/>
          </a:p>
        </p:txBody>
      </p:sp>
      <p:sp>
        <p:nvSpPr>
          <p:cNvPr id="104993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34" name="内容占位符 3"/>
          <p:cNvSpPr>
            <a:spLocks noGrp="1"/>
          </p:cNvSpPr>
          <p:nvPr>
            <p:ph sz="half" idx="2"/>
          </p:nvPr>
        </p:nvSpPr>
        <p:spPr>
          <a:xfrm>
            <a:off x="630238" y="2505075"/>
            <a:ext cx="386873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3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36" name="内容占位符 5"/>
          <p:cNvSpPr>
            <a:spLocks noGrp="1"/>
          </p:cNvSpPr>
          <p:nvPr>
            <p:ph sz="quarter" idx="4"/>
          </p:nvPr>
        </p:nvSpPr>
        <p:spPr>
          <a:xfrm>
            <a:off x="4629150" y="2505075"/>
            <a:ext cx="38877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23" name="日期占位符 1048622"/>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1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1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355" name=""/>
        <p:cNvGrpSpPr/>
        <p:nvPr/>
      </p:nvGrpSpPr>
      <p:grpSpPr>
        <a:xfrm>
          <a:off x="0" y="0"/>
          <a:ext cx="0" cy="0"/>
          <a:chOff x="0" y="0"/>
          <a:chExt cx="0" cy="0"/>
        </a:xfrm>
      </p:grpSpPr>
      <p:sp>
        <p:nvSpPr>
          <p:cNvPr id="1049937" name="标题 1"/>
          <p:cNvSpPr>
            <a:spLocks noGrp="1"/>
          </p:cNvSpPr>
          <p:nvPr>
            <p:ph type="title"/>
          </p:nvPr>
        </p:nvSpPr>
        <p:spPr/>
        <p:txBody>
          <a:bodyPr/>
          <a:p>
            <a:r>
              <a:rPr lang="zh-CN" altLang="en-US"/>
              <a:t>单击此处编辑母版标题样式</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334" name=""/>
        <p:cNvGrpSpPr/>
        <p:nvPr/>
      </p:nvGrpSpPr>
      <p:grpSpPr>
        <a:xfrm>
          <a:off x="0" y="0"/>
          <a:ext cx="0" cy="0"/>
          <a:chOff x="0" y="0"/>
          <a:chExt cx="0" cy="0"/>
        </a:xfrm>
      </p:grpSpPr>
      <p:sp>
        <p:nvSpPr>
          <p:cNvPr id="1049881"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1049882"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40" name=""/>
        <p:cNvGrpSpPr/>
        <p:nvPr/>
      </p:nvGrpSpPr>
      <p:grpSpPr>
        <a:xfrm>
          <a:off x="0" y="0"/>
          <a:ext cx="0" cy="0"/>
          <a:chOff x="0" y="0"/>
          <a:chExt cx="0" cy="0"/>
        </a:xfrm>
      </p:grpSpPr>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356" name=""/>
        <p:cNvGrpSpPr/>
        <p:nvPr/>
      </p:nvGrpSpPr>
      <p:grpSpPr>
        <a:xfrm>
          <a:off x="0" y="0"/>
          <a:ext cx="0" cy="0"/>
          <a:chOff x="0" y="0"/>
          <a:chExt cx="0" cy="0"/>
        </a:xfrm>
      </p:grpSpPr>
      <p:sp>
        <p:nvSpPr>
          <p:cNvPr id="1049938"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39"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40"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23" name="日期占位符 1048622"/>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357" name=""/>
        <p:cNvGrpSpPr/>
        <p:nvPr/>
      </p:nvGrpSpPr>
      <p:grpSpPr>
        <a:xfrm>
          <a:off x="0" y="0"/>
          <a:ext cx="0" cy="0"/>
          <a:chOff x="0" y="0"/>
          <a:chExt cx="0" cy="0"/>
        </a:xfrm>
      </p:grpSpPr>
      <p:sp>
        <p:nvSpPr>
          <p:cNvPr id="1049941"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42"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943"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23" name="日期占位符 1048622"/>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358" name=""/>
        <p:cNvGrpSpPr/>
        <p:nvPr/>
      </p:nvGrpSpPr>
      <p:grpSpPr>
        <a:xfrm>
          <a:off x="0" y="0"/>
          <a:ext cx="0" cy="0"/>
          <a:chOff x="0" y="0"/>
          <a:chExt cx="0" cy="0"/>
        </a:xfrm>
      </p:grpSpPr>
      <p:sp>
        <p:nvSpPr>
          <p:cNvPr id="1049944" name="标题 1"/>
          <p:cNvSpPr>
            <a:spLocks noGrp="1"/>
          </p:cNvSpPr>
          <p:nvPr>
            <p:ph type="title"/>
          </p:nvPr>
        </p:nvSpPr>
        <p:spPr/>
        <p:txBody>
          <a:bodyPr/>
          <a:p>
            <a:r>
              <a:rPr lang="zh-CN" altLang="en-US"/>
              <a:t>单击此处编辑母版标题样式</a:t>
            </a:r>
            <a:endParaRPr lang="zh-CN" altLang="en-US"/>
          </a:p>
        </p:txBody>
      </p:sp>
      <p:sp>
        <p:nvSpPr>
          <p:cNvPr id="1049945"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359" name=""/>
        <p:cNvGrpSpPr/>
        <p:nvPr/>
      </p:nvGrpSpPr>
      <p:grpSpPr>
        <a:xfrm>
          <a:off x="0" y="0"/>
          <a:ext cx="0" cy="0"/>
          <a:chOff x="0" y="0"/>
          <a:chExt cx="0" cy="0"/>
        </a:xfrm>
      </p:grpSpPr>
      <p:sp>
        <p:nvSpPr>
          <p:cNvPr id="1049946" name="竖排标题 1"/>
          <p:cNvSpPr>
            <a:spLocks noGrp="1"/>
          </p:cNvSpPr>
          <p:nvPr>
            <p:ph type="title" orient="vert"/>
          </p:nvPr>
        </p:nvSpPr>
        <p:spPr>
          <a:xfrm>
            <a:off x="7004050" y="214313"/>
            <a:ext cx="1951038" cy="5918200"/>
          </a:xfrm>
        </p:spPr>
        <p:txBody>
          <a:bodyPr vert="eaVert"/>
          <a:p>
            <a:r>
              <a:rPr lang="zh-CN" altLang="en-US"/>
              <a:t>单击此处编辑母版标题样式</a:t>
            </a:r>
            <a:endParaRPr lang="zh-CN" altLang="en-US"/>
          </a:p>
        </p:txBody>
      </p:sp>
      <p:sp>
        <p:nvSpPr>
          <p:cNvPr id="1049947" name="竖排文字占位符 2"/>
          <p:cNvSpPr>
            <a:spLocks noGrp="1"/>
          </p:cNvSpPr>
          <p:nvPr>
            <p:ph type="body" orient="vert" idx="1"/>
          </p:nvPr>
        </p:nvSpPr>
        <p:spPr>
          <a:xfrm>
            <a:off x="1150938" y="214313"/>
            <a:ext cx="5700712" cy="5918200"/>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273" name=""/>
        <p:cNvGrpSpPr/>
        <p:nvPr/>
      </p:nvGrpSpPr>
      <p:grpSpPr>
        <a:xfrm rot="0">
          <a:off x="0" y="0"/>
          <a:ext cx="0" cy="0"/>
          <a:chOff x="0" y="0"/>
          <a:chExt cx="0" cy="0"/>
        </a:xfrm>
      </p:grpSpPr>
      <p:sp>
        <p:nvSpPr>
          <p:cNvPr id="1049365" name="矩形 1049364"/>
          <p:cNvSpPr/>
          <p:nvPr/>
        </p:nvSpPr>
        <p:spPr>
          <a:xfrm>
            <a:off x="0" y="6323012"/>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nvGrpSpPr>
          <p:cNvPr id="274" name="组合 273"/>
          <p:cNvGrpSpPr/>
          <p:nvPr/>
        </p:nvGrpSpPr>
        <p:grpSpPr>
          <a:xfrm rot="0">
            <a:off x="0" y="0"/>
            <a:ext cx="2111375" cy="1292225"/>
            <a:chOff x="-328564" y="4677697"/>
            <a:chExt cx="7440012" cy="2563904"/>
          </a:xfrm>
        </p:grpSpPr>
        <p:sp>
          <p:nvSpPr>
            <p:cNvPr id="1049366" name="平行四边形 1049365"/>
            <p:cNvSpPr/>
            <p:nvPr/>
          </p:nvSpPr>
          <p:spPr>
            <a:xfrm flipH="1">
              <a:off x="2731352" y="4677697"/>
              <a:ext cx="4380096" cy="2563904"/>
            </a:xfrm>
            <a:prstGeom prst="parallelogram">
              <a:avLst>
                <a:gd name="adj" fmla="val 88898"/>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思源黑体 CN Light"/>
                <a:ea typeface="思源黑体 CN Light"/>
              </a:endParaRPr>
            </a:p>
          </p:txBody>
        </p:sp>
        <p:sp>
          <p:nvSpPr>
            <p:cNvPr id="1049367" name="平行四边形 1049366"/>
            <p:cNvSpPr/>
            <p:nvPr/>
          </p:nvSpPr>
          <p:spPr>
            <a:xfrm>
              <a:off x="-328564" y="4677697"/>
              <a:ext cx="4380099" cy="2563904"/>
            </a:xfrm>
            <a:prstGeom prst="parallelogram">
              <a:avLst>
                <a:gd name="adj" fmla="val 88898"/>
              </a:avLst>
            </a:prstGeom>
            <a:solidFill>
              <a:srgbClr val="3CB1EC"/>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思源黑体 CN Light"/>
                <a:ea typeface="思源黑体 CN Light"/>
              </a:endParaRPr>
            </a:p>
          </p:txBody>
        </p:sp>
      </p:grpSp>
      <p:sp>
        <p:nvSpPr>
          <p:cNvPr id="1049368" name="文本框 1049367"/>
          <p:cNvSpPr txBox="1"/>
          <p:nvPr/>
        </p:nvSpPr>
        <p:spPr>
          <a:xfrm>
            <a:off x="0" y="646112"/>
            <a:ext cx="1905000" cy="785812"/>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r>
              <a:rPr lang="zh-CN" altLang="en-US" sz="4500">
                <a:solidFill>
                  <a:srgbClr val="127FB8"/>
                </a:solidFill>
                <a:latin typeface="微软雅黑" panose="020B0503020204020204" pitchFamily="34" charset="-122"/>
                <a:ea typeface="微软雅黑" panose="020B0503020204020204" pitchFamily="34" charset="-122"/>
              </a:rPr>
              <a:t>目录</a:t>
            </a:r>
            <a:endParaRPr lang="zh-CN" altLang="en-US" sz="4500">
              <a:solidFill>
                <a:srgbClr val="127FB8"/>
              </a:solidFill>
              <a:latin typeface="微软雅黑" panose="020B0503020204020204" pitchFamily="34" charset="-122"/>
              <a:ea typeface="微软雅黑" panose="020B0503020204020204" pitchFamily="34" charset="-122"/>
            </a:endParaRPr>
          </a:p>
        </p:txBody>
      </p:sp>
      <p:pic>
        <p:nvPicPr>
          <p:cNvPr id="2097214" name="图片 2097213"/>
          <p:cNvPicPr/>
          <p:nvPr/>
        </p:nvPicPr>
        <p:blipFill>
          <a:blip r:embed="rId2"/>
          <a:srcRect/>
          <a:stretch>
            <a:fillRect/>
          </a:stretch>
        </p:blipFill>
        <p:spPr>
          <a:xfrm>
            <a:off x="7440612" y="6365875"/>
            <a:ext cx="1677987" cy="4572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277" name=""/>
        <p:cNvGrpSpPr/>
        <p:nvPr/>
      </p:nvGrpSpPr>
      <p:grpSpPr>
        <a:xfrm rot="0">
          <a:off x="0" y="0"/>
          <a:ext cx="0" cy="0"/>
          <a:chOff x="0" y="0"/>
          <a:chExt cx="0" cy="0"/>
        </a:xfrm>
      </p:grpSpPr>
      <p:grpSp>
        <p:nvGrpSpPr>
          <p:cNvPr id="278" name="组合 277"/>
          <p:cNvGrpSpPr/>
          <p:nvPr/>
        </p:nvGrpSpPr>
        <p:grpSpPr>
          <a:xfrm rot="0">
            <a:off x="3259137" y="5799137"/>
            <a:ext cx="2625725" cy="674687"/>
            <a:chOff x="4409879" y="5509895"/>
            <a:chExt cx="3500093" cy="674450"/>
          </a:xfrm>
        </p:grpSpPr>
        <p:sp>
          <p:nvSpPr>
            <p:cNvPr id="1049371" name="矩形 1049370"/>
            <p:cNvSpPr/>
            <p:nvPr/>
          </p:nvSpPr>
          <p:spPr>
            <a:xfrm>
              <a:off x="4409879" y="5509895"/>
              <a:ext cx="3500093" cy="674450"/>
            </a:xfrm>
            <a:prstGeom prst="rect">
              <a:avLst/>
            </a:prstGeom>
            <a:solidFill>
              <a:schemeClr val="lt1"/>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pic>
          <p:nvPicPr>
            <p:cNvPr id="2097215" name="图片 2097214"/>
            <p:cNvPicPr/>
            <p:nvPr/>
          </p:nvPicPr>
          <p:blipFill>
            <a:blip r:embed="rId2"/>
            <a:srcRect/>
            <a:stretch>
              <a:fillRect/>
            </a:stretch>
          </p:blipFill>
          <p:spPr>
            <a:xfrm>
              <a:off x="4473804" y="5509895"/>
              <a:ext cx="3372242" cy="674450"/>
            </a:xfrm>
            <a:prstGeom prst="rect">
              <a:avLst/>
            </a:prstGeom>
            <a:solidFill>
              <a:schemeClr val="lt1"/>
            </a:solidFill>
            <a:ln>
              <a:noFill/>
            </a:ln>
          </p:spPr>
        </p:pic>
      </p:grpSp>
      <p:cxnSp>
        <p:nvCxnSpPr>
          <p:cNvPr id="3145730" name="直接连接符 3145729"/>
          <p:cNvCxnSpPr/>
          <p:nvPr/>
        </p:nvCxnSpPr>
        <p:spPr>
          <a:xfrm>
            <a:off x="2082800" y="6137275"/>
            <a:ext cx="949325" cy="0"/>
          </a:xfrm>
          <a:prstGeom prst="line">
            <a:avLst/>
          </a:prstGeom>
          <a:noFill/>
          <a:ln w="6350" cap="flat" cmpd="sng">
            <a:solidFill>
              <a:schemeClr val="accent1">
                <a:alpha val="100000"/>
              </a:schemeClr>
            </a:solidFill>
            <a:prstDash val="solid"/>
            <a:miter/>
          </a:ln>
        </p:spPr>
      </p:cxnSp>
      <p:cxnSp>
        <p:nvCxnSpPr>
          <p:cNvPr id="3145731" name="直接连接符 3145730"/>
          <p:cNvCxnSpPr/>
          <p:nvPr/>
        </p:nvCxnSpPr>
        <p:spPr>
          <a:xfrm>
            <a:off x="6111875" y="6137275"/>
            <a:ext cx="2806700" cy="0"/>
          </a:xfrm>
          <a:prstGeom prst="line">
            <a:avLst/>
          </a:prstGeom>
          <a:noFill/>
          <a:ln w="6350" cap="flat" cmpd="sng">
            <a:solidFill>
              <a:schemeClr val="accent1">
                <a:alpha val="100000"/>
              </a:schemeClr>
            </a:solidFill>
            <a:prstDash val="solid"/>
            <a:miter/>
          </a:ln>
        </p:spPr>
      </p:cxnSp>
      <p:grpSp>
        <p:nvGrpSpPr>
          <p:cNvPr id="279" name="组合 278"/>
          <p:cNvGrpSpPr/>
          <p:nvPr/>
        </p:nvGrpSpPr>
        <p:grpSpPr>
          <a:xfrm rot="0">
            <a:off x="7129462" y="0"/>
            <a:ext cx="2014537" cy="2982912"/>
            <a:chOff x="9505362" y="0"/>
            <a:chExt cx="2686637" cy="2983173"/>
          </a:xfrm>
        </p:grpSpPr>
        <p:sp>
          <p:nvSpPr>
            <p:cNvPr id="1049372" name="任意多边形 1049371"/>
            <p:cNvSpPr/>
            <p:nvPr/>
          </p:nvSpPr>
          <p:spPr bwMode="auto">
            <a:xfrm>
              <a:off x="10398791" y="1493968"/>
              <a:ext cx="577976"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solidFill>
              <a:srgbClr val="127FB8">
                <a:alpha val="100000"/>
              </a:srgbClr>
            </a:solidFill>
            <a:ln>
              <a:noFill/>
            </a:ln>
          </p:spPr>
        </p:sp>
        <p:sp>
          <p:nvSpPr>
            <p:cNvPr id="1049373" name="任意多边形 1049372"/>
            <p:cNvSpPr/>
            <p:nvPr/>
          </p:nvSpPr>
          <p:spPr bwMode="auto">
            <a:xfrm>
              <a:off x="10398791" y="1493968"/>
              <a:ext cx="577976"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noFill/>
            <a:ln>
              <a:noFill/>
            </a:ln>
          </p:spPr>
        </p:sp>
        <p:sp>
          <p:nvSpPr>
            <p:cNvPr id="1049374" name="任意多边形 1049373"/>
            <p:cNvSpPr/>
            <p:nvPr/>
          </p:nvSpPr>
          <p:spPr bwMode="auto">
            <a:xfrm>
              <a:off x="10398791" y="998625"/>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F2F2F2">
                <a:alpha val="100000"/>
              </a:srgbClr>
            </a:solidFill>
            <a:ln>
              <a:noFill/>
            </a:ln>
          </p:spPr>
        </p:sp>
        <p:sp>
          <p:nvSpPr>
            <p:cNvPr id="1049375" name="任意多边形 1049374"/>
            <p:cNvSpPr/>
            <p:nvPr/>
          </p:nvSpPr>
          <p:spPr bwMode="auto">
            <a:xfrm>
              <a:off x="10398791" y="495343"/>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D9D9D9">
                <a:alpha val="100000"/>
              </a:srgbClr>
            </a:solidFill>
            <a:ln>
              <a:noFill/>
            </a:ln>
          </p:spPr>
        </p:sp>
        <p:sp>
          <p:nvSpPr>
            <p:cNvPr id="1049376" name="任意多边形 1049375"/>
            <p:cNvSpPr/>
            <p:nvPr/>
          </p:nvSpPr>
          <p:spPr bwMode="auto">
            <a:xfrm>
              <a:off x="10398791" y="495343"/>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noFill/>
            <a:ln>
              <a:noFill/>
            </a:ln>
          </p:spPr>
        </p:sp>
        <p:sp>
          <p:nvSpPr>
            <p:cNvPr id="1049377" name="任意多边形 1049376"/>
            <p:cNvSpPr/>
            <p:nvPr/>
          </p:nvSpPr>
          <p:spPr bwMode="auto">
            <a:xfrm>
              <a:off x="10559693" y="0"/>
              <a:ext cx="1490459" cy="1082769"/>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solidFill>
              <a:srgbClr val="127FB8">
                <a:alpha val="100000"/>
              </a:srgbClr>
            </a:solidFill>
            <a:ln>
              <a:noFill/>
            </a:ln>
          </p:spPr>
        </p:sp>
        <p:sp>
          <p:nvSpPr>
            <p:cNvPr id="1049378" name="任意多边形 1049377"/>
            <p:cNvSpPr/>
            <p:nvPr/>
          </p:nvSpPr>
          <p:spPr bwMode="auto">
            <a:xfrm>
              <a:off x="10559693" y="0"/>
              <a:ext cx="1490459" cy="1082769"/>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noFill/>
            <a:ln>
              <a:noFill/>
            </a:ln>
          </p:spPr>
        </p:sp>
        <p:sp>
          <p:nvSpPr>
            <p:cNvPr id="1049379" name="任意多边形 1049378"/>
            <p:cNvSpPr/>
            <p:nvPr/>
          </p:nvSpPr>
          <p:spPr bwMode="auto">
            <a:xfrm>
              <a:off x="10707892" y="495343"/>
              <a:ext cx="268875" cy="358806"/>
            </a:xfrm>
            <a:custGeom>
              <a:avLst/>
              <a:gdLst/>
              <a:ahLst/>
              <a:cxnLst/>
              <a:rect l="0" t="0" r="r" b="b"/>
              <a:pathLst>
                <a:path w="771" h="1030">
                  <a:moveTo>
                    <a:pt x="358" y="0"/>
                  </a:moveTo>
                  <a:lnTo>
                    <a:pt x="0" y="0"/>
                  </a:lnTo>
                  <a:lnTo>
                    <a:pt x="592" y="1030"/>
                  </a:lnTo>
                  <a:lnTo>
                    <a:pt x="771" y="718"/>
                  </a:lnTo>
                  <a:lnTo>
                    <a:pt x="358" y="0"/>
                  </a:lnTo>
                </a:path>
              </a:pathLst>
            </a:custGeom>
            <a:solidFill>
              <a:srgbClr val="7F7F7F">
                <a:alpha val="100000"/>
              </a:srgbClr>
            </a:solidFill>
            <a:ln>
              <a:noFill/>
            </a:ln>
          </p:spPr>
        </p:sp>
        <p:sp>
          <p:nvSpPr>
            <p:cNvPr id="1049380" name="任意多边形 1049379"/>
            <p:cNvSpPr/>
            <p:nvPr/>
          </p:nvSpPr>
          <p:spPr bwMode="auto">
            <a:xfrm>
              <a:off x="10707892" y="495343"/>
              <a:ext cx="268875" cy="358806"/>
            </a:xfrm>
            <a:custGeom>
              <a:avLst/>
              <a:gdLst/>
              <a:ahLst/>
              <a:cxnLst/>
              <a:rect l="0" t="0" r="r" b="b"/>
              <a:pathLst>
                <a:path w="771" h="1030">
                  <a:moveTo>
                    <a:pt x="358" y="0"/>
                  </a:moveTo>
                  <a:lnTo>
                    <a:pt x="0" y="0"/>
                  </a:lnTo>
                  <a:lnTo>
                    <a:pt x="592" y="1030"/>
                  </a:lnTo>
                  <a:lnTo>
                    <a:pt x="771" y="718"/>
                  </a:lnTo>
                  <a:lnTo>
                    <a:pt x="358" y="0"/>
                  </a:lnTo>
                </a:path>
              </a:pathLst>
            </a:custGeom>
            <a:noFill/>
            <a:ln>
              <a:noFill/>
            </a:ln>
          </p:spPr>
        </p:sp>
        <p:sp>
          <p:nvSpPr>
            <p:cNvPr id="1049381" name="任意多边形 1049380"/>
            <p:cNvSpPr/>
            <p:nvPr/>
          </p:nvSpPr>
          <p:spPr bwMode="auto">
            <a:xfrm>
              <a:off x="11747402" y="0"/>
              <a:ext cx="444597" cy="1644793"/>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solidFill>
              <a:srgbClr val="2E75B6">
                <a:alpha val="100000"/>
              </a:srgbClr>
            </a:solidFill>
            <a:ln>
              <a:noFill/>
            </a:ln>
          </p:spPr>
        </p:sp>
        <p:sp>
          <p:nvSpPr>
            <p:cNvPr id="1049382" name="任意多边形 1049381"/>
            <p:cNvSpPr/>
            <p:nvPr/>
          </p:nvSpPr>
          <p:spPr bwMode="auto">
            <a:xfrm>
              <a:off x="11747402" y="0"/>
              <a:ext cx="444597" cy="1644793"/>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noFill/>
            <a:ln>
              <a:noFill/>
            </a:ln>
          </p:spPr>
        </p:sp>
        <p:sp>
          <p:nvSpPr>
            <p:cNvPr id="1049383" name="任意多边形 1049382"/>
            <p:cNvSpPr/>
            <p:nvPr/>
          </p:nvSpPr>
          <p:spPr bwMode="auto">
            <a:xfrm>
              <a:off x="11586500" y="0"/>
              <a:ext cx="605499" cy="1082769"/>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solidFill>
              <a:srgbClr val="244368">
                <a:alpha val="100000"/>
              </a:srgbClr>
            </a:solidFill>
            <a:ln>
              <a:noFill/>
            </a:ln>
          </p:spPr>
        </p:sp>
        <p:sp>
          <p:nvSpPr>
            <p:cNvPr id="1049384" name="任意多边形 1049383"/>
            <p:cNvSpPr/>
            <p:nvPr/>
          </p:nvSpPr>
          <p:spPr bwMode="auto">
            <a:xfrm>
              <a:off x="11586500" y="0"/>
              <a:ext cx="605499" cy="1082769"/>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noFill/>
            <a:ln>
              <a:noFill/>
            </a:ln>
          </p:spPr>
        </p:sp>
        <p:sp>
          <p:nvSpPr>
            <p:cNvPr id="1049385" name="任意多边形 1049384"/>
            <p:cNvSpPr/>
            <p:nvPr/>
          </p:nvSpPr>
          <p:spPr bwMode="auto">
            <a:xfrm>
              <a:off x="9969013" y="0"/>
              <a:ext cx="577977" cy="250847"/>
            </a:xfrm>
            <a:custGeom>
              <a:avLst/>
              <a:gdLst/>
              <a:ahLst/>
              <a:cxnLst/>
              <a:rect l="0" t="0" r="r" b="b"/>
              <a:pathLst>
                <a:path w="1656" h="718">
                  <a:moveTo>
                    <a:pt x="1656" y="0"/>
                  </a:moveTo>
                  <a:lnTo>
                    <a:pt x="0" y="0"/>
                  </a:lnTo>
                  <a:lnTo>
                    <a:pt x="413" y="718"/>
                  </a:lnTo>
                  <a:lnTo>
                    <a:pt x="1243" y="718"/>
                  </a:lnTo>
                  <a:lnTo>
                    <a:pt x="1656" y="0"/>
                  </a:lnTo>
                </a:path>
              </a:pathLst>
            </a:custGeom>
            <a:solidFill>
              <a:srgbClr val="BFBFBF">
                <a:alpha val="100000"/>
              </a:srgbClr>
            </a:solidFill>
            <a:ln>
              <a:noFill/>
            </a:ln>
          </p:spPr>
        </p:sp>
        <p:sp>
          <p:nvSpPr>
            <p:cNvPr id="1049386" name="任意多边形 1049385"/>
            <p:cNvSpPr/>
            <p:nvPr/>
          </p:nvSpPr>
          <p:spPr bwMode="auto">
            <a:xfrm>
              <a:off x="9969013" y="0"/>
              <a:ext cx="577977" cy="250847"/>
            </a:xfrm>
            <a:custGeom>
              <a:avLst/>
              <a:gdLst/>
              <a:ahLst/>
              <a:cxnLst/>
              <a:rect l="0" t="0" r="r" b="b"/>
              <a:pathLst>
                <a:path w="1656" h="718">
                  <a:moveTo>
                    <a:pt x="1656" y="0"/>
                  </a:moveTo>
                  <a:lnTo>
                    <a:pt x="0" y="0"/>
                  </a:lnTo>
                  <a:lnTo>
                    <a:pt x="413" y="718"/>
                  </a:lnTo>
                  <a:lnTo>
                    <a:pt x="1243" y="718"/>
                  </a:lnTo>
                  <a:lnTo>
                    <a:pt x="1656" y="0"/>
                  </a:lnTo>
                </a:path>
              </a:pathLst>
            </a:custGeom>
            <a:noFill/>
            <a:ln>
              <a:noFill/>
            </a:ln>
          </p:spPr>
        </p:sp>
        <p:sp>
          <p:nvSpPr>
            <p:cNvPr id="1049387" name="任意多边形 1049386"/>
            <p:cNvSpPr/>
            <p:nvPr/>
          </p:nvSpPr>
          <p:spPr bwMode="auto">
            <a:xfrm>
              <a:off x="9535002" y="1003387"/>
              <a:ext cx="577976" cy="500107"/>
            </a:xfrm>
            <a:custGeom>
              <a:avLst/>
              <a:gdLst/>
              <a:ahLst/>
              <a:cxnLst/>
              <a:rect l="0" t="0" r="r" b="b"/>
              <a:pathLst>
                <a:path w="1657" h="1433">
                  <a:moveTo>
                    <a:pt x="413" y="1433"/>
                  </a:moveTo>
                  <a:lnTo>
                    <a:pt x="0" y="715"/>
                  </a:lnTo>
                  <a:lnTo>
                    <a:pt x="413" y="0"/>
                  </a:lnTo>
                  <a:lnTo>
                    <a:pt x="1243" y="0"/>
                  </a:lnTo>
                  <a:lnTo>
                    <a:pt x="1657" y="715"/>
                  </a:lnTo>
                  <a:lnTo>
                    <a:pt x="1243" y="1433"/>
                  </a:lnTo>
                  <a:lnTo>
                    <a:pt x="413" y="1433"/>
                  </a:lnTo>
                </a:path>
              </a:pathLst>
            </a:custGeom>
            <a:solidFill>
              <a:srgbClr val="F2F2F2">
                <a:alpha val="100000"/>
              </a:srgbClr>
            </a:solidFill>
            <a:ln>
              <a:noFill/>
            </a:ln>
          </p:spPr>
        </p:sp>
        <p:sp>
          <p:nvSpPr>
            <p:cNvPr id="1049388" name="任意多边形 1049387"/>
            <p:cNvSpPr/>
            <p:nvPr/>
          </p:nvSpPr>
          <p:spPr bwMode="auto">
            <a:xfrm>
              <a:off x="10832802" y="1746402"/>
              <a:ext cx="577977"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solidFill>
              <a:srgbClr val="7F7F7F">
                <a:alpha val="100000"/>
              </a:srgbClr>
            </a:solidFill>
            <a:ln>
              <a:noFill/>
            </a:ln>
          </p:spPr>
        </p:sp>
        <p:sp>
          <p:nvSpPr>
            <p:cNvPr id="1049389" name="任意多边形 1049388"/>
            <p:cNvSpPr/>
            <p:nvPr/>
          </p:nvSpPr>
          <p:spPr bwMode="auto">
            <a:xfrm>
              <a:off x="10832802" y="1746402"/>
              <a:ext cx="577977"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noFill/>
            <a:ln>
              <a:noFill/>
            </a:ln>
          </p:spPr>
        </p:sp>
        <p:sp>
          <p:nvSpPr>
            <p:cNvPr id="1049390" name="任意多边形 1049389"/>
            <p:cNvSpPr/>
            <p:nvPr/>
          </p:nvSpPr>
          <p:spPr bwMode="auto">
            <a:xfrm>
              <a:off x="11262580" y="1493968"/>
              <a:ext cx="577976"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solidFill>
              <a:srgbClr val="127FB8">
                <a:alpha val="100000"/>
              </a:srgbClr>
            </a:solidFill>
            <a:ln>
              <a:noFill/>
            </a:ln>
          </p:spPr>
        </p:sp>
        <p:sp>
          <p:nvSpPr>
            <p:cNvPr id="1049391" name="任意多边形 1049390"/>
            <p:cNvSpPr/>
            <p:nvPr/>
          </p:nvSpPr>
          <p:spPr bwMode="auto">
            <a:xfrm>
              <a:off x="11262580" y="1493968"/>
              <a:ext cx="577976"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noFill/>
            <a:ln>
              <a:noFill/>
            </a:ln>
          </p:spPr>
        </p:sp>
        <p:sp>
          <p:nvSpPr>
            <p:cNvPr id="1049392" name="任意多边形 1049391"/>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close/>
                  <a:moveTo>
                    <a:pt x="19" y="0"/>
                  </a:moveTo>
                  <a:lnTo>
                    <a:pt x="0" y="35"/>
                  </a:lnTo>
                  <a:lnTo>
                    <a:pt x="19" y="0"/>
                  </a:lnTo>
                  <a:lnTo>
                    <a:pt x="19" y="0"/>
                  </a:lnTo>
                </a:path>
              </a:pathLst>
            </a:custGeom>
            <a:solidFill>
              <a:srgbClr val="FFC4B3">
                <a:alpha val="100000"/>
              </a:srgbClr>
            </a:solidFill>
            <a:ln>
              <a:noFill/>
            </a:ln>
          </p:spPr>
        </p:sp>
        <p:sp>
          <p:nvSpPr>
            <p:cNvPr id="1049393" name="任意多边形 1049392"/>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moveTo>
                    <a:pt x="19" y="0"/>
                  </a:moveTo>
                  <a:lnTo>
                    <a:pt x="0" y="35"/>
                  </a:lnTo>
                  <a:lnTo>
                    <a:pt x="19" y="0"/>
                  </a:lnTo>
                  <a:lnTo>
                    <a:pt x="19" y="0"/>
                  </a:lnTo>
                </a:path>
              </a:pathLst>
            </a:custGeom>
            <a:noFill/>
            <a:ln>
              <a:noFill/>
            </a:ln>
          </p:spPr>
        </p:sp>
        <p:sp>
          <p:nvSpPr>
            <p:cNvPr id="1049394" name="任意多边形 1049393"/>
            <p:cNvSpPr/>
            <p:nvPr/>
          </p:nvSpPr>
          <p:spPr bwMode="auto">
            <a:xfrm>
              <a:off x="11287985" y="1578113"/>
              <a:ext cx="541985" cy="285775"/>
            </a:xfrm>
            <a:custGeom>
              <a:avLst/>
              <a:gdLst/>
              <a:ahLst/>
              <a:cxnLst/>
              <a:rect l="0" t="0" r="r" b="b"/>
              <a:pathLst>
                <a:path w="1550" h="819">
                  <a:moveTo>
                    <a:pt x="1054" y="0"/>
                  </a:moveTo>
                  <a:lnTo>
                    <a:pt x="985" y="475"/>
                  </a:lnTo>
                  <a:lnTo>
                    <a:pt x="755" y="475"/>
                  </a:lnTo>
                  <a:lnTo>
                    <a:pt x="683" y="243"/>
                  </a:lnTo>
                  <a:lnTo>
                    <a:pt x="593" y="659"/>
                  </a:lnTo>
                  <a:lnTo>
                    <a:pt x="521" y="0"/>
                  </a:lnTo>
                  <a:lnTo>
                    <a:pt x="451" y="475"/>
                  </a:lnTo>
                  <a:lnTo>
                    <a:pt x="222" y="475"/>
                  </a:lnTo>
                  <a:lnTo>
                    <a:pt x="152" y="243"/>
                  </a:lnTo>
                  <a:lnTo>
                    <a:pt x="59" y="659"/>
                  </a:lnTo>
                  <a:lnTo>
                    <a:pt x="22" y="315"/>
                  </a:lnTo>
                  <a:lnTo>
                    <a:pt x="3" y="350"/>
                  </a:lnTo>
                  <a:lnTo>
                    <a:pt x="0" y="352"/>
                  </a:lnTo>
                  <a:lnTo>
                    <a:pt x="35" y="665"/>
                  </a:lnTo>
                  <a:lnTo>
                    <a:pt x="62" y="710"/>
                  </a:lnTo>
                  <a:lnTo>
                    <a:pt x="72" y="729"/>
                  </a:lnTo>
                  <a:lnTo>
                    <a:pt x="155" y="347"/>
                  </a:lnTo>
                  <a:lnTo>
                    <a:pt x="203" y="499"/>
                  </a:lnTo>
                  <a:lnTo>
                    <a:pt x="473" y="499"/>
                  </a:lnTo>
                  <a:lnTo>
                    <a:pt x="518" y="205"/>
                  </a:lnTo>
                  <a:lnTo>
                    <a:pt x="585" y="819"/>
                  </a:lnTo>
                  <a:lnTo>
                    <a:pt x="689" y="347"/>
                  </a:lnTo>
                  <a:lnTo>
                    <a:pt x="737" y="499"/>
                  </a:lnTo>
                  <a:lnTo>
                    <a:pt x="1006" y="499"/>
                  </a:lnTo>
                  <a:lnTo>
                    <a:pt x="1051" y="205"/>
                  </a:lnTo>
                  <a:lnTo>
                    <a:pt x="1118" y="819"/>
                  </a:lnTo>
                  <a:lnTo>
                    <a:pt x="1222" y="347"/>
                  </a:lnTo>
                  <a:lnTo>
                    <a:pt x="1270" y="499"/>
                  </a:lnTo>
                  <a:lnTo>
                    <a:pt x="1540" y="499"/>
                  </a:lnTo>
                  <a:lnTo>
                    <a:pt x="1550" y="424"/>
                  </a:lnTo>
                  <a:lnTo>
                    <a:pt x="1545" y="414"/>
                  </a:lnTo>
                  <a:lnTo>
                    <a:pt x="1529" y="387"/>
                  </a:lnTo>
                  <a:lnTo>
                    <a:pt x="1518" y="475"/>
                  </a:lnTo>
                  <a:lnTo>
                    <a:pt x="1289" y="475"/>
                  </a:lnTo>
                  <a:lnTo>
                    <a:pt x="1217" y="243"/>
                  </a:lnTo>
                  <a:lnTo>
                    <a:pt x="1126" y="659"/>
                  </a:lnTo>
                  <a:lnTo>
                    <a:pt x="1054" y="0"/>
                  </a:lnTo>
                </a:path>
              </a:pathLst>
            </a:custGeom>
            <a:noFill/>
            <a:ln>
              <a:noFill/>
            </a:ln>
          </p:spPr>
        </p:sp>
        <p:sp>
          <p:nvSpPr>
            <p:cNvPr id="1049395" name="任意多边形 1049394"/>
            <p:cNvSpPr/>
            <p:nvPr/>
          </p:nvSpPr>
          <p:spPr bwMode="auto">
            <a:xfrm>
              <a:off x="10906902" y="1619391"/>
              <a:ext cx="52928" cy="207981"/>
            </a:xfrm>
            <a:custGeom>
              <a:avLst/>
              <a:gdLst/>
              <a:ahLst/>
              <a:cxnLst/>
              <a:rect l="0" t="0" r="r" b="b"/>
              <a:pathLst>
                <a:path w="157" h="595">
                  <a:moveTo>
                    <a:pt x="125" y="499"/>
                  </a:moveTo>
                  <a:lnTo>
                    <a:pt x="69" y="595"/>
                  </a:lnTo>
                  <a:lnTo>
                    <a:pt x="69" y="595"/>
                  </a:lnTo>
                  <a:lnTo>
                    <a:pt x="125" y="499"/>
                  </a:lnTo>
                  <a:close/>
                  <a:moveTo>
                    <a:pt x="149" y="262"/>
                  </a:moveTo>
                  <a:lnTo>
                    <a:pt x="149" y="262"/>
                  </a:lnTo>
                  <a:lnTo>
                    <a:pt x="157" y="275"/>
                  </a:lnTo>
                  <a:lnTo>
                    <a:pt x="149" y="262"/>
                  </a:lnTo>
                  <a:close/>
                  <a:moveTo>
                    <a:pt x="0" y="0"/>
                  </a:moveTo>
                  <a:lnTo>
                    <a:pt x="0" y="0"/>
                  </a:lnTo>
                  <a:lnTo>
                    <a:pt x="18" y="35"/>
                  </a:lnTo>
                  <a:lnTo>
                    <a:pt x="0" y="0"/>
                  </a:lnTo>
                </a:path>
              </a:pathLst>
            </a:custGeom>
            <a:solidFill>
              <a:srgbClr val="FFC4B3">
                <a:alpha val="100000"/>
              </a:srgbClr>
            </a:solidFill>
            <a:ln>
              <a:noFill/>
            </a:ln>
          </p:spPr>
        </p:sp>
        <p:sp>
          <p:nvSpPr>
            <p:cNvPr id="1049396" name="任意多边形 1049395"/>
            <p:cNvSpPr/>
            <p:nvPr/>
          </p:nvSpPr>
          <p:spPr bwMode="auto">
            <a:xfrm>
              <a:off x="10906902" y="1619391"/>
              <a:ext cx="52928" cy="207981"/>
            </a:xfrm>
            <a:custGeom>
              <a:avLst/>
              <a:gdLst/>
              <a:ahLst/>
              <a:cxnLst/>
              <a:rect l="0" t="0" r="r" b="b"/>
              <a:pathLst>
                <a:path w="157" h="595">
                  <a:moveTo>
                    <a:pt x="125" y="499"/>
                  </a:moveTo>
                  <a:lnTo>
                    <a:pt x="69" y="595"/>
                  </a:lnTo>
                  <a:lnTo>
                    <a:pt x="69" y="595"/>
                  </a:lnTo>
                  <a:lnTo>
                    <a:pt x="125" y="499"/>
                  </a:lnTo>
                  <a:moveTo>
                    <a:pt x="149" y="262"/>
                  </a:moveTo>
                  <a:lnTo>
                    <a:pt x="149" y="262"/>
                  </a:lnTo>
                  <a:lnTo>
                    <a:pt x="157" y="275"/>
                  </a:lnTo>
                  <a:lnTo>
                    <a:pt x="149" y="262"/>
                  </a:lnTo>
                  <a:moveTo>
                    <a:pt x="0" y="0"/>
                  </a:moveTo>
                  <a:lnTo>
                    <a:pt x="0" y="0"/>
                  </a:lnTo>
                  <a:lnTo>
                    <a:pt x="18" y="35"/>
                  </a:lnTo>
                  <a:lnTo>
                    <a:pt x="0" y="0"/>
                  </a:lnTo>
                </a:path>
              </a:pathLst>
            </a:custGeom>
            <a:noFill/>
            <a:ln>
              <a:noFill/>
            </a:ln>
          </p:spPr>
        </p:sp>
        <p:sp>
          <p:nvSpPr>
            <p:cNvPr id="1049397" name="任意多边形 1049396"/>
            <p:cNvSpPr/>
            <p:nvPr/>
          </p:nvSpPr>
          <p:spPr bwMode="auto">
            <a:xfrm>
              <a:off x="10400907" y="1578113"/>
              <a:ext cx="563157" cy="285775"/>
            </a:xfrm>
            <a:custGeom>
              <a:avLst/>
              <a:gdLst/>
              <a:ahLst/>
              <a:cxnLst/>
              <a:rect l="0" t="0" r="r" b="b"/>
              <a:pathLst>
                <a:path w="1614" h="819">
                  <a:moveTo>
                    <a:pt x="928" y="0"/>
                  </a:moveTo>
                  <a:lnTo>
                    <a:pt x="859" y="475"/>
                  </a:lnTo>
                  <a:lnTo>
                    <a:pt x="629" y="475"/>
                  </a:lnTo>
                  <a:lnTo>
                    <a:pt x="560" y="243"/>
                  </a:lnTo>
                  <a:lnTo>
                    <a:pt x="469" y="659"/>
                  </a:lnTo>
                  <a:lnTo>
                    <a:pt x="394" y="0"/>
                  </a:lnTo>
                  <a:lnTo>
                    <a:pt x="325" y="475"/>
                  </a:lnTo>
                  <a:lnTo>
                    <a:pt x="0" y="475"/>
                  </a:lnTo>
                  <a:lnTo>
                    <a:pt x="0" y="488"/>
                  </a:lnTo>
                  <a:lnTo>
                    <a:pt x="8" y="499"/>
                  </a:lnTo>
                  <a:lnTo>
                    <a:pt x="349" y="499"/>
                  </a:lnTo>
                  <a:lnTo>
                    <a:pt x="392" y="205"/>
                  </a:lnTo>
                  <a:lnTo>
                    <a:pt x="458" y="819"/>
                  </a:lnTo>
                  <a:lnTo>
                    <a:pt x="563" y="347"/>
                  </a:lnTo>
                  <a:lnTo>
                    <a:pt x="611" y="499"/>
                  </a:lnTo>
                  <a:lnTo>
                    <a:pt x="883" y="499"/>
                  </a:lnTo>
                  <a:lnTo>
                    <a:pt x="925" y="205"/>
                  </a:lnTo>
                  <a:lnTo>
                    <a:pt x="992" y="819"/>
                  </a:lnTo>
                  <a:lnTo>
                    <a:pt x="1096" y="347"/>
                  </a:lnTo>
                  <a:lnTo>
                    <a:pt x="1144" y="499"/>
                  </a:lnTo>
                  <a:lnTo>
                    <a:pt x="1416" y="499"/>
                  </a:lnTo>
                  <a:lnTo>
                    <a:pt x="1459" y="205"/>
                  </a:lnTo>
                  <a:lnTo>
                    <a:pt x="1515" y="715"/>
                  </a:lnTo>
                  <a:lnTo>
                    <a:pt x="1571" y="619"/>
                  </a:lnTo>
                  <a:lnTo>
                    <a:pt x="1614" y="416"/>
                  </a:lnTo>
                  <a:lnTo>
                    <a:pt x="1603" y="395"/>
                  </a:lnTo>
                  <a:lnTo>
                    <a:pt x="1595" y="382"/>
                  </a:lnTo>
                  <a:lnTo>
                    <a:pt x="1536" y="659"/>
                  </a:lnTo>
                  <a:lnTo>
                    <a:pt x="1483" y="187"/>
                  </a:lnTo>
                  <a:lnTo>
                    <a:pt x="1464" y="155"/>
                  </a:lnTo>
                  <a:lnTo>
                    <a:pt x="1446" y="120"/>
                  </a:lnTo>
                  <a:lnTo>
                    <a:pt x="1392" y="475"/>
                  </a:lnTo>
                  <a:lnTo>
                    <a:pt x="1163" y="475"/>
                  </a:lnTo>
                  <a:lnTo>
                    <a:pt x="1094" y="243"/>
                  </a:lnTo>
                  <a:lnTo>
                    <a:pt x="1003" y="659"/>
                  </a:lnTo>
                  <a:lnTo>
                    <a:pt x="928" y="0"/>
                  </a:lnTo>
                </a:path>
              </a:pathLst>
            </a:custGeom>
            <a:noFill/>
            <a:ln>
              <a:noFill/>
            </a:ln>
          </p:spPr>
        </p:sp>
        <p:sp>
          <p:nvSpPr>
            <p:cNvPr id="1049398" name="任意多边形 1049397"/>
            <p:cNvSpPr/>
            <p:nvPr/>
          </p:nvSpPr>
          <p:spPr bwMode="auto">
            <a:xfrm>
              <a:off x="9969013" y="1247884"/>
              <a:ext cx="577977" cy="501694"/>
            </a:xfrm>
            <a:custGeom>
              <a:avLst/>
              <a:gdLst/>
              <a:ahLst/>
              <a:cxnLst/>
              <a:rect l="0" t="0" r="r" b="b"/>
              <a:pathLst>
                <a:path w="1656" h="1433">
                  <a:moveTo>
                    <a:pt x="413" y="1433"/>
                  </a:moveTo>
                  <a:lnTo>
                    <a:pt x="0" y="718"/>
                  </a:lnTo>
                  <a:lnTo>
                    <a:pt x="413" y="0"/>
                  </a:lnTo>
                  <a:lnTo>
                    <a:pt x="1240" y="0"/>
                  </a:lnTo>
                  <a:lnTo>
                    <a:pt x="1656" y="718"/>
                  </a:lnTo>
                  <a:lnTo>
                    <a:pt x="1240" y="1433"/>
                  </a:lnTo>
                  <a:lnTo>
                    <a:pt x="413" y="1433"/>
                  </a:lnTo>
                </a:path>
              </a:pathLst>
            </a:custGeom>
            <a:solidFill>
              <a:srgbClr val="244368">
                <a:alpha val="100000"/>
              </a:srgbClr>
            </a:solidFill>
            <a:ln>
              <a:noFill/>
            </a:ln>
          </p:spPr>
        </p:sp>
        <p:sp>
          <p:nvSpPr>
            <p:cNvPr id="1049399" name="任意多边形 1049398"/>
            <p:cNvSpPr/>
            <p:nvPr/>
          </p:nvSpPr>
          <p:spPr bwMode="auto">
            <a:xfrm>
              <a:off x="10117212" y="1357431"/>
              <a:ext cx="281579" cy="282600"/>
            </a:xfrm>
            <a:custGeom>
              <a:avLst/>
              <a:gdLst/>
              <a:ahLst/>
              <a:cxnLst/>
              <a:rect l="0" t="0" r="r" b="b"/>
              <a:pathLst>
                <a:path w="806" h="809">
                  <a:moveTo>
                    <a:pt x="806" y="555"/>
                  </a:moveTo>
                  <a:lnTo>
                    <a:pt x="555" y="555"/>
                  </a:lnTo>
                  <a:lnTo>
                    <a:pt x="555" y="809"/>
                  </a:lnTo>
                  <a:lnTo>
                    <a:pt x="251" y="809"/>
                  </a:lnTo>
                  <a:lnTo>
                    <a:pt x="251" y="555"/>
                  </a:lnTo>
                  <a:lnTo>
                    <a:pt x="0" y="555"/>
                  </a:lnTo>
                  <a:lnTo>
                    <a:pt x="0" y="254"/>
                  </a:lnTo>
                  <a:lnTo>
                    <a:pt x="251" y="254"/>
                  </a:lnTo>
                  <a:lnTo>
                    <a:pt x="251" y="0"/>
                  </a:lnTo>
                  <a:lnTo>
                    <a:pt x="555" y="0"/>
                  </a:lnTo>
                  <a:lnTo>
                    <a:pt x="555" y="254"/>
                  </a:lnTo>
                  <a:lnTo>
                    <a:pt x="806" y="254"/>
                  </a:lnTo>
                  <a:lnTo>
                    <a:pt x="806" y="555"/>
                  </a:lnTo>
                </a:path>
              </a:pathLst>
            </a:custGeom>
            <a:solidFill>
              <a:srgbClr val="FFFBEF">
                <a:alpha val="100000"/>
              </a:srgbClr>
            </a:solidFill>
            <a:ln>
              <a:noFill/>
            </a:ln>
          </p:spPr>
        </p:sp>
        <p:sp>
          <p:nvSpPr>
            <p:cNvPr id="1049400" name="任意多边形 1049399"/>
            <p:cNvSpPr/>
            <p:nvPr/>
          </p:nvSpPr>
          <p:spPr bwMode="auto">
            <a:xfrm>
              <a:off x="10394556" y="1492380"/>
              <a:ext cx="588562" cy="511220"/>
            </a:xfrm>
            <a:custGeom>
              <a:avLst/>
              <a:gdLst/>
              <a:ahLst/>
              <a:cxnLst/>
              <a:rect l="0" t="0" r="r" b="b"/>
              <a:pathLst>
                <a:path w="1686" h="1463">
                  <a:moveTo>
                    <a:pt x="1259" y="1463"/>
                  </a:moveTo>
                  <a:lnTo>
                    <a:pt x="424" y="1463"/>
                  </a:lnTo>
                  <a:lnTo>
                    <a:pt x="0" y="731"/>
                  </a:lnTo>
                  <a:lnTo>
                    <a:pt x="424" y="0"/>
                  </a:lnTo>
                  <a:lnTo>
                    <a:pt x="1267" y="0"/>
                  </a:lnTo>
                  <a:lnTo>
                    <a:pt x="1686" y="723"/>
                  </a:lnTo>
                  <a:lnTo>
                    <a:pt x="1657" y="739"/>
                  </a:lnTo>
                  <a:lnTo>
                    <a:pt x="1249" y="32"/>
                  </a:lnTo>
                  <a:lnTo>
                    <a:pt x="443" y="32"/>
                  </a:lnTo>
                  <a:lnTo>
                    <a:pt x="37" y="731"/>
                  </a:lnTo>
                  <a:lnTo>
                    <a:pt x="443" y="1431"/>
                  </a:lnTo>
                  <a:lnTo>
                    <a:pt x="1259" y="1431"/>
                  </a:lnTo>
                  <a:lnTo>
                    <a:pt x="1259" y="1463"/>
                  </a:lnTo>
                </a:path>
              </a:pathLst>
            </a:custGeom>
            <a:solidFill>
              <a:srgbClr val="1CBDE0">
                <a:alpha val="100000"/>
              </a:srgbClr>
            </a:solidFill>
            <a:ln>
              <a:noFill/>
            </a:ln>
          </p:spPr>
        </p:sp>
        <p:sp>
          <p:nvSpPr>
            <p:cNvPr id="1049401" name="椭圆 1049400"/>
            <p:cNvSpPr/>
            <p:nvPr/>
          </p:nvSpPr>
          <p:spPr>
            <a:xfrm>
              <a:off x="10369151" y="1717825"/>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2" name="椭圆 1049401"/>
            <p:cNvSpPr/>
            <p:nvPr/>
          </p:nvSpPr>
          <p:spPr>
            <a:xfrm>
              <a:off x="10947127" y="1717825"/>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3" name="椭圆 1049402"/>
            <p:cNvSpPr/>
            <p:nvPr/>
          </p:nvSpPr>
          <p:spPr>
            <a:xfrm>
              <a:off x="10515232"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4" name="椭圆 1049403"/>
            <p:cNvSpPr/>
            <p:nvPr/>
          </p:nvSpPr>
          <p:spPr>
            <a:xfrm>
              <a:off x="10515232" y="1965496"/>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5" name="椭圆 1049404"/>
            <p:cNvSpPr/>
            <p:nvPr/>
          </p:nvSpPr>
          <p:spPr>
            <a:xfrm>
              <a:off x="10803162"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6" name="椭圆 1049405"/>
            <p:cNvSpPr/>
            <p:nvPr/>
          </p:nvSpPr>
          <p:spPr>
            <a:xfrm>
              <a:off x="10803162" y="1965496"/>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7" name="任意多边形 1049406"/>
            <p:cNvSpPr/>
            <p:nvPr/>
          </p:nvSpPr>
          <p:spPr bwMode="auto">
            <a:xfrm>
              <a:off x="10828567" y="744603"/>
              <a:ext cx="586446" cy="257197"/>
            </a:xfrm>
            <a:custGeom>
              <a:avLst/>
              <a:gdLst/>
              <a:ahLst/>
              <a:cxnLst/>
              <a:rect l="0" t="0" r="r" b="b"/>
              <a:pathLst>
                <a:path w="1681" h="739">
                  <a:moveTo>
                    <a:pt x="1652" y="739"/>
                  </a:moveTo>
                  <a:lnTo>
                    <a:pt x="1244" y="29"/>
                  </a:lnTo>
                  <a:lnTo>
                    <a:pt x="438" y="29"/>
                  </a:lnTo>
                  <a:lnTo>
                    <a:pt x="27" y="739"/>
                  </a:lnTo>
                  <a:lnTo>
                    <a:pt x="0" y="723"/>
                  </a:lnTo>
                  <a:lnTo>
                    <a:pt x="419" y="0"/>
                  </a:lnTo>
                  <a:lnTo>
                    <a:pt x="1262" y="0"/>
                  </a:lnTo>
                  <a:lnTo>
                    <a:pt x="1681" y="723"/>
                  </a:lnTo>
                  <a:lnTo>
                    <a:pt x="1652" y="739"/>
                  </a:lnTo>
                </a:path>
              </a:pathLst>
            </a:custGeom>
            <a:solidFill>
              <a:srgbClr val="1CBDE0">
                <a:alpha val="100000"/>
              </a:srgbClr>
            </a:solidFill>
            <a:ln>
              <a:noFill/>
            </a:ln>
          </p:spPr>
        </p:sp>
        <p:sp>
          <p:nvSpPr>
            <p:cNvPr id="1049408" name="椭圆 1049407"/>
            <p:cNvSpPr/>
            <p:nvPr/>
          </p:nvSpPr>
          <p:spPr>
            <a:xfrm>
              <a:off x="10803162" y="968459"/>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09" name="椭圆 1049408"/>
            <p:cNvSpPr/>
            <p:nvPr/>
          </p:nvSpPr>
          <p:spPr>
            <a:xfrm>
              <a:off x="11379021" y="968459"/>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0" name="椭圆 1049409"/>
            <p:cNvSpPr/>
            <p:nvPr/>
          </p:nvSpPr>
          <p:spPr>
            <a:xfrm>
              <a:off x="10947127" y="719201"/>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1" name="椭圆 1049410"/>
            <p:cNvSpPr/>
            <p:nvPr/>
          </p:nvSpPr>
          <p:spPr>
            <a:xfrm>
              <a:off x="10947127" y="1217719"/>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2" name="椭圆 1049411"/>
            <p:cNvSpPr/>
            <p:nvPr/>
          </p:nvSpPr>
          <p:spPr>
            <a:xfrm>
              <a:off x="11235056" y="719201"/>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3" name="椭圆 1049412"/>
            <p:cNvSpPr/>
            <p:nvPr/>
          </p:nvSpPr>
          <p:spPr>
            <a:xfrm>
              <a:off x="11235056" y="1217719"/>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4" name="任意多边形 1049413"/>
            <p:cNvSpPr/>
            <p:nvPr/>
          </p:nvSpPr>
          <p:spPr bwMode="auto">
            <a:xfrm>
              <a:off x="11260462" y="495343"/>
              <a:ext cx="154551" cy="255610"/>
            </a:xfrm>
            <a:custGeom>
              <a:avLst/>
              <a:gdLst/>
              <a:ahLst/>
              <a:cxnLst/>
              <a:rect l="0" t="0" r="r" b="b"/>
              <a:pathLst>
                <a:path w="440" h="731">
                  <a:moveTo>
                    <a:pt x="27" y="731"/>
                  </a:moveTo>
                  <a:lnTo>
                    <a:pt x="0" y="715"/>
                  </a:lnTo>
                  <a:lnTo>
                    <a:pt x="414" y="0"/>
                  </a:lnTo>
                  <a:lnTo>
                    <a:pt x="440" y="16"/>
                  </a:lnTo>
                  <a:lnTo>
                    <a:pt x="27" y="731"/>
                  </a:lnTo>
                </a:path>
              </a:pathLst>
            </a:custGeom>
            <a:solidFill>
              <a:srgbClr val="1CBDE0">
                <a:alpha val="100000"/>
              </a:srgbClr>
            </a:solidFill>
            <a:ln>
              <a:noFill/>
            </a:ln>
          </p:spPr>
        </p:sp>
        <p:sp>
          <p:nvSpPr>
            <p:cNvPr id="1049415" name="椭圆 1049414"/>
            <p:cNvSpPr/>
            <p:nvPr/>
          </p:nvSpPr>
          <p:spPr>
            <a:xfrm>
              <a:off x="11379021" y="46835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6" name="任意多边形 1049415"/>
            <p:cNvSpPr/>
            <p:nvPr/>
          </p:nvSpPr>
          <p:spPr bwMode="auto">
            <a:xfrm>
              <a:off x="9532884" y="1497143"/>
              <a:ext cx="152433" cy="255609"/>
            </a:xfrm>
            <a:custGeom>
              <a:avLst/>
              <a:gdLst/>
              <a:ahLst/>
              <a:cxnLst/>
              <a:rect l="0" t="0" r="r" b="b"/>
              <a:pathLst>
                <a:path w="440" h="732">
                  <a:moveTo>
                    <a:pt x="27" y="732"/>
                  </a:moveTo>
                  <a:lnTo>
                    <a:pt x="0" y="716"/>
                  </a:lnTo>
                  <a:lnTo>
                    <a:pt x="411" y="0"/>
                  </a:lnTo>
                  <a:lnTo>
                    <a:pt x="440" y="16"/>
                  </a:lnTo>
                  <a:lnTo>
                    <a:pt x="27" y="732"/>
                  </a:lnTo>
                </a:path>
              </a:pathLst>
            </a:custGeom>
            <a:solidFill>
              <a:srgbClr val="1CBDE0">
                <a:alpha val="100000"/>
              </a:srgbClr>
            </a:solidFill>
            <a:ln>
              <a:noFill/>
            </a:ln>
          </p:spPr>
        </p:sp>
        <p:sp>
          <p:nvSpPr>
            <p:cNvPr id="1049417" name="椭圆 1049416"/>
            <p:cNvSpPr/>
            <p:nvPr/>
          </p:nvSpPr>
          <p:spPr>
            <a:xfrm>
              <a:off x="9505362" y="1719413"/>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8" name="椭圆 1049417"/>
            <p:cNvSpPr/>
            <p:nvPr/>
          </p:nvSpPr>
          <p:spPr>
            <a:xfrm>
              <a:off x="9651443" y="1470153"/>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19" name="任意多边形 1049418"/>
            <p:cNvSpPr/>
            <p:nvPr/>
          </p:nvSpPr>
          <p:spPr bwMode="auto">
            <a:xfrm>
              <a:off x="11692356" y="1244708"/>
              <a:ext cx="154551" cy="255610"/>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420" name="椭圆 1049419"/>
            <p:cNvSpPr/>
            <p:nvPr/>
          </p:nvSpPr>
          <p:spPr>
            <a:xfrm>
              <a:off x="11666951"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1" name="椭圆 1049420"/>
            <p:cNvSpPr/>
            <p:nvPr/>
          </p:nvSpPr>
          <p:spPr>
            <a:xfrm>
              <a:off x="11810916" y="1217719"/>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2" name="任意多边形 1049421"/>
            <p:cNvSpPr/>
            <p:nvPr/>
          </p:nvSpPr>
          <p:spPr bwMode="auto">
            <a:xfrm>
              <a:off x="10396673" y="495343"/>
              <a:ext cx="154551" cy="255610"/>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423" name="椭圆 1049422"/>
            <p:cNvSpPr/>
            <p:nvPr/>
          </p:nvSpPr>
          <p:spPr>
            <a:xfrm>
              <a:off x="10369151" y="719201"/>
              <a:ext cx="63514"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4" name="椭圆 1049423"/>
            <p:cNvSpPr/>
            <p:nvPr/>
          </p:nvSpPr>
          <p:spPr>
            <a:xfrm>
              <a:off x="10515232" y="468354"/>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5" name="任意多边形 1049424"/>
            <p:cNvSpPr/>
            <p:nvPr/>
          </p:nvSpPr>
          <p:spPr bwMode="auto">
            <a:xfrm>
              <a:off x="10396673" y="244496"/>
              <a:ext cx="154551" cy="255610"/>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426" name="椭圆 1049425"/>
            <p:cNvSpPr/>
            <p:nvPr/>
          </p:nvSpPr>
          <p:spPr>
            <a:xfrm>
              <a:off x="10369151" y="217507"/>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7" name="任意多边形 1049426"/>
            <p:cNvSpPr/>
            <p:nvPr/>
          </p:nvSpPr>
          <p:spPr bwMode="auto">
            <a:xfrm>
              <a:off x="9532884" y="747778"/>
              <a:ext cx="152433" cy="255609"/>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428" name="椭圆 1049427"/>
            <p:cNvSpPr/>
            <p:nvPr/>
          </p:nvSpPr>
          <p:spPr>
            <a:xfrm>
              <a:off x="9651443" y="971635"/>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29" name="椭圆 1049428"/>
            <p:cNvSpPr/>
            <p:nvPr/>
          </p:nvSpPr>
          <p:spPr>
            <a:xfrm>
              <a:off x="9505362" y="720788"/>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0" name="任意多边形 1049429"/>
            <p:cNvSpPr/>
            <p:nvPr/>
          </p:nvSpPr>
          <p:spPr bwMode="auto">
            <a:xfrm>
              <a:off x="9962662" y="1244708"/>
              <a:ext cx="438245" cy="511220"/>
            </a:xfrm>
            <a:custGeom>
              <a:avLst/>
              <a:gdLst/>
              <a:ahLst/>
              <a:cxnLst/>
              <a:rect l="0" t="0" r="r" b="b"/>
              <a:pathLst>
                <a:path w="1256" h="1463">
                  <a:moveTo>
                    <a:pt x="1256" y="1463"/>
                  </a:moveTo>
                  <a:lnTo>
                    <a:pt x="421" y="1463"/>
                  </a:lnTo>
                  <a:lnTo>
                    <a:pt x="0" y="731"/>
                  </a:lnTo>
                  <a:lnTo>
                    <a:pt x="421" y="0"/>
                  </a:lnTo>
                  <a:lnTo>
                    <a:pt x="1256" y="0"/>
                  </a:lnTo>
                  <a:lnTo>
                    <a:pt x="1256" y="32"/>
                  </a:lnTo>
                  <a:lnTo>
                    <a:pt x="440" y="32"/>
                  </a:lnTo>
                  <a:lnTo>
                    <a:pt x="37" y="731"/>
                  </a:lnTo>
                  <a:lnTo>
                    <a:pt x="440" y="1431"/>
                  </a:lnTo>
                  <a:lnTo>
                    <a:pt x="1256" y="1431"/>
                  </a:lnTo>
                  <a:lnTo>
                    <a:pt x="1256" y="1463"/>
                  </a:lnTo>
                </a:path>
              </a:pathLst>
            </a:custGeom>
            <a:solidFill>
              <a:srgbClr val="1CBDE0">
                <a:alpha val="100000"/>
              </a:srgbClr>
            </a:solidFill>
            <a:ln>
              <a:noFill/>
            </a:ln>
          </p:spPr>
        </p:sp>
        <p:sp>
          <p:nvSpPr>
            <p:cNvPr id="1049431" name="椭圆 1049430"/>
            <p:cNvSpPr/>
            <p:nvPr/>
          </p:nvSpPr>
          <p:spPr>
            <a:xfrm>
              <a:off x="9937256" y="147015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2" name="椭圆 1049431"/>
            <p:cNvSpPr/>
            <p:nvPr/>
          </p:nvSpPr>
          <p:spPr>
            <a:xfrm>
              <a:off x="10083338" y="1219306"/>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3" name="椭圆 1049432"/>
            <p:cNvSpPr/>
            <p:nvPr/>
          </p:nvSpPr>
          <p:spPr>
            <a:xfrm>
              <a:off x="10083338" y="1717825"/>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4" name="椭圆 1049433"/>
            <p:cNvSpPr/>
            <p:nvPr/>
          </p:nvSpPr>
          <p:spPr>
            <a:xfrm>
              <a:off x="10369151" y="1219306"/>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5" name="任意多边形 1049434"/>
            <p:cNvSpPr/>
            <p:nvPr/>
          </p:nvSpPr>
          <p:spPr bwMode="auto">
            <a:xfrm>
              <a:off x="10394556" y="993862"/>
              <a:ext cx="588562" cy="508044"/>
            </a:xfrm>
            <a:custGeom>
              <a:avLst/>
              <a:gdLst/>
              <a:ahLst/>
              <a:cxnLst/>
              <a:rect l="0" t="0" r="r" b="b"/>
              <a:pathLst>
                <a:path w="1683" h="1455">
                  <a:moveTo>
                    <a:pt x="416" y="1455"/>
                  </a:moveTo>
                  <a:lnTo>
                    <a:pt x="0" y="731"/>
                  </a:lnTo>
                  <a:lnTo>
                    <a:pt x="421" y="0"/>
                  </a:lnTo>
                  <a:lnTo>
                    <a:pt x="1264" y="0"/>
                  </a:lnTo>
                  <a:lnTo>
                    <a:pt x="1683" y="723"/>
                  </a:lnTo>
                  <a:lnTo>
                    <a:pt x="1654" y="739"/>
                  </a:lnTo>
                  <a:lnTo>
                    <a:pt x="1246" y="32"/>
                  </a:lnTo>
                  <a:lnTo>
                    <a:pt x="440" y="32"/>
                  </a:lnTo>
                  <a:lnTo>
                    <a:pt x="34" y="731"/>
                  </a:lnTo>
                  <a:lnTo>
                    <a:pt x="442" y="1439"/>
                  </a:lnTo>
                  <a:lnTo>
                    <a:pt x="416" y="1455"/>
                  </a:lnTo>
                </a:path>
              </a:pathLst>
            </a:custGeom>
            <a:solidFill>
              <a:srgbClr val="1CBDE0">
                <a:alpha val="100000"/>
              </a:srgbClr>
            </a:solidFill>
            <a:ln>
              <a:noFill/>
            </a:ln>
          </p:spPr>
        </p:sp>
        <p:sp>
          <p:nvSpPr>
            <p:cNvPr id="1049436" name="椭圆 1049435"/>
            <p:cNvSpPr/>
            <p:nvPr/>
          </p:nvSpPr>
          <p:spPr>
            <a:xfrm>
              <a:off x="10515232" y="968459"/>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7" name="任意多边形 1049436"/>
            <p:cNvSpPr/>
            <p:nvPr/>
          </p:nvSpPr>
          <p:spPr bwMode="auto">
            <a:xfrm>
              <a:off x="9964778" y="743015"/>
              <a:ext cx="436129" cy="258786"/>
            </a:xfrm>
            <a:custGeom>
              <a:avLst/>
              <a:gdLst/>
              <a:ahLst/>
              <a:cxnLst/>
              <a:rect l="0" t="0" r="r" b="b"/>
              <a:pathLst>
                <a:path w="1251" h="739">
                  <a:moveTo>
                    <a:pt x="27" y="739"/>
                  </a:moveTo>
                  <a:lnTo>
                    <a:pt x="0" y="723"/>
                  </a:lnTo>
                  <a:lnTo>
                    <a:pt x="416" y="0"/>
                  </a:lnTo>
                  <a:lnTo>
                    <a:pt x="1251" y="0"/>
                  </a:lnTo>
                  <a:lnTo>
                    <a:pt x="1251" y="32"/>
                  </a:lnTo>
                  <a:lnTo>
                    <a:pt x="435" y="32"/>
                  </a:lnTo>
                  <a:lnTo>
                    <a:pt x="27" y="739"/>
                  </a:lnTo>
                </a:path>
              </a:pathLst>
            </a:custGeom>
            <a:solidFill>
              <a:srgbClr val="1CBDE0">
                <a:alpha val="100000"/>
              </a:srgbClr>
            </a:solidFill>
            <a:ln>
              <a:noFill/>
            </a:ln>
          </p:spPr>
        </p:sp>
        <p:sp>
          <p:nvSpPr>
            <p:cNvPr id="1049438" name="椭圆 1049437"/>
            <p:cNvSpPr/>
            <p:nvPr/>
          </p:nvSpPr>
          <p:spPr>
            <a:xfrm>
              <a:off x="10083338" y="719201"/>
              <a:ext cx="61397"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39" name="任意多边形 1049438"/>
            <p:cNvSpPr/>
            <p:nvPr/>
          </p:nvSpPr>
          <p:spPr bwMode="auto">
            <a:xfrm>
              <a:off x="11258345" y="1492380"/>
              <a:ext cx="588562" cy="511220"/>
            </a:xfrm>
            <a:custGeom>
              <a:avLst/>
              <a:gdLst/>
              <a:ahLst/>
              <a:cxnLst/>
              <a:rect l="0" t="0" r="r" b="b"/>
              <a:pathLst>
                <a:path w="1683" h="1463">
                  <a:moveTo>
                    <a:pt x="1257" y="1463"/>
                  </a:moveTo>
                  <a:lnTo>
                    <a:pt x="421" y="1463"/>
                  </a:lnTo>
                  <a:lnTo>
                    <a:pt x="0" y="731"/>
                  </a:lnTo>
                  <a:lnTo>
                    <a:pt x="421" y="0"/>
                  </a:lnTo>
                  <a:lnTo>
                    <a:pt x="1267" y="0"/>
                  </a:lnTo>
                  <a:lnTo>
                    <a:pt x="1683" y="723"/>
                  </a:lnTo>
                  <a:lnTo>
                    <a:pt x="1657" y="739"/>
                  </a:lnTo>
                  <a:lnTo>
                    <a:pt x="1249" y="32"/>
                  </a:lnTo>
                  <a:lnTo>
                    <a:pt x="440" y="32"/>
                  </a:lnTo>
                  <a:lnTo>
                    <a:pt x="37" y="731"/>
                  </a:lnTo>
                  <a:lnTo>
                    <a:pt x="440" y="1431"/>
                  </a:lnTo>
                  <a:lnTo>
                    <a:pt x="1257" y="1431"/>
                  </a:lnTo>
                  <a:lnTo>
                    <a:pt x="1257" y="1463"/>
                  </a:lnTo>
                </a:path>
              </a:pathLst>
            </a:custGeom>
            <a:solidFill>
              <a:srgbClr val="1CBDE0">
                <a:alpha val="100000"/>
              </a:srgbClr>
            </a:solidFill>
            <a:ln>
              <a:noFill/>
            </a:ln>
          </p:spPr>
        </p:sp>
        <p:sp>
          <p:nvSpPr>
            <p:cNvPr id="1049440" name="椭圆 1049439"/>
            <p:cNvSpPr/>
            <p:nvPr/>
          </p:nvSpPr>
          <p:spPr>
            <a:xfrm>
              <a:off x="11235056" y="1717825"/>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1" name="椭圆 1049440"/>
            <p:cNvSpPr/>
            <p:nvPr/>
          </p:nvSpPr>
          <p:spPr>
            <a:xfrm>
              <a:off x="11810916" y="1717825"/>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2" name="椭圆 1049441"/>
            <p:cNvSpPr/>
            <p:nvPr/>
          </p:nvSpPr>
          <p:spPr>
            <a:xfrm>
              <a:off x="11379021"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3" name="椭圆 1049442"/>
            <p:cNvSpPr/>
            <p:nvPr/>
          </p:nvSpPr>
          <p:spPr>
            <a:xfrm>
              <a:off x="11379021" y="1965496"/>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4" name="椭圆 1049443"/>
            <p:cNvSpPr/>
            <p:nvPr/>
          </p:nvSpPr>
          <p:spPr>
            <a:xfrm>
              <a:off x="11666951" y="1965496"/>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5" name="任意多边形 1049444"/>
            <p:cNvSpPr/>
            <p:nvPr/>
          </p:nvSpPr>
          <p:spPr bwMode="auto">
            <a:xfrm>
              <a:off x="9532884" y="995450"/>
              <a:ext cx="586446" cy="258785"/>
            </a:xfrm>
            <a:custGeom>
              <a:avLst/>
              <a:gdLst/>
              <a:ahLst/>
              <a:cxnLst/>
              <a:rect l="0" t="0" r="r" b="b"/>
              <a:pathLst>
                <a:path w="1678" h="740">
                  <a:moveTo>
                    <a:pt x="27" y="740"/>
                  </a:moveTo>
                  <a:lnTo>
                    <a:pt x="0" y="724"/>
                  </a:lnTo>
                  <a:lnTo>
                    <a:pt x="416" y="0"/>
                  </a:lnTo>
                  <a:lnTo>
                    <a:pt x="1262" y="0"/>
                  </a:lnTo>
                  <a:lnTo>
                    <a:pt x="1678" y="724"/>
                  </a:lnTo>
                  <a:lnTo>
                    <a:pt x="1651" y="740"/>
                  </a:lnTo>
                  <a:lnTo>
                    <a:pt x="1243" y="32"/>
                  </a:lnTo>
                  <a:lnTo>
                    <a:pt x="435" y="32"/>
                  </a:lnTo>
                  <a:lnTo>
                    <a:pt x="27" y="740"/>
                  </a:lnTo>
                </a:path>
              </a:pathLst>
            </a:custGeom>
            <a:solidFill>
              <a:srgbClr val="1CBDE0">
                <a:alpha val="100000"/>
              </a:srgbClr>
            </a:solidFill>
            <a:ln>
              <a:noFill/>
            </a:ln>
          </p:spPr>
        </p:sp>
        <p:sp>
          <p:nvSpPr>
            <p:cNvPr id="1049446" name="矩形 1049445"/>
            <p:cNvSpPr/>
            <p:nvPr/>
          </p:nvSpPr>
          <p:spPr>
            <a:xfrm>
              <a:off x="9681083" y="1495555"/>
              <a:ext cx="287930" cy="12701"/>
            </a:xfrm>
            <a:prstGeom prst="rect">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7" name="椭圆 1049446"/>
            <p:cNvSpPr/>
            <p:nvPr/>
          </p:nvSpPr>
          <p:spPr>
            <a:xfrm>
              <a:off x="9505362" y="1220894"/>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8" name="椭圆 1049447"/>
            <p:cNvSpPr/>
            <p:nvPr/>
          </p:nvSpPr>
          <p:spPr>
            <a:xfrm>
              <a:off x="9937256" y="971635"/>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49" name="任意多边形 1049448"/>
            <p:cNvSpPr/>
            <p:nvPr/>
          </p:nvSpPr>
          <p:spPr bwMode="auto">
            <a:xfrm>
              <a:off x="10828567" y="1241533"/>
              <a:ext cx="586446" cy="258786"/>
            </a:xfrm>
            <a:custGeom>
              <a:avLst/>
              <a:gdLst/>
              <a:ahLst/>
              <a:cxnLst/>
              <a:rect l="0" t="0" r="r" b="b"/>
              <a:pathLst>
                <a:path w="1681" h="739">
                  <a:moveTo>
                    <a:pt x="1652" y="739"/>
                  </a:moveTo>
                  <a:lnTo>
                    <a:pt x="1244" y="32"/>
                  </a:lnTo>
                  <a:lnTo>
                    <a:pt x="435" y="32"/>
                  </a:lnTo>
                  <a:lnTo>
                    <a:pt x="27" y="739"/>
                  </a:lnTo>
                  <a:lnTo>
                    <a:pt x="0" y="723"/>
                  </a:lnTo>
                  <a:lnTo>
                    <a:pt x="416" y="0"/>
                  </a:lnTo>
                  <a:lnTo>
                    <a:pt x="1262" y="0"/>
                  </a:lnTo>
                  <a:lnTo>
                    <a:pt x="1681" y="723"/>
                  </a:lnTo>
                  <a:lnTo>
                    <a:pt x="1652" y="739"/>
                  </a:lnTo>
                </a:path>
              </a:pathLst>
            </a:custGeom>
            <a:solidFill>
              <a:srgbClr val="1CBDE0">
                <a:alpha val="100000"/>
              </a:srgbClr>
            </a:solidFill>
            <a:ln>
              <a:noFill/>
            </a:ln>
          </p:spPr>
        </p:sp>
        <p:sp>
          <p:nvSpPr>
            <p:cNvPr id="1049450" name="任意多边形 1049449"/>
            <p:cNvSpPr/>
            <p:nvPr/>
          </p:nvSpPr>
          <p:spPr bwMode="auto">
            <a:xfrm>
              <a:off x="10826451" y="2241745"/>
              <a:ext cx="588562" cy="508044"/>
            </a:xfrm>
            <a:custGeom>
              <a:avLst/>
              <a:gdLst/>
              <a:ahLst/>
              <a:cxnLst/>
              <a:rect l="0" t="0" r="r" b="b"/>
              <a:pathLst>
                <a:path w="1683" h="1455">
                  <a:moveTo>
                    <a:pt x="419" y="1455"/>
                  </a:moveTo>
                  <a:lnTo>
                    <a:pt x="0" y="732"/>
                  </a:lnTo>
                  <a:lnTo>
                    <a:pt x="421" y="0"/>
                  </a:lnTo>
                  <a:lnTo>
                    <a:pt x="1267" y="0"/>
                  </a:lnTo>
                  <a:lnTo>
                    <a:pt x="1683" y="724"/>
                  </a:lnTo>
                  <a:lnTo>
                    <a:pt x="1657" y="740"/>
                  </a:lnTo>
                  <a:lnTo>
                    <a:pt x="1249" y="32"/>
                  </a:lnTo>
                  <a:lnTo>
                    <a:pt x="440" y="32"/>
                  </a:lnTo>
                  <a:lnTo>
                    <a:pt x="37" y="732"/>
                  </a:lnTo>
                  <a:lnTo>
                    <a:pt x="445" y="1439"/>
                  </a:lnTo>
                  <a:lnTo>
                    <a:pt x="419" y="1455"/>
                  </a:lnTo>
                </a:path>
              </a:pathLst>
            </a:custGeom>
            <a:solidFill>
              <a:srgbClr val="1CBDE0">
                <a:alpha val="100000"/>
              </a:srgbClr>
            </a:solidFill>
            <a:ln>
              <a:noFill/>
            </a:ln>
          </p:spPr>
        </p:sp>
        <p:sp>
          <p:nvSpPr>
            <p:cNvPr id="1049451" name="椭圆 1049450"/>
            <p:cNvSpPr/>
            <p:nvPr/>
          </p:nvSpPr>
          <p:spPr>
            <a:xfrm>
              <a:off x="10803162" y="2467190"/>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52" name="椭圆 1049451"/>
            <p:cNvSpPr/>
            <p:nvPr/>
          </p:nvSpPr>
          <p:spPr>
            <a:xfrm>
              <a:off x="11379021" y="2467190"/>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53" name="椭圆 1049452"/>
            <p:cNvSpPr/>
            <p:nvPr/>
          </p:nvSpPr>
          <p:spPr>
            <a:xfrm>
              <a:off x="10947127" y="2216343"/>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54" name="椭圆 1049453"/>
            <p:cNvSpPr/>
            <p:nvPr/>
          </p:nvSpPr>
          <p:spPr>
            <a:xfrm>
              <a:off x="10947127" y="2714862"/>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55" name="椭圆 1049454"/>
            <p:cNvSpPr/>
            <p:nvPr/>
          </p:nvSpPr>
          <p:spPr>
            <a:xfrm>
              <a:off x="11232940" y="221634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56" name="任意多边形 1049455"/>
            <p:cNvSpPr/>
            <p:nvPr/>
          </p:nvSpPr>
          <p:spPr bwMode="auto">
            <a:xfrm>
              <a:off x="11260462" y="1995662"/>
              <a:ext cx="154551" cy="255609"/>
            </a:xfrm>
            <a:custGeom>
              <a:avLst/>
              <a:gdLst/>
              <a:ahLst/>
              <a:cxnLst/>
              <a:rect l="0" t="0" r="r" b="b"/>
              <a:pathLst>
                <a:path w="443" h="734">
                  <a:moveTo>
                    <a:pt x="30" y="734"/>
                  </a:moveTo>
                  <a:lnTo>
                    <a:pt x="0" y="718"/>
                  </a:lnTo>
                  <a:lnTo>
                    <a:pt x="414" y="0"/>
                  </a:lnTo>
                  <a:lnTo>
                    <a:pt x="443" y="16"/>
                  </a:lnTo>
                  <a:lnTo>
                    <a:pt x="30" y="734"/>
                  </a:lnTo>
                </a:path>
              </a:pathLst>
            </a:custGeom>
            <a:solidFill>
              <a:srgbClr val="1CBDE0">
                <a:alpha val="100000"/>
              </a:srgbClr>
            </a:solidFill>
            <a:ln>
              <a:noFill/>
            </a:ln>
          </p:spPr>
        </p:sp>
        <p:sp>
          <p:nvSpPr>
            <p:cNvPr id="1049457" name="任意多边形 1049456"/>
            <p:cNvSpPr/>
            <p:nvPr/>
          </p:nvSpPr>
          <p:spPr bwMode="auto">
            <a:xfrm>
              <a:off x="10826451" y="1741640"/>
              <a:ext cx="440363" cy="509631"/>
            </a:xfrm>
            <a:custGeom>
              <a:avLst/>
              <a:gdLst/>
              <a:ahLst/>
              <a:cxnLst/>
              <a:rect l="0" t="0" r="r" b="b"/>
              <a:pathLst>
                <a:path w="1259" h="1458">
                  <a:moveTo>
                    <a:pt x="419" y="1458"/>
                  </a:moveTo>
                  <a:lnTo>
                    <a:pt x="0" y="732"/>
                  </a:lnTo>
                  <a:lnTo>
                    <a:pt x="421" y="0"/>
                  </a:lnTo>
                  <a:lnTo>
                    <a:pt x="1259" y="0"/>
                  </a:lnTo>
                  <a:lnTo>
                    <a:pt x="1259" y="32"/>
                  </a:lnTo>
                  <a:lnTo>
                    <a:pt x="440" y="32"/>
                  </a:lnTo>
                  <a:lnTo>
                    <a:pt x="37" y="732"/>
                  </a:lnTo>
                  <a:lnTo>
                    <a:pt x="445" y="1442"/>
                  </a:lnTo>
                  <a:lnTo>
                    <a:pt x="419" y="1458"/>
                  </a:lnTo>
                </a:path>
              </a:pathLst>
            </a:custGeom>
            <a:solidFill>
              <a:srgbClr val="1CBDE0">
                <a:alpha val="100000"/>
              </a:srgbClr>
            </a:solidFill>
            <a:ln>
              <a:noFill/>
            </a:ln>
          </p:spPr>
        </p:sp>
        <p:sp>
          <p:nvSpPr>
            <p:cNvPr id="1049458" name="任意多边形 1049457"/>
            <p:cNvSpPr/>
            <p:nvPr/>
          </p:nvSpPr>
          <p:spPr bwMode="auto">
            <a:xfrm>
              <a:off x="11237174" y="2014714"/>
              <a:ext cx="954825" cy="968459"/>
            </a:xfrm>
            <a:custGeom>
              <a:avLst/>
              <a:gdLst/>
              <a:ahLst/>
              <a:cxnLst/>
              <a:rect l="0" t="0" r="r" b="b"/>
              <a:pathLst>
                <a:path w="2735" h="2771">
                  <a:moveTo>
                    <a:pt x="2735" y="0"/>
                  </a:moveTo>
                  <a:lnTo>
                    <a:pt x="1598" y="0"/>
                  </a:lnTo>
                  <a:lnTo>
                    <a:pt x="0" y="2771"/>
                  </a:lnTo>
                  <a:lnTo>
                    <a:pt x="2735" y="2771"/>
                  </a:lnTo>
                  <a:lnTo>
                    <a:pt x="2735" y="0"/>
                  </a:lnTo>
                </a:path>
              </a:pathLst>
            </a:custGeom>
            <a:noFill/>
            <a:ln>
              <a:noFill/>
            </a:ln>
          </p:spPr>
        </p:sp>
      </p:grpSp>
      <p:grpSp>
        <p:nvGrpSpPr>
          <p:cNvPr id="280" name="组合 279"/>
          <p:cNvGrpSpPr/>
          <p:nvPr/>
        </p:nvGrpSpPr>
        <p:grpSpPr>
          <a:xfrm rot="0" flipH="1" flipV="1">
            <a:off x="0" y="3875087"/>
            <a:ext cx="2014537" cy="2982912"/>
            <a:chOff x="9505362" y="0"/>
            <a:chExt cx="2686637" cy="2983173"/>
          </a:xfrm>
        </p:grpSpPr>
        <p:sp>
          <p:nvSpPr>
            <p:cNvPr id="1049459" name="任意多边形 1049458"/>
            <p:cNvSpPr/>
            <p:nvPr/>
          </p:nvSpPr>
          <p:spPr bwMode="auto">
            <a:xfrm>
              <a:off x="10398790" y="1493968"/>
              <a:ext cx="577977"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solidFill>
              <a:srgbClr val="127FB8">
                <a:alpha val="100000"/>
              </a:srgbClr>
            </a:solidFill>
            <a:ln>
              <a:noFill/>
            </a:ln>
          </p:spPr>
        </p:sp>
        <p:sp>
          <p:nvSpPr>
            <p:cNvPr id="1049460" name="任意多边形 1049459"/>
            <p:cNvSpPr/>
            <p:nvPr/>
          </p:nvSpPr>
          <p:spPr bwMode="auto">
            <a:xfrm>
              <a:off x="10398790" y="1493968"/>
              <a:ext cx="577977"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noFill/>
            <a:ln>
              <a:noFill/>
            </a:ln>
          </p:spPr>
        </p:sp>
        <p:sp>
          <p:nvSpPr>
            <p:cNvPr id="1049461" name="任意多边形 1049460"/>
            <p:cNvSpPr/>
            <p:nvPr/>
          </p:nvSpPr>
          <p:spPr bwMode="auto">
            <a:xfrm>
              <a:off x="10398790" y="998624"/>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F2F2F2">
                <a:alpha val="100000"/>
              </a:srgbClr>
            </a:solidFill>
            <a:ln>
              <a:noFill/>
            </a:ln>
          </p:spPr>
        </p:sp>
        <p:sp>
          <p:nvSpPr>
            <p:cNvPr id="1049462" name="任意多边形 1049461"/>
            <p:cNvSpPr/>
            <p:nvPr/>
          </p:nvSpPr>
          <p:spPr bwMode="auto">
            <a:xfrm>
              <a:off x="10398790" y="495343"/>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D9D9D9">
                <a:alpha val="100000"/>
              </a:srgbClr>
            </a:solidFill>
            <a:ln>
              <a:noFill/>
            </a:ln>
          </p:spPr>
        </p:sp>
        <p:sp>
          <p:nvSpPr>
            <p:cNvPr id="1049463" name="任意多边形 1049462"/>
            <p:cNvSpPr/>
            <p:nvPr/>
          </p:nvSpPr>
          <p:spPr bwMode="auto">
            <a:xfrm>
              <a:off x="10398790" y="495343"/>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noFill/>
            <a:ln>
              <a:noFill/>
            </a:ln>
          </p:spPr>
        </p:sp>
        <p:sp>
          <p:nvSpPr>
            <p:cNvPr id="1049464" name="任意多边形 1049463"/>
            <p:cNvSpPr/>
            <p:nvPr/>
          </p:nvSpPr>
          <p:spPr bwMode="auto">
            <a:xfrm>
              <a:off x="10559692" y="0"/>
              <a:ext cx="1490459" cy="1082770"/>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solidFill>
              <a:srgbClr val="127FB8">
                <a:alpha val="100000"/>
              </a:srgbClr>
            </a:solidFill>
            <a:ln>
              <a:noFill/>
            </a:ln>
          </p:spPr>
        </p:sp>
        <p:sp>
          <p:nvSpPr>
            <p:cNvPr id="1049465" name="任意多边形 1049464"/>
            <p:cNvSpPr/>
            <p:nvPr/>
          </p:nvSpPr>
          <p:spPr bwMode="auto">
            <a:xfrm>
              <a:off x="10559692" y="0"/>
              <a:ext cx="1490459" cy="1082770"/>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noFill/>
            <a:ln>
              <a:noFill/>
            </a:ln>
          </p:spPr>
        </p:sp>
        <p:sp>
          <p:nvSpPr>
            <p:cNvPr id="1049466" name="任意多边形 1049465"/>
            <p:cNvSpPr/>
            <p:nvPr/>
          </p:nvSpPr>
          <p:spPr bwMode="auto">
            <a:xfrm>
              <a:off x="10707891" y="495343"/>
              <a:ext cx="268876" cy="358806"/>
            </a:xfrm>
            <a:custGeom>
              <a:avLst/>
              <a:gdLst/>
              <a:ahLst/>
              <a:cxnLst/>
              <a:rect l="0" t="0" r="r" b="b"/>
              <a:pathLst>
                <a:path w="771" h="1030">
                  <a:moveTo>
                    <a:pt x="358" y="0"/>
                  </a:moveTo>
                  <a:lnTo>
                    <a:pt x="0" y="0"/>
                  </a:lnTo>
                  <a:lnTo>
                    <a:pt x="592" y="1030"/>
                  </a:lnTo>
                  <a:lnTo>
                    <a:pt x="771" y="718"/>
                  </a:lnTo>
                  <a:lnTo>
                    <a:pt x="358" y="0"/>
                  </a:lnTo>
                </a:path>
              </a:pathLst>
            </a:custGeom>
            <a:solidFill>
              <a:srgbClr val="7F7F7F">
                <a:alpha val="100000"/>
              </a:srgbClr>
            </a:solidFill>
            <a:ln>
              <a:noFill/>
            </a:ln>
          </p:spPr>
        </p:sp>
        <p:sp>
          <p:nvSpPr>
            <p:cNvPr id="1049467" name="任意多边形 1049466"/>
            <p:cNvSpPr/>
            <p:nvPr/>
          </p:nvSpPr>
          <p:spPr bwMode="auto">
            <a:xfrm>
              <a:off x="10707891" y="495343"/>
              <a:ext cx="268876" cy="358806"/>
            </a:xfrm>
            <a:custGeom>
              <a:avLst/>
              <a:gdLst/>
              <a:ahLst/>
              <a:cxnLst/>
              <a:rect l="0" t="0" r="r" b="b"/>
              <a:pathLst>
                <a:path w="771" h="1030">
                  <a:moveTo>
                    <a:pt x="358" y="0"/>
                  </a:moveTo>
                  <a:lnTo>
                    <a:pt x="0" y="0"/>
                  </a:lnTo>
                  <a:lnTo>
                    <a:pt x="592" y="1030"/>
                  </a:lnTo>
                  <a:lnTo>
                    <a:pt x="771" y="718"/>
                  </a:lnTo>
                  <a:lnTo>
                    <a:pt x="358" y="0"/>
                  </a:lnTo>
                </a:path>
              </a:pathLst>
            </a:custGeom>
            <a:noFill/>
            <a:ln>
              <a:noFill/>
            </a:ln>
          </p:spPr>
        </p:sp>
        <p:sp>
          <p:nvSpPr>
            <p:cNvPr id="1049468" name="任意多边形 1049467"/>
            <p:cNvSpPr/>
            <p:nvPr/>
          </p:nvSpPr>
          <p:spPr bwMode="auto">
            <a:xfrm>
              <a:off x="11747402" y="0"/>
              <a:ext cx="444597" cy="1644794"/>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solidFill>
              <a:srgbClr val="2E75B6">
                <a:alpha val="100000"/>
              </a:srgbClr>
            </a:solidFill>
            <a:ln>
              <a:noFill/>
            </a:ln>
          </p:spPr>
        </p:sp>
        <p:sp>
          <p:nvSpPr>
            <p:cNvPr id="1049469" name="任意多边形 1049468"/>
            <p:cNvSpPr/>
            <p:nvPr/>
          </p:nvSpPr>
          <p:spPr bwMode="auto">
            <a:xfrm>
              <a:off x="11747402" y="0"/>
              <a:ext cx="444597" cy="1644794"/>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noFill/>
            <a:ln>
              <a:noFill/>
            </a:ln>
          </p:spPr>
        </p:sp>
        <p:sp>
          <p:nvSpPr>
            <p:cNvPr id="1049470" name="任意多边形 1049469"/>
            <p:cNvSpPr/>
            <p:nvPr/>
          </p:nvSpPr>
          <p:spPr bwMode="auto">
            <a:xfrm>
              <a:off x="11586500" y="0"/>
              <a:ext cx="605499" cy="1082770"/>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solidFill>
              <a:srgbClr val="244368">
                <a:alpha val="100000"/>
              </a:srgbClr>
            </a:solidFill>
            <a:ln>
              <a:noFill/>
            </a:ln>
          </p:spPr>
        </p:sp>
        <p:sp>
          <p:nvSpPr>
            <p:cNvPr id="1049471" name="任意多边形 1049470"/>
            <p:cNvSpPr/>
            <p:nvPr/>
          </p:nvSpPr>
          <p:spPr bwMode="auto">
            <a:xfrm>
              <a:off x="11586500" y="0"/>
              <a:ext cx="605499" cy="1082770"/>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noFill/>
            <a:ln>
              <a:noFill/>
            </a:ln>
          </p:spPr>
        </p:sp>
        <p:sp>
          <p:nvSpPr>
            <p:cNvPr id="1049472" name="任意多边形 1049471"/>
            <p:cNvSpPr/>
            <p:nvPr/>
          </p:nvSpPr>
          <p:spPr bwMode="auto">
            <a:xfrm>
              <a:off x="9969014" y="0"/>
              <a:ext cx="577975" cy="250847"/>
            </a:xfrm>
            <a:custGeom>
              <a:avLst/>
              <a:gdLst/>
              <a:ahLst/>
              <a:cxnLst/>
              <a:rect l="0" t="0" r="r" b="b"/>
              <a:pathLst>
                <a:path w="1656" h="718">
                  <a:moveTo>
                    <a:pt x="1656" y="0"/>
                  </a:moveTo>
                  <a:lnTo>
                    <a:pt x="0" y="0"/>
                  </a:lnTo>
                  <a:lnTo>
                    <a:pt x="413" y="718"/>
                  </a:lnTo>
                  <a:lnTo>
                    <a:pt x="1243" y="718"/>
                  </a:lnTo>
                  <a:lnTo>
                    <a:pt x="1656" y="0"/>
                  </a:lnTo>
                </a:path>
              </a:pathLst>
            </a:custGeom>
            <a:solidFill>
              <a:srgbClr val="BFBFBF">
                <a:alpha val="100000"/>
              </a:srgbClr>
            </a:solidFill>
            <a:ln>
              <a:noFill/>
            </a:ln>
          </p:spPr>
        </p:sp>
        <p:sp>
          <p:nvSpPr>
            <p:cNvPr id="1049473" name="任意多边形 1049472"/>
            <p:cNvSpPr/>
            <p:nvPr/>
          </p:nvSpPr>
          <p:spPr bwMode="auto">
            <a:xfrm>
              <a:off x="9969014" y="0"/>
              <a:ext cx="577975" cy="250847"/>
            </a:xfrm>
            <a:custGeom>
              <a:avLst/>
              <a:gdLst/>
              <a:ahLst/>
              <a:cxnLst/>
              <a:rect l="0" t="0" r="r" b="b"/>
              <a:pathLst>
                <a:path w="1656" h="718">
                  <a:moveTo>
                    <a:pt x="1656" y="0"/>
                  </a:moveTo>
                  <a:lnTo>
                    <a:pt x="0" y="0"/>
                  </a:lnTo>
                  <a:lnTo>
                    <a:pt x="413" y="718"/>
                  </a:lnTo>
                  <a:lnTo>
                    <a:pt x="1243" y="718"/>
                  </a:lnTo>
                  <a:lnTo>
                    <a:pt x="1656" y="0"/>
                  </a:lnTo>
                </a:path>
              </a:pathLst>
            </a:custGeom>
            <a:noFill/>
            <a:ln>
              <a:noFill/>
            </a:ln>
          </p:spPr>
        </p:sp>
        <p:sp>
          <p:nvSpPr>
            <p:cNvPr id="1049474" name="任意多边形 1049473"/>
            <p:cNvSpPr/>
            <p:nvPr/>
          </p:nvSpPr>
          <p:spPr bwMode="auto">
            <a:xfrm>
              <a:off x="9535002" y="1003388"/>
              <a:ext cx="577977" cy="500106"/>
            </a:xfrm>
            <a:custGeom>
              <a:avLst/>
              <a:gdLst/>
              <a:ahLst/>
              <a:cxnLst/>
              <a:rect l="0" t="0" r="r" b="b"/>
              <a:pathLst>
                <a:path w="1657" h="1433">
                  <a:moveTo>
                    <a:pt x="413" y="1433"/>
                  </a:moveTo>
                  <a:lnTo>
                    <a:pt x="0" y="715"/>
                  </a:lnTo>
                  <a:lnTo>
                    <a:pt x="413" y="0"/>
                  </a:lnTo>
                  <a:lnTo>
                    <a:pt x="1243" y="0"/>
                  </a:lnTo>
                  <a:lnTo>
                    <a:pt x="1657" y="715"/>
                  </a:lnTo>
                  <a:lnTo>
                    <a:pt x="1243" y="1433"/>
                  </a:lnTo>
                  <a:lnTo>
                    <a:pt x="413" y="1433"/>
                  </a:lnTo>
                </a:path>
              </a:pathLst>
            </a:custGeom>
            <a:solidFill>
              <a:srgbClr val="F2F2F2">
                <a:alpha val="100000"/>
              </a:srgbClr>
            </a:solidFill>
            <a:ln>
              <a:noFill/>
            </a:ln>
          </p:spPr>
        </p:sp>
        <p:sp>
          <p:nvSpPr>
            <p:cNvPr id="1049475" name="任意多边形 1049474"/>
            <p:cNvSpPr/>
            <p:nvPr/>
          </p:nvSpPr>
          <p:spPr bwMode="auto">
            <a:xfrm>
              <a:off x="10832802" y="1746403"/>
              <a:ext cx="577975"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solidFill>
              <a:srgbClr val="7F7F7F">
                <a:alpha val="100000"/>
              </a:srgbClr>
            </a:solidFill>
            <a:ln>
              <a:noFill/>
            </a:ln>
          </p:spPr>
        </p:sp>
        <p:sp>
          <p:nvSpPr>
            <p:cNvPr id="1049476" name="任意多边形 1049475"/>
            <p:cNvSpPr/>
            <p:nvPr/>
          </p:nvSpPr>
          <p:spPr bwMode="auto">
            <a:xfrm>
              <a:off x="10832802" y="1746403"/>
              <a:ext cx="577975"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noFill/>
            <a:ln>
              <a:noFill/>
            </a:ln>
          </p:spPr>
        </p:sp>
        <p:sp>
          <p:nvSpPr>
            <p:cNvPr id="1049477" name="任意多边形 1049476"/>
            <p:cNvSpPr/>
            <p:nvPr/>
          </p:nvSpPr>
          <p:spPr bwMode="auto">
            <a:xfrm>
              <a:off x="11262579" y="1493968"/>
              <a:ext cx="577977"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solidFill>
              <a:srgbClr val="127FB8">
                <a:alpha val="100000"/>
              </a:srgbClr>
            </a:solidFill>
            <a:ln>
              <a:noFill/>
            </a:ln>
          </p:spPr>
        </p:sp>
        <p:sp>
          <p:nvSpPr>
            <p:cNvPr id="1049478" name="任意多边形 1049477"/>
            <p:cNvSpPr/>
            <p:nvPr/>
          </p:nvSpPr>
          <p:spPr bwMode="auto">
            <a:xfrm>
              <a:off x="11262579" y="1493968"/>
              <a:ext cx="577977"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noFill/>
            <a:ln>
              <a:noFill/>
            </a:ln>
          </p:spPr>
        </p:sp>
        <p:sp>
          <p:nvSpPr>
            <p:cNvPr id="1049479" name="任意多边形 1049478"/>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close/>
                  <a:moveTo>
                    <a:pt x="19" y="0"/>
                  </a:moveTo>
                  <a:lnTo>
                    <a:pt x="0" y="35"/>
                  </a:lnTo>
                  <a:lnTo>
                    <a:pt x="19" y="0"/>
                  </a:lnTo>
                  <a:lnTo>
                    <a:pt x="19" y="0"/>
                  </a:lnTo>
                </a:path>
              </a:pathLst>
            </a:custGeom>
            <a:solidFill>
              <a:srgbClr val="FFC4B3">
                <a:alpha val="100000"/>
              </a:srgbClr>
            </a:solidFill>
            <a:ln>
              <a:noFill/>
            </a:ln>
          </p:spPr>
        </p:sp>
        <p:sp>
          <p:nvSpPr>
            <p:cNvPr id="1049480" name="任意多边形 1049479"/>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moveTo>
                    <a:pt x="19" y="0"/>
                  </a:moveTo>
                  <a:lnTo>
                    <a:pt x="0" y="35"/>
                  </a:lnTo>
                  <a:lnTo>
                    <a:pt x="19" y="0"/>
                  </a:lnTo>
                  <a:lnTo>
                    <a:pt x="19" y="0"/>
                  </a:lnTo>
                </a:path>
              </a:pathLst>
            </a:custGeom>
            <a:noFill/>
            <a:ln>
              <a:noFill/>
            </a:ln>
          </p:spPr>
        </p:sp>
        <p:sp>
          <p:nvSpPr>
            <p:cNvPr id="1049481" name="任意多边形 1049480"/>
            <p:cNvSpPr/>
            <p:nvPr/>
          </p:nvSpPr>
          <p:spPr bwMode="auto">
            <a:xfrm>
              <a:off x="11287984" y="1578113"/>
              <a:ext cx="541985" cy="285775"/>
            </a:xfrm>
            <a:custGeom>
              <a:avLst/>
              <a:gdLst/>
              <a:ahLst/>
              <a:cxnLst/>
              <a:rect l="0" t="0" r="r" b="b"/>
              <a:pathLst>
                <a:path w="1550" h="819">
                  <a:moveTo>
                    <a:pt x="1054" y="0"/>
                  </a:moveTo>
                  <a:lnTo>
                    <a:pt x="985" y="475"/>
                  </a:lnTo>
                  <a:lnTo>
                    <a:pt x="755" y="475"/>
                  </a:lnTo>
                  <a:lnTo>
                    <a:pt x="683" y="243"/>
                  </a:lnTo>
                  <a:lnTo>
                    <a:pt x="593" y="659"/>
                  </a:lnTo>
                  <a:lnTo>
                    <a:pt x="521" y="0"/>
                  </a:lnTo>
                  <a:lnTo>
                    <a:pt x="451" y="475"/>
                  </a:lnTo>
                  <a:lnTo>
                    <a:pt x="222" y="475"/>
                  </a:lnTo>
                  <a:lnTo>
                    <a:pt x="152" y="243"/>
                  </a:lnTo>
                  <a:lnTo>
                    <a:pt x="59" y="659"/>
                  </a:lnTo>
                  <a:lnTo>
                    <a:pt x="22" y="315"/>
                  </a:lnTo>
                  <a:lnTo>
                    <a:pt x="3" y="350"/>
                  </a:lnTo>
                  <a:lnTo>
                    <a:pt x="0" y="352"/>
                  </a:lnTo>
                  <a:lnTo>
                    <a:pt x="35" y="665"/>
                  </a:lnTo>
                  <a:lnTo>
                    <a:pt x="62" y="710"/>
                  </a:lnTo>
                  <a:lnTo>
                    <a:pt x="72" y="729"/>
                  </a:lnTo>
                  <a:lnTo>
                    <a:pt x="155" y="347"/>
                  </a:lnTo>
                  <a:lnTo>
                    <a:pt x="203" y="499"/>
                  </a:lnTo>
                  <a:lnTo>
                    <a:pt x="473" y="499"/>
                  </a:lnTo>
                  <a:lnTo>
                    <a:pt x="518" y="205"/>
                  </a:lnTo>
                  <a:lnTo>
                    <a:pt x="585" y="819"/>
                  </a:lnTo>
                  <a:lnTo>
                    <a:pt x="689" y="347"/>
                  </a:lnTo>
                  <a:lnTo>
                    <a:pt x="737" y="499"/>
                  </a:lnTo>
                  <a:lnTo>
                    <a:pt x="1006" y="499"/>
                  </a:lnTo>
                  <a:lnTo>
                    <a:pt x="1051" y="205"/>
                  </a:lnTo>
                  <a:lnTo>
                    <a:pt x="1118" y="819"/>
                  </a:lnTo>
                  <a:lnTo>
                    <a:pt x="1222" y="347"/>
                  </a:lnTo>
                  <a:lnTo>
                    <a:pt x="1270" y="499"/>
                  </a:lnTo>
                  <a:lnTo>
                    <a:pt x="1540" y="499"/>
                  </a:lnTo>
                  <a:lnTo>
                    <a:pt x="1550" y="424"/>
                  </a:lnTo>
                  <a:lnTo>
                    <a:pt x="1545" y="414"/>
                  </a:lnTo>
                  <a:lnTo>
                    <a:pt x="1529" y="387"/>
                  </a:lnTo>
                  <a:lnTo>
                    <a:pt x="1518" y="475"/>
                  </a:lnTo>
                  <a:lnTo>
                    <a:pt x="1289" y="475"/>
                  </a:lnTo>
                  <a:lnTo>
                    <a:pt x="1217" y="243"/>
                  </a:lnTo>
                  <a:lnTo>
                    <a:pt x="1126" y="659"/>
                  </a:lnTo>
                  <a:lnTo>
                    <a:pt x="1054" y="0"/>
                  </a:lnTo>
                </a:path>
              </a:pathLst>
            </a:custGeom>
            <a:noFill/>
            <a:ln>
              <a:noFill/>
            </a:ln>
          </p:spPr>
        </p:sp>
        <p:sp>
          <p:nvSpPr>
            <p:cNvPr id="1049482" name="任意多边形 1049481"/>
            <p:cNvSpPr/>
            <p:nvPr/>
          </p:nvSpPr>
          <p:spPr bwMode="auto">
            <a:xfrm>
              <a:off x="10906901" y="1619392"/>
              <a:ext cx="52929" cy="207980"/>
            </a:xfrm>
            <a:custGeom>
              <a:avLst/>
              <a:gdLst/>
              <a:ahLst/>
              <a:cxnLst/>
              <a:rect l="0" t="0" r="r" b="b"/>
              <a:pathLst>
                <a:path w="157" h="595">
                  <a:moveTo>
                    <a:pt x="125" y="499"/>
                  </a:moveTo>
                  <a:lnTo>
                    <a:pt x="69" y="595"/>
                  </a:lnTo>
                  <a:lnTo>
                    <a:pt x="69" y="595"/>
                  </a:lnTo>
                  <a:lnTo>
                    <a:pt x="125" y="499"/>
                  </a:lnTo>
                  <a:close/>
                  <a:moveTo>
                    <a:pt x="149" y="262"/>
                  </a:moveTo>
                  <a:lnTo>
                    <a:pt x="149" y="262"/>
                  </a:lnTo>
                  <a:lnTo>
                    <a:pt x="157" y="275"/>
                  </a:lnTo>
                  <a:lnTo>
                    <a:pt x="149" y="262"/>
                  </a:lnTo>
                  <a:close/>
                  <a:moveTo>
                    <a:pt x="0" y="0"/>
                  </a:moveTo>
                  <a:lnTo>
                    <a:pt x="0" y="0"/>
                  </a:lnTo>
                  <a:lnTo>
                    <a:pt x="18" y="35"/>
                  </a:lnTo>
                  <a:lnTo>
                    <a:pt x="0" y="0"/>
                  </a:lnTo>
                </a:path>
              </a:pathLst>
            </a:custGeom>
            <a:solidFill>
              <a:srgbClr val="FFC4B3">
                <a:alpha val="100000"/>
              </a:srgbClr>
            </a:solidFill>
            <a:ln>
              <a:noFill/>
            </a:ln>
          </p:spPr>
        </p:sp>
        <p:sp>
          <p:nvSpPr>
            <p:cNvPr id="1049483" name="任意多边形 1049482"/>
            <p:cNvSpPr/>
            <p:nvPr/>
          </p:nvSpPr>
          <p:spPr bwMode="auto">
            <a:xfrm>
              <a:off x="10906901" y="1619392"/>
              <a:ext cx="52929" cy="207980"/>
            </a:xfrm>
            <a:custGeom>
              <a:avLst/>
              <a:gdLst/>
              <a:ahLst/>
              <a:cxnLst/>
              <a:rect l="0" t="0" r="r" b="b"/>
              <a:pathLst>
                <a:path w="157" h="595">
                  <a:moveTo>
                    <a:pt x="125" y="499"/>
                  </a:moveTo>
                  <a:lnTo>
                    <a:pt x="69" y="595"/>
                  </a:lnTo>
                  <a:lnTo>
                    <a:pt x="69" y="595"/>
                  </a:lnTo>
                  <a:lnTo>
                    <a:pt x="125" y="499"/>
                  </a:lnTo>
                  <a:moveTo>
                    <a:pt x="149" y="262"/>
                  </a:moveTo>
                  <a:lnTo>
                    <a:pt x="149" y="262"/>
                  </a:lnTo>
                  <a:lnTo>
                    <a:pt x="157" y="275"/>
                  </a:lnTo>
                  <a:lnTo>
                    <a:pt x="149" y="262"/>
                  </a:lnTo>
                  <a:moveTo>
                    <a:pt x="0" y="0"/>
                  </a:moveTo>
                  <a:lnTo>
                    <a:pt x="0" y="0"/>
                  </a:lnTo>
                  <a:lnTo>
                    <a:pt x="18" y="35"/>
                  </a:lnTo>
                  <a:lnTo>
                    <a:pt x="0" y="0"/>
                  </a:lnTo>
                </a:path>
              </a:pathLst>
            </a:custGeom>
            <a:noFill/>
            <a:ln>
              <a:noFill/>
            </a:ln>
          </p:spPr>
        </p:sp>
        <p:sp>
          <p:nvSpPr>
            <p:cNvPr id="1049484" name="任意多边形 1049483"/>
            <p:cNvSpPr/>
            <p:nvPr/>
          </p:nvSpPr>
          <p:spPr bwMode="auto">
            <a:xfrm>
              <a:off x="10400908" y="1578113"/>
              <a:ext cx="563156" cy="285775"/>
            </a:xfrm>
            <a:custGeom>
              <a:avLst/>
              <a:gdLst/>
              <a:ahLst/>
              <a:cxnLst/>
              <a:rect l="0" t="0" r="r" b="b"/>
              <a:pathLst>
                <a:path w="1614" h="819">
                  <a:moveTo>
                    <a:pt x="928" y="0"/>
                  </a:moveTo>
                  <a:lnTo>
                    <a:pt x="859" y="475"/>
                  </a:lnTo>
                  <a:lnTo>
                    <a:pt x="629" y="475"/>
                  </a:lnTo>
                  <a:lnTo>
                    <a:pt x="560" y="243"/>
                  </a:lnTo>
                  <a:lnTo>
                    <a:pt x="469" y="659"/>
                  </a:lnTo>
                  <a:lnTo>
                    <a:pt x="394" y="0"/>
                  </a:lnTo>
                  <a:lnTo>
                    <a:pt x="325" y="475"/>
                  </a:lnTo>
                  <a:lnTo>
                    <a:pt x="0" y="475"/>
                  </a:lnTo>
                  <a:lnTo>
                    <a:pt x="0" y="488"/>
                  </a:lnTo>
                  <a:lnTo>
                    <a:pt x="8" y="499"/>
                  </a:lnTo>
                  <a:lnTo>
                    <a:pt x="349" y="499"/>
                  </a:lnTo>
                  <a:lnTo>
                    <a:pt x="392" y="205"/>
                  </a:lnTo>
                  <a:lnTo>
                    <a:pt x="458" y="819"/>
                  </a:lnTo>
                  <a:lnTo>
                    <a:pt x="563" y="347"/>
                  </a:lnTo>
                  <a:lnTo>
                    <a:pt x="611" y="499"/>
                  </a:lnTo>
                  <a:lnTo>
                    <a:pt x="883" y="499"/>
                  </a:lnTo>
                  <a:lnTo>
                    <a:pt x="925" y="205"/>
                  </a:lnTo>
                  <a:lnTo>
                    <a:pt x="992" y="819"/>
                  </a:lnTo>
                  <a:lnTo>
                    <a:pt x="1096" y="347"/>
                  </a:lnTo>
                  <a:lnTo>
                    <a:pt x="1144" y="499"/>
                  </a:lnTo>
                  <a:lnTo>
                    <a:pt x="1416" y="499"/>
                  </a:lnTo>
                  <a:lnTo>
                    <a:pt x="1459" y="205"/>
                  </a:lnTo>
                  <a:lnTo>
                    <a:pt x="1515" y="715"/>
                  </a:lnTo>
                  <a:lnTo>
                    <a:pt x="1571" y="619"/>
                  </a:lnTo>
                  <a:lnTo>
                    <a:pt x="1614" y="416"/>
                  </a:lnTo>
                  <a:lnTo>
                    <a:pt x="1603" y="395"/>
                  </a:lnTo>
                  <a:lnTo>
                    <a:pt x="1595" y="382"/>
                  </a:lnTo>
                  <a:lnTo>
                    <a:pt x="1536" y="659"/>
                  </a:lnTo>
                  <a:lnTo>
                    <a:pt x="1483" y="187"/>
                  </a:lnTo>
                  <a:lnTo>
                    <a:pt x="1464" y="155"/>
                  </a:lnTo>
                  <a:lnTo>
                    <a:pt x="1446" y="120"/>
                  </a:lnTo>
                  <a:lnTo>
                    <a:pt x="1392" y="475"/>
                  </a:lnTo>
                  <a:lnTo>
                    <a:pt x="1163" y="475"/>
                  </a:lnTo>
                  <a:lnTo>
                    <a:pt x="1094" y="243"/>
                  </a:lnTo>
                  <a:lnTo>
                    <a:pt x="1003" y="659"/>
                  </a:lnTo>
                  <a:lnTo>
                    <a:pt x="928" y="0"/>
                  </a:lnTo>
                </a:path>
              </a:pathLst>
            </a:custGeom>
            <a:noFill/>
            <a:ln>
              <a:noFill/>
            </a:ln>
          </p:spPr>
        </p:sp>
        <p:sp>
          <p:nvSpPr>
            <p:cNvPr id="1049485" name="任意多边形 1049484"/>
            <p:cNvSpPr/>
            <p:nvPr/>
          </p:nvSpPr>
          <p:spPr bwMode="auto">
            <a:xfrm>
              <a:off x="9969014" y="1247884"/>
              <a:ext cx="577975" cy="501694"/>
            </a:xfrm>
            <a:custGeom>
              <a:avLst/>
              <a:gdLst/>
              <a:ahLst/>
              <a:cxnLst/>
              <a:rect l="0" t="0" r="r" b="b"/>
              <a:pathLst>
                <a:path w="1656" h="1433">
                  <a:moveTo>
                    <a:pt x="413" y="1433"/>
                  </a:moveTo>
                  <a:lnTo>
                    <a:pt x="0" y="718"/>
                  </a:lnTo>
                  <a:lnTo>
                    <a:pt x="413" y="0"/>
                  </a:lnTo>
                  <a:lnTo>
                    <a:pt x="1240" y="0"/>
                  </a:lnTo>
                  <a:lnTo>
                    <a:pt x="1656" y="718"/>
                  </a:lnTo>
                  <a:lnTo>
                    <a:pt x="1240" y="1433"/>
                  </a:lnTo>
                  <a:lnTo>
                    <a:pt x="413" y="1433"/>
                  </a:lnTo>
                </a:path>
              </a:pathLst>
            </a:custGeom>
            <a:solidFill>
              <a:srgbClr val="244368">
                <a:alpha val="100000"/>
              </a:srgbClr>
            </a:solidFill>
            <a:ln>
              <a:noFill/>
            </a:ln>
          </p:spPr>
        </p:sp>
        <p:sp>
          <p:nvSpPr>
            <p:cNvPr id="1049486" name="任意多边形 1049485"/>
            <p:cNvSpPr/>
            <p:nvPr/>
          </p:nvSpPr>
          <p:spPr bwMode="auto">
            <a:xfrm>
              <a:off x="10117213" y="1357431"/>
              <a:ext cx="281577" cy="282600"/>
            </a:xfrm>
            <a:custGeom>
              <a:avLst/>
              <a:gdLst/>
              <a:ahLst/>
              <a:cxnLst/>
              <a:rect l="0" t="0" r="r" b="b"/>
              <a:pathLst>
                <a:path w="806" h="809">
                  <a:moveTo>
                    <a:pt x="806" y="555"/>
                  </a:moveTo>
                  <a:lnTo>
                    <a:pt x="555" y="555"/>
                  </a:lnTo>
                  <a:lnTo>
                    <a:pt x="555" y="809"/>
                  </a:lnTo>
                  <a:lnTo>
                    <a:pt x="251" y="809"/>
                  </a:lnTo>
                  <a:lnTo>
                    <a:pt x="251" y="555"/>
                  </a:lnTo>
                  <a:lnTo>
                    <a:pt x="0" y="555"/>
                  </a:lnTo>
                  <a:lnTo>
                    <a:pt x="0" y="254"/>
                  </a:lnTo>
                  <a:lnTo>
                    <a:pt x="251" y="254"/>
                  </a:lnTo>
                  <a:lnTo>
                    <a:pt x="251" y="0"/>
                  </a:lnTo>
                  <a:lnTo>
                    <a:pt x="555" y="0"/>
                  </a:lnTo>
                  <a:lnTo>
                    <a:pt x="555" y="254"/>
                  </a:lnTo>
                  <a:lnTo>
                    <a:pt x="806" y="254"/>
                  </a:lnTo>
                  <a:lnTo>
                    <a:pt x="806" y="555"/>
                  </a:lnTo>
                </a:path>
              </a:pathLst>
            </a:custGeom>
            <a:solidFill>
              <a:srgbClr val="FFFBEF">
                <a:alpha val="100000"/>
              </a:srgbClr>
            </a:solidFill>
            <a:ln>
              <a:noFill/>
            </a:ln>
          </p:spPr>
        </p:sp>
        <p:sp>
          <p:nvSpPr>
            <p:cNvPr id="1049487" name="任意多边形 1049486"/>
            <p:cNvSpPr/>
            <p:nvPr/>
          </p:nvSpPr>
          <p:spPr bwMode="auto">
            <a:xfrm>
              <a:off x="10394556" y="1492381"/>
              <a:ext cx="588562" cy="511220"/>
            </a:xfrm>
            <a:custGeom>
              <a:avLst/>
              <a:gdLst/>
              <a:ahLst/>
              <a:cxnLst/>
              <a:rect l="0" t="0" r="r" b="b"/>
              <a:pathLst>
                <a:path w="1686" h="1463">
                  <a:moveTo>
                    <a:pt x="1259" y="1463"/>
                  </a:moveTo>
                  <a:lnTo>
                    <a:pt x="424" y="1463"/>
                  </a:lnTo>
                  <a:lnTo>
                    <a:pt x="0" y="731"/>
                  </a:lnTo>
                  <a:lnTo>
                    <a:pt x="424" y="0"/>
                  </a:lnTo>
                  <a:lnTo>
                    <a:pt x="1267" y="0"/>
                  </a:lnTo>
                  <a:lnTo>
                    <a:pt x="1686" y="723"/>
                  </a:lnTo>
                  <a:lnTo>
                    <a:pt x="1657" y="739"/>
                  </a:lnTo>
                  <a:lnTo>
                    <a:pt x="1249" y="32"/>
                  </a:lnTo>
                  <a:lnTo>
                    <a:pt x="443" y="32"/>
                  </a:lnTo>
                  <a:lnTo>
                    <a:pt x="37" y="731"/>
                  </a:lnTo>
                  <a:lnTo>
                    <a:pt x="443" y="1431"/>
                  </a:lnTo>
                  <a:lnTo>
                    <a:pt x="1259" y="1431"/>
                  </a:lnTo>
                  <a:lnTo>
                    <a:pt x="1259" y="1463"/>
                  </a:lnTo>
                </a:path>
              </a:pathLst>
            </a:custGeom>
            <a:solidFill>
              <a:srgbClr val="1CBDE0">
                <a:alpha val="100000"/>
              </a:srgbClr>
            </a:solidFill>
            <a:ln>
              <a:noFill/>
            </a:ln>
          </p:spPr>
        </p:sp>
        <p:sp>
          <p:nvSpPr>
            <p:cNvPr id="1049488" name="椭圆 1049487"/>
            <p:cNvSpPr/>
            <p:nvPr/>
          </p:nvSpPr>
          <p:spPr>
            <a:xfrm>
              <a:off x="10369151" y="1717825"/>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89" name="椭圆 1049488"/>
            <p:cNvSpPr/>
            <p:nvPr/>
          </p:nvSpPr>
          <p:spPr>
            <a:xfrm>
              <a:off x="10947127" y="1717825"/>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0" name="椭圆 1049489"/>
            <p:cNvSpPr/>
            <p:nvPr/>
          </p:nvSpPr>
          <p:spPr>
            <a:xfrm>
              <a:off x="10515233"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1" name="椭圆 1049490"/>
            <p:cNvSpPr/>
            <p:nvPr/>
          </p:nvSpPr>
          <p:spPr>
            <a:xfrm>
              <a:off x="10515233" y="1965497"/>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2" name="椭圆 1049491"/>
            <p:cNvSpPr/>
            <p:nvPr/>
          </p:nvSpPr>
          <p:spPr>
            <a:xfrm>
              <a:off x="10803163"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3" name="椭圆 1049492"/>
            <p:cNvSpPr/>
            <p:nvPr/>
          </p:nvSpPr>
          <p:spPr>
            <a:xfrm>
              <a:off x="10803163" y="1965497"/>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4" name="任意多边形 1049493"/>
            <p:cNvSpPr/>
            <p:nvPr/>
          </p:nvSpPr>
          <p:spPr bwMode="auto">
            <a:xfrm>
              <a:off x="10828568" y="744602"/>
              <a:ext cx="586444" cy="257198"/>
            </a:xfrm>
            <a:custGeom>
              <a:avLst/>
              <a:gdLst/>
              <a:ahLst/>
              <a:cxnLst/>
              <a:rect l="0" t="0" r="r" b="b"/>
              <a:pathLst>
                <a:path w="1681" h="739">
                  <a:moveTo>
                    <a:pt x="1652" y="739"/>
                  </a:moveTo>
                  <a:lnTo>
                    <a:pt x="1244" y="29"/>
                  </a:lnTo>
                  <a:lnTo>
                    <a:pt x="438" y="29"/>
                  </a:lnTo>
                  <a:lnTo>
                    <a:pt x="27" y="739"/>
                  </a:lnTo>
                  <a:lnTo>
                    <a:pt x="0" y="723"/>
                  </a:lnTo>
                  <a:lnTo>
                    <a:pt x="419" y="0"/>
                  </a:lnTo>
                  <a:lnTo>
                    <a:pt x="1262" y="0"/>
                  </a:lnTo>
                  <a:lnTo>
                    <a:pt x="1681" y="723"/>
                  </a:lnTo>
                  <a:lnTo>
                    <a:pt x="1652" y="739"/>
                  </a:lnTo>
                </a:path>
              </a:pathLst>
            </a:custGeom>
            <a:solidFill>
              <a:srgbClr val="1CBDE0">
                <a:alpha val="100000"/>
              </a:srgbClr>
            </a:solidFill>
            <a:ln>
              <a:noFill/>
            </a:ln>
          </p:spPr>
        </p:sp>
        <p:sp>
          <p:nvSpPr>
            <p:cNvPr id="1049495" name="椭圆 1049494"/>
            <p:cNvSpPr/>
            <p:nvPr/>
          </p:nvSpPr>
          <p:spPr>
            <a:xfrm>
              <a:off x="10803163" y="968460"/>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6" name="椭圆 1049495"/>
            <p:cNvSpPr/>
            <p:nvPr/>
          </p:nvSpPr>
          <p:spPr>
            <a:xfrm>
              <a:off x="11379022" y="968460"/>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7" name="椭圆 1049496"/>
            <p:cNvSpPr/>
            <p:nvPr/>
          </p:nvSpPr>
          <p:spPr>
            <a:xfrm>
              <a:off x="10947127" y="719200"/>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8" name="椭圆 1049497"/>
            <p:cNvSpPr/>
            <p:nvPr/>
          </p:nvSpPr>
          <p:spPr>
            <a:xfrm>
              <a:off x="10947127" y="1217719"/>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499" name="椭圆 1049498"/>
            <p:cNvSpPr/>
            <p:nvPr/>
          </p:nvSpPr>
          <p:spPr>
            <a:xfrm>
              <a:off x="11235057" y="719200"/>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0" name="椭圆 1049499"/>
            <p:cNvSpPr/>
            <p:nvPr/>
          </p:nvSpPr>
          <p:spPr>
            <a:xfrm>
              <a:off x="11235057" y="1217719"/>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1" name="任意多边形 1049500"/>
            <p:cNvSpPr/>
            <p:nvPr/>
          </p:nvSpPr>
          <p:spPr bwMode="auto">
            <a:xfrm>
              <a:off x="11260462" y="495343"/>
              <a:ext cx="154550" cy="255609"/>
            </a:xfrm>
            <a:custGeom>
              <a:avLst/>
              <a:gdLst/>
              <a:ahLst/>
              <a:cxnLst/>
              <a:rect l="0" t="0" r="r" b="b"/>
              <a:pathLst>
                <a:path w="440" h="731">
                  <a:moveTo>
                    <a:pt x="27" y="731"/>
                  </a:moveTo>
                  <a:lnTo>
                    <a:pt x="0" y="715"/>
                  </a:lnTo>
                  <a:lnTo>
                    <a:pt x="414" y="0"/>
                  </a:lnTo>
                  <a:lnTo>
                    <a:pt x="440" y="16"/>
                  </a:lnTo>
                  <a:lnTo>
                    <a:pt x="27" y="731"/>
                  </a:lnTo>
                </a:path>
              </a:pathLst>
            </a:custGeom>
            <a:solidFill>
              <a:srgbClr val="1CBDE0">
                <a:alpha val="100000"/>
              </a:srgbClr>
            </a:solidFill>
            <a:ln>
              <a:noFill/>
            </a:ln>
          </p:spPr>
        </p:sp>
        <p:sp>
          <p:nvSpPr>
            <p:cNvPr id="1049502" name="椭圆 1049501"/>
            <p:cNvSpPr/>
            <p:nvPr/>
          </p:nvSpPr>
          <p:spPr>
            <a:xfrm>
              <a:off x="11379022" y="46835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3" name="任意多边形 1049502"/>
            <p:cNvSpPr/>
            <p:nvPr/>
          </p:nvSpPr>
          <p:spPr bwMode="auto">
            <a:xfrm>
              <a:off x="9532885" y="1497143"/>
              <a:ext cx="152433" cy="255610"/>
            </a:xfrm>
            <a:custGeom>
              <a:avLst/>
              <a:gdLst/>
              <a:ahLst/>
              <a:cxnLst/>
              <a:rect l="0" t="0" r="r" b="b"/>
              <a:pathLst>
                <a:path w="440" h="732">
                  <a:moveTo>
                    <a:pt x="27" y="732"/>
                  </a:moveTo>
                  <a:lnTo>
                    <a:pt x="0" y="716"/>
                  </a:lnTo>
                  <a:lnTo>
                    <a:pt x="411" y="0"/>
                  </a:lnTo>
                  <a:lnTo>
                    <a:pt x="440" y="16"/>
                  </a:lnTo>
                  <a:lnTo>
                    <a:pt x="27" y="732"/>
                  </a:lnTo>
                </a:path>
              </a:pathLst>
            </a:custGeom>
            <a:solidFill>
              <a:srgbClr val="1CBDE0">
                <a:alpha val="100000"/>
              </a:srgbClr>
            </a:solidFill>
            <a:ln>
              <a:noFill/>
            </a:ln>
          </p:spPr>
        </p:sp>
        <p:sp>
          <p:nvSpPr>
            <p:cNvPr id="1049504" name="椭圆 1049503"/>
            <p:cNvSpPr/>
            <p:nvPr/>
          </p:nvSpPr>
          <p:spPr>
            <a:xfrm>
              <a:off x="9505362" y="1719412"/>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5" name="椭圆 1049504"/>
            <p:cNvSpPr/>
            <p:nvPr/>
          </p:nvSpPr>
          <p:spPr>
            <a:xfrm>
              <a:off x="9651445" y="1470154"/>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6" name="任意多边形 1049505"/>
            <p:cNvSpPr/>
            <p:nvPr/>
          </p:nvSpPr>
          <p:spPr bwMode="auto">
            <a:xfrm>
              <a:off x="11692357" y="1244709"/>
              <a:ext cx="154550" cy="255609"/>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507" name="椭圆 1049506"/>
            <p:cNvSpPr/>
            <p:nvPr/>
          </p:nvSpPr>
          <p:spPr>
            <a:xfrm>
              <a:off x="11666951"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8" name="椭圆 1049507"/>
            <p:cNvSpPr/>
            <p:nvPr/>
          </p:nvSpPr>
          <p:spPr>
            <a:xfrm>
              <a:off x="11810916" y="1217719"/>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09" name="任意多边形 1049508"/>
            <p:cNvSpPr/>
            <p:nvPr/>
          </p:nvSpPr>
          <p:spPr bwMode="auto">
            <a:xfrm>
              <a:off x="10396674" y="495343"/>
              <a:ext cx="154550" cy="255609"/>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510" name="椭圆 1049509"/>
            <p:cNvSpPr/>
            <p:nvPr/>
          </p:nvSpPr>
          <p:spPr>
            <a:xfrm>
              <a:off x="10369151" y="719200"/>
              <a:ext cx="63514"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1" name="椭圆 1049510"/>
            <p:cNvSpPr/>
            <p:nvPr/>
          </p:nvSpPr>
          <p:spPr>
            <a:xfrm>
              <a:off x="10515233" y="468353"/>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2" name="任意多边形 1049511"/>
            <p:cNvSpPr/>
            <p:nvPr/>
          </p:nvSpPr>
          <p:spPr bwMode="auto">
            <a:xfrm>
              <a:off x="10396674" y="244496"/>
              <a:ext cx="154550" cy="255609"/>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513" name="椭圆 1049512"/>
            <p:cNvSpPr/>
            <p:nvPr/>
          </p:nvSpPr>
          <p:spPr>
            <a:xfrm>
              <a:off x="10369151" y="217506"/>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4" name="任意多边形 1049513"/>
            <p:cNvSpPr/>
            <p:nvPr/>
          </p:nvSpPr>
          <p:spPr bwMode="auto">
            <a:xfrm>
              <a:off x="9532885" y="747777"/>
              <a:ext cx="152433" cy="255610"/>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515" name="椭圆 1049514"/>
            <p:cNvSpPr/>
            <p:nvPr/>
          </p:nvSpPr>
          <p:spPr>
            <a:xfrm>
              <a:off x="9651445" y="971635"/>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6" name="椭圆 1049515"/>
            <p:cNvSpPr/>
            <p:nvPr/>
          </p:nvSpPr>
          <p:spPr>
            <a:xfrm>
              <a:off x="9505362" y="720788"/>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7" name="任意多边形 1049516"/>
            <p:cNvSpPr/>
            <p:nvPr/>
          </p:nvSpPr>
          <p:spPr bwMode="auto">
            <a:xfrm>
              <a:off x="9962662" y="1244709"/>
              <a:ext cx="438246" cy="511220"/>
            </a:xfrm>
            <a:custGeom>
              <a:avLst/>
              <a:gdLst/>
              <a:ahLst/>
              <a:cxnLst/>
              <a:rect l="0" t="0" r="r" b="b"/>
              <a:pathLst>
                <a:path w="1256" h="1463">
                  <a:moveTo>
                    <a:pt x="1256" y="1463"/>
                  </a:moveTo>
                  <a:lnTo>
                    <a:pt x="421" y="1463"/>
                  </a:lnTo>
                  <a:lnTo>
                    <a:pt x="0" y="731"/>
                  </a:lnTo>
                  <a:lnTo>
                    <a:pt x="421" y="0"/>
                  </a:lnTo>
                  <a:lnTo>
                    <a:pt x="1256" y="0"/>
                  </a:lnTo>
                  <a:lnTo>
                    <a:pt x="1256" y="32"/>
                  </a:lnTo>
                  <a:lnTo>
                    <a:pt x="440" y="32"/>
                  </a:lnTo>
                  <a:lnTo>
                    <a:pt x="37" y="731"/>
                  </a:lnTo>
                  <a:lnTo>
                    <a:pt x="440" y="1431"/>
                  </a:lnTo>
                  <a:lnTo>
                    <a:pt x="1256" y="1431"/>
                  </a:lnTo>
                  <a:lnTo>
                    <a:pt x="1256" y="1463"/>
                  </a:lnTo>
                </a:path>
              </a:pathLst>
            </a:custGeom>
            <a:solidFill>
              <a:srgbClr val="1CBDE0">
                <a:alpha val="100000"/>
              </a:srgbClr>
            </a:solidFill>
            <a:ln>
              <a:noFill/>
            </a:ln>
          </p:spPr>
        </p:sp>
        <p:sp>
          <p:nvSpPr>
            <p:cNvPr id="1049518" name="椭圆 1049517"/>
            <p:cNvSpPr/>
            <p:nvPr/>
          </p:nvSpPr>
          <p:spPr>
            <a:xfrm>
              <a:off x="9937256" y="147015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19" name="椭圆 1049518"/>
            <p:cNvSpPr/>
            <p:nvPr/>
          </p:nvSpPr>
          <p:spPr>
            <a:xfrm>
              <a:off x="10083339" y="1219307"/>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0" name="椭圆 1049519"/>
            <p:cNvSpPr/>
            <p:nvPr/>
          </p:nvSpPr>
          <p:spPr>
            <a:xfrm>
              <a:off x="10083339" y="1717825"/>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1" name="椭圆 1049520"/>
            <p:cNvSpPr/>
            <p:nvPr/>
          </p:nvSpPr>
          <p:spPr>
            <a:xfrm>
              <a:off x="10369151" y="1219307"/>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2" name="任意多边形 1049521"/>
            <p:cNvSpPr/>
            <p:nvPr/>
          </p:nvSpPr>
          <p:spPr bwMode="auto">
            <a:xfrm>
              <a:off x="10394556" y="993862"/>
              <a:ext cx="588562" cy="508044"/>
            </a:xfrm>
            <a:custGeom>
              <a:avLst/>
              <a:gdLst/>
              <a:ahLst/>
              <a:cxnLst/>
              <a:rect l="0" t="0" r="r" b="b"/>
              <a:pathLst>
                <a:path w="1683" h="1455">
                  <a:moveTo>
                    <a:pt x="416" y="1455"/>
                  </a:moveTo>
                  <a:lnTo>
                    <a:pt x="0" y="731"/>
                  </a:lnTo>
                  <a:lnTo>
                    <a:pt x="421" y="0"/>
                  </a:lnTo>
                  <a:lnTo>
                    <a:pt x="1264" y="0"/>
                  </a:lnTo>
                  <a:lnTo>
                    <a:pt x="1683" y="723"/>
                  </a:lnTo>
                  <a:lnTo>
                    <a:pt x="1654" y="739"/>
                  </a:lnTo>
                  <a:lnTo>
                    <a:pt x="1246" y="32"/>
                  </a:lnTo>
                  <a:lnTo>
                    <a:pt x="440" y="32"/>
                  </a:lnTo>
                  <a:lnTo>
                    <a:pt x="34" y="731"/>
                  </a:lnTo>
                  <a:lnTo>
                    <a:pt x="442" y="1439"/>
                  </a:lnTo>
                  <a:lnTo>
                    <a:pt x="416" y="1455"/>
                  </a:lnTo>
                </a:path>
              </a:pathLst>
            </a:custGeom>
            <a:solidFill>
              <a:srgbClr val="1CBDE0">
                <a:alpha val="100000"/>
              </a:srgbClr>
            </a:solidFill>
            <a:ln>
              <a:noFill/>
            </a:ln>
          </p:spPr>
        </p:sp>
        <p:sp>
          <p:nvSpPr>
            <p:cNvPr id="1049523" name="椭圆 1049522"/>
            <p:cNvSpPr/>
            <p:nvPr/>
          </p:nvSpPr>
          <p:spPr>
            <a:xfrm>
              <a:off x="10515233" y="968460"/>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4" name="任意多边形 1049523"/>
            <p:cNvSpPr/>
            <p:nvPr/>
          </p:nvSpPr>
          <p:spPr bwMode="auto">
            <a:xfrm>
              <a:off x="9964780" y="743015"/>
              <a:ext cx="436129" cy="258785"/>
            </a:xfrm>
            <a:custGeom>
              <a:avLst/>
              <a:gdLst/>
              <a:ahLst/>
              <a:cxnLst/>
              <a:rect l="0" t="0" r="r" b="b"/>
              <a:pathLst>
                <a:path w="1251" h="739">
                  <a:moveTo>
                    <a:pt x="27" y="739"/>
                  </a:moveTo>
                  <a:lnTo>
                    <a:pt x="0" y="723"/>
                  </a:lnTo>
                  <a:lnTo>
                    <a:pt x="416" y="0"/>
                  </a:lnTo>
                  <a:lnTo>
                    <a:pt x="1251" y="0"/>
                  </a:lnTo>
                  <a:lnTo>
                    <a:pt x="1251" y="32"/>
                  </a:lnTo>
                  <a:lnTo>
                    <a:pt x="435" y="32"/>
                  </a:lnTo>
                  <a:lnTo>
                    <a:pt x="27" y="739"/>
                  </a:lnTo>
                </a:path>
              </a:pathLst>
            </a:custGeom>
            <a:solidFill>
              <a:srgbClr val="1CBDE0">
                <a:alpha val="100000"/>
              </a:srgbClr>
            </a:solidFill>
            <a:ln>
              <a:noFill/>
            </a:ln>
          </p:spPr>
        </p:sp>
        <p:sp>
          <p:nvSpPr>
            <p:cNvPr id="1049525" name="椭圆 1049524"/>
            <p:cNvSpPr/>
            <p:nvPr/>
          </p:nvSpPr>
          <p:spPr>
            <a:xfrm>
              <a:off x="10083339" y="719200"/>
              <a:ext cx="61396"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6" name="任意多边形 1049525"/>
            <p:cNvSpPr/>
            <p:nvPr/>
          </p:nvSpPr>
          <p:spPr bwMode="auto">
            <a:xfrm>
              <a:off x="11258345" y="1492381"/>
              <a:ext cx="588562" cy="511220"/>
            </a:xfrm>
            <a:custGeom>
              <a:avLst/>
              <a:gdLst/>
              <a:ahLst/>
              <a:cxnLst/>
              <a:rect l="0" t="0" r="r" b="b"/>
              <a:pathLst>
                <a:path w="1683" h="1463">
                  <a:moveTo>
                    <a:pt x="1257" y="1463"/>
                  </a:moveTo>
                  <a:lnTo>
                    <a:pt x="421" y="1463"/>
                  </a:lnTo>
                  <a:lnTo>
                    <a:pt x="0" y="731"/>
                  </a:lnTo>
                  <a:lnTo>
                    <a:pt x="421" y="0"/>
                  </a:lnTo>
                  <a:lnTo>
                    <a:pt x="1267" y="0"/>
                  </a:lnTo>
                  <a:lnTo>
                    <a:pt x="1683" y="723"/>
                  </a:lnTo>
                  <a:lnTo>
                    <a:pt x="1657" y="739"/>
                  </a:lnTo>
                  <a:lnTo>
                    <a:pt x="1249" y="32"/>
                  </a:lnTo>
                  <a:lnTo>
                    <a:pt x="440" y="32"/>
                  </a:lnTo>
                  <a:lnTo>
                    <a:pt x="37" y="731"/>
                  </a:lnTo>
                  <a:lnTo>
                    <a:pt x="440" y="1431"/>
                  </a:lnTo>
                  <a:lnTo>
                    <a:pt x="1257" y="1431"/>
                  </a:lnTo>
                  <a:lnTo>
                    <a:pt x="1257" y="1463"/>
                  </a:lnTo>
                </a:path>
              </a:pathLst>
            </a:custGeom>
            <a:solidFill>
              <a:srgbClr val="1CBDE0">
                <a:alpha val="100000"/>
              </a:srgbClr>
            </a:solidFill>
            <a:ln>
              <a:noFill/>
            </a:ln>
          </p:spPr>
        </p:sp>
        <p:sp>
          <p:nvSpPr>
            <p:cNvPr id="1049527" name="椭圆 1049526"/>
            <p:cNvSpPr/>
            <p:nvPr/>
          </p:nvSpPr>
          <p:spPr>
            <a:xfrm>
              <a:off x="11235057" y="1717825"/>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8" name="椭圆 1049527"/>
            <p:cNvSpPr/>
            <p:nvPr/>
          </p:nvSpPr>
          <p:spPr>
            <a:xfrm>
              <a:off x="11810916" y="1717825"/>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29" name="椭圆 1049528"/>
            <p:cNvSpPr/>
            <p:nvPr/>
          </p:nvSpPr>
          <p:spPr>
            <a:xfrm>
              <a:off x="11379022"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0" name="椭圆 1049529"/>
            <p:cNvSpPr/>
            <p:nvPr/>
          </p:nvSpPr>
          <p:spPr>
            <a:xfrm>
              <a:off x="11379022" y="1965497"/>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1" name="椭圆 1049530"/>
            <p:cNvSpPr/>
            <p:nvPr/>
          </p:nvSpPr>
          <p:spPr>
            <a:xfrm>
              <a:off x="11666951" y="1965497"/>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2" name="任意多边形 1049531"/>
            <p:cNvSpPr/>
            <p:nvPr/>
          </p:nvSpPr>
          <p:spPr bwMode="auto">
            <a:xfrm>
              <a:off x="9532885" y="995449"/>
              <a:ext cx="586444" cy="258786"/>
            </a:xfrm>
            <a:custGeom>
              <a:avLst/>
              <a:gdLst/>
              <a:ahLst/>
              <a:cxnLst/>
              <a:rect l="0" t="0" r="r" b="b"/>
              <a:pathLst>
                <a:path w="1678" h="740">
                  <a:moveTo>
                    <a:pt x="27" y="740"/>
                  </a:moveTo>
                  <a:lnTo>
                    <a:pt x="0" y="724"/>
                  </a:lnTo>
                  <a:lnTo>
                    <a:pt x="416" y="0"/>
                  </a:lnTo>
                  <a:lnTo>
                    <a:pt x="1262" y="0"/>
                  </a:lnTo>
                  <a:lnTo>
                    <a:pt x="1678" y="724"/>
                  </a:lnTo>
                  <a:lnTo>
                    <a:pt x="1651" y="740"/>
                  </a:lnTo>
                  <a:lnTo>
                    <a:pt x="1243" y="32"/>
                  </a:lnTo>
                  <a:lnTo>
                    <a:pt x="435" y="32"/>
                  </a:lnTo>
                  <a:lnTo>
                    <a:pt x="27" y="740"/>
                  </a:lnTo>
                </a:path>
              </a:pathLst>
            </a:custGeom>
            <a:solidFill>
              <a:srgbClr val="1CBDE0">
                <a:alpha val="100000"/>
              </a:srgbClr>
            </a:solidFill>
            <a:ln>
              <a:noFill/>
            </a:ln>
          </p:spPr>
        </p:sp>
        <p:sp>
          <p:nvSpPr>
            <p:cNvPr id="1049533" name="矩形 1049532"/>
            <p:cNvSpPr/>
            <p:nvPr/>
          </p:nvSpPr>
          <p:spPr>
            <a:xfrm>
              <a:off x="9681084" y="1495556"/>
              <a:ext cx="287930" cy="12701"/>
            </a:xfrm>
            <a:prstGeom prst="rect">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4" name="椭圆 1049533"/>
            <p:cNvSpPr/>
            <p:nvPr/>
          </p:nvSpPr>
          <p:spPr>
            <a:xfrm>
              <a:off x="9505362" y="1220894"/>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5" name="椭圆 1049534"/>
            <p:cNvSpPr/>
            <p:nvPr/>
          </p:nvSpPr>
          <p:spPr>
            <a:xfrm>
              <a:off x="9937256" y="971635"/>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6" name="任意多边形 1049535"/>
            <p:cNvSpPr/>
            <p:nvPr/>
          </p:nvSpPr>
          <p:spPr bwMode="auto">
            <a:xfrm>
              <a:off x="10828568" y="1241534"/>
              <a:ext cx="586444" cy="258785"/>
            </a:xfrm>
            <a:custGeom>
              <a:avLst/>
              <a:gdLst/>
              <a:ahLst/>
              <a:cxnLst/>
              <a:rect l="0" t="0" r="r" b="b"/>
              <a:pathLst>
                <a:path w="1681" h="739">
                  <a:moveTo>
                    <a:pt x="1652" y="739"/>
                  </a:moveTo>
                  <a:lnTo>
                    <a:pt x="1244" y="32"/>
                  </a:lnTo>
                  <a:lnTo>
                    <a:pt x="435" y="32"/>
                  </a:lnTo>
                  <a:lnTo>
                    <a:pt x="27" y="739"/>
                  </a:lnTo>
                  <a:lnTo>
                    <a:pt x="0" y="723"/>
                  </a:lnTo>
                  <a:lnTo>
                    <a:pt x="416" y="0"/>
                  </a:lnTo>
                  <a:lnTo>
                    <a:pt x="1262" y="0"/>
                  </a:lnTo>
                  <a:lnTo>
                    <a:pt x="1681" y="723"/>
                  </a:lnTo>
                  <a:lnTo>
                    <a:pt x="1652" y="739"/>
                  </a:lnTo>
                </a:path>
              </a:pathLst>
            </a:custGeom>
            <a:solidFill>
              <a:srgbClr val="1CBDE0">
                <a:alpha val="100000"/>
              </a:srgbClr>
            </a:solidFill>
            <a:ln>
              <a:noFill/>
            </a:ln>
          </p:spPr>
        </p:sp>
        <p:sp>
          <p:nvSpPr>
            <p:cNvPr id="1049537" name="任意多边形 1049536"/>
            <p:cNvSpPr/>
            <p:nvPr/>
          </p:nvSpPr>
          <p:spPr bwMode="auto">
            <a:xfrm>
              <a:off x="10826450" y="2241746"/>
              <a:ext cx="588562" cy="508044"/>
            </a:xfrm>
            <a:custGeom>
              <a:avLst/>
              <a:gdLst/>
              <a:ahLst/>
              <a:cxnLst/>
              <a:rect l="0" t="0" r="r" b="b"/>
              <a:pathLst>
                <a:path w="1683" h="1455">
                  <a:moveTo>
                    <a:pt x="419" y="1455"/>
                  </a:moveTo>
                  <a:lnTo>
                    <a:pt x="0" y="732"/>
                  </a:lnTo>
                  <a:lnTo>
                    <a:pt x="421" y="0"/>
                  </a:lnTo>
                  <a:lnTo>
                    <a:pt x="1267" y="0"/>
                  </a:lnTo>
                  <a:lnTo>
                    <a:pt x="1683" y="724"/>
                  </a:lnTo>
                  <a:lnTo>
                    <a:pt x="1657" y="740"/>
                  </a:lnTo>
                  <a:lnTo>
                    <a:pt x="1249" y="32"/>
                  </a:lnTo>
                  <a:lnTo>
                    <a:pt x="440" y="32"/>
                  </a:lnTo>
                  <a:lnTo>
                    <a:pt x="37" y="732"/>
                  </a:lnTo>
                  <a:lnTo>
                    <a:pt x="445" y="1439"/>
                  </a:lnTo>
                  <a:lnTo>
                    <a:pt x="419" y="1455"/>
                  </a:lnTo>
                </a:path>
              </a:pathLst>
            </a:custGeom>
            <a:solidFill>
              <a:srgbClr val="1CBDE0">
                <a:alpha val="100000"/>
              </a:srgbClr>
            </a:solidFill>
            <a:ln>
              <a:noFill/>
            </a:ln>
          </p:spPr>
        </p:sp>
        <p:sp>
          <p:nvSpPr>
            <p:cNvPr id="1049538" name="椭圆 1049537"/>
            <p:cNvSpPr/>
            <p:nvPr/>
          </p:nvSpPr>
          <p:spPr>
            <a:xfrm>
              <a:off x="10803163" y="2467191"/>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39" name="椭圆 1049538"/>
            <p:cNvSpPr/>
            <p:nvPr/>
          </p:nvSpPr>
          <p:spPr>
            <a:xfrm>
              <a:off x="11379022" y="2467191"/>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40" name="椭圆 1049539"/>
            <p:cNvSpPr/>
            <p:nvPr/>
          </p:nvSpPr>
          <p:spPr>
            <a:xfrm>
              <a:off x="10947127" y="2216344"/>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41" name="椭圆 1049540"/>
            <p:cNvSpPr/>
            <p:nvPr/>
          </p:nvSpPr>
          <p:spPr>
            <a:xfrm>
              <a:off x="10947127" y="2714863"/>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42" name="椭圆 1049541"/>
            <p:cNvSpPr/>
            <p:nvPr/>
          </p:nvSpPr>
          <p:spPr>
            <a:xfrm>
              <a:off x="11232939" y="221634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543" name="任意多边形 1049542"/>
            <p:cNvSpPr/>
            <p:nvPr/>
          </p:nvSpPr>
          <p:spPr bwMode="auto">
            <a:xfrm>
              <a:off x="11260462" y="1995662"/>
              <a:ext cx="154550" cy="255610"/>
            </a:xfrm>
            <a:custGeom>
              <a:avLst/>
              <a:gdLst/>
              <a:ahLst/>
              <a:cxnLst/>
              <a:rect l="0" t="0" r="r" b="b"/>
              <a:pathLst>
                <a:path w="443" h="734">
                  <a:moveTo>
                    <a:pt x="30" y="734"/>
                  </a:moveTo>
                  <a:lnTo>
                    <a:pt x="0" y="718"/>
                  </a:lnTo>
                  <a:lnTo>
                    <a:pt x="414" y="0"/>
                  </a:lnTo>
                  <a:lnTo>
                    <a:pt x="443" y="16"/>
                  </a:lnTo>
                  <a:lnTo>
                    <a:pt x="30" y="734"/>
                  </a:lnTo>
                </a:path>
              </a:pathLst>
            </a:custGeom>
            <a:solidFill>
              <a:srgbClr val="1CBDE0">
                <a:alpha val="100000"/>
              </a:srgbClr>
            </a:solidFill>
            <a:ln>
              <a:noFill/>
            </a:ln>
          </p:spPr>
        </p:sp>
        <p:sp>
          <p:nvSpPr>
            <p:cNvPr id="1049544" name="任意多边形 1049543"/>
            <p:cNvSpPr/>
            <p:nvPr/>
          </p:nvSpPr>
          <p:spPr bwMode="auto">
            <a:xfrm>
              <a:off x="10826450" y="1741639"/>
              <a:ext cx="440363" cy="509633"/>
            </a:xfrm>
            <a:custGeom>
              <a:avLst/>
              <a:gdLst/>
              <a:ahLst/>
              <a:cxnLst/>
              <a:rect l="0" t="0" r="r" b="b"/>
              <a:pathLst>
                <a:path w="1259" h="1458">
                  <a:moveTo>
                    <a:pt x="419" y="1458"/>
                  </a:moveTo>
                  <a:lnTo>
                    <a:pt x="0" y="732"/>
                  </a:lnTo>
                  <a:lnTo>
                    <a:pt x="421" y="0"/>
                  </a:lnTo>
                  <a:lnTo>
                    <a:pt x="1259" y="0"/>
                  </a:lnTo>
                  <a:lnTo>
                    <a:pt x="1259" y="32"/>
                  </a:lnTo>
                  <a:lnTo>
                    <a:pt x="440" y="32"/>
                  </a:lnTo>
                  <a:lnTo>
                    <a:pt x="37" y="732"/>
                  </a:lnTo>
                  <a:lnTo>
                    <a:pt x="445" y="1442"/>
                  </a:lnTo>
                  <a:lnTo>
                    <a:pt x="419" y="1458"/>
                  </a:lnTo>
                </a:path>
              </a:pathLst>
            </a:custGeom>
            <a:solidFill>
              <a:srgbClr val="1CBDE0">
                <a:alpha val="100000"/>
              </a:srgbClr>
            </a:solidFill>
            <a:ln>
              <a:noFill/>
            </a:ln>
          </p:spPr>
        </p:sp>
        <p:sp>
          <p:nvSpPr>
            <p:cNvPr id="1049545" name="任意多边形 1049544"/>
            <p:cNvSpPr/>
            <p:nvPr/>
          </p:nvSpPr>
          <p:spPr bwMode="auto">
            <a:xfrm>
              <a:off x="11237173" y="2014713"/>
              <a:ext cx="954826" cy="968460"/>
            </a:xfrm>
            <a:custGeom>
              <a:avLst/>
              <a:gdLst/>
              <a:ahLst/>
              <a:cxnLst/>
              <a:rect l="0" t="0" r="r" b="b"/>
              <a:pathLst>
                <a:path w="2735" h="2771">
                  <a:moveTo>
                    <a:pt x="2735" y="0"/>
                  </a:moveTo>
                  <a:lnTo>
                    <a:pt x="1598" y="0"/>
                  </a:lnTo>
                  <a:lnTo>
                    <a:pt x="0" y="2771"/>
                  </a:lnTo>
                  <a:lnTo>
                    <a:pt x="2735" y="2771"/>
                  </a:lnTo>
                  <a:lnTo>
                    <a:pt x="2735" y="0"/>
                  </a:lnTo>
                </a:path>
              </a:pathLst>
            </a:custGeom>
            <a:noFill/>
            <a:ln>
              <a:noFill/>
            </a:ln>
          </p:spPr>
        </p:sp>
      </p:grpSp>
      <p:sp>
        <p:nvSpPr>
          <p:cNvPr id="1049546" name="流程图: 终止 1049545"/>
          <p:cNvSpPr/>
          <p:nvPr/>
        </p:nvSpPr>
        <p:spPr>
          <a:xfrm>
            <a:off x="3822700" y="1509712"/>
            <a:ext cx="1498600" cy="534987"/>
          </a:xfrm>
          <a:prstGeom prst="flowChartTerminator">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283" name=""/>
        <p:cNvGrpSpPr/>
        <p:nvPr/>
      </p:nvGrpSpPr>
      <p:grpSpPr>
        <a:xfrm rot="0">
          <a:off x="0" y="0"/>
          <a:ext cx="0" cy="0"/>
          <a:chOff x="0" y="0"/>
          <a:chExt cx="0" cy="0"/>
        </a:xfrm>
      </p:grpSpPr>
      <p:sp>
        <p:nvSpPr>
          <p:cNvPr id="1049549" name="矩形 1049548"/>
          <p:cNvSpPr/>
          <p:nvPr/>
        </p:nvSpPr>
        <p:spPr>
          <a:xfrm>
            <a:off x="0" y="0"/>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sp>
        <p:nvSpPr>
          <p:cNvPr id="1049550" name="矩形 1049549"/>
          <p:cNvSpPr/>
          <p:nvPr/>
        </p:nvSpPr>
        <p:spPr>
          <a:xfrm>
            <a:off x="0" y="6323012"/>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nvGrpSpPr>
          <p:cNvPr id="284" name="组合 283"/>
          <p:cNvGrpSpPr/>
          <p:nvPr/>
        </p:nvGrpSpPr>
        <p:grpSpPr>
          <a:xfrm rot="0">
            <a:off x="749300" y="1112837"/>
            <a:ext cx="7645400" cy="4714875"/>
            <a:chOff x="828920" y="1112044"/>
            <a:chExt cx="10194196" cy="4715333"/>
          </a:xfrm>
        </p:grpSpPr>
        <p:grpSp>
          <p:nvGrpSpPr>
            <p:cNvPr id="285" name="组合 284"/>
            <p:cNvGrpSpPr/>
            <p:nvPr/>
          </p:nvGrpSpPr>
          <p:grpSpPr>
            <a:xfrm rot="0">
              <a:off x="805213" y="1096484"/>
              <a:ext cx="10241611" cy="4749245"/>
              <a:chOff x="731520" y="1097280"/>
              <a:chExt cx="7680960" cy="4748784"/>
            </a:xfrm>
          </p:grpSpPr>
          <p:pic>
            <p:nvPicPr>
              <p:cNvPr id="2097216" name="图片 2097215"/>
              <p:cNvPicPr/>
              <p:nvPr/>
            </p:nvPicPr>
            <p:blipFill>
              <a:blip r:embed="rId2"/>
              <a:srcRect/>
              <a:stretch>
                <a:fillRect/>
              </a:stretch>
            </p:blipFill>
            <p:spPr>
              <a:xfrm>
                <a:off x="731520" y="1097280"/>
                <a:ext cx="7680960" cy="4748784"/>
              </a:xfrm>
              <a:prstGeom prst="rect">
                <a:avLst/>
              </a:prstGeom>
              <a:noFill/>
              <a:ln>
                <a:noFill/>
              </a:ln>
            </p:spPr>
          </p:pic>
          <p:sp>
            <p:nvSpPr>
              <p:cNvPr id="1049551" name="文本框 1049550"/>
              <p:cNvSpPr txBox="1"/>
              <p:nvPr/>
            </p:nvSpPr>
            <p:spPr>
              <a:xfrm>
                <a:off x="749300" y="1112838"/>
                <a:ext cx="7645400" cy="471487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286" name="组合 285"/>
            <p:cNvGrpSpPr/>
            <p:nvPr/>
          </p:nvGrpSpPr>
          <p:grpSpPr>
            <a:xfrm rot="0">
              <a:off x="878367" y="1297672"/>
              <a:ext cx="10030276" cy="4420029"/>
              <a:chOff x="786384" y="1298448"/>
              <a:chExt cx="7522464" cy="4419600"/>
            </a:xfrm>
          </p:grpSpPr>
          <p:pic>
            <p:nvPicPr>
              <p:cNvPr id="2097217" name="图片 2097216"/>
              <p:cNvPicPr/>
              <p:nvPr/>
            </p:nvPicPr>
            <p:blipFill>
              <a:blip r:embed="rId3"/>
              <a:srcRect/>
              <a:stretch>
                <a:fillRect/>
              </a:stretch>
            </p:blipFill>
            <p:spPr>
              <a:xfrm>
                <a:off x="786384" y="1298448"/>
                <a:ext cx="7522464" cy="4419600"/>
              </a:xfrm>
              <a:prstGeom prst="rect">
                <a:avLst/>
              </a:prstGeom>
              <a:noFill/>
              <a:ln>
                <a:noFill/>
              </a:ln>
            </p:spPr>
          </p:pic>
          <p:sp>
            <p:nvSpPr>
              <p:cNvPr id="1049552" name="文本框 1049551"/>
              <p:cNvSpPr txBox="1"/>
              <p:nvPr/>
            </p:nvSpPr>
            <p:spPr>
              <a:xfrm>
                <a:off x="878104" y="1336359"/>
                <a:ext cx="7396970" cy="428742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grpSp>
        <p:nvGrpSpPr>
          <p:cNvPr id="287" name="组合 286"/>
          <p:cNvGrpSpPr/>
          <p:nvPr/>
        </p:nvGrpSpPr>
        <p:grpSpPr>
          <a:xfrm rot="0">
            <a:off x="184150" y="687387"/>
            <a:ext cx="2595562" cy="1382712"/>
            <a:chOff x="1387563" y="938385"/>
            <a:chExt cx="3460673" cy="1382795"/>
          </a:xfrm>
        </p:grpSpPr>
        <p:sp>
          <p:nvSpPr>
            <p:cNvPr id="1049553" name="等腰三角形 1049552"/>
            <p:cNvSpPr/>
            <p:nvPr/>
          </p:nvSpPr>
          <p:spPr>
            <a:xfrm>
              <a:off x="3874591" y="1179699"/>
              <a:ext cx="973645" cy="581060"/>
            </a:xfrm>
            <a:prstGeom prst="triangle">
              <a:avLst/>
            </a:prstGeom>
            <a:solidFill>
              <a:srgbClr val="127FB8"/>
            </a:solidFill>
            <a:ln>
              <a:noFill/>
            </a:ln>
            <a:effectLst>
              <a:outerShdw dist="38100" dir="8100000" algn="tr">
                <a:srgbClr val="000000">
                  <a:alpha val="39999"/>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sp>
          <p:nvSpPr>
            <p:cNvPr id="1049554" name="任意多边形 1049553"/>
            <p:cNvSpPr/>
            <p:nvPr/>
          </p:nvSpPr>
          <p:spPr>
            <a:xfrm>
              <a:off x="2086047" y="1179699"/>
              <a:ext cx="2275366" cy="835075"/>
            </a:xfrm>
            <a:custGeom>
              <a:avLst/>
              <a:gdLst/>
              <a:ahLst/>
              <a:cxnLst/>
              <a:rect l="0" t="0" r="r" b="b"/>
              <a:pathLst>
                <a:path w="1647678" h="640080">
                  <a:moveTo>
                    <a:pt x="443132" y="0"/>
                  </a:moveTo>
                  <a:lnTo>
                    <a:pt x="1647678" y="0"/>
                  </a:lnTo>
                  <a:lnTo>
                    <a:pt x="1204546" y="640080"/>
                  </a:lnTo>
                  <a:lnTo>
                    <a:pt x="0" y="640080"/>
                  </a:lnTo>
                  <a:lnTo>
                    <a:pt x="443132" y="0"/>
                  </a:lnTo>
                </a:path>
              </a:pathLst>
            </a:custGeom>
            <a:solidFill>
              <a:srgbClr val="127FB8">
                <a:alpha val="100000"/>
              </a:srgbClr>
            </a:solidFill>
            <a:ln>
              <a:noFill/>
            </a:ln>
            <a:effectLst>
              <a:outerShdw dist="38100" dir="8100000" algn="tr">
                <a:srgbClr val="000000">
                  <a:alpha val="39999"/>
                </a:srgbClr>
              </a:outerShdw>
            </a:effectLst>
          </p:spPr>
        </p:sp>
        <p:pic>
          <p:nvPicPr>
            <p:cNvPr id="2097218" name="图片 2097217"/>
            <p:cNvPicPr/>
            <p:nvPr/>
          </p:nvPicPr>
          <p:blipFill>
            <a:blip r:embed="rId4"/>
            <a:srcRect/>
            <a:stretch>
              <a:fillRect/>
            </a:stretch>
          </p:blipFill>
          <p:spPr>
            <a:xfrm>
              <a:off x="2426230" y="1323916"/>
              <a:ext cx="1747481" cy="493806"/>
            </a:xfrm>
            <a:prstGeom prst="rect">
              <a:avLst/>
            </a:prstGeom>
            <a:noFill/>
            <a:ln>
              <a:noFill/>
            </a:ln>
          </p:spPr>
        </p:pic>
        <p:grpSp>
          <p:nvGrpSpPr>
            <p:cNvPr id="288" name="组合 287"/>
            <p:cNvGrpSpPr/>
            <p:nvPr/>
          </p:nvGrpSpPr>
          <p:grpSpPr>
            <a:xfrm rot="0">
              <a:off x="1524043" y="1573867"/>
              <a:ext cx="1658075" cy="1353393"/>
              <a:chOff x="286512" y="1322832"/>
              <a:chExt cx="1243584" cy="1353312"/>
            </a:xfrm>
          </p:grpSpPr>
          <p:pic>
            <p:nvPicPr>
              <p:cNvPr id="2097219" name="图片 2097218"/>
              <p:cNvPicPr/>
              <p:nvPr/>
            </p:nvPicPr>
            <p:blipFill>
              <a:blip r:embed="rId5"/>
              <a:srcRect/>
              <a:stretch>
                <a:fillRect/>
              </a:stretch>
            </p:blipFill>
            <p:spPr>
              <a:xfrm>
                <a:off x="286512" y="1322832"/>
                <a:ext cx="1243584" cy="1353312"/>
              </a:xfrm>
              <a:prstGeom prst="rect">
                <a:avLst/>
              </a:prstGeom>
              <a:noFill/>
              <a:ln>
                <a:noFill/>
              </a:ln>
            </p:spPr>
          </p:pic>
          <p:sp>
            <p:nvSpPr>
              <p:cNvPr id="1049555" name="文本框 1049554"/>
              <p:cNvSpPr txBox="1"/>
              <p:nvPr/>
            </p:nvSpPr>
            <p:spPr>
              <a:xfrm>
                <a:off x="931140" y="1708821"/>
                <a:ext cx="224489" cy="299293"/>
              </a:xfrm>
              <a:prstGeom prst="rect">
                <a:avLst/>
              </a:prstGeom>
              <a:noFill/>
              <a:ln>
                <a:noFill/>
              </a:ln>
            </p:spPr>
            <p:txBody>
              <a:bodyPr vert="horz" lIns="68580" tIns="34290" rIns="68580" bIns="3429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zh-CN" altLang="en-US" sz="1000" b="0">
                  <a:solidFill>
                    <a:srgbClr val="000000"/>
                  </a:solidFill>
                  <a:latin typeface="Calibri" panose="020F0502020204030204" pitchFamily="34" charset="0"/>
                </a:endParaRPr>
              </a:p>
            </p:txBody>
          </p:sp>
        </p:grpSp>
        <p:grpSp>
          <p:nvGrpSpPr>
            <p:cNvPr id="289" name="组合 288"/>
            <p:cNvGrpSpPr/>
            <p:nvPr/>
          </p:nvGrpSpPr>
          <p:grpSpPr>
            <a:xfrm rot="0">
              <a:off x="589344" y="1147122"/>
              <a:ext cx="1666203" cy="1353393"/>
              <a:chOff x="-414528" y="896112"/>
              <a:chExt cx="1249680" cy="1353312"/>
            </a:xfrm>
          </p:grpSpPr>
          <p:pic>
            <p:nvPicPr>
              <p:cNvPr id="2097220" name="图片 2097219"/>
              <p:cNvPicPr/>
              <p:nvPr/>
            </p:nvPicPr>
            <p:blipFill>
              <a:blip r:embed="rId6"/>
              <a:srcRect/>
              <a:stretch>
                <a:fillRect/>
              </a:stretch>
            </p:blipFill>
            <p:spPr>
              <a:xfrm>
                <a:off x="-414528" y="896112"/>
                <a:ext cx="1249680" cy="1353312"/>
              </a:xfrm>
              <a:prstGeom prst="rect">
                <a:avLst/>
              </a:prstGeom>
              <a:noFill/>
              <a:ln>
                <a:noFill/>
              </a:ln>
            </p:spPr>
          </p:pic>
          <p:sp>
            <p:nvSpPr>
              <p:cNvPr id="1049556" name="文本框 1049555"/>
              <p:cNvSpPr txBox="1"/>
              <p:nvPr/>
            </p:nvSpPr>
            <p:spPr>
              <a:xfrm>
                <a:off x="230946" y="1283202"/>
                <a:ext cx="225951" cy="301244"/>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290" name="组合 289"/>
            <p:cNvGrpSpPr/>
            <p:nvPr/>
          </p:nvGrpSpPr>
          <p:grpSpPr>
            <a:xfrm rot="0">
              <a:off x="1288336" y="1220278"/>
              <a:ext cx="1495518" cy="1182695"/>
              <a:chOff x="109728" y="969264"/>
              <a:chExt cx="1121664" cy="1182624"/>
            </a:xfrm>
          </p:grpSpPr>
          <p:pic>
            <p:nvPicPr>
              <p:cNvPr id="2097221" name="图片 2097220"/>
              <p:cNvPicPr/>
              <p:nvPr/>
            </p:nvPicPr>
            <p:blipFill>
              <a:blip r:embed="rId7"/>
              <a:srcRect/>
              <a:stretch>
                <a:fillRect/>
              </a:stretch>
            </p:blipFill>
            <p:spPr>
              <a:xfrm>
                <a:off x="109728" y="969264"/>
                <a:ext cx="1121664" cy="1182624"/>
              </a:xfrm>
              <a:prstGeom prst="rect">
                <a:avLst/>
              </a:prstGeom>
              <a:noFill/>
              <a:ln>
                <a:noFill/>
              </a:ln>
            </p:spPr>
          </p:pic>
          <p:sp>
            <p:nvSpPr>
              <p:cNvPr id="1049557" name="文本框 1049556"/>
              <p:cNvSpPr txBox="1"/>
              <p:nvPr/>
            </p:nvSpPr>
            <p:spPr>
              <a:xfrm>
                <a:off x="736512" y="1329566"/>
                <a:ext cx="136288" cy="181702"/>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291" name="组合 290"/>
            <p:cNvGrpSpPr/>
            <p:nvPr/>
          </p:nvGrpSpPr>
          <p:grpSpPr>
            <a:xfrm rot="0">
              <a:off x="3092711" y="616738"/>
              <a:ext cx="1706842" cy="1396068"/>
              <a:chOff x="1463040" y="365760"/>
              <a:chExt cx="1280160" cy="1395984"/>
            </a:xfrm>
          </p:grpSpPr>
          <p:pic>
            <p:nvPicPr>
              <p:cNvPr id="2097222" name="图片 2097221"/>
              <p:cNvPicPr/>
              <p:nvPr/>
            </p:nvPicPr>
            <p:blipFill>
              <a:blip r:embed="rId8"/>
              <a:srcRect/>
              <a:stretch>
                <a:fillRect/>
              </a:stretch>
            </p:blipFill>
            <p:spPr>
              <a:xfrm>
                <a:off x="1463040" y="365760"/>
                <a:ext cx="1280160" cy="1395984"/>
              </a:xfrm>
              <a:prstGeom prst="rect">
                <a:avLst/>
              </a:prstGeom>
              <a:noFill/>
              <a:ln>
                <a:noFill/>
              </a:ln>
            </p:spPr>
          </p:pic>
          <p:sp>
            <p:nvSpPr>
              <p:cNvPr id="1049558" name="文本框 1049557"/>
              <p:cNvSpPr txBox="1"/>
              <p:nvPr/>
            </p:nvSpPr>
            <p:spPr>
              <a:xfrm>
                <a:off x="2111411" y="756677"/>
                <a:ext cx="250940" cy="33456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grpSp>
        <p:nvGrpSpPr>
          <p:cNvPr id="292" name="组合 291"/>
          <p:cNvGrpSpPr/>
          <p:nvPr/>
        </p:nvGrpSpPr>
        <p:grpSpPr>
          <a:xfrm rot="0">
            <a:off x="6572250" y="5334000"/>
            <a:ext cx="1243012" cy="1352550"/>
            <a:chOff x="4140" y="3360"/>
            <a:chExt cx="783" cy="852"/>
          </a:xfrm>
        </p:grpSpPr>
        <p:pic>
          <p:nvPicPr>
            <p:cNvPr id="2097223" name="图片 2097222"/>
            <p:cNvPicPr/>
            <p:nvPr/>
          </p:nvPicPr>
          <p:blipFill>
            <a:blip r:embed="rId5"/>
            <a:srcRect/>
            <a:stretch>
              <a:fillRect/>
            </a:stretch>
          </p:blipFill>
          <p:spPr>
            <a:xfrm>
              <a:off x="4140" y="3360"/>
              <a:ext cx="783" cy="852"/>
            </a:xfrm>
            <a:prstGeom prst="rect">
              <a:avLst/>
            </a:prstGeom>
            <a:noFill/>
            <a:ln>
              <a:noFill/>
            </a:ln>
          </p:spPr>
        </p:pic>
        <p:sp>
          <p:nvSpPr>
            <p:cNvPr id="1049559" name="文本框 1049558"/>
            <p:cNvSpPr txBox="1"/>
            <p:nvPr/>
          </p:nvSpPr>
          <p:spPr>
            <a:xfrm>
              <a:off x="4546" y="3603"/>
              <a:ext cx="141" cy="189"/>
            </a:xfrm>
            <a:prstGeom prst="rect">
              <a:avLst/>
            </a:prstGeom>
            <a:noFill/>
            <a:ln>
              <a:noFill/>
            </a:ln>
          </p:spPr>
          <p:txBody>
            <a:bodyPr vert="horz" lIns="51435" tIns="25718" rIns="51435" bIns="25718"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zh-CN" altLang="en-US" sz="1000" b="0">
                <a:solidFill>
                  <a:srgbClr val="000000"/>
                </a:solidFill>
                <a:latin typeface="Calibri" panose="020F0502020204030204" pitchFamily="34" charset="0"/>
              </a:endParaRPr>
            </a:p>
          </p:txBody>
        </p:sp>
      </p:grpSp>
      <p:grpSp>
        <p:nvGrpSpPr>
          <p:cNvPr id="293" name="组合 292"/>
          <p:cNvGrpSpPr/>
          <p:nvPr/>
        </p:nvGrpSpPr>
        <p:grpSpPr>
          <a:xfrm rot="0">
            <a:off x="8101012" y="4602162"/>
            <a:ext cx="1103312" cy="1165225"/>
            <a:chOff x="5103" y="2899"/>
            <a:chExt cx="695" cy="734"/>
          </a:xfrm>
        </p:grpSpPr>
        <p:pic>
          <p:nvPicPr>
            <p:cNvPr id="2097224" name="图片 2097223"/>
            <p:cNvPicPr/>
            <p:nvPr/>
          </p:nvPicPr>
          <p:blipFill>
            <a:blip r:embed="rId9"/>
            <a:srcRect/>
            <a:stretch>
              <a:fillRect/>
            </a:stretch>
          </p:blipFill>
          <p:spPr>
            <a:xfrm>
              <a:off x="5103" y="2899"/>
              <a:ext cx="695" cy="734"/>
            </a:xfrm>
            <a:prstGeom prst="rect">
              <a:avLst/>
            </a:prstGeom>
            <a:noFill/>
            <a:ln>
              <a:noFill/>
            </a:ln>
          </p:spPr>
        </p:pic>
        <p:sp>
          <p:nvSpPr>
            <p:cNvPr id="1049560" name="文本框 1049559"/>
            <p:cNvSpPr txBox="1"/>
            <p:nvPr/>
          </p:nvSpPr>
          <p:spPr>
            <a:xfrm>
              <a:off x="5495" y="3126"/>
              <a:ext cx="80" cy="106"/>
            </a:xfrm>
            <a:prstGeom prst="rect">
              <a:avLst/>
            </a:prstGeom>
            <a:noFill/>
            <a:ln>
              <a:noFill/>
            </a:ln>
          </p:spPr>
          <p:txBody>
            <a:bodyPr vert="horz" lIns="51435" tIns="25718" rIns="51435" bIns="25718"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zh-CN" altLang="en-US" sz="1000" b="0">
                <a:solidFill>
                  <a:srgbClr val="000000"/>
                </a:solidFill>
                <a:latin typeface="Calibri" panose="020F0502020204030204" pitchFamily="34" charset="0"/>
              </a:endParaRPr>
            </a:p>
          </p:txBody>
        </p:sp>
      </p:grpSp>
      <p:grpSp>
        <p:nvGrpSpPr>
          <p:cNvPr id="294" name="组合 293"/>
          <p:cNvGrpSpPr/>
          <p:nvPr/>
        </p:nvGrpSpPr>
        <p:grpSpPr>
          <a:xfrm rot="0">
            <a:off x="7991475" y="3736975"/>
            <a:ext cx="1323975" cy="1450975"/>
            <a:chOff x="5034" y="2354"/>
            <a:chExt cx="834" cy="914"/>
          </a:xfrm>
        </p:grpSpPr>
        <p:pic>
          <p:nvPicPr>
            <p:cNvPr id="2097225" name="图片 2097224"/>
            <p:cNvPicPr/>
            <p:nvPr/>
          </p:nvPicPr>
          <p:blipFill>
            <a:blip r:embed="rId10"/>
            <a:srcRect/>
            <a:stretch>
              <a:fillRect/>
            </a:stretch>
          </p:blipFill>
          <p:spPr>
            <a:xfrm>
              <a:off x="5034" y="2354"/>
              <a:ext cx="834" cy="914"/>
            </a:xfrm>
            <a:prstGeom prst="rect">
              <a:avLst/>
            </a:prstGeom>
            <a:noFill/>
            <a:ln>
              <a:noFill/>
            </a:ln>
          </p:spPr>
        </p:pic>
        <p:sp>
          <p:nvSpPr>
            <p:cNvPr id="1049561" name="文本框 1049560"/>
            <p:cNvSpPr txBox="1"/>
            <p:nvPr/>
          </p:nvSpPr>
          <p:spPr>
            <a:xfrm>
              <a:off x="5448" y="2606"/>
              <a:ext cx="175" cy="233"/>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1000">
                <a:solidFill>
                  <a:srgbClr val="FFFFFF"/>
                </a:solidFill>
                <a:latin typeface="Calibri" panose="020F0502020204030204" pitchFamily="34" charset="0"/>
              </a:endParaRPr>
            </a:p>
          </p:txBody>
        </p:sp>
      </p:grpSp>
      <p:grpSp>
        <p:nvGrpSpPr>
          <p:cNvPr id="295" name="组合 294"/>
          <p:cNvGrpSpPr/>
          <p:nvPr/>
        </p:nvGrpSpPr>
        <p:grpSpPr>
          <a:xfrm rot="0">
            <a:off x="7229475" y="5022850"/>
            <a:ext cx="1285875" cy="1408112"/>
            <a:chOff x="4554" y="3164"/>
            <a:chExt cx="810" cy="887"/>
          </a:xfrm>
        </p:grpSpPr>
        <p:pic>
          <p:nvPicPr>
            <p:cNvPr id="2097226" name="图片 2097225"/>
            <p:cNvPicPr/>
            <p:nvPr/>
          </p:nvPicPr>
          <p:blipFill>
            <a:blip r:embed="rId11"/>
            <a:srcRect/>
            <a:stretch>
              <a:fillRect/>
            </a:stretch>
          </p:blipFill>
          <p:spPr>
            <a:xfrm>
              <a:off x="4554" y="3164"/>
              <a:ext cx="810" cy="887"/>
            </a:xfrm>
            <a:prstGeom prst="rect">
              <a:avLst/>
            </a:prstGeom>
            <a:noFill/>
            <a:ln>
              <a:noFill/>
            </a:ln>
          </p:spPr>
        </p:pic>
        <p:sp>
          <p:nvSpPr>
            <p:cNvPr id="1049562" name="文本框 1049561"/>
            <p:cNvSpPr txBox="1"/>
            <p:nvPr/>
          </p:nvSpPr>
          <p:spPr>
            <a:xfrm>
              <a:off x="4962" y="3413"/>
              <a:ext cx="160" cy="214"/>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1000">
                <a:solidFill>
                  <a:srgbClr val="FFFFFF"/>
                </a:solidFill>
                <a:latin typeface="Calibri" panose="020F0502020204030204" pitchFamily="34" charset="0"/>
              </a:endParaRPr>
            </a:p>
          </p:txBody>
        </p:sp>
      </p:grpSp>
      <p:grpSp>
        <p:nvGrpSpPr>
          <p:cNvPr id="296" name="组合 295"/>
          <p:cNvGrpSpPr/>
          <p:nvPr/>
        </p:nvGrpSpPr>
        <p:grpSpPr>
          <a:xfrm rot="0">
            <a:off x="5870575" y="4906962"/>
            <a:ext cx="1249362" cy="1354137"/>
            <a:chOff x="3698" y="3091"/>
            <a:chExt cx="787" cy="853"/>
          </a:xfrm>
        </p:grpSpPr>
        <p:pic>
          <p:nvPicPr>
            <p:cNvPr id="2097227" name="图片 2097226"/>
            <p:cNvPicPr/>
            <p:nvPr/>
          </p:nvPicPr>
          <p:blipFill>
            <a:blip r:embed="rId6"/>
            <a:srcRect/>
            <a:stretch>
              <a:fillRect/>
            </a:stretch>
          </p:blipFill>
          <p:spPr>
            <a:xfrm>
              <a:off x="3698" y="3091"/>
              <a:ext cx="787" cy="853"/>
            </a:xfrm>
            <a:prstGeom prst="rect">
              <a:avLst/>
            </a:prstGeom>
            <a:noFill/>
            <a:ln>
              <a:noFill/>
            </a:ln>
          </p:spPr>
        </p:pic>
        <p:sp>
          <p:nvSpPr>
            <p:cNvPr id="1049563" name="文本框 1049562"/>
            <p:cNvSpPr txBox="1"/>
            <p:nvPr/>
          </p:nvSpPr>
          <p:spPr>
            <a:xfrm>
              <a:off x="4105" y="3335"/>
              <a:ext cx="142" cy="19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1000">
                <a:solidFill>
                  <a:srgbClr val="FFFFFF"/>
                </a:solidFill>
                <a:latin typeface="Calibri" panose="020F0502020204030204" pitchFamily="34" charset="0"/>
              </a:endParaRPr>
            </a:p>
          </p:txBody>
        </p:sp>
      </p:grpSp>
      <p:grpSp>
        <p:nvGrpSpPr>
          <p:cNvPr id="297" name="组合 296"/>
          <p:cNvGrpSpPr/>
          <p:nvPr/>
        </p:nvGrpSpPr>
        <p:grpSpPr>
          <a:xfrm rot="0">
            <a:off x="7650162" y="5284787"/>
            <a:ext cx="1116012" cy="1182687"/>
            <a:chOff x="4819" y="3329"/>
            <a:chExt cx="703" cy="745"/>
          </a:xfrm>
        </p:grpSpPr>
        <p:pic>
          <p:nvPicPr>
            <p:cNvPr id="2097228" name="图片 2097227"/>
            <p:cNvPicPr/>
            <p:nvPr/>
          </p:nvPicPr>
          <p:blipFill>
            <a:blip r:embed="rId12"/>
            <a:srcRect/>
            <a:stretch>
              <a:fillRect/>
            </a:stretch>
          </p:blipFill>
          <p:spPr>
            <a:xfrm>
              <a:off x="4819" y="3329"/>
              <a:ext cx="703" cy="745"/>
            </a:xfrm>
            <a:prstGeom prst="rect">
              <a:avLst/>
            </a:prstGeom>
            <a:noFill/>
            <a:ln>
              <a:noFill/>
            </a:ln>
          </p:spPr>
        </p:pic>
        <p:sp>
          <p:nvSpPr>
            <p:cNvPr id="1049564" name="文本框 1049563"/>
            <p:cNvSpPr txBox="1"/>
            <p:nvPr/>
          </p:nvSpPr>
          <p:spPr>
            <a:xfrm>
              <a:off x="5213" y="3557"/>
              <a:ext cx="85" cy="114"/>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298" name="组合 297"/>
          <p:cNvGrpSpPr/>
          <p:nvPr/>
        </p:nvGrpSpPr>
        <p:grpSpPr>
          <a:xfrm rot="0">
            <a:off x="6394450" y="4979987"/>
            <a:ext cx="1122362" cy="1182687"/>
            <a:chOff x="4028" y="3137"/>
            <a:chExt cx="707" cy="745"/>
          </a:xfrm>
        </p:grpSpPr>
        <p:pic>
          <p:nvPicPr>
            <p:cNvPr id="2097229" name="图片 2097228"/>
            <p:cNvPicPr/>
            <p:nvPr/>
          </p:nvPicPr>
          <p:blipFill>
            <a:blip r:embed="rId7"/>
            <a:srcRect/>
            <a:stretch>
              <a:fillRect/>
            </a:stretch>
          </p:blipFill>
          <p:spPr>
            <a:xfrm>
              <a:off x="4028" y="3137"/>
              <a:ext cx="707" cy="745"/>
            </a:xfrm>
            <a:prstGeom prst="rect">
              <a:avLst/>
            </a:prstGeom>
            <a:noFill/>
            <a:ln>
              <a:noFill/>
            </a:ln>
          </p:spPr>
        </p:pic>
        <p:sp>
          <p:nvSpPr>
            <p:cNvPr id="1049565" name="文本框 1049564"/>
            <p:cNvSpPr txBox="1"/>
            <p:nvPr/>
          </p:nvSpPr>
          <p:spPr>
            <a:xfrm>
              <a:off x="4423" y="3365"/>
              <a:ext cx="86" cy="114"/>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299" name="组合 298"/>
          <p:cNvGrpSpPr/>
          <p:nvPr/>
        </p:nvGrpSpPr>
        <p:grpSpPr>
          <a:xfrm rot="0">
            <a:off x="7375525" y="3883025"/>
            <a:ext cx="1287462" cy="1401762"/>
            <a:chOff x="4646" y="2446"/>
            <a:chExt cx="811" cy="883"/>
          </a:xfrm>
        </p:grpSpPr>
        <p:pic>
          <p:nvPicPr>
            <p:cNvPr id="2097230" name="图片 2097229"/>
            <p:cNvPicPr/>
            <p:nvPr/>
          </p:nvPicPr>
          <p:blipFill>
            <a:blip r:embed="rId13"/>
            <a:srcRect/>
            <a:stretch>
              <a:fillRect/>
            </a:stretch>
          </p:blipFill>
          <p:spPr>
            <a:xfrm>
              <a:off x="4646" y="2446"/>
              <a:ext cx="811" cy="883"/>
            </a:xfrm>
            <a:prstGeom prst="rect">
              <a:avLst/>
            </a:prstGeom>
            <a:noFill/>
            <a:ln>
              <a:noFill/>
            </a:ln>
          </p:spPr>
        </p:pic>
        <p:sp>
          <p:nvSpPr>
            <p:cNvPr id="1049566" name="文本框 1049565"/>
            <p:cNvSpPr txBox="1"/>
            <p:nvPr/>
          </p:nvSpPr>
          <p:spPr>
            <a:xfrm>
              <a:off x="5057" y="2694"/>
              <a:ext cx="158" cy="211"/>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1000" b="0">
                <a:solidFill>
                  <a:srgbClr val="FFFFFF"/>
                </a:solidFill>
                <a:latin typeface="Calibri" panose="020F0502020204030204" pitchFamily="34" charset="0"/>
              </a:endParaRPr>
            </a:p>
          </p:txBody>
        </p:sp>
      </p:grpSp>
      <p:grpSp>
        <p:nvGrpSpPr>
          <p:cNvPr id="300" name="组合 299"/>
          <p:cNvGrpSpPr/>
          <p:nvPr/>
        </p:nvGrpSpPr>
        <p:grpSpPr>
          <a:xfrm rot="0">
            <a:off x="7607300" y="4708525"/>
            <a:ext cx="1103312" cy="1470025"/>
            <a:chOff x="9140512" y="4395599"/>
            <a:chExt cx="1470451" cy="1470451"/>
          </a:xfrm>
        </p:grpSpPr>
        <p:grpSp>
          <p:nvGrpSpPr>
            <p:cNvPr id="301" name="组合 300"/>
            <p:cNvGrpSpPr/>
            <p:nvPr/>
          </p:nvGrpSpPr>
          <p:grpSpPr>
            <a:xfrm rot="0">
              <a:off x="9140512" y="4395599"/>
              <a:ext cx="1470451" cy="1470451"/>
              <a:chOff x="9140512" y="4395599"/>
              <a:chExt cx="1470451" cy="1470451"/>
            </a:xfrm>
          </p:grpSpPr>
          <p:grpSp>
            <p:nvGrpSpPr>
              <p:cNvPr id="302" name="组合 301"/>
              <p:cNvGrpSpPr/>
              <p:nvPr/>
            </p:nvGrpSpPr>
            <p:grpSpPr>
              <a:xfrm rot="0">
                <a:off x="9140512" y="4395599"/>
                <a:ext cx="1470451" cy="1470451"/>
                <a:chOff x="9140512" y="4395599"/>
                <a:chExt cx="1470451" cy="1470451"/>
              </a:xfrm>
            </p:grpSpPr>
            <p:grpSp>
              <p:nvGrpSpPr>
                <p:cNvPr id="303" name="组合 302"/>
                <p:cNvGrpSpPr/>
                <p:nvPr/>
              </p:nvGrpSpPr>
              <p:grpSpPr>
                <a:xfrm rot="0" flipH="1">
                  <a:off x="9140512" y="4395599"/>
                  <a:ext cx="1470451" cy="1470451"/>
                  <a:chOff x="2848131" y="1860029"/>
                  <a:chExt cx="3807502" cy="3807502"/>
                </a:xfrm>
              </p:grpSpPr>
              <p:sp>
                <p:nvSpPr>
                  <p:cNvPr id="1049567" name="椭圆 1049566"/>
                  <p:cNvSpPr/>
                  <p:nvPr/>
                </p:nvSpPr>
                <p:spPr>
                  <a:xfrm>
                    <a:off x="2848131" y="1860029"/>
                    <a:ext cx="3807502" cy="3807502"/>
                  </a:xfrm>
                  <a:prstGeom prst="ellipse">
                    <a:avLst/>
                  </a:prstGeom>
                  <a:gradFill rotWithShape="1">
                    <a:gsLst>
                      <a:gs pos="0">
                        <a:srgbClr val="110000">
                          <a:alpha val="100000"/>
                        </a:srgbClr>
                      </a:gs>
                      <a:gs pos="100000">
                        <a:srgbClr val="E0E0E0">
                          <a:alpha val="100000"/>
                        </a:srgbClr>
                      </a:gs>
                    </a:gsLst>
                    <a:lin ang="5400000" scaled="1"/>
                  </a:gradFill>
                  <a:ln>
                    <a:noFill/>
                  </a:ln>
                  <a:effectLst>
                    <a:outerShdw dist="190500" dir="8100000" algn="tr">
                      <a:srgbClr val="000000">
                        <a:alpha val="39999"/>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7300" b="0">
                      <a:solidFill>
                        <a:srgbClr val="FFFFFF"/>
                      </a:solidFill>
                      <a:latin typeface="Calibri" panose="020F0502020204030204" pitchFamily="34" charset="0"/>
                    </a:endParaRPr>
                  </a:p>
                </p:txBody>
              </p:sp>
              <p:sp>
                <p:nvSpPr>
                  <p:cNvPr id="1049568" name="椭圆 1049567"/>
                  <p:cNvSpPr/>
                  <p:nvPr/>
                </p:nvSpPr>
                <p:spPr>
                  <a:xfrm>
                    <a:off x="2935786" y="1950488"/>
                    <a:ext cx="3632193" cy="3626584"/>
                  </a:xfrm>
                  <a:prstGeom prst="ellipse">
                    <a:avLst/>
                  </a:prstGeom>
                  <a:gradFill rotWithShape="1">
                    <a:gsLst>
                      <a:gs pos="0">
                        <a:srgbClr val="110000">
                          <a:alpha val="100000"/>
                        </a:srgbClr>
                      </a:gs>
                      <a:gs pos="100000">
                        <a:srgbClr val="DDDEDD">
                          <a:alpha val="100000"/>
                        </a:srgbClr>
                      </a:gs>
                    </a:gsLst>
                    <a:lin ang="18900000" scaled="1"/>
                  </a:gra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endParaRPr lang="zh-CN" altLang="en-US" sz="7300" b="0">
                      <a:solidFill>
                        <a:srgbClr val="FFFFFF"/>
                      </a:solidFill>
                      <a:latin typeface="Calibri" panose="020F0502020204030204" pitchFamily="34" charset="0"/>
                    </a:endParaRPr>
                  </a:p>
                </p:txBody>
              </p:sp>
            </p:grpSp>
            <p:pic>
              <p:nvPicPr>
                <p:cNvPr id="2097231" name="图片 2097230"/>
                <p:cNvPicPr/>
                <p:nvPr/>
              </p:nvPicPr>
              <p:blipFill>
                <a:blip r:embed="rId14"/>
                <a:srcRect/>
                <a:stretch>
                  <a:fillRect/>
                </a:stretch>
              </p:blipFill>
              <p:spPr>
                <a:xfrm>
                  <a:off x="9352426" y="4935887"/>
                  <a:ext cx="1080559" cy="426844"/>
                </a:xfrm>
                <a:prstGeom prst="rect">
                  <a:avLst/>
                </a:prstGeom>
                <a:noFill/>
                <a:ln>
                  <a:noFill/>
                </a:ln>
              </p:spPr>
            </p:pic>
          </p:grpSp>
          <p:sp>
            <p:nvSpPr>
              <p:cNvPr id="1049569" name="任意多边形 1049568"/>
              <p:cNvSpPr/>
              <p:nvPr/>
            </p:nvSpPr>
            <p:spPr>
              <a:xfrm>
                <a:off x="9470570" y="4727483"/>
                <a:ext cx="844187" cy="843206"/>
              </a:xfrm>
              <a:custGeom>
                <a:avLst/>
                <a:gdLst/>
                <a:ahLst/>
                <a:cxnLst/>
                <a:rect l="0" t="0" r="r" b="b"/>
                <a:pathLst>
                  <a:path w="844187" h="843206">
                    <a:moveTo>
                      <a:pt x="111897" y="322442"/>
                    </a:moveTo>
                    <a:lnTo>
                      <a:pt x="322932" y="322442"/>
                    </a:lnTo>
                    <a:lnTo>
                      <a:pt x="322932" y="111767"/>
                    </a:lnTo>
                    <a:lnTo>
                      <a:pt x="521255" y="111767"/>
                    </a:lnTo>
                    <a:lnTo>
                      <a:pt x="521255" y="322442"/>
                    </a:lnTo>
                    <a:lnTo>
                      <a:pt x="732290" y="322442"/>
                    </a:lnTo>
                    <a:lnTo>
                      <a:pt x="732290" y="520764"/>
                    </a:lnTo>
                    <a:lnTo>
                      <a:pt x="521255" y="520764"/>
                    </a:lnTo>
                    <a:lnTo>
                      <a:pt x="521255" y="731439"/>
                    </a:lnTo>
                    <a:lnTo>
                      <a:pt x="322932" y="731439"/>
                    </a:lnTo>
                    <a:lnTo>
                      <a:pt x="322932" y="520764"/>
                    </a:lnTo>
                    <a:lnTo>
                      <a:pt x="111897" y="520764"/>
                    </a:lnTo>
                    <a:lnTo>
                      <a:pt x="111897" y="322442"/>
                    </a:lnTo>
                  </a:path>
                </a:pathLst>
              </a:custGeom>
              <a:solidFill>
                <a:srgbClr val="3CB1EC">
                  <a:alpha val="100000"/>
                </a:srgbClr>
              </a:solidFill>
              <a:ln>
                <a:noFill/>
              </a:ln>
            </p:spPr>
          </p:sp>
        </p:grpSp>
        <p:pic>
          <p:nvPicPr>
            <p:cNvPr id="2097232" name="图片 2097231"/>
            <p:cNvPicPr/>
            <p:nvPr/>
          </p:nvPicPr>
          <p:blipFill>
            <a:blip r:embed="rId15"/>
            <a:srcRect/>
            <a:stretch>
              <a:fillRect/>
            </a:stretch>
          </p:blipFill>
          <p:spPr>
            <a:xfrm>
              <a:off x="9482418" y="5295655"/>
              <a:ext cx="219362" cy="176835"/>
            </a:xfrm>
            <a:prstGeom prst="rect">
              <a:avLst/>
            </a:prstGeom>
            <a:noFill/>
            <a:ln>
              <a:noFill/>
            </a:ln>
          </p:spPr>
        </p:pic>
        <p:pic>
          <p:nvPicPr>
            <p:cNvPr id="2097233" name="图片 2097232"/>
            <p:cNvPicPr/>
            <p:nvPr/>
          </p:nvPicPr>
          <p:blipFill>
            <a:blip r:embed="rId16"/>
            <a:srcRect/>
            <a:stretch>
              <a:fillRect/>
            </a:stretch>
          </p:blipFill>
          <p:spPr>
            <a:xfrm>
              <a:off x="10075507" y="4820029"/>
              <a:ext cx="251860" cy="158542"/>
            </a:xfrm>
            <a:prstGeom prst="rect">
              <a:avLst/>
            </a:prstGeom>
            <a:noFill/>
            <a:ln>
              <a:noFill/>
            </a:ln>
          </p:spPr>
        </p:pic>
      </p:grpSp>
      <p:pic>
        <p:nvPicPr>
          <p:cNvPr id="2097234" name="图片 2097233"/>
          <p:cNvPicPr/>
          <p:nvPr/>
        </p:nvPicPr>
        <p:blipFill>
          <a:blip r:embed="rId17"/>
          <a:srcRect/>
          <a:stretch>
            <a:fillRect/>
          </a:stretch>
        </p:blipFill>
        <p:spPr>
          <a:xfrm>
            <a:off x="7440612" y="6365875"/>
            <a:ext cx="1677987" cy="4572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306" name=""/>
        <p:cNvGrpSpPr/>
        <p:nvPr/>
      </p:nvGrpSpPr>
      <p:grpSpPr>
        <a:xfrm rot="0">
          <a:off x="0" y="0"/>
          <a:ext cx="0" cy="0"/>
          <a:chOff x="0" y="0"/>
          <a:chExt cx="0" cy="0"/>
        </a:xfrm>
      </p:grpSpPr>
      <p:sp>
        <p:nvSpPr>
          <p:cNvPr id="1049572" name="矩形 1049571"/>
          <p:cNvSpPr/>
          <p:nvPr/>
        </p:nvSpPr>
        <p:spPr>
          <a:xfrm>
            <a:off x="0" y="0"/>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1200">
              <a:solidFill>
                <a:srgbClr val="FFFFFF"/>
              </a:solidFill>
              <a:latin typeface="等线" panose="02010600030101010101" pitchFamily="2" charset="-122"/>
              <a:ea typeface="等线" panose="02010600030101010101" pitchFamily="2" charset="-122"/>
            </a:endParaRPr>
          </a:p>
        </p:txBody>
      </p:sp>
      <p:sp>
        <p:nvSpPr>
          <p:cNvPr id="1049573" name="矩形 1049572"/>
          <p:cNvSpPr/>
          <p:nvPr/>
        </p:nvSpPr>
        <p:spPr>
          <a:xfrm>
            <a:off x="0" y="6323012"/>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nvGrpSpPr>
          <p:cNvPr id="307" name="组合 306"/>
          <p:cNvGrpSpPr/>
          <p:nvPr/>
        </p:nvGrpSpPr>
        <p:grpSpPr>
          <a:xfrm rot="0">
            <a:off x="8120062" y="20637"/>
            <a:ext cx="755650" cy="1008062"/>
            <a:chOff x="10879818" y="68025"/>
            <a:chExt cx="1080000" cy="1080000"/>
          </a:xfrm>
        </p:grpSpPr>
        <p:pic>
          <p:nvPicPr>
            <p:cNvPr id="2097235" name="图片 2097234"/>
            <p:cNvPicPr/>
            <p:nvPr/>
          </p:nvPicPr>
          <p:blipFill>
            <a:blip r:embed="rId2"/>
            <a:srcRect/>
            <a:stretch>
              <a:fillRect/>
            </a:stretch>
          </p:blipFill>
          <p:spPr>
            <a:xfrm>
              <a:off x="10879818" y="68025"/>
              <a:ext cx="1070154" cy="1080000"/>
            </a:xfrm>
            <a:prstGeom prst="rect">
              <a:avLst/>
            </a:prstGeom>
            <a:noFill/>
            <a:ln>
              <a:noFill/>
            </a:ln>
          </p:spPr>
        </p:pic>
        <p:sp>
          <p:nvSpPr>
            <p:cNvPr id="1049574" name="椭圆 1049573"/>
            <p:cNvSpPr/>
            <p:nvPr/>
          </p:nvSpPr>
          <p:spPr>
            <a:xfrm>
              <a:off x="10879818" y="68025"/>
              <a:ext cx="1080000" cy="1080000"/>
            </a:xfrm>
            <a:prstGeom prst="ellipse">
              <a:avLst/>
            </a:prstGeom>
            <a:noFill/>
            <a:ln w="12700" cap="flat" cmpd="sng">
              <a:solidFill>
                <a:srgbClr val="127FB8">
                  <a:alpha val="100000"/>
                </a:srgbClr>
              </a:solidFill>
              <a:prstDash val="solid"/>
              <a:miter/>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pic>
        <p:nvPicPr>
          <p:cNvPr id="2097236" name="图片 2097235"/>
          <p:cNvPicPr/>
          <p:nvPr/>
        </p:nvPicPr>
        <p:blipFill>
          <a:blip r:embed="rId3"/>
          <a:srcRect/>
          <a:stretch>
            <a:fillRect/>
          </a:stretch>
        </p:blipFill>
        <p:spPr>
          <a:xfrm>
            <a:off x="7440612" y="6365875"/>
            <a:ext cx="1677987" cy="457200"/>
          </a:xfrm>
          <a:prstGeom prst="rect">
            <a:avLst/>
          </a:prstGeom>
          <a:noFill/>
          <a:ln>
            <a:noFill/>
          </a:ln>
        </p:spPr>
      </p:pic>
      <p:sp>
        <p:nvSpPr>
          <p:cNvPr id="1049577" name="文本占位符 9"/>
          <p:cNvSpPr>
            <a:spLocks noGrp="1"/>
          </p:cNvSpPr>
          <p:nvPr>
            <p:ph type="body" sz="quarter" idx="10"/>
          </p:nvPr>
        </p:nvSpPr>
        <p:spPr>
          <a:xfrm>
            <a:off x="157987" y="47174"/>
            <a:ext cx="2136806" cy="440225"/>
          </a:xfrm>
        </p:spPr>
        <p:txBody>
          <a:bodyPr/>
          <a:lstStyle>
            <a:lvl1pPr marL="0" indent="0">
              <a:lnSpc>
                <a:spcPct val="100000"/>
              </a:lnSpc>
              <a:spcBef>
                <a:spcPts val="0"/>
              </a:spcBef>
              <a:buNone/>
              <a:defRPr sz="15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310" name=""/>
        <p:cNvGrpSpPr/>
        <p:nvPr/>
      </p:nvGrpSpPr>
      <p:grpSpPr>
        <a:xfrm rot="0">
          <a:off x="0" y="0"/>
          <a:ext cx="0" cy="0"/>
          <a:chOff x="0" y="0"/>
          <a:chExt cx="0" cy="0"/>
        </a:xfrm>
      </p:grpSpPr>
      <p:sp>
        <p:nvSpPr>
          <p:cNvPr id="1049578" name="矩形 1049577"/>
          <p:cNvSpPr/>
          <p:nvPr/>
        </p:nvSpPr>
        <p:spPr>
          <a:xfrm>
            <a:off x="0" y="0"/>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sp>
        <p:nvSpPr>
          <p:cNvPr id="1049579" name="矩形 1049578"/>
          <p:cNvSpPr/>
          <p:nvPr/>
        </p:nvSpPr>
        <p:spPr>
          <a:xfrm>
            <a:off x="0" y="6323012"/>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nvGrpSpPr>
          <p:cNvPr id="311" name="组合 310"/>
          <p:cNvGrpSpPr/>
          <p:nvPr/>
        </p:nvGrpSpPr>
        <p:grpSpPr>
          <a:xfrm rot="0">
            <a:off x="8120062" y="20637"/>
            <a:ext cx="755650" cy="1008062"/>
            <a:chOff x="10879818" y="68025"/>
            <a:chExt cx="1080000" cy="1080000"/>
          </a:xfrm>
        </p:grpSpPr>
        <p:pic>
          <p:nvPicPr>
            <p:cNvPr id="2097237" name="图片 2097236"/>
            <p:cNvPicPr/>
            <p:nvPr/>
          </p:nvPicPr>
          <p:blipFill>
            <a:blip r:embed="rId2"/>
            <a:srcRect/>
            <a:stretch>
              <a:fillRect/>
            </a:stretch>
          </p:blipFill>
          <p:spPr>
            <a:xfrm>
              <a:off x="10879818" y="68025"/>
              <a:ext cx="1070154" cy="1080000"/>
            </a:xfrm>
            <a:prstGeom prst="rect">
              <a:avLst/>
            </a:prstGeom>
            <a:noFill/>
            <a:ln>
              <a:noFill/>
            </a:ln>
          </p:spPr>
        </p:pic>
        <p:sp>
          <p:nvSpPr>
            <p:cNvPr id="1049580" name="椭圆 1049579"/>
            <p:cNvSpPr/>
            <p:nvPr/>
          </p:nvSpPr>
          <p:spPr>
            <a:xfrm>
              <a:off x="10879818" y="68025"/>
              <a:ext cx="1080000" cy="1080000"/>
            </a:xfrm>
            <a:prstGeom prst="ellipse">
              <a:avLst/>
            </a:prstGeom>
            <a:noFill/>
            <a:ln w="12700" cap="flat" cmpd="sng">
              <a:solidFill>
                <a:srgbClr val="127FB8">
                  <a:alpha val="100000"/>
                </a:srgbClr>
              </a:solidFill>
              <a:prstDash val="solid"/>
              <a:miter/>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pic>
        <p:nvPicPr>
          <p:cNvPr id="2097238" name="图片 2097237"/>
          <p:cNvPicPr/>
          <p:nvPr/>
        </p:nvPicPr>
        <p:blipFill>
          <a:blip r:embed="rId3"/>
          <a:srcRect/>
          <a:stretch>
            <a:fillRect/>
          </a:stretch>
        </p:blipFill>
        <p:spPr>
          <a:xfrm>
            <a:off x="7440612" y="6365875"/>
            <a:ext cx="1677987" cy="457200"/>
          </a:xfrm>
          <a:prstGeom prst="rect">
            <a:avLst/>
          </a:prstGeom>
          <a:noFill/>
          <a:ln>
            <a:noFill/>
          </a:ln>
        </p:spPr>
      </p:pic>
      <p:sp>
        <p:nvSpPr>
          <p:cNvPr id="1049585" name="文本占位符 9"/>
          <p:cNvSpPr>
            <a:spLocks noGrp="1"/>
          </p:cNvSpPr>
          <p:nvPr>
            <p:ph type="body" sz="quarter" idx="16"/>
          </p:nvPr>
        </p:nvSpPr>
        <p:spPr>
          <a:xfrm>
            <a:off x="6435969" y="5748825"/>
            <a:ext cx="2440329" cy="372904"/>
          </a:xfrm>
          <a:ln>
            <a:solidFill>
              <a:srgbClr val="127FB8"/>
            </a:solidFill>
            <a:prstDash val="dash"/>
          </a:ln>
        </p:spPr>
        <p:txBody>
          <a:bodyPr/>
          <a:lstStyle>
            <a:lvl1pPr marL="0" indent="0" algn="ctr">
              <a:lnSpc>
                <a:spcPct val="100000"/>
              </a:lnSpc>
              <a:spcBef>
                <a:spcPts val="0"/>
              </a:spcBef>
              <a:buNone/>
              <a:defRPr sz="1350" b="0">
                <a:solidFill>
                  <a:schemeClr val="tx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84" name="文本占位符 9"/>
          <p:cNvSpPr>
            <a:spLocks noGrp="1"/>
          </p:cNvSpPr>
          <p:nvPr>
            <p:ph type="body" sz="quarter" idx="10"/>
          </p:nvPr>
        </p:nvSpPr>
        <p:spPr>
          <a:xfrm>
            <a:off x="157987" y="47174"/>
            <a:ext cx="2136806" cy="440225"/>
          </a:xfrm>
        </p:spPr>
        <p:txBody>
          <a:bodyPr/>
          <a:lstStyle>
            <a:lvl1pPr marL="0" indent="0">
              <a:lnSpc>
                <a:spcPct val="100000"/>
              </a:lnSpc>
              <a:spcBef>
                <a:spcPts val="0"/>
              </a:spcBef>
              <a:buNone/>
              <a:defRPr sz="15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83" name="图片占位符 6"/>
          <p:cNvSpPr>
            <a:spLocks noGrp="1"/>
          </p:cNvSpPr>
          <p:nvPr>
            <p:ph type="pic" sz="quarter" idx="12"/>
          </p:nvPr>
        </p:nvSpPr>
        <p:spPr>
          <a:xfrm>
            <a:off x="6435969" y="1257351"/>
            <a:ext cx="2416126" cy="4343298"/>
          </a:xfrm>
        </p:spPr>
        <p:txBody>
          <a:bodyPr vert="horz" wrap="square" lIns="91440" tIns="45720" rIns="91440" bIns="45720" numCol="1" rtlCol="0" anchor="t" anchorCtr="0" compatLnSpc="1">
            <a:normAutofit/>
          </a:bodyPr>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335" name=""/>
        <p:cNvGrpSpPr/>
        <p:nvPr/>
      </p:nvGrpSpPr>
      <p:grpSpPr>
        <a:xfrm>
          <a:off x="0" y="0"/>
          <a:ext cx="0" cy="0"/>
          <a:chOff x="0" y="0"/>
          <a:chExt cx="0" cy="0"/>
        </a:xfrm>
      </p:grpSpPr>
      <p:sp>
        <p:nvSpPr>
          <p:cNvPr id="1049883" name="标题 1"/>
          <p:cNvSpPr>
            <a:spLocks noGrp="1"/>
          </p:cNvSpPr>
          <p:nvPr>
            <p:ph type="title"/>
          </p:nvPr>
        </p:nvSpPr>
        <p:spPr/>
        <p:txBody>
          <a:bodyPr/>
          <a:p>
            <a:r>
              <a:rPr lang="zh-CN" altLang="en-US"/>
              <a:t>单击此处编辑母版标题样式</a:t>
            </a:r>
            <a:endParaRPr lang="zh-CN" altLang="en-US"/>
          </a:p>
        </p:txBody>
      </p:sp>
      <p:sp>
        <p:nvSpPr>
          <p:cNvPr id="1049884"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885"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1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314" name=""/>
        <p:cNvGrpSpPr/>
        <p:nvPr/>
      </p:nvGrpSpPr>
      <p:grpSpPr>
        <a:xfrm rot="0">
          <a:off x="0" y="0"/>
          <a:ext cx="0" cy="0"/>
          <a:chOff x="0" y="0"/>
          <a:chExt cx="0" cy="0"/>
        </a:xfrm>
      </p:grpSpPr>
      <p:sp>
        <p:nvSpPr>
          <p:cNvPr id="1049586" name="矩形 1049585"/>
          <p:cNvSpPr/>
          <p:nvPr/>
        </p:nvSpPr>
        <p:spPr>
          <a:xfrm>
            <a:off x="0" y="0"/>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sp>
        <p:nvSpPr>
          <p:cNvPr id="1049587" name="矩形 1049586"/>
          <p:cNvSpPr/>
          <p:nvPr/>
        </p:nvSpPr>
        <p:spPr>
          <a:xfrm>
            <a:off x="0" y="6323012"/>
            <a:ext cx="9144000" cy="534987"/>
          </a:xfrm>
          <a:prstGeom prst="rect">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nvGrpSpPr>
          <p:cNvPr id="315" name="组合 314"/>
          <p:cNvGrpSpPr/>
          <p:nvPr/>
        </p:nvGrpSpPr>
        <p:grpSpPr>
          <a:xfrm rot="0">
            <a:off x="8120062" y="20637"/>
            <a:ext cx="755650" cy="1008062"/>
            <a:chOff x="10879818" y="68025"/>
            <a:chExt cx="1080000" cy="1080000"/>
          </a:xfrm>
        </p:grpSpPr>
        <p:pic>
          <p:nvPicPr>
            <p:cNvPr id="2097239" name="图片 2097238"/>
            <p:cNvPicPr/>
            <p:nvPr/>
          </p:nvPicPr>
          <p:blipFill>
            <a:blip r:embed="rId2"/>
            <a:srcRect/>
            <a:stretch>
              <a:fillRect/>
            </a:stretch>
          </p:blipFill>
          <p:spPr>
            <a:xfrm>
              <a:off x="10879818" y="68025"/>
              <a:ext cx="1070154" cy="1080000"/>
            </a:xfrm>
            <a:prstGeom prst="rect">
              <a:avLst/>
            </a:prstGeom>
            <a:noFill/>
            <a:ln>
              <a:noFill/>
            </a:ln>
          </p:spPr>
        </p:pic>
        <p:sp>
          <p:nvSpPr>
            <p:cNvPr id="1049588" name="椭圆 1049587"/>
            <p:cNvSpPr/>
            <p:nvPr/>
          </p:nvSpPr>
          <p:spPr>
            <a:xfrm>
              <a:off x="10879818" y="68025"/>
              <a:ext cx="1080000" cy="1080000"/>
            </a:xfrm>
            <a:prstGeom prst="ellipse">
              <a:avLst/>
            </a:prstGeom>
            <a:noFill/>
            <a:ln w="12700" cap="flat" cmpd="sng">
              <a:solidFill>
                <a:srgbClr val="127FB8">
                  <a:alpha val="100000"/>
                </a:srgbClr>
              </a:solidFill>
              <a:prstDash val="solid"/>
              <a:miter/>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grpSp>
      <p:pic>
        <p:nvPicPr>
          <p:cNvPr id="2097240" name="图片 2097239"/>
          <p:cNvPicPr/>
          <p:nvPr/>
        </p:nvPicPr>
        <p:blipFill>
          <a:blip r:embed="rId3"/>
          <a:srcRect/>
          <a:stretch>
            <a:fillRect/>
          </a:stretch>
        </p:blipFill>
        <p:spPr>
          <a:xfrm>
            <a:off x="7440612" y="6365875"/>
            <a:ext cx="1677987" cy="457200"/>
          </a:xfrm>
          <a:prstGeom prst="rect">
            <a:avLst/>
          </a:prstGeom>
          <a:noFill/>
          <a:ln>
            <a:noFill/>
          </a:ln>
        </p:spPr>
      </p:pic>
      <p:sp>
        <p:nvSpPr>
          <p:cNvPr id="1049597" name="文本占位符 9"/>
          <p:cNvSpPr>
            <a:spLocks noGrp="1"/>
          </p:cNvSpPr>
          <p:nvPr>
            <p:ph type="body" sz="quarter" idx="16"/>
          </p:nvPr>
        </p:nvSpPr>
        <p:spPr>
          <a:xfrm>
            <a:off x="6247247" y="5035780"/>
            <a:ext cx="1568237" cy="372904"/>
          </a:xfrm>
          <a:ln>
            <a:solidFill>
              <a:srgbClr val="127FB8"/>
            </a:solidFill>
            <a:prstDash val="dash"/>
          </a:ln>
        </p:spPr>
        <p:txBody>
          <a:bodyPr/>
          <a:lstStyle>
            <a:lvl1pPr marL="0" indent="0" algn="ctr">
              <a:lnSpc>
                <a:spcPct val="100000"/>
              </a:lnSpc>
              <a:spcBef>
                <a:spcPts val="0"/>
              </a:spcBef>
              <a:buNone/>
              <a:defRPr sz="1350" b="0">
                <a:solidFill>
                  <a:schemeClr val="tx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96" name="文本占位符 9"/>
          <p:cNvSpPr>
            <a:spLocks noGrp="1"/>
          </p:cNvSpPr>
          <p:nvPr>
            <p:ph type="body" sz="quarter" idx="15"/>
          </p:nvPr>
        </p:nvSpPr>
        <p:spPr>
          <a:xfrm>
            <a:off x="3800790" y="5035780"/>
            <a:ext cx="1568237" cy="372904"/>
          </a:xfrm>
          <a:ln>
            <a:solidFill>
              <a:srgbClr val="127FB8"/>
            </a:solidFill>
            <a:prstDash val="dash"/>
          </a:ln>
        </p:spPr>
        <p:txBody>
          <a:bodyPr/>
          <a:lstStyle>
            <a:lvl1pPr marL="0" indent="0" algn="ctr">
              <a:lnSpc>
                <a:spcPct val="100000"/>
              </a:lnSpc>
              <a:spcBef>
                <a:spcPts val="0"/>
              </a:spcBef>
              <a:buNone/>
              <a:defRPr sz="1350" b="0">
                <a:solidFill>
                  <a:schemeClr val="tx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95" name="文本占位符 9"/>
          <p:cNvSpPr>
            <a:spLocks noGrp="1"/>
          </p:cNvSpPr>
          <p:nvPr>
            <p:ph type="body" sz="quarter" idx="14"/>
          </p:nvPr>
        </p:nvSpPr>
        <p:spPr>
          <a:xfrm>
            <a:off x="1345177" y="5023692"/>
            <a:ext cx="1568237" cy="372904"/>
          </a:xfrm>
          <a:ln>
            <a:solidFill>
              <a:srgbClr val="127FB8"/>
            </a:solidFill>
            <a:prstDash val="dash"/>
          </a:ln>
        </p:spPr>
        <p:txBody>
          <a:bodyPr/>
          <a:lstStyle>
            <a:lvl1pPr marL="0" indent="0" algn="ctr">
              <a:lnSpc>
                <a:spcPct val="100000"/>
              </a:lnSpc>
              <a:spcBef>
                <a:spcPts val="0"/>
              </a:spcBef>
              <a:buNone/>
              <a:defRPr sz="1350" b="0">
                <a:solidFill>
                  <a:schemeClr val="tx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94" name="文本占位符 9"/>
          <p:cNvSpPr>
            <a:spLocks noGrp="1"/>
          </p:cNvSpPr>
          <p:nvPr>
            <p:ph type="body" sz="quarter" idx="13"/>
          </p:nvPr>
        </p:nvSpPr>
        <p:spPr>
          <a:xfrm>
            <a:off x="157987" y="47174"/>
            <a:ext cx="2136806" cy="440225"/>
          </a:xfrm>
        </p:spPr>
        <p:txBody>
          <a:bodyPr/>
          <a:lstStyle>
            <a:lvl1pPr marL="0" indent="0">
              <a:lnSpc>
                <a:spcPct val="100000"/>
              </a:lnSpc>
              <a:spcBef>
                <a:spcPts val="0"/>
              </a:spcBef>
              <a:buNone/>
              <a:defRPr sz="15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endParaRPr lang="zh-CN" altLang="en-US"/>
          </a:p>
        </p:txBody>
      </p:sp>
      <p:sp>
        <p:nvSpPr>
          <p:cNvPr id="1049593" name="图片占位符 6"/>
          <p:cNvSpPr>
            <a:spLocks noGrp="1"/>
          </p:cNvSpPr>
          <p:nvPr>
            <p:ph type="pic" sz="quarter" idx="12"/>
          </p:nvPr>
        </p:nvSpPr>
        <p:spPr>
          <a:xfrm>
            <a:off x="6247247" y="2015331"/>
            <a:ext cx="1572815" cy="2827338"/>
          </a:xfrm>
        </p:spPr>
        <p:txBody>
          <a:bodyPr vert="horz" wrap="square" lIns="91440" tIns="45720" rIns="91440" bIns="45720" numCol="1" rtlCol="0" anchor="t" anchorCtr="0" compatLnSpc="1">
            <a:normAutofit/>
          </a:bodyPr>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1049592" name="图片占位符 6"/>
          <p:cNvSpPr>
            <a:spLocks noGrp="1"/>
          </p:cNvSpPr>
          <p:nvPr>
            <p:ph type="pic" sz="quarter" idx="11"/>
          </p:nvPr>
        </p:nvSpPr>
        <p:spPr>
          <a:xfrm>
            <a:off x="3796212" y="2015331"/>
            <a:ext cx="1572815" cy="2827338"/>
          </a:xfrm>
        </p:spPr>
        <p:txBody>
          <a:bodyPr vert="horz" wrap="square" lIns="91440" tIns="45720" rIns="91440" bIns="45720" numCol="1" rtlCol="0" anchor="t" anchorCtr="0" compatLnSpc="1">
            <a:normAutofit/>
          </a:bodyPr>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1049591" name="图片占位符 6"/>
          <p:cNvSpPr>
            <a:spLocks noGrp="1"/>
          </p:cNvSpPr>
          <p:nvPr>
            <p:ph type="pic" sz="quarter" idx="10"/>
          </p:nvPr>
        </p:nvSpPr>
        <p:spPr>
          <a:xfrm>
            <a:off x="1345177" y="2015331"/>
            <a:ext cx="1572815" cy="2827338"/>
          </a:xfrm>
        </p:spPr>
        <p:txBody>
          <a:bodyPr vert="horz" wrap="square" lIns="91440" tIns="45720" rIns="91440" bIns="45720" numCol="1" rtlCol="0" anchor="t" anchorCtr="0" compatLnSpc="1">
            <a:normAutofit/>
          </a:bodyPr>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318" name=""/>
        <p:cNvGrpSpPr/>
        <p:nvPr/>
      </p:nvGrpSpPr>
      <p:grpSpPr>
        <a:xfrm rot="0">
          <a:off x="0" y="0"/>
          <a:ext cx="0" cy="0"/>
          <a:chOff x="0" y="0"/>
          <a:chExt cx="0" cy="0"/>
        </a:xfrm>
      </p:grpSpPr>
      <p:cxnSp>
        <p:nvCxnSpPr>
          <p:cNvPr id="3145732" name="直接连接符 3145731"/>
          <p:cNvCxnSpPr/>
          <p:nvPr/>
        </p:nvCxnSpPr>
        <p:spPr>
          <a:xfrm>
            <a:off x="374650" y="5930900"/>
            <a:ext cx="6611937" cy="0"/>
          </a:xfrm>
          <a:prstGeom prst="line">
            <a:avLst/>
          </a:prstGeom>
          <a:noFill/>
          <a:ln w="6350" cap="flat" cmpd="sng">
            <a:solidFill>
              <a:schemeClr val="accent1">
                <a:alpha val="100000"/>
              </a:schemeClr>
            </a:solidFill>
            <a:prstDash val="solid"/>
            <a:miter/>
          </a:ln>
        </p:spPr>
      </p:cxnSp>
      <p:pic>
        <p:nvPicPr>
          <p:cNvPr id="2097241" name="图片 2097240"/>
          <p:cNvPicPr/>
          <p:nvPr/>
        </p:nvPicPr>
        <p:blipFill>
          <a:blip r:embed="rId2"/>
          <a:srcRect/>
          <a:stretch>
            <a:fillRect/>
          </a:stretch>
        </p:blipFill>
        <p:spPr>
          <a:xfrm>
            <a:off x="3260725" y="5595937"/>
            <a:ext cx="2622550" cy="671512"/>
          </a:xfrm>
          <a:prstGeom prst="rect">
            <a:avLst/>
          </a:prstGeom>
          <a:noFill/>
          <a:ln>
            <a:noFill/>
          </a:ln>
        </p:spPr>
      </p:pic>
      <p:grpSp>
        <p:nvGrpSpPr>
          <p:cNvPr id="319" name="组合 318"/>
          <p:cNvGrpSpPr/>
          <p:nvPr/>
        </p:nvGrpSpPr>
        <p:grpSpPr>
          <a:xfrm rot="0" flipH="1">
            <a:off x="0" y="0"/>
            <a:ext cx="2014537" cy="2982912"/>
            <a:chOff x="9505362" y="0"/>
            <a:chExt cx="2686637" cy="2983173"/>
          </a:xfrm>
        </p:grpSpPr>
        <p:sp>
          <p:nvSpPr>
            <p:cNvPr id="1049598" name="任意多边形 1049597"/>
            <p:cNvSpPr/>
            <p:nvPr/>
          </p:nvSpPr>
          <p:spPr bwMode="auto">
            <a:xfrm>
              <a:off x="10398790" y="1493968"/>
              <a:ext cx="577977"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solidFill>
              <a:srgbClr val="127FB8">
                <a:alpha val="100000"/>
              </a:srgbClr>
            </a:solidFill>
            <a:ln>
              <a:noFill/>
            </a:ln>
          </p:spPr>
        </p:sp>
        <p:sp>
          <p:nvSpPr>
            <p:cNvPr id="1049599" name="任意多边形 1049598"/>
            <p:cNvSpPr/>
            <p:nvPr/>
          </p:nvSpPr>
          <p:spPr bwMode="auto">
            <a:xfrm>
              <a:off x="10398790" y="1493968"/>
              <a:ext cx="577977"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noFill/>
            <a:ln>
              <a:noFill/>
            </a:ln>
          </p:spPr>
        </p:sp>
        <p:sp>
          <p:nvSpPr>
            <p:cNvPr id="1049600" name="任意多边形 1049599"/>
            <p:cNvSpPr/>
            <p:nvPr/>
          </p:nvSpPr>
          <p:spPr bwMode="auto">
            <a:xfrm>
              <a:off x="10398790" y="998625"/>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F2F2F2">
                <a:alpha val="100000"/>
              </a:srgbClr>
            </a:solidFill>
            <a:ln>
              <a:noFill/>
            </a:ln>
          </p:spPr>
        </p:sp>
        <p:sp>
          <p:nvSpPr>
            <p:cNvPr id="1049601" name="任意多边形 1049600"/>
            <p:cNvSpPr/>
            <p:nvPr/>
          </p:nvSpPr>
          <p:spPr bwMode="auto">
            <a:xfrm>
              <a:off x="10398790" y="495343"/>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D9D9D9">
                <a:alpha val="100000"/>
              </a:srgbClr>
            </a:solidFill>
            <a:ln>
              <a:noFill/>
            </a:ln>
          </p:spPr>
        </p:sp>
        <p:sp>
          <p:nvSpPr>
            <p:cNvPr id="1049602" name="任意多边形 1049601"/>
            <p:cNvSpPr/>
            <p:nvPr/>
          </p:nvSpPr>
          <p:spPr bwMode="auto">
            <a:xfrm>
              <a:off x="10398790" y="495343"/>
              <a:ext cx="577977"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noFill/>
            <a:ln>
              <a:noFill/>
            </a:ln>
          </p:spPr>
        </p:sp>
        <p:sp>
          <p:nvSpPr>
            <p:cNvPr id="1049603" name="任意多边形 1049602"/>
            <p:cNvSpPr/>
            <p:nvPr/>
          </p:nvSpPr>
          <p:spPr bwMode="auto">
            <a:xfrm>
              <a:off x="10559692" y="0"/>
              <a:ext cx="1490459" cy="1082769"/>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solidFill>
              <a:srgbClr val="127FB8">
                <a:alpha val="100000"/>
              </a:srgbClr>
            </a:solidFill>
            <a:ln>
              <a:noFill/>
            </a:ln>
          </p:spPr>
        </p:sp>
        <p:sp>
          <p:nvSpPr>
            <p:cNvPr id="1049604" name="任意多边形 1049603"/>
            <p:cNvSpPr/>
            <p:nvPr/>
          </p:nvSpPr>
          <p:spPr bwMode="auto">
            <a:xfrm>
              <a:off x="10559692" y="0"/>
              <a:ext cx="1490459" cy="1082769"/>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noFill/>
            <a:ln>
              <a:noFill/>
            </a:ln>
          </p:spPr>
        </p:sp>
        <p:sp>
          <p:nvSpPr>
            <p:cNvPr id="1049605" name="任意多边形 1049604"/>
            <p:cNvSpPr/>
            <p:nvPr/>
          </p:nvSpPr>
          <p:spPr bwMode="auto">
            <a:xfrm>
              <a:off x="10707891" y="495343"/>
              <a:ext cx="268876" cy="358806"/>
            </a:xfrm>
            <a:custGeom>
              <a:avLst/>
              <a:gdLst/>
              <a:ahLst/>
              <a:cxnLst/>
              <a:rect l="0" t="0" r="r" b="b"/>
              <a:pathLst>
                <a:path w="771" h="1030">
                  <a:moveTo>
                    <a:pt x="358" y="0"/>
                  </a:moveTo>
                  <a:lnTo>
                    <a:pt x="0" y="0"/>
                  </a:lnTo>
                  <a:lnTo>
                    <a:pt x="592" y="1030"/>
                  </a:lnTo>
                  <a:lnTo>
                    <a:pt x="771" y="718"/>
                  </a:lnTo>
                  <a:lnTo>
                    <a:pt x="358" y="0"/>
                  </a:lnTo>
                </a:path>
              </a:pathLst>
            </a:custGeom>
            <a:solidFill>
              <a:srgbClr val="7F7F7F">
                <a:alpha val="100000"/>
              </a:srgbClr>
            </a:solidFill>
            <a:ln>
              <a:noFill/>
            </a:ln>
          </p:spPr>
        </p:sp>
        <p:sp>
          <p:nvSpPr>
            <p:cNvPr id="1049606" name="任意多边形 1049605"/>
            <p:cNvSpPr/>
            <p:nvPr/>
          </p:nvSpPr>
          <p:spPr bwMode="auto">
            <a:xfrm>
              <a:off x="10707891" y="495343"/>
              <a:ext cx="268876" cy="358806"/>
            </a:xfrm>
            <a:custGeom>
              <a:avLst/>
              <a:gdLst/>
              <a:ahLst/>
              <a:cxnLst/>
              <a:rect l="0" t="0" r="r" b="b"/>
              <a:pathLst>
                <a:path w="771" h="1030">
                  <a:moveTo>
                    <a:pt x="358" y="0"/>
                  </a:moveTo>
                  <a:lnTo>
                    <a:pt x="0" y="0"/>
                  </a:lnTo>
                  <a:lnTo>
                    <a:pt x="592" y="1030"/>
                  </a:lnTo>
                  <a:lnTo>
                    <a:pt x="771" y="718"/>
                  </a:lnTo>
                  <a:lnTo>
                    <a:pt x="358" y="0"/>
                  </a:lnTo>
                </a:path>
              </a:pathLst>
            </a:custGeom>
            <a:noFill/>
            <a:ln>
              <a:noFill/>
            </a:ln>
          </p:spPr>
        </p:sp>
        <p:sp>
          <p:nvSpPr>
            <p:cNvPr id="1049607" name="任意多边形 1049606"/>
            <p:cNvSpPr/>
            <p:nvPr/>
          </p:nvSpPr>
          <p:spPr bwMode="auto">
            <a:xfrm>
              <a:off x="11747402" y="0"/>
              <a:ext cx="444597" cy="1644793"/>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solidFill>
              <a:srgbClr val="2E75B6">
                <a:alpha val="100000"/>
              </a:srgbClr>
            </a:solidFill>
            <a:ln>
              <a:noFill/>
            </a:ln>
          </p:spPr>
        </p:sp>
        <p:sp>
          <p:nvSpPr>
            <p:cNvPr id="1049608" name="任意多边形 1049607"/>
            <p:cNvSpPr/>
            <p:nvPr/>
          </p:nvSpPr>
          <p:spPr bwMode="auto">
            <a:xfrm>
              <a:off x="11747402" y="0"/>
              <a:ext cx="444597" cy="1644793"/>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noFill/>
            <a:ln>
              <a:noFill/>
            </a:ln>
          </p:spPr>
        </p:sp>
        <p:sp>
          <p:nvSpPr>
            <p:cNvPr id="1049609" name="任意多边形 1049608"/>
            <p:cNvSpPr/>
            <p:nvPr/>
          </p:nvSpPr>
          <p:spPr bwMode="auto">
            <a:xfrm>
              <a:off x="11586500" y="0"/>
              <a:ext cx="605499" cy="1082769"/>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solidFill>
              <a:srgbClr val="244368">
                <a:alpha val="100000"/>
              </a:srgbClr>
            </a:solidFill>
            <a:ln>
              <a:noFill/>
            </a:ln>
          </p:spPr>
        </p:sp>
        <p:sp>
          <p:nvSpPr>
            <p:cNvPr id="1049610" name="任意多边形 1049609"/>
            <p:cNvSpPr/>
            <p:nvPr/>
          </p:nvSpPr>
          <p:spPr bwMode="auto">
            <a:xfrm>
              <a:off x="11586500" y="0"/>
              <a:ext cx="605499" cy="1082769"/>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noFill/>
            <a:ln>
              <a:noFill/>
            </a:ln>
          </p:spPr>
        </p:sp>
        <p:sp>
          <p:nvSpPr>
            <p:cNvPr id="1049611" name="任意多边形 1049610"/>
            <p:cNvSpPr/>
            <p:nvPr/>
          </p:nvSpPr>
          <p:spPr bwMode="auto">
            <a:xfrm>
              <a:off x="9969014" y="0"/>
              <a:ext cx="577975" cy="250847"/>
            </a:xfrm>
            <a:custGeom>
              <a:avLst/>
              <a:gdLst/>
              <a:ahLst/>
              <a:cxnLst/>
              <a:rect l="0" t="0" r="r" b="b"/>
              <a:pathLst>
                <a:path w="1656" h="718">
                  <a:moveTo>
                    <a:pt x="1656" y="0"/>
                  </a:moveTo>
                  <a:lnTo>
                    <a:pt x="0" y="0"/>
                  </a:lnTo>
                  <a:lnTo>
                    <a:pt x="413" y="718"/>
                  </a:lnTo>
                  <a:lnTo>
                    <a:pt x="1243" y="718"/>
                  </a:lnTo>
                  <a:lnTo>
                    <a:pt x="1656" y="0"/>
                  </a:lnTo>
                </a:path>
              </a:pathLst>
            </a:custGeom>
            <a:solidFill>
              <a:srgbClr val="BFBFBF">
                <a:alpha val="100000"/>
              </a:srgbClr>
            </a:solidFill>
            <a:ln>
              <a:noFill/>
            </a:ln>
          </p:spPr>
        </p:sp>
        <p:sp>
          <p:nvSpPr>
            <p:cNvPr id="1049612" name="任意多边形 1049611"/>
            <p:cNvSpPr/>
            <p:nvPr/>
          </p:nvSpPr>
          <p:spPr bwMode="auto">
            <a:xfrm>
              <a:off x="9969014" y="0"/>
              <a:ext cx="577975" cy="250847"/>
            </a:xfrm>
            <a:custGeom>
              <a:avLst/>
              <a:gdLst/>
              <a:ahLst/>
              <a:cxnLst/>
              <a:rect l="0" t="0" r="r" b="b"/>
              <a:pathLst>
                <a:path w="1656" h="718">
                  <a:moveTo>
                    <a:pt x="1656" y="0"/>
                  </a:moveTo>
                  <a:lnTo>
                    <a:pt x="0" y="0"/>
                  </a:lnTo>
                  <a:lnTo>
                    <a:pt x="413" y="718"/>
                  </a:lnTo>
                  <a:lnTo>
                    <a:pt x="1243" y="718"/>
                  </a:lnTo>
                  <a:lnTo>
                    <a:pt x="1656" y="0"/>
                  </a:lnTo>
                </a:path>
              </a:pathLst>
            </a:custGeom>
            <a:noFill/>
            <a:ln>
              <a:noFill/>
            </a:ln>
          </p:spPr>
        </p:sp>
        <p:sp>
          <p:nvSpPr>
            <p:cNvPr id="1049613" name="任意多边形 1049612"/>
            <p:cNvSpPr/>
            <p:nvPr/>
          </p:nvSpPr>
          <p:spPr bwMode="auto">
            <a:xfrm>
              <a:off x="9535002" y="1003387"/>
              <a:ext cx="577977" cy="500107"/>
            </a:xfrm>
            <a:custGeom>
              <a:avLst/>
              <a:gdLst/>
              <a:ahLst/>
              <a:cxnLst/>
              <a:rect l="0" t="0" r="r" b="b"/>
              <a:pathLst>
                <a:path w="1657" h="1433">
                  <a:moveTo>
                    <a:pt x="413" y="1433"/>
                  </a:moveTo>
                  <a:lnTo>
                    <a:pt x="0" y="715"/>
                  </a:lnTo>
                  <a:lnTo>
                    <a:pt x="413" y="0"/>
                  </a:lnTo>
                  <a:lnTo>
                    <a:pt x="1243" y="0"/>
                  </a:lnTo>
                  <a:lnTo>
                    <a:pt x="1657" y="715"/>
                  </a:lnTo>
                  <a:lnTo>
                    <a:pt x="1243" y="1433"/>
                  </a:lnTo>
                  <a:lnTo>
                    <a:pt x="413" y="1433"/>
                  </a:lnTo>
                </a:path>
              </a:pathLst>
            </a:custGeom>
            <a:solidFill>
              <a:srgbClr val="F2F2F2">
                <a:alpha val="100000"/>
              </a:srgbClr>
            </a:solidFill>
            <a:ln>
              <a:noFill/>
            </a:ln>
          </p:spPr>
        </p:sp>
        <p:sp>
          <p:nvSpPr>
            <p:cNvPr id="1049614" name="任意多边形 1049613"/>
            <p:cNvSpPr/>
            <p:nvPr/>
          </p:nvSpPr>
          <p:spPr bwMode="auto">
            <a:xfrm>
              <a:off x="10832802" y="1746402"/>
              <a:ext cx="577975"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solidFill>
              <a:srgbClr val="7F7F7F">
                <a:alpha val="100000"/>
              </a:srgbClr>
            </a:solidFill>
            <a:ln>
              <a:noFill/>
            </a:ln>
          </p:spPr>
        </p:sp>
        <p:sp>
          <p:nvSpPr>
            <p:cNvPr id="1049615" name="任意多边形 1049614"/>
            <p:cNvSpPr/>
            <p:nvPr/>
          </p:nvSpPr>
          <p:spPr bwMode="auto">
            <a:xfrm>
              <a:off x="10832802" y="1746402"/>
              <a:ext cx="577975"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noFill/>
            <a:ln>
              <a:noFill/>
            </a:ln>
          </p:spPr>
        </p:sp>
        <p:sp>
          <p:nvSpPr>
            <p:cNvPr id="1049616" name="任意多边形 1049615"/>
            <p:cNvSpPr/>
            <p:nvPr/>
          </p:nvSpPr>
          <p:spPr bwMode="auto">
            <a:xfrm>
              <a:off x="11262579" y="1493968"/>
              <a:ext cx="577977"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solidFill>
              <a:srgbClr val="127FB8">
                <a:alpha val="100000"/>
              </a:srgbClr>
            </a:solidFill>
            <a:ln>
              <a:noFill/>
            </a:ln>
          </p:spPr>
        </p:sp>
        <p:sp>
          <p:nvSpPr>
            <p:cNvPr id="1049617" name="任意多边形 1049616"/>
            <p:cNvSpPr/>
            <p:nvPr/>
          </p:nvSpPr>
          <p:spPr bwMode="auto">
            <a:xfrm>
              <a:off x="11262579" y="1493968"/>
              <a:ext cx="577977"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noFill/>
            <a:ln>
              <a:noFill/>
            </a:ln>
          </p:spPr>
        </p:sp>
        <p:sp>
          <p:nvSpPr>
            <p:cNvPr id="1049618" name="任意多边形 1049617"/>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close/>
                  <a:moveTo>
                    <a:pt x="19" y="0"/>
                  </a:moveTo>
                  <a:lnTo>
                    <a:pt x="0" y="35"/>
                  </a:lnTo>
                  <a:lnTo>
                    <a:pt x="19" y="0"/>
                  </a:lnTo>
                  <a:lnTo>
                    <a:pt x="19" y="0"/>
                  </a:lnTo>
                </a:path>
              </a:pathLst>
            </a:custGeom>
            <a:solidFill>
              <a:srgbClr val="FFC4B3">
                <a:alpha val="100000"/>
              </a:srgbClr>
            </a:solidFill>
            <a:ln>
              <a:noFill/>
            </a:ln>
          </p:spPr>
        </p:sp>
        <p:sp>
          <p:nvSpPr>
            <p:cNvPr id="1049619" name="任意多边形 1049618"/>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moveTo>
                    <a:pt x="19" y="0"/>
                  </a:moveTo>
                  <a:lnTo>
                    <a:pt x="0" y="35"/>
                  </a:lnTo>
                  <a:lnTo>
                    <a:pt x="19" y="0"/>
                  </a:lnTo>
                  <a:lnTo>
                    <a:pt x="19" y="0"/>
                  </a:lnTo>
                </a:path>
              </a:pathLst>
            </a:custGeom>
            <a:noFill/>
            <a:ln>
              <a:noFill/>
            </a:ln>
          </p:spPr>
        </p:sp>
        <p:sp>
          <p:nvSpPr>
            <p:cNvPr id="1049620" name="任意多边形 1049619"/>
            <p:cNvSpPr/>
            <p:nvPr/>
          </p:nvSpPr>
          <p:spPr bwMode="auto">
            <a:xfrm>
              <a:off x="11287984" y="1578113"/>
              <a:ext cx="541985" cy="285775"/>
            </a:xfrm>
            <a:custGeom>
              <a:avLst/>
              <a:gdLst/>
              <a:ahLst/>
              <a:cxnLst/>
              <a:rect l="0" t="0" r="r" b="b"/>
              <a:pathLst>
                <a:path w="1550" h="819">
                  <a:moveTo>
                    <a:pt x="1054" y="0"/>
                  </a:moveTo>
                  <a:lnTo>
                    <a:pt x="985" y="475"/>
                  </a:lnTo>
                  <a:lnTo>
                    <a:pt x="755" y="475"/>
                  </a:lnTo>
                  <a:lnTo>
                    <a:pt x="683" y="243"/>
                  </a:lnTo>
                  <a:lnTo>
                    <a:pt x="593" y="659"/>
                  </a:lnTo>
                  <a:lnTo>
                    <a:pt x="521" y="0"/>
                  </a:lnTo>
                  <a:lnTo>
                    <a:pt x="451" y="475"/>
                  </a:lnTo>
                  <a:lnTo>
                    <a:pt x="222" y="475"/>
                  </a:lnTo>
                  <a:lnTo>
                    <a:pt x="152" y="243"/>
                  </a:lnTo>
                  <a:lnTo>
                    <a:pt x="59" y="659"/>
                  </a:lnTo>
                  <a:lnTo>
                    <a:pt x="22" y="315"/>
                  </a:lnTo>
                  <a:lnTo>
                    <a:pt x="3" y="350"/>
                  </a:lnTo>
                  <a:lnTo>
                    <a:pt x="0" y="352"/>
                  </a:lnTo>
                  <a:lnTo>
                    <a:pt x="35" y="665"/>
                  </a:lnTo>
                  <a:lnTo>
                    <a:pt x="62" y="710"/>
                  </a:lnTo>
                  <a:lnTo>
                    <a:pt x="72" y="729"/>
                  </a:lnTo>
                  <a:lnTo>
                    <a:pt x="155" y="347"/>
                  </a:lnTo>
                  <a:lnTo>
                    <a:pt x="203" y="499"/>
                  </a:lnTo>
                  <a:lnTo>
                    <a:pt x="473" y="499"/>
                  </a:lnTo>
                  <a:lnTo>
                    <a:pt x="518" y="205"/>
                  </a:lnTo>
                  <a:lnTo>
                    <a:pt x="585" y="819"/>
                  </a:lnTo>
                  <a:lnTo>
                    <a:pt x="689" y="347"/>
                  </a:lnTo>
                  <a:lnTo>
                    <a:pt x="737" y="499"/>
                  </a:lnTo>
                  <a:lnTo>
                    <a:pt x="1006" y="499"/>
                  </a:lnTo>
                  <a:lnTo>
                    <a:pt x="1051" y="205"/>
                  </a:lnTo>
                  <a:lnTo>
                    <a:pt x="1118" y="819"/>
                  </a:lnTo>
                  <a:lnTo>
                    <a:pt x="1222" y="347"/>
                  </a:lnTo>
                  <a:lnTo>
                    <a:pt x="1270" y="499"/>
                  </a:lnTo>
                  <a:lnTo>
                    <a:pt x="1540" y="499"/>
                  </a:lnTo>
                  <a:lnTo>
                    <a:pt x="1550" y="424"/>
                  </a:lnTo>
                  <a:lnTo>
                    <a:pt x="1545" y="414"/>
                  </a:lnTo>
                  <a:lnTo>
                    <a:pt x="1529" y="387"/>
                  </a:lnTo>
                  <a:lnTo>
                    <a:pt x="1518" y="475"/>
                  </a:lnTo>
                  <a:lnTo>
                    <a:pt x="1289" y="475"/>
                  </a:lnTo>
                  <a:lnTo>
                    <a:pt x="1217" y="243"/>
                  </a:lnTo>
                  <a:lnTo>
                    <a:pt x="1126" y="659"/>
                  </a:lnTo>
                  <a:lnTo>
                    <a:pt x="1054" y="0"/>
                  </a:lnTo>
                </a:path>
              </a:pathLst>
            </a:custGeom>
            <a:noFill/>
            <a:ln>
              <a:noFill/>
            </a:ln>
          </p:spPr>
        </p:sp>
        <p:sp>
          <p:nvSpPr>
            <p:cNvPr id="1049621" name="任意多边形 1049620"/>
            <p:cNvSpPr/>
            <p:nvPr/>
          </p:nvSpPr>
          <p:spPr bwMode="auto">
            <a:xfrm>
              <a:off x="10906901" y="1619391"/>
              <a:ext cx="52929" cy="207981"/>
            </a:xfrm>
            <a:custGeom>
              <a:avLst/>
              <a:gdLst/>
              <a:ahLst/>
              <a:cxnLst/>
              <a:rect l="0" t="0" r="r" b="b"/>
              <a:pathLst>
                <a:path w="157" h="595">
                  <a:moveTo>
                    <a:pt x="125" y="499"/>
                  </a:moveTo>
                  <a:lnTo>
                    <a:pt x="69" y="595"/>
                  </a:lnTo>
                  <a:lnTo>
                    <a:pt x="69" y="595"/>
                  </a:lnTo>
                  <a:lnTo>
                    <a:pt x="125" y="499"/>
                  </a:lnTo>
                  <a:close/>
                  <a:moveTo>
                    <a:pt x="149" y="262"/>
                  </a:moveTo>
                  <a:lnTo>
                    <a:pt x="149" y="262"/>
                  </a:lnTo>
                  <a:lnTo>
                    <a:pt x="157" y="275"/>
                  </a:lnTo>
                  <a:lnTo>
                    <a:pt x="149" y="262"/>
                  </a:lnTo>
                  <a:close/>
                  <a:moveTo>
                    <a:pt x="0" y="0"/>
                  </a:moveTo>
                  <a:lnTo>
                    <a:pt x="0" y="0"/>
                  </a:lnTo>
                  <a:lnTo>
                    <a:pt x="18" y="35"/>
                  </a:lnTo>
                  <a:lnTo>
                    <a:pt x="0" y="0"/>
                  </a:lnTo>
                </a:path>
              </a:pathLst>
            </a:custGeom>
            <a:solidFill>
              <a:srgbClr val="FFC4B3">
                <a:alpha val="100000"/>
              </a:srgbClr>
            </a:solidFill>
            <a:ln>
              <a:noFill/>
            </a:ln>
          </p:spPr>
        </p:sp>
        <p:sp>
          <p:nvSpPr>
            <p:cNvPr id="1049622" name="任意多边形 1049621"/>
            <p:cNvSpPr/>
            <p:nvPr/>
          </p:nvSpPr>
          <p:spPr bwMode="auto">
            <a:xfrm>
              <a:off x="10906901" y="1619391"/>
              <a:ext cx="52929" cy="207981"/>
            </a:xfrm>
            <a:custGeom>
              <a:avLst/>
              <a:gdLst/>
              <a:ahLst/>
              <a:cxnLst/>
              <a:rect l="0" t="0" r="r" b="b"/>
              <a:pathLst>
                <a:path w="157" h="595">
                  <a:moveTo>
                    <a:pt x="125" y="499"/>
                  </a:moveTo>
                  <a:lnTo>
                    <a:pt x="69" y="595"/>
                  </a:lnTo>
                  <a:lnTo>
                    <a:pt x="69" y="595"/>
                  </a:lnTo>
                  <a:lnTo>
                    <a:pt x="125" y="499"/>
                  </a:lnTo>
                  <a:moveTo>
                    <a:pt x="149" y="262"/>
                  </a:moveTo>
                  <a:lnTo>
                    <a:pt x="149" y="262"/>
                  </a:lnTo>
                  <a:lnTo>
                    <a:pt x="157" y="275"/>
                  </a:lnTo>
                  <a:lnTo>
                    <a:pt x="149" y="262"/>
                  </a:lnTo>
                  <a:moveTo>
                    <a:pt x="0" y="0"/>
                  </a:moveTo>
                  <a:lnTo>
                    <a:pt x="0" y="0"/>
                  </a:lnTo>
                  <a:lnTo>
                    <a:pt x="18" y="35"/>
                  </a:lnTo>
                  <a:lnTo>
                    <a:pt x="0" y="0"/>
                  </a:lnTo>
                </a:path>
              </a:pathLst>
            </a:custGeom>
            <a:noFill/>
            <a:ln>
              <a:noFill/>
            </a:ln>
          </p:spPr>
        </p:sp>
        <p:sp>
          <p:nvSpPr>
            <p:cNvPr id="1049623" name="任意多边形 1049622"/>
            <p:cNvSpPr/>
            <p:nvPr/>
          </p:nvSpPr>
          <p:spPr bwMode="auto">
            <a:xfrm>
              <a:off x="10400908" y="1578113"/>
              <a:ext cx="563156" cy="285775"/>
            </a:xfrm>
            <a:custGeom>
              <a:avLst/>
              <a:gdLst/>
              <a:ahLst/>
              <a:cxnLst/>
              <a:rect l="0" t="0" r="r" b="b"/>
              <a:pathLst>
                <a:path w="1614" h="819">
                  <a:moveTo>
                    <a:pt x="928" y="0"/>
                  </a:moveTo>
                  <a:lnTo>
                    <a:pt x="859" y="475"/>
                  </a:lnTo>
                  <a:lnTo>
                    <a:pt x="629" y="475"/>
                  </a:lnTo>
                  <a:lnTo>
                    <a:pt x="560" y="243"/>
                  </a:lnTo>
                  <a:lnTo>
                    <a:pt x="469" y="659"/>
                  </a:lnTo>
                  <a:lnTo>
                    <a:pt x="394" y="0"/>
                  </a:lnTo>
                  <a:lnTo>
                    <a:pt x="325" y="475"/>
                  </a:lnTo>
                  <a:lnTo>
                    <a:pt x="0" y="475"/>
                  </a:lnTo>
                  <a:lnTo>
                    <a:pt x="0" y="488"/>
                  </a:lnTo>
                  <a:lnTo>
                    <a:pt x="8" y="499"/>
                  </a:lnTo>
                  <a:lnTo>
                    <a:pt x="349" y="499"/>
                  </a:lnTo>
                  <a:lnTo>
                    <a:pt x="392" y="205"/>
                  </a:lnTo>
                  <a:lnTo>
                    <a:pt x="458" y="819"/>
                  </a:lnTo>
                  <a:lnTo>
                    <a:pt x="563" y="347"/>
                  </a:lnTo>
                  <a:lnTo>
                    <a:pt x="611" y="499"/>
                  </a:lnTo>
                  <a:lnTo>
                    <a:pt x="883" y="499"/>
                  </a:lnTo>
                  <a:lnTo>
                    <a:pt x="925" y="205"/>
                  </a:lnTo>
                  <a:lnTo>
                    <a:pt x="992" y="819"/>
                  </a:lnTo>
                  <a:lnTo>
                    <a:pt x="1096" y="347"/>
                  </a:lnTo>
                  <a:lnTo>
                    <a:pt x="1144" y="499"/>
                  </a:lnTo>
                  <a:lnTo>
                    <a:pt x="1416" y="499"/>
                  </a:lnTo>
                  <a:lnTo>
                    <a:pt x="1459" y="205"/>
                  </a:lnTo>
                  <a:lnTo>
                    <a:pt x="1515" y="715"/>
                  </a:lnTo>
                  <a:lnTo>
                    <a:pt x="1571" y="619"/>
                  </a:lnTo>
                  <a:lnTo>
                    <a:pt x="1614" y="416"/>
                  </a:lnTo>
                  <a:lnTo>
                    <a:pt x="1603" y="395"/>
                  </a:lnTo>
                  <a:lnTo>
                    <a:pt x="1595" y="382"/>
                  </a:lnTo>
                  <a:lnTo>
                    <a:pt x="1536" y="659"/>
                  </a:lnTo>
                  <a:lnTo>
                    <a:pt x="1483" y="187"/>
                  </a:lnTo>
                  <a:lnTo>
                    <a:pt x="1464" y="155"/>
                  </a:lnTo>
                  <a:lnTo>
                    <a:pt x="1446" y="120"/>
                  </a:lnTo>
                  <a:lnTo>
                    <a:pt x="1392" y="475"/>
                  </a:lnTo>
                  <a:lnTo>
                    <a:pt x="1163" y="475"/>
                  </a:lnTo>
                  <a:lnTo>
                    <a:pt x="1094" y="243"/>
                  </a:lnTo>
                  <a:lnTo>
                    <a:pt x="1003" y="659"/>
                  </a:lnTo>
                  <a:lnTo>
                    <a:pt x="928" y="0"/>
                  </a:lnTo>
                </a:path>
              </a:pathLst>
            </a:custGeom>
            <a:noFill/>
            <a:ln>
              <a:noFill/>
            </a:ln>
          </p:spPr>
        </p:sp>
        <p:sp>
          <p:nvSpPr>
            <p:cNvPr id="1049624" name="任意多边形 1049623"/>
            <p:cNvSpPr/>
            <p:nvPr/>
          </p:nvSpPr>
          <p:spPr bwMode="auto">
            <a:xfrm>
              <a:off x="9969014" y="1247884"/>
              <a:ext cx="577975" cy="501694"/>
            </a:xfrm>
            <a:custGeom>
              <a:avLst/>
              <a:gdLst/>
              <a:ahLst/>
              <a:cxnLst/>
              <a:rect l="0" t="0" r="r" b="b"/>
              <a:pathLst>
                <a:path w="1656" h="1433">
                  <a:moveTo>
                    <a:pt x="413" y="1433"/>
                  </a:moveTo>
                  <a:lnTo>
                    <a:pt x="0" y="718"/>
                  </a:lnTo>
                  <a:lnTo>
                    <a:pt x="413" y="0"/>
                  </a:lnTo>
                  <a:lnTo>
                    <a:pt x="1240" y="0"/>
                  </a:lnTo>
                  <a:lnTo>
                    <a:pt x="1656" y="718"/>
                  </a:lnTo>
                  <a:lnTo>
                    <a:pt x="1240" y="1433"/>
                  </a:lnTo>
                  <a:lnTo>
                    <a:pt x="413" y="1433"/>
                  </a:lnTo>
                </a:path>
              </a:pathLst>
            </a:custGeom>
            <a:solidFill>
              <a:srgbClr val="244368">
                <a:alpha val="100000"/>
              </a:srgbClr>
            </a:solidFill>
            <a:ln>
              <a:noFill/>
            </a:ln>
          </p:spPr>
        </p:sp>
        <p:sp>
          <p:nvSpPr>
            <p:cNvPr id="1049625" name="任意多边形 1049624"/>
            <p:cNvSpPr/>
            <p:nvPr/>
          </p:nvSpPr>
          <p:spPr bwMode="auto">
            <a:xfrm>
              <a:off x="10117213" y="1357431"/>
              <a:ext cx="281577" cy="282600"/>
            </a:xfrm>
            <a:custGeom>
              <a:avLst/>
              <a:gdLst/>
              <a:ahLst/>
              <a:cxnLst/>
              <a:rect l="0" t="0" r="r" b="b"/>
              <a:pathLst>
                <a:path w="806" h="809">
                  <a:moveTo>
                    <a:pt x="806" y="555"/>
                  </a:moveTo>
                  <a:lnTo>
                    <a:pt x="555" y="555"/>
                  </a:lnTo>
                  <a:lnTo>
                    <a:pt x="555" y="809"/>
                  </a:lnTo>
                  <a:lnTo>
                    <a:pt x="251" y="809"/>
                  </a:lnTo>
                  <a:lnTo>
                    <a:pt x="251" y="555"/>
                  </a:lnTo>
                  <a:lnTo>
                    <a:pt x="0" y="555"/>
                  </a:lnTo>
                  <a:lnTo>
                    <a:pt x="0" y="254"/>
                  </a:lnTo>
                  <a:lnTo>
                    <a:pt x="251" y="254"/>
                  </a:lnTo>
                  <a:lnTo>
                    <a:pt x="251" y="0"/>
                  </a:lnTo>
                  <a:lnTo>
                    <a:pt x="555" y="0"/>
                  </a:lnTo>
                  <a:lnTo>
                    <a:pt x="555" y="254"/>
                  </a:lnTo>
                  <a:lnTo>
                    <a:pt x="806" y="254"/>
                  </a:lnTo>
                  <a:lnTo>
                    <a:pt x="806" y="555"/>
                  </a:lnTo>
                </a:path>
              </a:pathLst>
            </a:custGeom>
            <a:solidFill>
              <a:srgbClr val="FFFBEF">
                <a:alpha val="100000"/>
              </a:srgbClr>
            </a:solidFill>
            <a:ln>
              <a:noFill/>
            </a:ln>
          </p:spPr>
        </p:sp>
        <p:sp>
          <p:nvSpPr>
            <p:cNvPr id="1049626" name="任意多边形 1049625"/>
            <p:cNvSpPr/>
            <p:nvPr/>
          </p:nvSpPr>
          <p:spPr bwMode="auto">
            <a:xfrm>
              <a:off x="10394556" y="1492380"/>
              <a:ext cx="588562" cy="511220"/>
            </a:xfrm>
            <a:custGeom>
              <a:avLst/>
              <a:gdLst/>
              <a:ahLst/>
              <a:cxnLst/>
              <a:rect l="0" t="0" r="r" b="b"/>
              <a:pathLst>
                <a:path w="1686" h="1463">
                  <a:moveTo>
                    <a:pt x="1259" y="1463"/>
                  </a:moveTo>
                  <a:lnTo>
                    <a:pt x="424" y="1463"/>
                  </a:lnTo>
                  <a:lnTo>
                    <a:pt x="0" y="731"/>
                  </a:lnTo>
                  <a:lnTo>
                    <a:pt x="424" y="0"/>
                  </a:lnTo>
                  <a:lnTo>
                    <a:pt x="1267" y="0"/>
                  </a:lnTo>
                  <a:lnTo>
                    <a:pt x="1686" y="723"/>
                  </a:lnTo>
                  <a:lnTo>
                    <a:pt x="1657" y="739"/>
                  </a:lnTo>
                  <a:lnTo>
                    <a:pt x="1249" y="32"/>
                  </a:lnTo>
                  <a:lnTo>
                    <a:pt x="443" y="32"/>
                  </a:lnTo>
                  <a:lnTo>
                    <a:pt x="37" y="731"/>
                  </a:lnTo>
                  <a:lnTo>
                    <a:pt x="443" y="1431"/>
                  </a:lnTo>
                  <a:lnTo>
                    <a:pt x="1259" y="1431"/>
                  </a:lnTo>
                  <a:lnTo>
                    <a:pt x="1259" y="1463"/>
                  </a:lnTo>
                </a:path>
              </a:pathLst>
            </a:custGeom>
            <a:solidFill>
              <a:srgbClr val="1CBDE0">
                <a:alpha val="100000"/>
              </a:srgbClr>
            </a:solidFill>
            <a:ln>
              <a:noFill/>
            </a:ln>
          </p:spPr>
        </p:sp>
        <p:sp>
          <p:nvSpPr>
            <p:cNvPr id="1049627" name="椭圆 1049626"/>
            <p:cNvSpPr/>
            <p:nvPr/>
          </p:nvSpPr>
          <p:spPr>
            <a:xfrm>
              <a:off x="10369151" y="1717825"/>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28" name="椭圆 1049627"/>
            <p:cNvSpPr/>
            <p:nvPr/>
          </p:nvSpPr>
          <p:spPr>
            <a:xfrm>
              <a:off x="10947127" y="1717825"/>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29" name="椭圆 1049628"/>
            <p:cNvSpPr/>
            <p:nvPr/>
          </p:nvSpPr>
          <p:spPr>
            <a:xfrm>
              <a:off x="10515233"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0" name="椭圆 1049629"/>
            <p:cNvSpPr/>
            <p:nvPr/>
          </p:nvSpPr>
          <p:spPr>
            <a:xfrm>
              <a:off x="10515233" y="1965496"/>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1" name="椭圆 1049630"/>
            <p:cNvSpPr/>
            <p:nvPr/>
          </p:nvSpPr>
          <p:spPr>
            <a:xfrm>
              <a:off x="10803163"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2" name="椭圆 1049631"/>
            <p:cNvSpPr/>
            <p:nvPr/>
          </p:nvSpPr>
          <p:spPr>
            <a:xfrm>
              <a:off x="10803163" y="1965496"/>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3" name="任意多边形 1049632"/>
            <p:cNvSpPr/>
            <p:nvPr/>
          </p:nvSpPr>
          <p:spPr bwMode="auto">
            <a:xfrm>
              <a:off x="10828568" y="744603"/>
              <a:ext cx="586444" cy="257197"/>
            </a:xfrm>
            <a:custGeom>
              <a:avLst/>
              <a:gdLst/>
              <a:ahLst/>
              <a:cxnLst/>
              <a:rect l="0" t="0" r="r" b="b"/>
              <a:pathLst>
                <a:path w="1681" h="739">
                  <a:moveTo>
                    <a:pt x="1652" y="739"/>
                  </a:moveTo>
                  <a:lnTo>
                    <a:pt x="1244" y="29"/>
                  </a:lnTo>
                  <a:lnTo>
                    <a:pt x="438" y="29"/>
                  </a:lnTo>
                  <a:lnTo>
                    <a:pt x="27" y="739"/>
                  </a:lnTo>
                  <a:lnTo>
                    <a:pt x="0" y="723"/>
                  </a:lnTo>
                  <a:lnTo>
                    <a:pt x="419" y="0"/>
                  </a:lnTo>
                  <a:lnTo>
                    <a:pt x="1262" y="0"/>
                  </a:lnTo>
                  <a:lnTo>
                    <a:pt x="1681" y="723"/>
                  </a:lnTo>
                  <a:lnTo>
                    <a:pt x="1652" y="739"/>
                  </a:lnTo>
                </a:path>
              </a:pathLst>
            </a:custGeom>
            <a:solidFill>
              <a:srgbClr val="1CBDE0">
                <a:alpha val="100000"/>
              </a:srgbClr>
            </a:solidFill>
            <a:ln>
              <a:noFill/>
            </a:ln>
          </p:spPr>
        </p:sp>
        <p:sp>
          <p:nvSpPr>
            <p:cNvPr id="1049634" name="椭圆 1049633"/>
            <p:cNvSpPr/>
            <p:nvPr/>
          </p:nvSpPr>
          <p:spPr>
            <a:xfrm>
              <a:off x="10803163" y="968459"/>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5" name="椭圆 1049634"/>
            <p:cNvSpPr/>
            <p:nvPr/>
          </p:nvSpPr>
          <p:spPr>
            <a:xfrm>
              <a:off x="11379022" y="968459"/>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6" name="椭圆 1049635"/>
            <p:cNvSpPr/>
            <p:nvPr/>
          </p:nvSpPr>
          <p:spPr>
            <a:xfrm>
              <a:off x="10947127" y="719201"/>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7" name="椭圆 1049636"/>
            <p:cNvSpPr/>
            <p:nvPr/>
          </p:nvSpPr>
          <p:spPr>
            <a:xfrm>
              <a:off x="10947127" y="1217719"/>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8" name="椭圆 1049637"/>
            <p:cNvSpPr/>
            <p:nvPr/>
          </p:nvSpPr>
          <p:spPr>
            <a:xfrm>
              <a:off x="11235057" y="719201"/>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39" name="椭圆 1049638"/>
            <p:cNvSpPr/>
            <p:nvPr/>
          </p:nvSpPr>
          <p:spPr>
            <a:xfrm>
              <a:off x="11235057" y="1217719"/>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0" name="任意多边形 1049639"/>
            <p:cNvSpPr/>
            <p:nvPr/>
          </p:nvSpPr>
          <p:spPr bwMode="auto">
            <a:xfrm>
              <a:off x="11260462" y="495343"/>
              <a:ext cx="154550" cy="255610"/>
            </a:xfrm>
            <a:custGeom>
              <a:avLst/>
              <a:gdLst/>
              <a:ahLst/>
              <a:cxnLst/>
              <a:rect l="0" t="0" r="r" b="b"/>
              <a:pathLst>
                <a:path w="440" h="731">
                  <a:moveTo>
                    <a:pt x="27" y="731"/>
                  </a:moveTo>
                  <a:lnTo>
                    <a:pt x="0" y="715"/>
                  </a:lnTo>
                  <a:lnTo>
                    <a:pt x="414" y="0"/>
                  </a:lnTo>
                  <a:lnTo>
                    <a:pt x="440" y="16"/>
                  </a:lnTo>
                  <a:lnTo>
                    <a:pt x="27" y="731"/>
                  </a:lnTo>
                </a:path>
              </a:pathLst>
            </a:custGeom>
            <a:solidFill>
              <a:srgbClr val="1CBDE0">
                <a:alpha val="100000"/>
              </a:srgbClr>
            </a:solidFill>
            <a:ln>
              <a:noFill/>
            </a:ln>
          </p:spPr>
        </p:sp>
        <p:sp>
          <p:nvSpPr>
            <p:cNvPr id="1049641" name="椭圆 1049640"/>
            <p:cNvSpPr/>
            <p:nvPr/>
          </p:nvSpPr>
          <p:spPr>
            <a:xfrm>
              <a:off x="11379022" y="46835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2" name="任意多边形 1049641"/>
            <p:cNvSpPr/>
            <p:nvPr/>
          </p:nvSpPr>
          <p:spPr bwMode="auto">
            <a:xfrm>
              <a:off x="9532885" y="1497143"/>
              <a:ext cx="152433" cy="255609"/>
            </a:xfrm>
            <a:custGeom>
              <a:avLst/>
              <a:gdLst/>
              <a:ahLst/>
              <a:cxnLst/>
              <a:rect l="0" t="0" r="r" b="b"/>
              <a:pathLst>
                <a:path w="440" h="732">
                  <a:moveTo>
                    <a:pt x="27" y="732"/>
                  </a:moveTo>
                  <a:lnTo>
                    <a:pt x="0" y="716"/>
                  </a:lnTo>
                  <a:lnTo>
                    <a:pt x="411" y="0"/>
                  </a:lnTo>
                  <a:lnTo>
                    <a:pt x="440" y="16"/>
                  </a:lnTo>
                  <a:lnTo>
                    <a:pt x="27" y="732"/>
                  </a:lnTo>
                </a:path>
              </a:pathLst>
            </a:custGeom>
            <a:solidFill>
              <a:srgbClr val="1CBDE0">
                <a:alpha val="100000"/>
              </a:srgbClr>
            </a:solidFill>
            <a:ln>
              <a:noFill/>
            </a:ln>
          </p:spPr>
        </p:sp>
        <p:sp>
          <p:nvSpPr>
            <p:cNvPr id="1049643" name="椭圆 1049642"/>
            <p:cNvSpPr/>
            <p:nvPr/>
          </p:nvSpPr>
          <p:spPr>
            <a:xfrm>
              <a:off x="9505362" y="1719413"/>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4" name="椭圆 1049643"/>
            <p:cNvSpPr/>
            <p:nvPr/>
          </p:nvSpPr>
          <p:spPr>
            <a:xfrm>
              <a:off x="9651445" y="1470153"/>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5" name="任意多边形 1049644"/>
            <p:cNvSpPr/>
            <p:nvPr/>
          </p:nvSpPr>
          <p:spPr bwMode="auto">
            <a:xfrm>
              <a:off x="11692357" y="1244708"/>
              <a:ext cx="154550" cy="255610"/>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646" name="椭圆 1049645"/>
            <p:cNvSpPr/>
            <p:nvPr/>
          </p:nvSpPr>
          <p:spPr>
            <a:xfrm>
              <a:off x="11666951"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7" name="椭圆 1049646"/>
            <p:cNvSpPr/>
            <p:nvPr/>
          </p:nvSpPr>
          <p:spPr>
            <a:xfrm>
              <a:off x="11810916" y="1217719"/>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48" name="任意多边形 1049647"/>
            <p:cNvSpPr/>
            <p:nvPr/>
          </p:nvSpPr>
          <p:spPr bwMode="auto">
            <a:xfrm>
              <a:off x="10396674" y="495343"/>
              <a:ext cx="154550" cy="255610"/>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649" name="椭圆 1049648"/>
            <p:cNvSpPr/>
            <p:nvPr/>
          </p:nvSpPr>
          <p:spPr>
            <a:xfrm>
              <a:off x="10369151" y="719201"/>
              <a:ext cx="63514"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0" name="椭圆 1049649"/>
            <p:cNvSpPr/>
            <p:nvPr/>
          </p:nvSpPr>
          <p:spPr>
            <a:xfrm>
              <a:off x="10515233" y="468354"/>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1" name="任意多边形 1049650"/>
            <p:cNvSpPr/>
            <p:nvPr/>
          </p:nvSpPr>
          <p:spPr bwMode="auto">
            <a:xfrm>
              <a:off x="10396674" y="244496"/>
              <a:ext cx="154550" cy="255610"/>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652" name="椭圆 1049651"/>
            <p:cNvSpPr/>
            <p:nvPr/>
          </p:nvSpPr>
          <p:spPr>
            <a:xfrm>
              <a:off x="10369151" y="217507"/>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3" name="任意多边形 1049652"/>
            <p:cNvSpPr/>
            <p:nvPr/>
          </p:nvSpPr>
          <p:spPr bwMode="auto">
            <a:xfrm>
              <a:off x="9532885" y="747778"/>
              <a:ext cx="152433" cy="255609"/>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654" name="椭圆 1049653"/>
            <p:cNvSpPr/>
            <p:nvPr/>
          </p:nvSpPr>
          <p:spPr>
            <a:xfrm>
              <a:off x="9651445" y="971635"/>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5" name="椭圆 1049654"/>
            <p:cNvSpPr/>
            <p:nvPr/>
          </p:nvSpPr>
          <p:spPr>
            <a:xfrm>
              <a:off x="9505362" y="720788"/>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6" name="任意多边形 1049655"/>
            <p:cNvSpPr/>
            <p:nvPr/>
          </p:nvSpPr>
          <p:spPr bwMode="auto">
            <a:xfrm>
              <a:off x="9962662" y="1244708"/>
              <a:ext cx="438246" cy="511220"/>
            </a:xfrm>
            <a:custGeom>
              <a:avLst/>
              <a:gdLst/>
              <a:ahLst/>
              <a:cxnLst/>
              <a:rect l="0" t="0" r="r" b="b"/>
              <a:pathLst>
                <a:path w="1256" h="1463">
                  <a:moveTo>
                    <a:pt x="1256" y="1463"/>
                  </a:moveTo>
                  <a:lnTo>
                    <a:pt x="421" y="1463"/>
                  </a:lnTo>
                  <a:lnTo>
                    <a:pt x="0" y="731"/>
                  </a:lnTo>
                  <a:lnTo>
                    <a:pt x="421" y="0"/>
                  </a:lnTo>
                  <a:lnTo>
                    <a:pt x="1256" y="0"/>
                  </a:lnTo>
                  <a:lnTo>
                    <a:pt x="1256" y="32"/>
                  </a:lnTo>
                  <a:lnTo>
                    <a:pt x="440" y="32"/>
                  </a:lnTo>
                  <a:lnTo>
                    <a:pt x="37" y="731"/>
                  </a:lnTo>
                  <a:lnTo>
                    <a:pt x="440" y="1431"/>
                  </a:lnTo>
                  <a:lnTo>
                    <a:pt x="1256" y="1431"/>
                  </a:lnTo>
                  <a:lnTo>
                    <a:pt x="1256" y="1463"/>
                  </a:lnTo>
                </a:path>
              </a:pathLst>
            </a:custGeom>
            <a:solidFill>
              <a:srgbClr val="1CBDE0">
                <a:alpha val="100000"/>
              </a:srgbClr>
            </a:solidFill>
            <a:ln>
              <a:noFill/>
            </a:ln>
          </p:spPr>
        </p:sp>
        <p:sp>
          <p:nvSpPr>
            <p:cNvPr id="1049657" name="椭圆 1049656"/>
            <p:cNvSpPr/>
            <p:nvPr/>
          </p:nvSpPr>
          <p:spPr>
            <a:xfrm>
              <a:off x="9937256" y="147015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8" name="椭圆 1049657"/>
            <p:cNvSpPr/>
            <p:nvPr/>
          </p:nvSpPr>
          <p:spPr>
            <a:xfrm>
              <a:off x="10083339" y="1219306"/>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59" name="椭圆 1049658"/>
            <p:cNvSpPr/>
            <p:nvPr/>
          </p:nvSpPr>
          <p:spPr>
            <a:xfrm>
              <a:off x="10083339" y="1717825"/>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0" name="椭圆 1049659"/>
            <p:cNvSpPr/>
            <p:nvPr/>
          </p:nvSpPr>
          <p:spPr>
            <a:xfrm>
              <a:off x="10369151" y="1219306"/>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1" name="任意多边形 1049660"/>
            <p:cNvSpPr/>
            <p:nvPr/>
          </p:nvSpPr>
          <p:spPr bwMode="auto">
            <a:xfrm>
              <a:off x="10394556" y="993862"/>
              <a:ext cx="588562" cy="508044"/>
            </a:xfrm>
            <a:custGeom>
              <a:avLst/>
              <a:gdLst/>
              <a:ahLst/>
              <a:cxnLst/>
              <a:rect l="0" t="0" r="r" b="b"/>
              <a:pathLst>
                <a:path w="1683" h="1455">
                  <a:moveTo>
                    <a:pt x="416" y="1455"/>
                  </a:moveTo>
                  <a:lnTo>
                    <a:pt x="0" y="731"/>
                  </a:lnTo>
                  <a:lnTo>
                    <a:pt x="421" y="0"/>
                  </a:lnTo>
                  <a:lnTo>
                    <a:pt x="1264" y="0"/>
                  </a:lnTo>
                  <a:lnTo>
                    <a:pt x="1683" y="723"/>
                  </a:lnTo>
                  <a:lnTo>
                    <a:pt x="1654" y="739"/>
                  </a:lnTo>
                  <a:lnTo>
                    <a:pt x="1246" y="32"/>
                  </a:lnTo>
                  <a:lnTo>
                    <a:pt x="440" y="32"/>
                  </a:lnTo>
                  <a:lnTo>
                    <a:pt x="34" y="731"/>
                  </a:lnTo>
                  <a:lnTo>
                    <a:pt x="442" y="1439"/>
                  </a:lnTo>
                  <a:lnTo>
                    <a:pt x="416" y="1455"/>
                  </a:lnTo>
                </a:path>
              </a:pathLst>
            </a:custGeom>
            <a:solidFill>
              <a:srgbClr val="1CBDE0">
                <a:alpha val="100000"/>
              </a:srgbClr>
            </a:solidFill>
            <a:ln>
              <a:noFill/>
            </a:ln>
          </p:spPr>
        </p:sp>
        <p:sp>
          <p:nvSpPr>
            <p:cNvPr id="1049662" name="椭圆 1049661"/>
            <p:cNvSpPr/>
            <p:nvPr/>
          </p:nvSpPr>
          <p:spPr>
            <a:xfrm>
              <a:off x="10515233" y="968459"/>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3" name="任意多边形 1049662"/>
            <p:cNvSpPr/>
            <p:nvPr/>
          </p:nvSpPr>
          <p:spPr bwMode="auto">
            <a:xfrm>
              <a:off x="9964780" y="743015"/>
              <a:ext cx="436129" cy="258786"/>
            </a:xfrm>
            <a:custGeom>
              <a:avLst/>
              <a:gdLst/>
              <a:ahLst/>
              <a:cxnLst/>
              <a:rect l="0" t="0" r="r" b="b"/>
              <a:pathLst>
                <a:path w="1251" h="739">
                  <a:moveTo>
                    <a:pt x="27" y="739"/>
                  </a:moveTo>
                  <a:lnTo>
                    <a:pt x="0" y="723"/>
                  </a:lnTo>
                  <a:lnTo>
                    <a:pt x="416" y="0"/>
                  </a:lnTo>
                  <a:lnTo>
                    <a:pt x="1251" y="0"/>
                  </a:lnTo>
                  <a:lnTo>
                    <a:pt x="1251" y="32"/>
                  </a:lnTo>
                  <a:lnTo>
                    <a:pt x="435" y="32"/>
                  </a:lnTo>
                  <a:lnTo>
                    <a:pt x="27" y="739"/>
                  </a:lnTo>
                </a:path>
              </a:pathLst>
            </a:custGeom>
            <a:solidFill>
              <a:srgbClr val="1CBDE0">
                <a:alpha val="100000"/>
              </a:srgbClr>
            </a:solidFill>
            <a:ln>
              <a:noFill/>
            </a:ln>
          </p:spPr>
        </p:sp>
        <p:sp>
          <p:nvSpPr>
            <p:cNvPr id="1049664" name="椭圆 1049663"/>
            <p:cNvSpPr/>
            <p:nvPr/>
          </p:nvSpPr>
          <p:spPr>
            <a:xfrm>
              <a:off x="10083339" y="719201"/>
              <a:ext cx="61396"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5" name="任意多边形 1049664"/>
            <p:cNvSpPr/>
            <p:nvPr/>
          </p:nvSpPr>
          <p:spPr bwMode="auto">
            <a:xfrm>
              <a:off x="11258345" y="1492380"/>
              <a:ext cx="588562" cy="511220"/>
            </a:xfrm>
            <a:custGeom>
              <a:avLst/>
              <a:gdLst/>
              <a:ahLst/>
              <a:cxnLst/>
              <a:rect l="0" t="0" r="r" b="b"/>
              <a:pathLst>
                <a:path w="1683" h="1463">
                  <a:moveTo>
                    <a:pt x="1257" y="1463"/>
                  </a:moveTo>
                  <a:lnTo>
                    <a:pt x="421" y="1463"/>
                  </a:lnTo>
                  <a:lnTo>
                    <a:pt x="0" y="731"/>
                  </a:lnTo>
                  <a:lnTo>
                    <a:pt x="421" y="0"/>
                  </a:lnTo>
                  <a:lnTo>
                    <a:pt x="1267" y="0"/>
                  </a:lnTo>
                  <a:lnTo>
                    <a:pt x="1683" y="723"/>
                  </a:lnTo>
                  <a:lnTo>
                    <a:pt x="1657" y="739"/>
                  </a:lnTo>
                  <a:lnTo>
                    <a:pt x="1249" y="32"/>
                  </a:lnTo>
                  <a:lnTo>
                    <a:pt x="440" y="32"/>
                  </a:lnTo>
                  <a:lnTo>
                    <a:pt x="37" y="731"/>
                  </a:lnTo>
                  <a:lnTo>
                    <a:pt x="440" y="1431"/>
                  </a:lnTo>
                  <a:lnTo>
                    <a:pt x="1257" y="1431"/>
                  </a:lnTo>
                  <a:lnTo>
                    <a:pt x="1257" y="1463"/>
                  </a:lnTo>
                </a:path>
              </a:pathLst>
            </a:custGeom>
            <a:solidFill>
              <a:srgbClr val="1CBDE0">
                <a:alpha val="100000"/>
              </a:srgbClr>
            </a:solidFill>
            <a:ln>
              <a:noFill/>
            </a:ln>
          </p:spPr>
        </p:sp>
        <p:sp>
          <p:nvSpPr>
            <p:cNvPr id="1049666" name="椭圆 1049665"/>
            <p:cNvSpPr/>
            <p:nvPr/>
          </p:nvSpPr>
          <p:spPr>
            <a:xfrm>
              <a:off x="11235057" y="1717825"/>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7" name="椭圆 1049666"/>
            <p:cNvSpPr/>
            <p:nvPr/>
          </p:nvSpPr>
          <p:spPr>
            <a:xfrm>
              <a:off x="11810916" y="1717825"/>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8" name="椭圆 1049667"/>
            <p:cNvSpPr/>
            <p:nvPr/>
          </p:nvSpPr>
          <p:spPr>
            <a:xfrm>
              <a:off x="11379022" y="1466978"/>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69" name="椭圆 1049668"/>
            <p:cNvSpPr/>
            <p:nvPr/>
          </p:nvSpPr>
          <p:spPr>
            <a:xfrm>
              <a:off x="11379022" y="1965496"/>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0" name="椭圆 1049669"/>
            <p:cNvSpPr/>
            <p:nvPr/>
          </p:nvSpPr>
          <p:spPr>
            <a:xfrm>
              <a:off x="11666951" y="1965496"/>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1" name="任意多边形 1049670"/>
            <p:cNvSpPr/>
            <p:nvPr/>
          </p:nvSpPr>
          <p:spPr bwMode="auto">
            <a:xfrm>
              <a:off x="9532885" y="995450"/>
              <a:ext cx="586444" cy="258785"/>
            </a:xfrm>
            <a:custGeom>
              <a:avLst/>
              <a:gdLst/>
              <a:ahLst/>
              <a:cxnLst/>
              <a:rect l="0" t="0" r="r" b="b"/>
              <a:pathLst>
                <a:path w="1678" h="740">
                  <a:moveTo>
                    <a:pt x="27" y="740"/>
                  </a:moveTo>
                  <a:lnTo>
                    <a:pt x="0" y="724"/>
                  </a:lnTo>
                  <a:lnTo>
                    <a:pt x="416" y="0"/>
                  </a:lnTo>
                  <a:lnTo>
                    <a:pt x="1262" y="0"/>
                  </a:lnTo>
                  <a:lnTo>
                    <a:pt x="1678" y="724"/>
                  </a:lnTo>
                  <a:lnTo>
                    <a:pt x="1651" y="740"/>
                  </a:lnTo>
                  <a:lnTo>
                    <a:pt x="1243" y="32"/>
                  </a:lnTo>
                  <a:lnTo>
                    <a:pt x="435" y="32"/>
                  </a:lnTo>
                  <a:lnTo>
                    <a:pt x="27" y="740"/>
                  </a:lnTo>
                </a:path>
              </a:pathLst>
            </a:custGeom>
            <a:solidFill>
              <a:srgbClr val="1CBDE0">
                <a:alpha val="100000"/>
              </a:srgbClr>
            </a:solidFill>
            <a:ln>
              <a:noFill/>
            </a:ln>
          </p:spPr>
        </p:sp>
        <p:sp>
          <p:nvSpPr>
            <p:cNvPr id="1049672" name="矩形 1049671"/>
            <p:cNvSpPr/>
            <p:nvPr/>
          </p:nvSpPr>
          <p:spPr>
            <a:xfrm>
              <a:off x="9681084" y="1495555"/>
              <a:ext cx="287930" cy="12701"/>
            </a:xfrm>
            <a:prstGeom prst="rect">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3" name="椭圆 1049672"/>
            <p:cNvSpPr/>
            <p:nvPr/>
          </p:nvSpPr>
          <p:spPr>
            <a:xfrm>
              <a:off x="9505362" y="1220894"/>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4" name="椭圆 1049673"/>
            <p:cNvSpPr/>
            <p:nvPr/>
          </p:nvSpPr>
          <p:spPr>
            <a:xfrm>
              <a:off x="9937256" y="971635"/>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5" name="任意多边形 1049674"/>
            <p:cNvSpPr/>
            <p:nvPr/>
          </p:nvSpPr>
          <p:spPr bwMode="auto">
            <a:xfrm>
              <a:off x="10828568" y="1241533"/>
              <a:ext cx="586444" cy="258786"/>
            </a:xfrm>
            <a:custGeom>
              <a:avLst/>
              <a:gdLst/>
              <a:ahLst/>
              <a:cxnLst/>
              <a:rect l="0" t="0" r="r" b="b"/>
              <a:pathLst>
                <a:path w="1681" h="739">
                  <a:moveTo>
                    <a:pt x="1652" y="739"/>
                  </a:moveTo>
                  <a:lnTo>
                    <a:pt x="1244" y="32"/>
                  </a:lnTo>
                  <a:lnTo>
                    <a:pt x="435" y="32"/>
                  </a:lnTo>
                  <a:lnTo>
                    <a:pt x="27" y="739"/>
                  </a:lnTo>
                  <a:lnTo>
                    <a:pt x="0" y="723"/>
                  </a:lnTo>
                  <a:lnTo>
                    <a:pt x="416" y="0"/>
                  </a:lnTo>
                  <a:lnTo>
                    <a:pt x="1262" y="0"/>
                  </a:lnTo>
                  <a:lnTo>
                    <a:pt x="1681" y="723"/>
                  </a:lnTo>
                  <a:lnTo>
                    <a:pt x="1652" y="739"/>
                  </a:lnTo>
                </a:path>
              </a:pathLst>
            </a:custGeom>
            <a:solidFill>
              <a:srgbClr val="1CBDE0">
                <a:alpha val="100000"/>
              </a:srgbClr>
            </a:solidFill>
            <a:ln>
              <a:noFill/>
            </a:ln>
          </p:spPr>
        </p:sp>
        <p:sp>
          <p:nvSpPr>
            <p:cNvPr id="1049676" name="任意多边形 1049675"/>
            <p:cNvSpPr/>
            <p:nvPr/>
          </p:nvSpPr>
          <p:spPr bwMode="auto">
            <a:xfrm>
              <a:off x="10826450" y="2241745"/>
              <a:ext cx="588562" cy="508044"/>
            </a:xfrm>
            <a:custGeom>
              <a:avLst/>
              <a:gdLst/>
              <a:ahLst/>
              <a:cxnLst/>
              <a:rect l="0" t="0" r="r" b="b"/>
              <a:pathLst>
                <a:path w="1683" h="1455">
                  <a:moveTo>
                    <a:pt x="419" y="1455"/>
                  </a:moveTo>
                  <a:lnTo>
                    <a:pt x="0" y="732"/>
                  </a:lnTo>
                  <a:lnTo>
                    <a:pt x="421" y="0"/>
                  </a:lnTo>
                  <a:lnTo>
                    <a:pt x="1267" y="0"/>
                  </a:lnTo>
                  <a:lnTo>
                    <a:pt x="1683" y="724"/>
                  </a:lnTo>
                  <a:lnTo>
                    <a:pt x="1657" y="740"/>
                  </a:lnTo>
                  <a:lnTo>
                    <a:pt x="1249" y="32"/>
                  </a:lnTo>
                  <a:lnTo>
                    <a:pt x="440" y="32"/>
                  </a:lnTo>
                  <a:lnTo>
                    <a:pt x="37" y="732"/>
                  </a:lnTo>
                  <a:lnTo>
                    <a:pt x="445" y="1439"/>
                  </a:lnTo>
                  <a:lnTo>
                    <a:pt x="419" y="1455"/>
                  </a:lnTo>
                </a:path>
              </a:pathLst>
            </a:custGeom>
            <a:solidFill>
              <a:srgbClr val="1CBDE0">
                <a:alpha val="100000"/>
              </a:srgbClr>
            </a:solidFill>
            <a:ln>
              <a:noFill/>
            </a:ln>
          </p:spPr>
        </p:sp>
        <p:sp>
          <p:nvSpPr>
            <p:cNvPr id="1049677" name="椭圆 1049676"/>
            <p:cNvSpPr/>
            <p:nvPr/>
          </p:nvSpPr>
          <p:spPr>
            <a:xfrm>
              <a:off x="10803163" y="2467190"/>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8" name="椭圆 1049677"/>
            <p:cNvSpPr/>
            <p:nvPr/>
          </p:nvSpPr>
          <p:spPr>
            <a:xfrm>
              <a:off x="11379022" y="2467190"/>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79" name="椭圆 1049678"/>
            <p:cNvSpPr/>
            <p:nvPr/>
          </p:nvSpPr>
          <p:spPr>
            <a:xfrm>
              <a:off x="10947127" y="2216343"/>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80" name="椭圆 1049679"/>
            <p:cNvSpPr/>
            <p:nvPr/>
          </p:nvSpPr>
          <p:spPr>
            <a:xfrm>
              <a:off x="10947127" y="2714862"/>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81" name="椭圆 1049680"/>
            <p:cNvSpPr/>
            <p:nvPr/>
          </p:nvSpPr>
          <p:spPr>
            <a:xfrm>
              <a:off x="11232939" y="221634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682" name="任意多边形 1049681"/>
            <p:cNvSpPr/>
            <p:nvPr/>
          </p:nvSpPr>
          <p:spPr bwMode="auto">
            <a:xfrm>
              <a:off x="11260462" y="1995662"/>
              <a:ext cx="154550" cy="255609"/>
            </a:xfrm>
            <a:custGeom>
              <a:avLst/>
              <a:gdLst/>
              <a:ahLst/>
              <a:cxnLst/>
              <a:rect l="0" t="0" r="r" b="b"/>
              <a:pathLst>
                <a:path w="443" h="734">
                  <a:moveTo>
                    <a:pt x="30" y="734"/>
                  </a:moveTo>
                  <a:lnTo>
                    <a:pt x="0" y="718"/>
                  </a:lnTo>
                  <a:lnTo>
                    <a:pt x="414" y="0"/>
                  </a:lnTo>
                  <a:lnTo>
                    <a:pt x="443" y="16"/>
                  </a:lnTo>
                  <a:lnTo>
                    <a:pt x="30" y="734"/>
                  </a:lnTo>
                </a:path>
              </a:pathLst>
            </a:custGeom>
            <a:solidFill>
              <a:srgbClr val="1CBDE0">
                <a:alpha val="100000"/>
              </a:srgbClr>
            </a:solidFill>
            <a:ln>
              <a:noFill/>
            </a:ln>
          </p:spPr>
        </p:sp>
        <p:sp>
          <p:nvSpPr>
            <p:cNvPr id="1049683" name="任意多边形 1049682"/>
            <p:cNvSpPr/>
            <p:nvPr/>
          </p:nvSpPr>
          <p:spPr bwMode="auto">
            <a:xfrm>
              <a:off x="10826450" y="1741640"/>
              <a:ext cx="440363" cy="509631"/>
            </a:xfrm>
            <a:custGeom>
              <a:avLst/>
              <a:gdLst/>
              <a:ahLst/>
              <a:cxnLst/>
              <a:rect l="0" t="0" r="r" b="b"/>
              <a:pathLst>
                <a:path w="1259" h="1458">
                  <a:moveTo>
                    <a:pt x="419" y="1458"/>
                  </a:moveTo>
                  <a:lnTo>
                    <a:pt x="0" y="732"/>
                  </a:lnTo>
                  <a:lnTo>
                    <a:pt x="421" y="0"/>
                  </a:lnTo>
                  <a:lnTo>
                    <a:pt x="1259" y="0"/>
                  </a:lnTo>
                  <a:lnTo>
                    <a:pt x="1259" y="32"/>
                  </a:lnTo>
                  <a:lnTo>
                    <a:pt x="440" y="32"/>
                  </a:lnTo>
                  <a:lnTo>
                    <a:pt x="37" y="732"/>
                  </a:lnTo>
                  <a:lnTo>
                    <a:pt x="445" y="1442"/>
                  </a:lnTo>
                  <a:lnTo>
                    <a:pt x="419" y="1458"/>
                  </a:lnTo>
                </a:path>
              </a:pathLst>
            </a:custGeom>
            <a:solidFill>
              <a:srgbClr val="1CBDE0">
                <a:alpha val="100000"/>
              </a:srgbClr>
            </a:solidFill>
            <a:ln>
              <a:noFill/>
            </a:ln>
          </p:spPr>
        </p:sp>
        <p:sp>
          <p:nvSpPr>
            <p:cNvPr id="1049684" name="任意多边形 1049683"/>
            <p:cNvSpPr/>
            <p:nvPr/>
          </p:nvSpPr>
          <p:spPr bwMode="auto">
            <a:xfrm>
              <a:off x="11237173" y="2014714"/>
              <a:ext cx="954826" cy="968459"/>
            </a:xfrm>
            <a:custGeom>
              <a:avLst/>
              <a:gdLst/>
              <a:ahLst/>
              <a:cxnLst/>
              <a:rect l="0" t="0" r="r" b="b"/>
              <a:pathLst>
                <a:path w="2735" h="2771">
                  <a:moveTo>
                    <a:pt x="2735" y="0"/>
                  </a:moveTo>
                  <a:lnTo>
                    <a:pt x="1598" y="0"/>
                  </a:lnTo>
                  <a:lnTo>
                    <a:pt x="0" y="2771"/>
                  </a:lnTo>
                  <a:lnTo>
                    <a:pt x="2735" y="2771"/>
                  </a:lnTo>
                  <a:lnTo>
                    <a:pt x="2735" y="0"/>
                  </a:lnTo>
                </a:path>
              </a:pathLst>
            </a:custGeom>
            <a:noFill/>
            <a:ln>
              <a:noFill/>
            </a:ln>
          </p:spPr>
        </p:sp>
      </p:grpSp>
      <p:grpSp>
        <p:nvGrpSpPr>
          <p:cNvPr id="320" name="组合 319"/>
          <p:cNvGrpSpPr/>
          <p:nvPr/>
        </p:nvGrpSpPr>
        <p:grpSpPr>
          <a:xfrm rot="0" flipV="1">
            <a:off x="7129462" y="3875087"/>
            <a:ext cx="2014537" cy="2982912"/>
            <a:chOff x="9505362" y="0"/>
            <a:chExt cx="2686637" cy="2983173"/>
          </a:xfrm>
        </p:grpSpPr>
        <p:sp>
          <p:nvSpPr>
            <p:cNvPr id="1049685" name="任意多边形 1049684"/>
            <p:cNvSpPr/>
            <p:nvPr/>
          </p:nvSpPr>
          <p:spPr bwMode="auto">
            <a:xfrm>
              <a:off x="10398791" y="1493968"/>
              <a:ext cx="577976"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solidFill>
              <a:srgbClr val="127FB8">
                <a:alpha val="100000"/>
              </a:srgbClr>
            </a:solidFill>
            <a:ln>
              <a:noFill/>
            </a:ln>
          </p:spPr>
        </p:sp>
        <p:sp>
          <p:nvSpPr>
            <p:cNvPr id="1049686" name="任意多边形 1049685"/>
            <p:cNvSpPr/>
            <p:nvPr/>
          </p:nvSpPr>
          <p:spPr bwMode="auto">
            <a:xfrm>
              <a:off x="10398791" y="1493968"/>
              <a:ext cx="577976" cy="501694"/>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noFill/>
            <a:ln>
              <a:noFill/>
            </a:ln>
          </p:spPr>
        </p:sp>
        <p:sp>
          <p:nvSpPr>
            <p:cNvPr id="1049687" name="任意多边形 1049686"/>
            <p:cNvSpPr/>
            <p:nvPr/>
          </p:nvSpPr>
          <p:spPr bwMode="auto">
            <a:xfrm>
              <a:off x="10398791" y="998624"/>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F2F2F2">
                <a:alpha val="100000"/>
              </a:srgbClr>
            </a:solidFill>
            <a:ln>
              <a:noFill/>
            </a:ln>
          </p:spPr>
        </p:sp>
        <p:sp>
          <p:nvSpPr>
            <p:cNvPr id="1049688" name="任意多边形 1049687"/>
            <p:cNvSpPr/>
            <p:nvPr/>
          </p:nvSpPr>
          <p:spPr bwMode="auto">
            <a:xfrm>
              <a:off x="10398791" y="495343"/>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D9D9D9">
                <a:alpha val="100000"/>
              </a:srgbClr>
            </a:solidFill>
            <a:ln>
              <a:noFill/>
            </a:ln>
          </p:spPr>
        </p:sp>
        <p:sp>
          <p:nvSpPr>
            <p:cNvPr id="1049689" name="任意多边形 1049688"/>
            <p:cNvSpPr/>
            <p:nvPr/>
          </p:nvSpPr>
          <p:spPr bwMode="auto">
            <a:xfrm>
              <a:off x="10398791" y="495343"/>
              <a:ext cx="577976" cy="501694"/>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noFill/>
            <a:ln>
              <a:noFill/>
            </a:ln>
          </p:spPr>
        </p:sp>
        <p:sp>
          <p:nvSpPr>
            <p:cNvPr id="1049690" name="任意多边形 1049689"/>
            <p:cNvSpPr/>
            <p:nvPr/>
          </p:nvSpPr>
          <p:spPr bwMode="auto">
            <a:xfrm>
              <a:off x="10559693" y="0"/>
              <a:ext cx="1490459" cy="1082770"/>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solidFill>
              <a:srgbClr val="127FB8">
                <a:alpha val="100000"/>
              </a:srgbClr>
            </a:solidFill>
            <a:ln>
              <a:noFill/>
            </a:ln>
          </p:spPr>
        </p:sp>
        <p:sp>
          <p:nvSpPr>
            <p:cNvPr id="1049691" name="任意多边形 1049690"/>
            <p:cNvSpPr/>
            <p:nvPr/>
          </p:nvSpPr>
          <p:spPr bwMode="auto">
            <a:xfrm>
              <a:off x="10559693" y="0"/>
              <a:ext cx="1490459" cy="1082770"/>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noFill/>
            <a:ln>
              <a:noFill/>
            </a:ln>
          </p:spPr>
        </p:sp>
        <p:sp>
          <p:nvSpPr>
            <p:cNvPr id="1049692" name="任意多边形 1049691"/>
            <p:cNvSpPr/>
            <p:nvPr/>
          </p:nvSpPr>
          <p:spPr bwMode="auto">
            <a:xfrm>
              <a:off x="10707892" y="495343"/>
              <a:ext cx="268875" cy="358806"/>
            </a:xfrm>
            <a:custGeom>
              <a:avLst/>
              <a:gdLst/>
              <a:ahLst/>
              <a:cxnLst/>
              <a:rect l="0" t="0" r="r" b="b"/>
              <a:pathLst>
                <a:path w="771" h="1030">
                  <a:moveTo>
                    <a:pt x="358" y="0"/>
                  </a:moveTo>
                  <a:lnTo>
                    <a:pt x="0" y="0"/>
                  </a:lnTo>
                  <a:lnTo>
                    <a:pt x="592" y="1030"/>
                  </a:lnTo>
                  <a:lnTo>
                    <a:pt x="771" y="718"/>
                  </a:lnTo>
                  <a:lnTo>
                    <a:pt x="358" y="0"/>
                  </a:lnTo>
                </a:path>
              </a:pathLst>
            </a:custGeom>
            <a:solidFill>
              <a:srgbClr val="7F7F7F">
                <a:alpha val="100000"/>
              </a:srgbClr>
            </a:solidFill>
            <a:ln>
              <a:noFill/>
            </a:ln>
          </p:spPr>
        </p:sp>
        <p:sp>
          <p:nvSpPr>
            <p:cNvPr id="1049693" name="任意多边形 1049692"/>
            <p:cNvSpPr/>
            <p:nvPr/>
          </p:nvSpPr>
          <p:spPr bwMode="auto">
            <a:xfrm>
              <a:off x="10707892" y="495343"/>
              <a:ext cx="268875" cy="358806"/>
            </a:xfrm>
            <a:custGeom>
              <a:avLst/>
              <a:gdLst/>
              <a:ahLst/>
              <a:cxnLst/>
              <a:rect l="0" t="0" r="r" b="b"/>
              <a:pathLst>
                <a:path w="771" h="1030">
                  <a:moveTo>
                    <a:pt x="358" y="0"/>
                  </a:moveTo>
                  <a:lnTo>
                    <a:pt x="0" y="0"/>
                  </a:lnTo>
                  <a:lnTo>
                    <a:pt x="592" y="1030"/>
                  </a:lnTo>
                  <a:lnTo>
                    <a:pt x="771" y="718"/>
                  </a:lnTo>
                  <a:lnTo>
                    <a:pt x="358" y="0"/>
                  </a:lnTo>
                </a:path>
              </a:pathLst>
            </a:custGeom>
            <a:noFill/>
            <a:ln>
              <a:noFill/>
            </a:ln>
          </p:spPr>
        </p:sp>
        <p:sp>
          <p:nvSpPr>
            <p:cNvPr id="1049694" name="任意多边形 1049693"/>
            <p:cNvSpPr/>
            <p:nvPr/>
          </p:nvSpPr>
          <p:spPr bwMode="auto">
            <a:xfrm>
              <a:off x="11747402" y="0"/>
              <a:ext cx="444597" cy="1644794"/>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solidFill>
              <a:srgbClr val="2E75B6">
                <a:alpha val="100000"/>
              </a:srgbClr>
            </a:solidFill>
            <a:ln>
              <a:noFill/>
            </a:ln>
          </p:spPr>
        </p:sp>
        <p:sp>
          <p:nvSpPr>
            <p:cNvPr id="1049695" name="任意多边形 1049694"/>
            <p:cNvSpPr/>
            <p:nvPr/>
          </p:nvSpPr>
          <p:spPr bwMode="auto">
            <a:xfrm>
              <a:off x="11747402" y="0"/>
              <a:ext cx="444597" cy="1644794"/>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noFill/>
            <a:ln>
              <a:noFill/>
            </a:ln>
          </p:spPr>
        </p:sp>
        <p:sp>
          <p:nvSpPr>
            <p:cNvPr id="1049696" name="任意多边形 1049695"/>
            <p:cNvSpPr/>
            <p:nvPr/>
          </p:nvSpPr>
          <p:spPr bwMode="auto">
            <a:xfrm>
              <a:off x="11586500" y="0"/>
              <a:ext cx="605499" cy="1082770"/>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solidFill>
              <a:srgbClr val="244368">
                <a:alpha val="100000"/>
              </a:srgbClr>
            </a:solidFill>
            <a:ln>
              <a:noFill/>
            </a:ln>
          </p:spPr>
        </p:sp>
        <p:sp>
          <p:nvSpPr>
            <p:cNvPr id="1049697" name="任意多边形 1049696"/>
            <p:cNvSpPr/>
            <p:nvPr/>
          </p:nvSpPr>
          <p:spPr bwMode="auto">
            <a:xfrm>
              <a:off x="11586500" y="0"/>
              <a:ext cx="605499" cy="1082770"/>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noFill/>
            <a:ln>
              <a:noFill/>
            </a:ln>
          </p:spPr>
        </p:sp>
        <p:sp>
          <p:nvSpPr>
            <p:cNvPr id="1049698" name="任意多边形 1049697"/>
            <p:cNvSpPr/>
            <p:nvPr/>
          </p:nvSpPr>
          <p:spPr bwMode="auto">
            <a:xfrm>
              <a:off x="9969013" y="0"/>
              <a:ext cx="577977" cy="250847"/>
            </a:xfrm>
            <a:custGeom>
              <a:avLst/>
              <a:gdLst/>
              <a:ahLst/>
              <a:cxnLst/>
              <a:rect l="0" t="0" r="r" b="b"/>
              <a:pathLst>
                <a:path w="1656" h="718">
                  <a:moveTo>
                    <a:pt x="1656" y="0"/>
                  </a:moveTo>
                  <a:lnTo>
                    <a:pt x="0" y="0"/>
                  </a:lnTo>
                  <a:lnTo>
                    <a:pt x="413" y="718"/>
                  </a:lnTo>
                  <a:lnTo>
                    <a:pt x="1243" y="718"/>
                  </a:lnTo>
                  <a:lnTo>
                    <a:pt x="1656" y="0"/>
                  </a:lnTo>
                </a:path>
              </a:pathLst>
            </a:custGeom>
            <a:solidFill>
              <a:srgbClr val="BFBFBF">
                <a:alpha val="100000"/>
              </a:srgbClr>
            </a:solidFill>
            <a:ln>
              <a:noFill/>
            </a:ln>
          </p:spPr>
        </p:sp>
        <p:sp>
          <p:nvSpPr>
            <p:cNvPr id="1049699" name="任意多边形 1049698"/>
            <p:cNvSpPr/>
            <p:nvPr/>
          </p:nvSpPr>
          <p:spPr bwMode="auto">
            <a:xfrm>
              <a:off x="9969013" y="0"/>
              <a:ext cx="577977" cy="250847"/>
            </a:xfrm>
            <a:custGeom>
              <a:avLst/>
              <a:gdLst/>
              <a:ahLst/>
              <a:cxnLst/>
              <a:rect l="0" t="0" r="r" b="b"/>
              <a:pathLst>
                <a:path w="1656" h="718">
                  <a:moveTo>
                    <a:pt x="1656" y="0"/>
                  </a:moveTo>
                  <a:lnTo>
                    <a:pt x="0" y="0"/>
                  </a:lnTo>
                  <a:lnTo>
                    <a:pt x="413" y="718"/>
                  </a:lnTo>
                  <a:lnTo>
                    <a:pt x="1243" y="718"/>
                  </a:lnTo>
                  <a:lnTo>
                    <a:pt x="1656" y="0"/>
                  </a:lnTo>
                </a:path>
              </a:pathLst>
            </a:custGeom>
            <a:noFill/>
            <a:ln>
              <a:noFill/>
            </a:ln>
          </p:spPr>
        </p:sp>
        <p:sp>
          <p:nvSpPr>
            <p:cNvPr id="1049700" name="任意多边形 1049699"/>
            <p:cNvSpPr/>
            <p:nvPr/>
          </p:nvSpPr>
          <p:spPr bwMode="auto">
            <a:xfrm>
              <a:off x="9535002" y="1003388"/>
              <a:ext cx="577976" cy="500106"/>
            </a:xfrm>
            <a:custGeom>
              <a:avLst/>
              <a:gdLst/>
              <a:ahLst/>
              <a:cxnLst/>
              <a:rect l="0" t="0" r="r" b="b"/>
              <a:pathLst>
                <a:path w="1657" h="1433">
                  <a:moveTo>
                    <a:pt x="413" y="1433"/>
                  </a:moveTo>
                  <a:lnTo>
                    <a:pt x="0" y="715"/>
                  </a:lnTo>
                  <a:lnTo>
                    <a:pt x="413" y="0"/>
                  </a:lnTo>
                  <a:lnTo>
                    <a:pt x="1243" y="0"/>
                  </a:lnTo>
                  <a:lnTo>
                    <a:pt x="1657" y="715"/>
                  </a:lnTo>
                  <a:lnTo>
                    <a:pt x="1243" y="1433"/>
                  </a:lnTo>
                  <a:lnTo>
                    <a:pt x="413" y="1433"/>
                  </a:lnTo>
                </a:path>
              </a:pathLst>
            </a:custGeom>
            <a:solidFill>
              <a:srgbClr val="F2F2F2">
                <a:alpha val="100000"/>
              </a:srgbClr>
            </a:solidFill>
            <a:ln>
              <a:noFill/>
            </a:ln>
          </p:spPr>
        </p:sp>
        <p:sp>
          <p:nvSpPr>
            <p:cNvPr id="1049701" name="任意多边形 1049700"/>
            <p:cNvSpPr/>
            <p:nvPr/>
          </p:nvSpPr>
          <p:spPr bwMode="auto">
            <a:xfrm>
              <a:off x="10832802" y="1746403"/>
              <a:ext cx="577977"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solidFill>
              <a:srgbClr val="7F7F7F">
                <a:alpha val="100000"/>
              </a:srgbClr>
            </a:solidFill>
            <a:ln>
              <a:noFill/>
            </a:ln>
          </p:spPr>
        </p:sp>
        <p:sp>
          <p:nvSpPr>
            <p:cNvPr id="1049702" name="任意多边形 1049701"/>
            <p:cNvSpPr/>
            <p:nvPr/>
          </p:nvSpPr>
          <p:spPr bwMode="auto">
            <a:xfrm>
              <a:off x="10832802" y="1746403"/>
              <a:ext cx="577977" cy="501694"/>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noFill/>
            <a:ln>
              <a:noFill/>
            </a:ln>
          </p:spPr>
        </p:sp>
        <p:sp>
          <p:nvSpPr>
            <p:cNvPr id="1049703" name="任意多边形 1049702"/>
            <p:cNvSpPr/>
            <p:nvPr/>
          </p:nvSpPr>
          <p:spPr bwMode="auto">
            <a:xfrm>
              <a:off x="11262580" y="1493968"/>
              <a:ext cx="577976"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solidFill>
              <a:srgbClr val="127FB8">
                <a:alpha val="100000"/>
              </a:srgbClr>
            </a:solidFill>
            <a:ln>
              <a:noFill/>
            </a:ln>
          </p:spPr>
        </p:sp>
        <p:sp>
          <p:nvSpPr>
            <p:cNvPr id="1049704" name="任意多边形 1049703"/>
            <p:cNvSpPr/>
            <p:nvPr/>
          </p:nvSpPr>
          <p:spPr bwMode="auto">
            <a:xfrm>
              <a:off x="11262580" y="1493968"/>
              <a:ext cx="577976" cy="501694"/>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noFill/>
            <a:ln>
              <a:noFill/>
            </a:ln>
          </p:spPr>
        </p:sp>
        <p:sp>
          <p:nvSpPr>
            <p:cNvPr id="1049705" name="任意多边形 1049704"/>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close/>
                  <a:moveTo>
                    <a:pt x="19" y="0"/>
                  </a:moveTo>
                  <a:lnTo>
                    <a:pt x="0" y="35"/>
                  </a:lnTo>
                  <a:lnTo>
                    <a:pt x="19" y="0"/>
                  </a:lnTo>
                  <a:lnTo>
                    <a:pt x="19" y="0"/>
                  </a:lnTo>
                </a:path>
              </a:pathLst>
            </a:custGeom>
            <a:solidFill>
              <a:srgbClr val="FFC4B3">
                <a:alpha val="100000"/>
              </a:srgbClr>
            </a:solidFill>
            <a:ln>
              <a:noFill/>
            </a:ln>
          </p:spPr>
        </p:sp>
        <p:sp>
          <p:nvSpPr>
            <p:cNvPr id="1049706" name="任意多边形 1049705"/>
            <p:cNvSpPr/>
            <p:nvPr/>
          </p:nvSpPr>
          <p:spPr bwMode="auto">
            <a:xfrm>
              <a:off x="11290102" y="1687660"/>
              <a:ext cx="537751" cy="34928"/>
            </a:xfrm>
            <a:custGeom>
              <a:avLst/>
              <a:gdLst/>
              <a:ahLst/>
              <a:cxnLst/>
              <a:rect l="0" t="0" r="r" b="b"/>
              <a:pathLst>
                <a:path w="1542" h="99">
                  <a:moveTo>
                    <a:pt x="1526" y="72"/>
                  </a:moveTo>
                  <a:lnTo>
                    <a:pt x="1526" y="72"/>
                  </a:lnTo>
                  <a:lnTo>
                    <a:pt x="1542" y="99"/>
                  </a:lnTo>
                  <a:lnTo>
                    <a:pt x="1526" y="72"/>
                  </a:lnTo>
                  <a:moveTo>
                    <a:pt x="19" y="0"/>
                  </a:moveTo>
                  <a:lnTo>
                    <a:pt x="0" y="35"/>
                  </a:lnTo>
                  <a:lnTo>
                    <a:pt x="19" y="0"/>
                  </a:lnTo>
                  <a:lnTo>
                    <a:pt x="19" y="0"/>
                  </a:lnTo>
                </a:path>
              </a:pathLst>
            </a:custGeom>
            <a:noFill/>
            <a:ln>
              <a:noFill/>
            </a:ln>
          </p:spPr>
        </p:sp>
        <p:sp>
          <p:nvSpPr>
            <p:cNvPr id="1049707" name="任意多边形 1049706"/>
            <p:cNvSpPr/>
            <p:nvPr/>
          </p:nvSpPr>
          <p:spPr bwMode="auto">
            <a:xfrm>
              <a:off x="11287985" y="1578113"/>
              <a:ext cx="541985" cy="285775"/>
            </a:xfrm>
            <a:custGeom>
              <a:avLst/>
              <a:gdLst/>
              <a:ahLst/>
              <a:cxnLst/>
              <a:rect l="0" t="0" r="r" b="b"/>
              <a:pathLst>
                <a:path w="1550" h="819">
                  <a:moveTo>
                    <a:pt x="1054" y="0"/>
                  </a:moveTo>
                  <a:lnTo>
                    <a:pt x="985" y="475"/>
                  </a:lnTo>
                  <a:lnTo>
                    <a:pt x="755" y="475"/>
                  </a:lnTo>
                  <a:lnTo>
                    <a:pt x="683" y="243"/>
                  </a:lnTo>
                  <a:lnTo>
                    <a:pt x="593" y="659"/>
                  </a:lnTo>
                  <a:lnTo>
                    <a:pt x="521" y="0"/>
                  </a:lnTo>
                  <a:lnTo>
                    <a:pt x="451" y="475"/>
                  </a:lnTo>
                  <a:lnTo>
                    <a:pt x="222" y="475"/>
                  </a:lnTo>
                  <a:lnTo>
                    <a:pt x="152" y="243"/>
                  </a:lnTo>
                  <a:lnTo>
                    <a:pt x="59" y="659"/>
                  </a:lnTo>
                  <a:lnTo>
                    <a:pt x="22" y="315"/>
                  </a:lnTo>
                  <a:lnTo>
                    <a:pt x="3" y="350"/>
                  </a:lnTo>
                  <a:lnTo>
                    <a:pt x="0" y="352"/>
                  </a:lnTo>
                  <a:lnTo>
                    <a:pt x="35" y="665"/>
                  </a:lnTo>
                  <a:lnTo>
                    <a:pt x="62" y="710"/>
                  </a:lnTo>
                  <a:lnTo>
                    <a:pt x="72" y="729"/>
                  </a:lnTo>
                  <a:lnTo>
                    <a:pt x="155" y="347"/>
                  </a:lnTo>
                  <a:lnTo>
                    <a:pt x="203" y="499"/>
                  </a:lnTo>
                  <a:lnTo>
                    <a:pt x="473" y="499"/>
                  </a:lnTo>
                  <a:lnTo>
                    <a:pt x="518" y="205"/>
                  </a:lnTo>
                  <a:lnTo>
                    <a:pt x="585" y="819"/>
                  </a:lnTo>
                  <a:lnTo>
                    <a:pt x="689" y="347"/>
                  </a:lnTo>
                  <a:lnTo>
                    <a:pt x="737" y="499"/>
                  </a:lnTo>
                  <a:lnTo>
                    <a:pt x="1006" y="499"/>
                  </a:lnTo>
                  <a:lnTo>
                    <a:pt x="1051" y="205"/>
                  </a:lnTo>
                  <a:lnTo>
                    <a:pt x="1118" y="819"/>
                  </a:lnTo>
                  <a:lnTo>
                    <a:pt x="1222" y="347"/>
                  </a:lnTo>
                  <a:lnTo>
                    <a:pt x="1270" y="499"/>
                  </a:lnTo>
                  <a:lnTo>
                    <a:pt x="1540" y="499"/>
                  </a:lnTo>
                  <a:lnTo>
                    <a:pt x="1550" y="424"/>
                  </a:lnTo>
                  <a:lnTo>
                    <a:pt x="1545" y="414"/>
                  </a:lnTo>
                  <a:lnTo>
                    <a:pt x="1529" y="387"/>
                  </a:lnTo>
                  <a:lnTo>
                    <a:pt x="1518" y="475"/>
                  </a:lnTo>
                  <a:lnTo>
                    <a:pt x="1289" y="475"/>
                  </a:lnTo>
                  <a:lnTo>
                    <a:pt x="1217" y="243"/>
                  </a:lnTo>
                  <a:lnTo>
                    <a:pt x="1126" y="659"/>
                  </a:lnTo>
                  <a:lnTo>
                    <a:pt x="1054" y="0"/>
                  </a:lnTo>
                </a:path>
              </a:pathLst>
            </a:custGeom>
            <a:noFill/>
            <a:ln>
              <a:noFill/>
            </a:ln>
          </p:spPr>
        </p:sp>
        <p:sp>
          <p:nvSpPr>
            <p:cNvPr id="1049708" name="任意多边形 1049707"/>
            <p:cNvSpPr/>
            <p:nvPr/>
          </p:nvSpPr>
          <p:spPr bwMode="auto">
            <a:xfrm>
              <a:off x="10906902" y="1619392"/>
              <a:ext cx="52928" cy="207980"/>
            </a:xfrm>
            <a:custGeom>
              <a:avLst/>
              <a:gdLst/>
              <a:ahLst/>
              <a:cxnLst/>
              <a:rect l="0" t="0" r="r" b="b"/>
              <a:pathLst>
                <a:path w="157" h="595">
                  <a:moveTo>
                    <a:pt x="125" y="499"/>
                  </a:moveTo>
                  <a:lnTo>
                    <a:pt x="69" y="595"/>
                  </a:lnTo>
                  <a:lnTo>
                    <a:pt x="69" y="595"/>
                  </a:lnTo>
                  <a:lnTo>
                    <a:pt x="125" y="499"/>
                  </a:lnTo>
                  <a:close/>
                  <a:moveTo>
                    <a:pt x="149" y="262"/>
                  </a:moveTo>
                  <a:lnTo>
                    <a:pt x="149" y="262"/>
                  </a:lnTo>
                  <a:lnTo>
                    <a:pt x="157" y="275"/>
                  </a:lnTo>
                  <a:lnTo>
                    <a:pt x="149" y="262"/>
                  </a:lnTo>
                  <a:close/>
                  <a:moveTo>
                    <a:pt x="0" y="0"/>
                  </a:moveTo>
                  <a:lnTo>
                    <a:pt x="0" y="0"/>
                  </a:lnTo>
                  <a:lnTo>
                    <a:pt x="18" y="35"/>
                  </a:lnTo>
                  <a:lnTo>
                    <a:pt x="0" y="0"/>
                  </a:lnTo>
                </a:path>
              </a:pathLst>
            </a:custGeom>
            <a:solidFill>
              <a:srgbClr val="FFC4B3">
                <a:alpha val="100000"/>
              </a:srgbClr>
            </a:solidFill>
            <a:ln>
              <a:noFill/>
            </a:ln>
          </p:spPr>
        </p:sp>
        <p:sp>
          <p:nvSpPr>
            <p:cNvPr id="1049709" name="任意多边形 1049708"/>
            <p:cNvSpPr/>
            <p:nvPr/>
          </p:nvSpPr>
          <p:spPr bwMode="auto">
            <a:xfrm>
              <a:off x="10906902" y="1619392"/>
              <a:ext cx="52928" cy="207980"/>
            </a:xfrm>
            <a:custGeom>
              <a:avLst/>
              <a:gdLst/>
              <a:ahLst/>
              <a:cxnLst/>
              <a:rect l="0" t="0" r="r" b="b"/>
              <a:pathLst>
                <a:path w="157" h="595">
                  <a:moveTo>
                    <a:pt x="125" y="499"/>
                  </a:moveTo>
                  <a:lnTo>
                    <a:pt x="69" y="595"/>
                  </a:lnTo>
                  <a:lnTo>
                    <a:pt x="69" y="595"/>
                  </a:lnTo>
                  <a:lnTo>
                    <a:pt x="125" y="499"/>
                  </a:lnTo>
                  <a:moveTo>
                    <a:pt x="149" y="262"/>
                  </a:moveTo>
                  <a:lnTo>
                    <a:pt x="149" y="262"/>
                  </a:lnTo>
                  <a:lnTo>
                    <a:pt x="157" y="275"/>
                  </a:lnTo>
                  <a:lnTo>
                    <a:pt x="149" y="262"/>
                  </a:lnTo>
                  <a:moveTo>
                    <a:pt x="0" y="0"/>
                  </a:moveTo>
                  <a:lnTo>
                    <a:pt x="0" y="0"/>
                  </a:lnTo>
                  <a:lnTo>
                    <a:pt x="18" y="35"/>
                  </a:lnTo>
                  <a:lnTo>
                    <a:pt x="0" y="0"/>
                  </a:lnTo>
                </a:path>
              </a:pathLst>
            </a:custGeom>
            <a:noFill/>
            <a:ln>
              <a:noFill/>
            </a:ln>
          </p:spPr>
        </p:sp>
        <p:sp>
          <p:nvSpPr>
            <p:cNvPr id="1049710" name="任意多边形 1049709"/>
            <p:cNvSpPr/>
            <p:nvPr/>
          </p:nvSpPr>
          <p:spPr bwMode="auto">
            <a:xfrm>
              <a:off x="10400907" y="1578113"/>
              <a:ext cx="563157" cy="285775"/>
            </a:xfrm>
            <a:custGeom>
              <a:avLst/>
              <a:gdLst/>
              <a:ahLst/>
              <a:cxnLst/>
              <a:rect l="0" t="0" r="r" b="b"/>
              <a:pathLst>
                <a:path w="1614" h="819">
                  <a:moveTo>
                    <a:pt x="928" y="0"/>
                  </a:moveTo>
                  <a:lnTo>
                    <a:pt x="859" y="475"/>
                  </a:lnTo>
                  <a:lnTo>
                    <a:pt x="629" y="475"/>
                  </a:lnTo>
                  <a:lnTo>
                    <a:pt x="560" y="243"/>
                  </a:lnTo>
                  <a:lnTo>
                    <a:pt x="469" y="659"/>
                  </a:lnTo>
                  <a:lnTo>
                    <a:pt x="394" y="0"/>
                  </a:lnTo>
                  <a:lnTo>
                    <a:pt x="325" y="475"/>
                  </a:lnTo>
                  <a:lnTo>
                    <a:pt x="0" y="475"/>
                  </a:lnTo>
                  <a:lnTo>
                    <a:pt x="0" y="488"/>
                  </a:lnTo>
                  <a:lnTo>
                    <a:pt x="8" y="499"/>
                  </a:lnTo>
                  <a:lnTo>
                    <a:pt x="349" y="499"/>
                  </a:lnTo>
                  <a:lnTo>
                    <a:pt x="392" y="205"/>
                  </a:lnTo>
                  <a:lnTo>
                    <a:pt x="458" y="819"/>
                  </a:lnTo>
                  <a:lnTo>
                    <a:pt x="563" y="347"/>
                  </a:lnTo>
                  <a:lnTo>
                    <a:pt x="611" y="499"/>
                  </a:lnTo>
                  <a:lnTo>
                    <a:pt x="883" y="499"/>
                  </a:lnTo>
                  <a:lnTo>
                    <a:pt x="925" y="205"/>
                  </a:lnTo>
                  <a:lnTo>
                    <a:pt x="992" y="819"/>
                  </a:lnTo>
                  <a:lnTo>
                    <a:pt x="1096" y="347"/>
                  </a:lnTo>
                  <a:lnTo>
                    <a:pt x="1144" y="499"/>
                  </a:lnTo>
                  <a:lnTo>
                    <a:pt x="1416" y="499"/>
                  </a:lnTo>
                  <a:lnTo>
                    <a:pt x="1459" y="205"/>
                  </a:lnTo>
                  <a:lnTo>
                    <a:pt x="1515" y="715"/>
                  </a:lnTo>
                  <a:lnTo>
                    <a:pt x="1571" y="619"/>
                  </a:lnTo>
                  <a:lnTo>
                    <a:pt x="1614" y="416"/>
                  </a:lnTo>
                  <a:lnTo>
                    <a:pt x="1603" y="395"/>
                  </a:lnTo>
                  <a:lnTo>
                    <a:pt x="1595" y="382"/>
                  </a:lnTo>
                  <a:lnTo>
                    <a:pt x="1536" y="659"/>
                  </a:lnTo>
                  <a:lnTo>
                    <a:pt x="1483" y="187"/>
                  </a:lnTo>
                  <a:lnTo>
                    <a:pt x="1464" y="155"/>
                  </a:lnTo>
                  <a:lnTo>
                    <a:pt x="1446" y="120"/>
                  </a:lnTo>
                  <a:lnTo>
                    <a:pt x="1392" y="475"/>
                  </a:lnTo>
                  <a:lnTo>
                    <a:pt x="1163" y="475"/>
                  </a:lnTo>
                  <a:lnTo>
                    <a:pt x="1094" y="243"/>
                  </a:lnTo>
                  <a:lnTo>
                    <a:pt x="1003" y="659"/>
                  </a:lnTo>
                  <a:lnTo>
                    <a:pt x="928" y="0"/>
                  </a:lnTo>
                </a:path>
              </a:pathLst>
            </a:custGeom>
            <a:noFill/>
            <a:ln>
              <a:noFill/>
            </a:ln>
          </p:spPr>
        </p:sp>
        <p:sp>
          <p:nvSpPr>
            <p:cNvPr id="1049711" name="任意多边形 1049710"/>
            <p:cNvSpPr/>
            <p:nvPr/>
          </p:nvSpPr>
          <p:spPr bwMode="auto">
            <a:xfrm>
              <a:off x="9969013" y="1247884"/>
              <a:ext cx="577977" cy="501694"/>
            </a:xfrm>
            <a:custGeom>
              <a:avLst/>
              <a:gdLst/>
              <a:ahLst/>
              <a:cxnLst/>
              <a:rect l="0" t="0" r="r" b="b"/>
              <a:pathLst>
                <a:path w="1656" h="1433">
                  <a:moveTo>
                    <a:pt x="413" y="1433"/>
                  </a:moveTo>
                  <a:lnTo>
                    <a:pt x="0" y="718"/>
                  </a:lnTo>
                  <a:lnTo>
                    <a:pt x="413" y="0"/>
                  </a:lnTo>
                  <a:lnTo>
                    <a:pt x="1240" y="0"/>
                  </a:lnTo>
                  <a:lnTo>
                    <a:pt x="1656" y="718"/>
                  </a:lnTo>
                  <a:lnTo>
                    <a:pt x="1240" y="1433"/>
                  </a:lnTo>
                  <a:lnTo>
                    <a:pt x="413" y="1433"/>
                  </a:lnTo>
                </a:path>
              </a:pathLst>
            </a:custGeom>
            <a:solidFill>
              <a:srgbClr val="244368">
                <a:alpha val="100000"/>
              </a:srgbClr>
            </a:solidFill>
            <a:ln>
              <a:noFill/>
            </a:ln>
          </p:spPr>
        </p:sp>
        <p:sp>
          <p:nvSpPr>
            <p:cNvPr id="1049712" name="任意多边形 1049711"/>
            <p:cNvSpPr/>
            <p:nvPr/>
          </p:nvSpPr>
          <p:spPr bwMode="auto">
            <a:xfrm>
              <a:off x="10117212" y="1357431"/>
              <a:ext cx="281579" cy="282600"/>
            </a:xfrm>
            <a:custGeom>
              <a:avLst/>
              <a:gdLst/>
              <a:ahLst/>
              <a:cxnLst/>
              <a:rect l="0" t="0" r="r" b="b"/>
              <a:pathLst>
                <a:path w="806" h="809">
                  <a:moveTo>
                    <a:pt x="806" y="555"/>
                  </a:moveTo>
                  <a:lnTo>
                    <a:pt x="555" y="555"/>
                  </a:lnTo>
                  <a:lnTo>
                    <a:pt x="555" y="809"/>
                  </a:lnTo>
                  <a:lnTo>
                    <a:pt x="251" y="809"/>
                  </a:lnTo>
                  <a:lnTo>
                    <a:pt x="251" y="555"/>
                  </a:lnTo>
                  <a:lnTo>
                    <a:pt x="0" y="555"/>
                  </a:lnTo>
                  <a:lnTo>
                    <a:pt x="0" y="254"/>
                  </a:lnTo>
                  <a:lnTo>
                    <a:pt x="251" y="254"/>
                  </a:lnTo>
                  <a:lnTo>
                    <a:pt x="251" y="0"/>
                  </a:lnTo>
                  <a:lnTo>
                    <a:pt x="555" y="0"/>
                  </a:lnTo>
                  <a:lnTo>
                    <a:pt x="555" y="254"/>
                  </a:lnTo>
                  <a:lnTo>
                    <a:pt x="806" y="254"/>
                  </a:lnTo>
                  <a:lnTo>
                    <a:pt x="806" y="555"/>
                  </a:lnTo>
                </a:path>
              </a:pathLst>
            </a:custGeom>
            <a:solidFill>
              <a:srgbClr val="FFFBEF">
                <a:alpha val="100000"/>
              </a:srgbClr>
            </a:solidFill>
            <a:ln>
              <a:noFill/>
            </a:ln>
          </p:spPr>
        </p:sp>
        <p:sp>
          <p:nvSpPr>
            <p:cNvPr id="1049713" name="任意多边形 1049712"/>
            <p:cNvSpPr/>
            <p:nvPr/>
          </p:nvSpPr>
          <p:spPr bwMode="auto">
            <a:xfrm>
              <a:off x="10394556" y="1492381"/>
              <a:ext cx="588562" cy="511220"/>
            </a:xfrm>
            <a:custGeom>
              <a:avLst/>
              <a:gdLst/>
              <a:ahLst/>
              <a:cxnLst/>
              <a:rect l="0" t="0" r="r" b="b"/>
              <a:pathLst>
                <a:path w="1686" h="1463">
                  <a:moveTo>
                    <a:pt x="1259" y="1463"/>
                  </a:moveTo>
                  <a:lnTo>
                    <a:pt x="424" y="1463"/>
                  </a:lnTo>
                  <a:lnTo>
                    <a:pt x="0" y="731"/>
                  </a:lnTo>
                  <a:lnTo>
                    <a:pt x="424" y="0"/>
                  </a:lnTo>
                  <a:lnTo>
                    <a:pt x="1267" y="0"/>
                  </a:lnTo>
                  <a:lnTo>
                    <a:pt x="1686" y="723"/>
                  </a:lnTo>
                  <a:lnTo>
                    <a:pt x="1657" y="739"/>
                  </a:lnTo>
                  <a:lnTo>
                    <a:pt x="1249" y="32"/>
                  </a:lnTo>
                  <a:lnTo>
                    <a:pt x="443" y="32"/>
                  </a:lnTo>
                  <a:lnTo>
                    <a:pt x="37" y="731"/>
                  </a:lnTo>
                  <a:lnTo>
                    <a:pt x="443" y="1431"/>
                  </a:lnTo>
                  <a:lnTo>
                    <a:pt x="1259" y="1431"/>
                  </a:lnTo>
                  <a:lnTo>
                    <a:pt x="1259" y="1463"/>
                  </a:lnTo>
                </a:path>
              </a:pathLst>
            </a:custGeom>
            <a:solidFill>
              <a:srgbClr val="1CBDE0">
                <a:alpha val="100000"/>
              </a:srgbClr>
            </a:solidFill>
            <a:ln>
              <a:noFill/>
            </a:ln>
          </p:spPr>
        </p:sp>
        <p:sp>
          <p:nvSpPr>
            <p:cNvPr id="1049714" name="椭圆 1049713"/>
            <p:cNvSpPr/>
            <p:nvPr/>
          </p:nvSpPr>
          <p:spPr>
            <a:xfrm>
              <a:off x="10369151" y="1717825"/>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15" name="椭圆 1049714"/>
            <p:cNvSpPr/>
            <p:nvPr/>
          </p:nvSpPr>
          <p:spPr>
            <a:xfrm>
              <a:off x="10947127" y="1717825"/>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16" name="椭圆 1049715"/>
            <p:cNvSpPr/>
            <p:nvPr/>
          </p:nvSpPr>
          <p:spPr>
            <a:xfrm>
              <a:off x="10515232"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17" name="椭圆 1049716"/>
            <p:cNvSpPr/>
            <p:nvPr/>
          </p:nvSpPr>
          <p:spPr>
            <a:xfrm>
              <a:off x="10515232" y="1965497"/>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18" name="椭圆 1049717"/>
            <p:cNvSpPr/>
            <p:nvPr/>
          </p:nvSpPr>
          <p:spPr>
            <a:xfrm>
              <a:off x="10803162"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19" name="椭圆 1049718"/>
            <p:cNvSpPr/>
            <p:nvPr/>
          </p:nvSpPr>
          <p:spPr>
            <a:xfrm>
              <a:off x="10803162" y="1965497"/>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0" name="任意多边形 1049719"/>
            <p:cNvSpPr/>
            <p:nvPr/>
          </p:nvSpPr>
          <p:spPr bwMode="auto">
            <a:xfrm>
              <a:off x="10828567" y="744602"/>
              <a:ext cx="586446" cy="257198"/>
            </a:xfrm>
            <a:custGeom>
              <a:avLst/>
              <a:gdLst/>
              <a:ahLst/>
              <a:cxnLst/>
              <a:rect l="0" t="0" r="r" b="b"/>
              <a:pathLst>
                <a:path w="1681" h="739">
                  <a:moveTo>
                    <a:pt x="1652" y="739"/>
                  </a:moveTo>
                  <a:lnTo>
                    <a:pt x="1244" y="29"/>
                  </a:lnTo>
                  <a:lnTo>
                    <a:pt x="438" y="29"/>
                  </a:lnTo>
                  <a:lnTo>
                    <a:pt x="27" y="739"/>
                  </a:lnTo>
                  <a:lnTo>
                    <a:pt x="0" y="723"/>
                  </a:lnTo>
                  <a:lnTo>
                    <a:pt x="419" y="0"/>
                  </a:lnTo>
                  <a:lnTo>
                    <a:pt x="1262" y="0"/>
                  </a:lnTo>
                  <a:lnTo>
                    <a:pt x="1681" y="723"/>
                  </a:lnTo>
                  <a:lnTo>
                    <a:pt x="1652" y="739"/>
                  </a:lnTo>
                </a:path>
              </a:pathLst>
            </a:custGeom>
            <a:solidFill>
              <a:srgbClr val="1CBDE0">
                <a:alpha val="100000"/>
              </a:srgbClr>
            </a:solidFill>
            <a:ln>
              <a:noFill/>
            </a:ln>
          </p:spPr>
        </p:sp>
        <p:sp>
          <p:nvSpPr>
            <p:cNvPr id="1049721" name="椭圆 1049720"/>
            <p:cNvSpPr/>
            <p:nvPr/>
          </p:nvSpPr>
          <p:spPr>
            <a:xfrm>
              <a:off x="10803162" y="968460"/>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2" name="椭圆 1049721"/>
            <p:cNvSpPr/>
            <p:nvPr/>
          </p:nvSpPr>
          <p:spPr>
            <a:xfrm>
              <a:off x="11379021" y="968460"/>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3" name="椭圆 1049722"/>
            <p:cNvSpPr/>
            <p:nvPr/>
          </p:nvSpPr>
          <p:spPr>
            <a:xfrm>
              <a:off x="10947127" y="719200"/>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4" name="椭圆 1049723"/>
            <p:cNvSpPr/>
            <p:nvPr/>
          </p:nvSpPr>
          <p:spPr>
            <a:xfrm>
              <a:off x="10947127" y="1217719"/>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5" name="椭圆 1049724"/>
            <p:cNvSpPr/>
            <p:nvPr/>
          </p:nvSpPr>
          <p:spPr>
            <a:xfrm>
              <a:off x="11235056" y="719200"/>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6" name="椭圆 1049725"/>
            <p:cNvSpPr/>
            <p:nvPr/>
          </p:nvSpPr>
          <p:spPr>
            <a:xfrm>
              <a:off x="11235056" y="1217719"/>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7" name="任意多边形 1049726"/>
            <p:cNvSpPr/>
            <p:nvPr/>
          </p:nvSpPr>
          <p:spPr bwMode="auto">
            <a:xfrm>
              <a:off x="11260462" y="495343"/>
              <a:ext cx="154551" cy="255609"/>
            </a:xfrm>
            <a:custGeom>
              <a:avLst/>
              <a:gdLst/>
              <a:ahLst/>
              <a:cxnLst/>
              <a:rect l="0" t="0" r="r" b="b"/>
              <a:pathLst>
                <a:path w="440" h="731">
                  <a:moveTo>
                    <a:pt x="27" y="731"/>
                  </a:moveTo>
                  <a:lnTo>
                    <a:pt x="0" y="715"/>
                  </a:lnTo>
                  <a:lnTo>
                    <a:pt x="414" y="0"/>
                  </a:lnTo>
                  <a:lnTo>
                    <a:pt x="440" y="16"/>
                  </a:lnTo>
                  <a:lnTo>
                    <a:pt x="27" y="731"/>
                  </a:lnTo>
                </a:path>
              </a:pathLst>
            </a:custGeom>
            <a:solidFill>
              <a:srgbClr val="1CBDE0">
                <a:alpha val="100000"/>
              </a:srgbClr>
            </a:solidFill>
            <a:ln>
              <a:noFill/>
            </a:ln>
          </p:spPr>
        </p:sp>
        <p:sp>
          <p:nvSpPr>
            <p:cNvPr id="1049728" name="椭圆 1049727"/>
            <p:cNvSpPr/>
            <p:nvPr/>
          </p:nvSpPr>
          <p:spPr>
            <a:xfrm>
              <a:off x="11379021" y="468353"/>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29" name="任意多边形 1049728"/>
            <p:cNvSpPr/>
            <p:nvPr/>
          </p:nvSpPr>
          <p:spPr bwMode="auto">
            <a:xfrm>
              <a:off x="9532884" y="1497143"/>
              <a:ext cx="152433" cy="255610"/>
            </a:xfrm>
            <a:custGeom>
              <a:avLst/>
              <a:gdLst/>
              <a:ahLst/>
              <a:cxnLst/>
              <a:rect l="0" t="0" r="r" b="b"/>
              <a:pathLst>
                <a:path w="440" h="732">
                  <a:moveTo>
                    <a:pt x="27" y="732"/>
                  </a:moveTo>
                  <a:lnTo>
                    <a:pt x="0" y="716"/>
                  </a:lnTo>
                  <a:lnTo>
                    <a:pt x="411" y="0"/>
                  </a:lnTo>
                  <a:lnTo>
                    <a:pt x="440" y="16"/>
                  </a:lnTo>
                  <a:lnTo>
                    <a:pt x="27" y="732"/>
                  </a:lnTo>
                </a:path>
              </a:pathLst>
            </a:custGeom>
            <a:solidFill>
              <a:srgbClr val="1CBDE0">
                <a:alpha val="100000"/>
              </a:srgbClr>
            </a:solidFill>
            <a:ln>
              <a:noFill/>
            </a:ln>
          </p:spPr>
        </p:sp>
        <p:sp>
          <p:nvSpPr>
            <p:cNvPr id="1049730" name="椭圆 1049729"/>
            <p:cNvSpPr/>
            <p:nvPr/>
          </p:nvSpPr>
          <p:spPr>
            <a:xfrm>
              <a:off x="9505362" y="1719412"/>
              <a:ext cx="61396"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1" name="椭圆 1049730"/>
            <p:cNvSpPr/>
            <p:nvPr/>
          </p:nvSpPr>
          <p:spPr>
            <a:xfrm>
              <a:off x="9651443" y="1470154"/>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2" name="任意多边形 1049731"/>
            <p:cNvSpPr/>
            <p:nvPr/>
          </p:nvSpPr>
          <p:spPr bwMode="auto">
            <a:xfrm>
              <a:off x="11692356" y="1244709"/>
              <a:ext cx="154551" cy="255609"/>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733" name="椭圆 1049732"/>
            <p:cNvSpPr/>
            <p:nvPr/>
          </p:nvSpPr>
          <p:spPr>
            <a:xfrm>
              <a:off x="11666951"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4" name="椭圆 1049733"/>
            <p:cNvSpPr/>
            <p:nvPr/>
          </p:nvSpPr>
          <p:spPr>
            <a:xfrm>
              <a:off x="11810916" y="1217719"/>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5" name="任意多边形 1049734"/>
            <p:cNvSpPr/>
            <p:nvPr/>
          </p:nvSpPr>
          <p:spPr bwMode="auto">
            <a:xfrm>
              <a:off x="10396673" y="495343"/>
              <a:ext cx="154551" cy="255609"/>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736" name="椭圆 1049735"/>
            <p:cNvSpPr/>
            <p:nvPr/>
          </p:nvSpPr>
          <p:spPr>
            <a:xfrm>
              <a:off x="10369151" y="719200"/>
              <a:ext cx="63514"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7" name="椭圆 1049736"/>
            <p:cNvSpPr/>
            <p:nvPr/>
          </p:nvSpPr>
          <p:spPr>
            <a:xfrm>
              <a:off x="10515232" y="468353"/>
              <a:ext cx="61397"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38" name="任意多边形 1049737"/>
            <p:cNvSpPr/>
            <p:nvPr/>
          </p:nvSpPr>
          <p:spPr bwMode="auto">
            <a:xfrm>
              <a:off x="10396673" y="244496"/>
              <a:ext cx="154551" cy="255609"/>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739" name="椭圆 1049738"/>
            <p:cNvSpPr/>
            <p:nvPr/>
          </p:nvSpPr>
          <p:spPr>
            <a:xfrm>
              <a:off x="10369151" y="217506"/>
              <a:ext cx="63514"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0" name="任意多边形 1049739"/>
            <p:cNvSpPr/>
            <p:nvPr/>
          </p:nvSpPr>
          <p:spPr bwMode="auto">
            <a:xfrm>
              <a:off x="9532884" y="747777"/>
              <a:ext cx="152433" cy="255610"/>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741" name="椭圆 1049740"/>
            <p:cNvSpPr/>
            <p:nvPr/>
          </p:nvSpPr>
          <p:spPr>
            <a:xfrm>
              <a:off x="9651443" y="971635"/>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2" name="椭圆 1049741"/>
            <p:cNvSpPr/>
            <p:nvPr/>
          </p:nvSpPr>
          <p:spPr>
            <a:xfrm>
              <a:off x="9505362" y="720788"/>
              <a:ext cx="61396"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3" name="任意多边形 1049742"/>
            <p:cNvSpPr/>
            <p:nvPr/>
          </p:nvSpPr>
          <p:spPr bwMode="auto">
            <a:xfrm>
              <a:off x="9962662" y="1244709"/>
              <a:ext cx="438245" cy="511220"/>
            </a:xfrm>
            <a:custGeom>
              <a:avLst/>
              <a:gdLst/>
              <a:ahLst/>
              <a:cxnLst/>
              <a:rect l="0" t="0" r="r" b="b"/>
              <a:pathLst>
                <a:path w="1256" h="1463">
                  <a:moveTo>
                    <a:pt x="1256" y="1463"/>
                  </a:moveTo>
                  <a:lnTo>
                    <a:pt x="421" y="1463"/>
                  </a:lnTo>
                  <a:lnTo>
                    <a:pt x="0" y="731"/>
                  </a:lnTo>
                  <a:lnTo>
                    <a:pt x="421" y="0"/>
                  </a:lnTo>
                  <a:lnTo>
                    <a:pt x="1256" y="0"/>
                  </a:lnTo>
                  <a:lnTo>
                    <a:pt x="1256" y="32"/>
                  </a:lnTo>
                  <a:lnTo>
                    <a:pt x="440" y="32"/>
                  </a:lnTo>
                  <a:lnTo>
                    <a:pt x="37" y="731"/>
                  </a:lnTo>
                  <a:lnTo>
                    <a:pt x="440" y="1431"/>
                  </a:lnTo>
                  <a:lnTo>
                    <a:pt x="1256" y="1431"/>
                  </a:lnTo>
                  <a:lnTo>
                    <a:pt x="1256" y="1463"/>
                  </a:lnTo>
                </a:path>
              </a:pathLst>
            </a:custGeom>
            <a:solidFill>
              <a:srgbClr val="1CBDE0">
                <a:alpha val="100000"/>
              </a:srgbClr>
            </a:solidFill>
            <a:ln>
              <a:noFill/>
            </a:ln>
          </p:spPr>
        </p:sp>
        <p:sp>
          <p:nvSpPr>
            <p:cNvPr id="1049744" name="椭圆 1049743"/>
            <p:cNvSpPr/>
            <p:nvPr/>
          </p:nvSpPr>
          <p:spPr>
            <a:xfrm>
              <a:off x="9937256" y="147015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5" name="椭圆 1049744"/>
            <p:cNvSpPr/>
            <p:nvPr/>
          </p:nvSpPr>
          <p:spPr>
            <a:xfrm>
              <a:off x="10083338" y="1219307"/>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6" name="椭圆 1049745"/>
            <p:cNvSpPr/>
            <p:nvPr/>
          </p:nvSpPr>
          <p:spPr>
            <a:xfrm>
              <a:off x="10083338" y="1717825"/>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7" name="椭圆 1049746"/>
            <p:cNvSpPr/>
            <p:nvPr/>
          </p:nvSpPr>
          <p:spPr>
            <a:xfrm>
              <a:off x="10369151" y="1219307"/>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48" name="任意多边形 1049747"/>
            <p:cNvSpPr/>
            <p:nvPr/>
          </p:nvSpPr>
          <p:spPr bwMode="auto">
            <a:xfrm>
              <a:off x="10394556" y="993862"/>
              <a:ext cx="588562" cy="508044"/>
            </a:xfrm>
            <a:custGeom>
              <a:avLst/>
              <a:gdLst/>
              <a:ahLst/>
              <a:cxnLst/>
              <a:rect l="0" t="0" r="r" b="b"/>
              <a:pathLst>
                <a:path w="1683" h="1455">
                  <a:moveTo>
                    <a:pt x="416" y="1455"/>
                  </a:moveTo>
                  <a:lnTo>
                    <a:pt x="0" y="731"/>
                  </a:lnTo>
                  <a:lnTo>
                    <a:pt x="421" y="0"/>
                  </a:lnTo>
                  <a:lnTo>
                    <a:pt x="1264" y="0"/>
                  </a:lnTo>
                  <a:lnTo>
                    <a:pt x="1683" y="723"/>
                  </a:lnTo>
                  <a:lnTo>
                    <a:pt x="1654" y="739"/>
                  </a:lnTo>
                  <a:lnTo>
                    <a:pt x="1246" y="32"/>
                  </a:lnTo>
                  <a:lnTo>
                    <a:pt x="440" y="32"/>
                  </a:lnTo>
                  <a:lnTo>
                    <a:pt x="34" y="731"/>
                  </a:lnTo>
                  <a:lnTo>
                    <a:pt x="442" y="1439"/>
                  </a:lnTo>
                  <a:lnTo>
                    <a:pt x="416" y="1455"/>
                  </a:lnTo>
                </a:path>
              </a:pathLst>
            </a:custGeom>
            <a:solidFill>
              <a:srgbClr val="1CBDE0">
                <a:alpha val="100000"/>
              </a:srgbClr>
            </a:solidFill>
            <a:ln>
              <a:noFill/>
            </a:ln>
          </p:spPr>
        </p:sp>
        <p:sp>
          <p:nvSpPr>
            <p:cNvPr id="1049749" name="椭圆 1049748"/>
            <p:cNvSpPr/>
            <p:nvPr/>
          </p:nvSpPr>
          <p:spPr>
            <a:xfrm>
              <a:off x="10515232" y="968460"/>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0" name="任意多边形 1049749"/>
            <p:cNvSpPr/>
            <p:nvPr/>
          </p:nvSpPr>
          <p:spPr bwMode="auto">
            <a:xfrm>
              <a:off x="9964778" y="743015"/>
              <a:ext cx="436129" cy="258785"/>
            </a:xfrm>
            <a:custGeom>
              <a:avLst/>
              <a:gdLst/>
              <a:ahLst/>
              <a:cxnLst/>
              <a:rect l="0" t="0" r="r" b="b"/>
              <a:pathLst>
                <a:path w="1251" h="739">
                  <a:moveTo>
                    <a:pt x="27" y="739"/>
                  </a:moveTo>
                  <a:lnTo>
                    <a:pt x="0" y="723"/>
                  </a:lnTo>
                  <a:lnTo>
                    <a:pt x="416" y="0"/>
                  </a:lnTo>
                  <a:lnTo>
                    <a:pt x="1251" y="0"/>
                  </a:lnTo>
                  <a:lnTo>
                    <a:pt x="1251" y="32"/>
                  </a:lnTo>
                  <a:lnTo>
                    <a:pt x="435" y="32"/>
                  </a:lnTo>
                  <a:lnTo>
                    <a:pt x="27" y="739"/>
                  </a:lnTo>
                </a:path>
              </a:pathLst>
            </a:custGeom>
            <a:solidFill>
              <a:srgbClr val="1CBDE0">
                <a:alpha val="100000"/>
              </a:srgbClr>
            </a:solidFill>
            <a:ln>
              <a:noFill/>
            </a:ln>
          </p:spPr>
        </p:sp>
        <p:sp>
          <p:nvSpPr>
            <p:cNvPr id="1049751" name="椭圆 1049750"/>
            <p:cNvSpPr/>
            <p:nvPr/>
          </p:nvSpPr>
          <p:spPr>
            <a:xfrm>
              <a:off x="10083338" y="719200"/>
              <a:ext cx="61397" cy="6033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2" name="任意多边形 1049751"/>
            <p:cNvSpPr/>
            <p:nvPr/>
          </p:nvSpPr>
          <p:spPr bwMode="auto">
            <a:xfrm>
              <a:off x="11258345" y="1492381"/>
              <a:ext cx="588562" cy="511220"/>
            </a:xfrm>
            <a:custGeom>
              <a:avLst/>
              <a:gdLst/>
              <a:ahLst/>
              <a:cxnLst/>
              <a:rect l="0" t="0" r="r" b="b"/>
              <a:pathLst>
                <a:path w="1683" h="1463">
                  <a:moveTo>
                    <a:pt x="1257" y="1463"/>
                  </a:moveTo>
                  <a:lnTo>
                    <a:pt x="421" y="1463"/>
                  </a:lnTo>
                  <a:lnTo>
                    <a:pt x="0" y="731"/>
                  </a:lnTo>
                  <a:lnTo>
                    <a:pt x="421" y="0"/>
                  </a:lnTo>
                  <a:lnTo>
                    <a:pt x="1267" y="0"/>
                  </a:lnTo>
                  <a:lnTo>
                    <a:pt x="1683" y="723"/>
                  </a:lnTo>
                  <a:lnTo>
                    <a:pt x="1657" y="739"/>
                  </a:lnTo>
                  <a:lnTo>
                    <a:pt x="1249" y="32"/>
                  </a:lnTo>
                  <a:lnTo>
                    <a:pt x="440" y="32"/>
                  </a:lnTo>
                  <a:lnTo>
                    <a:pt x="37" y="731"/>
                  </a:lnTo>
                  <a:lnTo>
                    <a:pt x="440" y="1431"/>
                  </a:lnTo>
                  <a:lnTo>
                    <a:pt x="1257" y="1431"/>
                  </a:lnTo>
                  <a:lnTo>
                    <a:pt x="1257" y="1463"/>
                  </a:lnTo>
                </a:path>
              </a:pathLst>
            </a:custGeom>
            <a:solidFill>
              <a:srgbClr val="1CBDE0">
                <a:alpha val="100000"/>
              </a:srgbClr>
            </a:solidFill>
            <a:ln>
              <a:noFill/>
            </a:ln>
          </p:spPr>
        </p:sp>
        <p:sp>
          <p:nvSpPr>
            <p:cNvPr id="1049753" name="椭圆 1049752"/>
            <p:cNvSpPr/>
            <p:nvPr/>
          </p:nvSpPr>
          <p:spPr>
            <a:xfrm>
              <a:off x="11235056" y="1717825"/>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4" name="椭圆 1049753"/>
            <p:cNvSpPr/>
            <p:nvPr/>
          </p:nvSpPr>
          <p:spPr>
            <a:xfrm>
              <a:off x="11810916" y="1717825"/>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5" name="椭圆 1049754"/>
            <p:cNvSpPr/>
            <p:nvPr/>
          </p:nvSpPr>
          <p:spPr>
            <a:xfrm>
              <a:off x="11379021" y="1466978"/>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6" name="椭圆 1049755"/>
            <p:cNvSpPr/>
            <p:nvPr/>
          </p:nvSpPr>
          <p:spPr>
            <a:xfrm>
              <a:off x="11379021" y="1965497"/>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7" name="椭圆 1049756"/>
            <p:cNvSpPr/>
            <p:nvPr/>
          </p:nvSpPr>
          <p:spPr>
            <a:xfrm>
              <a:off x="11666951" y="1965497"/>
              <a:ext cx="61397" cy="6350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58" name="任意多边形 1049757"/>
            <p:cNvSpPr/>
            <p:nvPr/>
          </p:nvSpPr>
          <p:spPr bwMode="auto">
            <a:xfrm>
              <a:off x="9532884" y="995449"/>
              <a:ext cx="586446" cy="258786"/>
            </a:xfrm>
            <a:custGeom>
              <a:avLst/>
              <a:gdLst/>
              <a:ahLst/>
              <a:cxnLst/>
              <a:rect l="0" t="0" r="r" b="b"/>
              <a:pathLst>
                <a:path w="1678" h="740">
                  <a:moveTo>
                    <a:pt x="27" y="740"/>
                  </a:moveTo>
                  <a:lnTo>
                    <a:pt x="0" y="724"/>
                  </a:lnTo>
                  <a:lnTo>
                    <a:pt x="416" y="0"/>
                  </a:lnTo>
                  <a:lnTo>
                    <a:pt x="1262" y="0"/>
                  </a:lnTo>
                  <a:lnTo>
                    <a:pt x="1678" y="724"/>
                  </a:lnTo>
                  <a:lnTo>
                    <a:pt x="1651" y="740"/>
                  </a:lnTo>
                  <a:lnTo>
                    <a:pt x="1243" y="32"/>
                  </a:lnTo>
                  <a:lnTo>
                    <a:pt x="435" y="32"/>
                  </a:lnTo>
                  <a:lnTo>
                    <a:pt x="27" y="740"/>
                  </a:lnTo>
                </a:path>
              </a:pathLst>
            </a:custGeom>
            <a:solidFill>
              <a:srgbClr val="1CBDE0">
                <a:alpha val="100000"/>
              </a:srgbClr>
            </a:solidFill>
            <a:ln>
              <a:noFill/>
            </a:ln>
          </p:spPr>
        </p:sp>
        <p:sp>
          <p:nvSpPr>
            <p:cNvPr id="1049759" name="矩形 1049758"/>
            <p:cNvSpPr/>
            <p:nvPr/>
          </p:nvSpPr>
          <p:spPr>
            <a:xfrm>
              <a:off x="9681083" y="1495556"/>
              <a:ext cx="287930" cy="12701"/>
            </a:xfrm>
            <a:prstGeom prst="rect">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0" name="椭圆 1049759"/>
            <p:cNvSpPr/>
            <p:nvPr/>
          </p:nvSpPr>
          <p:spPr>
            <a:xfrm>
              <a:off x="9505362" y="1220894"/>
              <a:ext cx="61396" cy="61918"/>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1" name="椭圆 1049760"/>
            <p:cNvSpPr/>
            <p:nvPr/>
          </p:nvSpPr>
          <p:spPr>
            <a:xfrm>
              <a:off x="9937256" y="971635"/>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2" name="任意多边形 1049761"/>
            <p:cNvSpPr/>
            <p:nvPr/>
          </p:nvSpPr>
          <p:spPr bwMode="auto">
            <a:xfrm>
              <a:off x="10828567" y="1241534"/>
              <a:ext cx="586446" cy="258785"/>
            </a:xfrm>
            <a:custGeom>
              <a:avLst/>
              <a:gdLst/>
              <a:ahLst/>
              <a:cxnLst/>
              <a:rect l="0" t="0" r="r" b="b"/>
              <a:pathLst>
                <a:path w="1681" h="739">
                  <a:moveTo>
                    <a:pt x="1652" y="739"/>
                  </a:moveTo>
                  <a:lnTo>
                    <a:pt x="1244" y="32"/>
                  </a:lnTo>
                  <a:lnTo>
                    <a:pt x="435" y="32"/>
                  </a:lnTo>
                  <a:lnTo>
                    <a:pt x="27" y="739"/>
                  </a:lnTo>
                  <a:lnTo>
                    <a:pt x="0" y="723"/>
                  </a:lnTo>
                  <a:lnTo>
                    <a:pt x="416" y="0"/>
                  </a:lnTo>
                  <a:lnTo>
                    <a:pt x="1262" y="0"/>
                  </a:lnTo>
                  <a:lnTo>
                    <a:pt x="1681" y="723"/>
                  </a:lnTo>
                  <a:lnTo>
                    <a:pt x="1652" y="739"/>
                  </a:lnTo>
                </a:path>
              </a:pathLst>
            </a:custGeom>
            <a:solidFill>
              <a:srgbClr val="1CBDE0">
                <a:alpha val="100000"/>
              </a:srgbClr>
            </a:solidFill>
            <a:ln>
              <a:noFill/>
            </a:ln>
          </p:spPr>
        </p:sp>
        <p:sp>
          <p:nvSpPr>
            <p:cNvPr id="1049763" name="任意多边形 1049762"/>
            <p:cNvSpPr/>
            <p:nvPr/>
          </p:nvSpPr>
          <p:spPr bwMode="auto">
            <a:xfrm>
              <a:off x="10826451" y="2241746"/>
              <a:ext cx="588562" cy="508044"/>
            </a:xfrm>
            <a:custGeom>
              <a:avLst/>
              <a:gdLst/>
              <a:ahLst/>
              <a:cxnLst/>
              <a:rect l="0" t="0" r="r" b="b"/>
              <a:pathLst>
                <a:path w="1683" h="1455">
                  <a:moveTo>
                    <a:pt x="419" y="1455"/>
                  </a:moveTo>
                  <a:lnTo>
                    <a:pt x="0" y="732"/>
                  </a:lnTo>
                  <a:lnTo>
                    <a:pt x="421" y="0"/>
                  </a:lnTo>
                  <a:lnTo>
                    <a:pt x="1267" y="0"/>
                  </a:lnTo>
                  <a:lnTo>
                    <a:pt x="1683" y="724"/>
                  </a:lnTo>
                  <a:lnTo>
                    <a:pt x="1657" y="740"/>
                  </a:lnTo>
                  <a:lnTo>
                    <a:pt x="1249" y="32"/>
                  </a:lnTo>
                  <a:lnTo>
                    <a:pt x="440" y="32"/>
                  </a:lnTo>
                  <a:lnTo>
                    <a:pt x="37" y="732"/>
                  </a:lnTo>
                  <a:lnTo>
                    <a:pt x="445" y="1439"/>
                  </a:lnTo>
                  <a:lnTo>
                    <a:pt x="419" y="1455"/>
                  </a:lnTo>
                </a:path>
              </a:pathLst>
            </a:custGeom>
            <a:solidFill>
              <a:srgbClr val="1CBDE0">
                <a:alpha val="100000"/>
              </a:srgbClr>
            </a:solidFill>
            <a:ln>
              <a:noFill/>
            </a:ln>
          </p:spPr>
        </p:sp>
        <p:sp>
          <p:nvSpPr>
            <p:cNvPr id="1049764" name="椭圆 1049763"/>
            <p:cNvSpPr/>
            <p:nvPr/>
          </p:nvSpPr>
          <p:spPr>
            <a:xfrm>
              <a:off x="10803162" y="2467191"/>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5" name="椭圆 1049764"/>
            <p:cNvSpPr/>
            <p:nvPr/>
          </p:nvSpPr>
          <p:spPr>
            <a:xfrm>
              <a:off x="11379021" y="2467191"/>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6" name="椭圆 1049765"/>
            <p:cNvSpPr/>
            <p:nvPr/>
          </p:nvSpPr>
          <p:spPr>
            <a:xfrm>
              <a:off x="10947127" y="2216344"/>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7" name="椭圆 1049766"/>
            <p:cNvSpPr/>
            <p:nvPr/>
          </p:nvSpPr>
          <p:spPr>
            <a:xfrm>
              <a:off x="10947127" y="2714863"/>
              <a:ext cx="61397"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8" name="椭圆 1049767"/>
            <p:cNvSpPr/>
            <p:nvPr/>
          </p:nvSpPr>
          <p:spPr>
            <a:xfrm>
              <a:off x="11232940" y="2216344"/>
              <a:ext cx="63514" cy="61917"/>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769" name="任意多边形 1049768"/>
            <p:cNvSpPr/>
            <p:nvPr/>
          </p:nvSpPr>
          <p:spPr bwMode="auto">
            <a:xfrm>
              <a:off x="11260462" y="1995662"/>
              <a:ext cx="154551" cy="255610"/>
            </a:xfrm>
            <a:custGeom>
              <a:avLst/>
              <a:gdLst/>
              <a:ahLst/>
              <a:cxnLst/>
              <a:rect l="0" t="0" r="r" b="b"/>
              <a:pathLst>
                <a:path w="443" h="734">
                  <a:moveTo>
                    <a:pt x="30" y="734"/>
                  </a:moveTo>
                  <a:lnTo>
                    <a:pt x="0" y="718"/>
                  </a:lnTo>
                  <a:lnTo>
                    <a:pt x="414" y="0"/>
                  </a:lnTo>
                  <a:lnTo>
                    <a:pt x="443" y="16"/>
                  </a:lnTo>
                  <a:lnTo>
                    <a:pt x="30" y="734"/>
                  </a:lnTo>
                </a:path>
              </a:pathLst>
            </a:custGeom>
            <a:solidFill>
              <a:srgbClr val="1CBDE0">
                <a:alpha val="100000"/>
              </a:srgbClr>
            </a:solidFill>
            <a:ln>
              <a:noFill/>
            </a:ln>
          </p:spPr>
        </p:sp>
        <p:sp>
          <p:nvSpPr>
            <p:cNvPr id="1049770" name="任意多边形 1049769"/>
            <p:cNvSpPr/>
            <p:nvPr/>
          </p:nvSpPr>
          <p:spPr bwMode="auto">
            <a:xfrm>
              <a:off x="10826451" y="1741639"/>
              <a:ext cx="440363" cy="509633"/>
            </a:xfrm>
            <a:custGeom>
              <a:avLst/>
              <a:gdLst/>
              <a:ahLst/>
              <a:cxnLst/>
              <a:rect l="0" t="0" r="r" b="b"/>
              <a:pathLst>
                <a:path w="1259" h="1458">
                  <a:moveTo>
                    <a:pt x="419" y="1458"/>
                  </a:moveTo>
                  <a:lnTo>
                    <a:pt x="0" y="732"/>
                  </a:lnTo>
                  <a:lnTo>
                    <a:pt x="421" y="0"/>
                  </a:lnTo>
                  <a:lnTo>
                    <a:pt x="1259" y="0"/>
                  </a:lnTo>
                  <a:lnTo>
                    <a:pt x="1259" y="32"/>
                  </a:lnTo>
                  <a:lnTo>
                    <a:pt x="440" y="32"/>
                  </a:lnTo>
                  <a:lnTo>
                    <a:pt x="37" y="732"/>
                  </a:lnTo>
                  <a:lnTo>
                    <a:pt x="445" y="1442"/>
                  </a:lnTo>
                  <a:lnTo>
                    <a:pt x="419" y="1458"/>
                  </a:lnTo>
                </a:path>
              </a:pathLst>
            </a:custGeom>
            <a:solidFill>
              <a:srgbClr val="1CBDE0">
                <a:alpha val="100000"/>
              </a:srgbClr>
            </a:solidFill>
            <a:ln>
              <a:noFill/>
            </a:ln>
          </p:spPr>
        </p:sp>
        <p:sp>
          <p:nvSpPr>
            <p:cNvPr id="1049771" name="任意多边形 1049770"/>
            <p:cNvSpPr/>
            <p:nvPr/>
          </p:nvSpPr>
          <p:spPr bwMode="auto">
            <a:xfrm>
              <a:off x="11237174" y="2014713"/>
              <a:ext cx="954825" cy="968460"/>
            </a:xfrm>
            <a:custGeom>
              <a:avLst/>
              <a:gdLst/>
              <a:ahLst/>
              <a:cxnLst/>
              <a:rect l="0" t="0" r="r" b="b"/>
              <a:pathLst>
                <a:path w="2735" h="2771">
                  <a:moveTo>
                    <a:pt x="2735" y="0"/>
                  </a:moveTo>
                  <a:lnTo>
                    <a:pt x="1598" y="0"/>
                  </a:lnTo>
                  <a:lnTo>
                    <a:pt x="0" y="2771"/>
                  </a:lnTo>
                  <a:lnTo>
                    <a:pt x="2735" y="2771"/>
                  </a:lnTo>
                  <a:lnTo>
                    <a:pt x="2735" y="0"/>
                  </a:lnTo>
                </a:path>
              </a:pathLst>
            </a:custGeom>
            <a:noFill/>
            <a:ln>
              <a:noFill/>
            </a:ln>
          </p:spPr>
        </p:sp>
      </p:grpSp>
      <p:cxnSp>
        <p:nvCxnSpPr>
          <p:cNvPr id="3145733" name="直接连接符 3145732"/>
          <p:cNvCxnSpPr/>
          <p:nvPr/>
        </p:nvCxnSpPr>
        <p:spPr>
          <a:xfrm>
            <a:off x="3021012" y="2216150"/>
            <a:ext cx="769937" cy="0"/>
          </a:xfrm>
          <a:prstGeom prst="line">
            <a:avLst/>
          </a:prstGeom>
          <a:noFill/>
          <a:ln w="15875" cap="flat" cmpd="sng">
            <a:solidFill>
              <a:srgbClr val="A6A6A6">
                <a:alpha val="100000"/>
              </a:srgbClr>
            </a:solidFill>
            <a:prstDash val="solid"/>
            <a:miter/>
          </a:ln>
        </p:spPr>
      </p:cxnSp>
      <p:sp>
        <p:nvSpPr>
          <p:cNvPr id="1049772" name="流程图: 准备 1049771"/>
          <p:cNvSpPr/>
          <p:nvPr/>
        </p:nvSpPr>
        <p:spPr>
          <a:xfrm>
            <a:off x="3784600" y="1906587"/>
            <a:ext cx="1593850" cy="622300"/>
          </a:xfrm>
          <a:prstGeom prst="flowChartPreparation">
            <a:avLst/>
          </a:prstGeom>
          <a:solidFill>
            <a:srgbClr val="127FB8"/>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2400">
              <a:solidFill>
                <a:srgbClr val="FFFFFF"/>
              </a:solidFill>
              <a:latin typeface="等线" panose="02010600030101010101" pitchFamily="2" charset="-122"/>
              <a:ea typeface="等线" panose="02010600030101010101" pitchFamily="2" charset="-122"/>
            </a:endParaRPr>
          </a:p>
        </p:txBody>
      </p:sp>
      <p:cxnSp>
        <p:nvCxnSpPr>
          <p:cNvPr id="3145734" name="直接连接符 3145733"/>
          <p:cNvCxnSpPr/>
          <p:nvPr/>
        </p:nvCxnSpPr>
        <p:spPr>
          <a:xfrm>
            <a:off x="5378450" y="2216150"/>
            <a:ext cx="769937" cy="0"/>
          </a:xfrm>
          <a:prstGeom prst="line">
            <a:avLst/>
          </a:prstGeom>
          <a:noFill/>
          <a:ln w="15875" cap="flat" cmpd="sng">
            <a:solidFill>
              <a:srgbClr val="A6A6A6">
                <a:alpha val="100000"/>
              </a:srgbClr>
            </a:solidFill>
            <a:prstDash val="solid"/>
            <a:miter/>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a:effectLst/>
      </p:bgPr>
    </p:bg>
    <p:spTree>
      <p:nvGrpSpPr>
        <p:cNvPr id="323" name=""/>
        <p:cNvGrpSpPr/>
        <p:nvPr/>
      </p:nvGrpSpPr>
      <p:grpSpPr>
        <a:xfrm rot="0">
          <a:off x="0" y="0"/>
          <a:ext cx="0" cy="0"/>
          <a:chOff x="0" y="0"/>
          <a:chExt cx="0" cy="0"/>
        </a:xfrm>
      </p:grpSpPr>
      <p:pic>
        <p:nvPicPr>
          <p:cNvPr id="2097242" name="图片 2097241"/>
          <p:cNvPicPr/>
          <p:nvPr/>
        </p:nvPicPr>
        <p:blipFill>
          <a:blip r:embed="rId2"/>
          <a:srcRect/>
          <a:stretch>
            <a:fillRect/>
          </a:stretch>
        </p:blipFill>
        <p:spPr>
          <a:xfrm>
            <a:off x="371475" y="596900"/>
            <a:ext cx="2554287" cy="658812"/>
          </a:xfrm>
          <a:prstGeom prst="rect">
            <a:avLst/>
          </a:prstGeom>
          <a:noFill/>
          <a:ln>
            <a:noFill/>
          </a:ln>
        </p:spPr>
      </p:pic>
      <p:grpSp>
        <p:nvGrpSpPr>
          <p:cNvPr id="324" name="组合 323"/>
          <p:cNvGrpSpPr/>
          <p:nvPr/>
        </p:nvGrpSpPr>
        <p:grpSpPr>
          <a:xfrm rot="0">
            <a:off x="4914900" y="0"/>
            <a:ext cx="4229100" cy="5829300"/>
            <a:chOff x="9505362" y="0"/>
            <a:chExt cx="2686637" cy="2777100"/>
          </a:xfrm>
        </p:grpSpPr>
        <p:sp>
          <p:nvSpPr>
            <p:cNvPr id="1049775" name="任意多边形 1049774"/>
            <p:cNvSpPr/>
            <p:nvPr/>
          </p:nvSpPr>
          <p:spPr bwMode="auto">
            <a:xfrm>
              <a:off x="10398891" y="1494431"/>
              <a:ext cx="578877" cy="500665"/>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solidFill>
              <a:srgbClr val="127FB8">
                <a:alpha val="100000"/>
              </a:srgbClr>
            </a:solidFill>
            <a:ln>
              <a:noFill/>
            </a:ln>
          </p:spPr>
        </p:sp>
        <p:sp>
          <p:nvSpPr>
            <p:cNvPr id="1049776" name="任意多边形 1049775"/>
            <p:cNvSpPr/>
            <p:nvPr/>
          </p:nvSpPr>
          <p:spPr bwMode="auto">
            <a:xfrm>
              <a:off x="10398891" y="1494431"/>
              <a:ext cx="578877" cy="500665"/>
            </a:xfrm>
            <a:custGeom>
              <a:avLst/>
              <a:gdLst/>
              <a:ahLst/>
              <a:cxnLst/>
              <a:rect l="0" t="0" r="r" b="b"/>
              <a:pathLst>
                <a:path w="1657" h="1434">
                  <a:moveTo>
                    <a:pt x="416" y="1434"/>
                  </a:moveTo>
                  <a:lnTo>
                    <a:pt x="0" y="718"/>
                  </a:lnTo>
                  <a:lnTo>
                    <a:pt x="416" y="0"/>
                  </a:lnTo>
                  <a:lnTo>
                    <a:pt x="1244" y="0"/>
                  </a:lnTo>
                  <a:lnTo>
                    <a:pt x="1657" y="718"/>
                  </a:lnTo>
                  <a:lnTo>
                    <a:pt x="1244" y="1434"/>
                  </a:lnTo>
                  <a:lnTo>
                    <a:pt x="416" y="1434"/>
                  </a:lnTo>
                </a:path>
              </a:pathLst>
            </a:custGeom>
            <a:noFill/>
            <a:ln>
              <a:noFill/>
            </a:ln>
          </p:spPr>
        </p:sp>
        <p:sp>
          <p:nvSpPr>
            <p:cNvPr id="1049777" name="任意多边形 1049776"/>
            <p:cNvSpPr/>
            <p:nvPr/>
          </p:nvSpPr>
          <p:spPr bwMode="auto">
            <a:xfrm>
              <a:off x="10398891" y="998304"/>
              <a:ext cx="578877" cy="501421"/>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F2F2F2">
                <a:alpha val="100000"/>
              </a:srgbClr>
            </a:solidFill>
            <a:ln>
              <a:noFill/>
            </a:ln>
          </p:spPr>
        </p:sp>
        <p:sp>
          <p:nvSpPr>
            <p:cNvPr id="1049778" name="任意多边形 1049777"/>
            <p:cNvSpPr/>
            <p:nvPr/>
          </p:nvSpPr>
          <p:spPr bwMode="auto">
            <a:xfrm>
              <a:off x="10398891" y="494614"/>
              <a:ext cx="578877" cy="502177"/>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solidFill>
              <a:srgbClr val="D9D9D9">
                <a:alpha val="100000"/>
              </a:srgbClr>
            </a:solidFill>
            <a:ln>
              <a:noFill/>
            </a:ln>
          </p:spPr>
        </p:sp>
        <p:sp>
          <p:nvSpPr>
            <p:cNvPr id="1049779" name="任意多边形 1049778"/>
            <p:cNvSpPr/>
            <p:nvPr/>
          </p:nvSpPr>
          <p:spPr bwMode="auto">
            <a:xfrm>
              <a:off x="10398891" y="494614"/>
              <a:ext cx="578877" cy="502177"/>
            </a:xfrm>
            <a:custGeom>
              <a:avLst/>
              <a:gdLst/>
              <a:ahLst/>
              <a:cxnLst/>
              <a:rect l="0" t="0" r="r" b="b"/>
              <a:pathLst>
                <a:path w="1657" h="1436">
                  <a:moveTo>
                    <a:pt x="416" y="1436"/>
                  </a:moveTo>
                  <a:lnTo>
                    <a:pt x="0" y="718"/>
                  </a:lnTo>
                  <a:lnTo>
                    <a:pt x="416" y="0"/>
                  </a:lnTo>
                  <a:lnTo>
                    <a:pt x="1244" y="0"/>
                  </a:lnTo>
                  <a:lnTo>
                    <a:pt x="1657" y="718"/>
                  </a:lnTo>
                  <a:lnTo>
                    <a:pt x="1244" y="1436"/>
                  </a:lnTo>
                  <a:lnTo>
                    <a:pt x="416" y="1436"/>
                  </a:lnTo>
                </a:path>
              </a:pathLst>
            </a:custGeom>
            <a:noFill/>
            <a:ln>
              <a:noFill/>
            </a:ln>
          </p:spPr>
        </p:sp>
        <p:sp>
          <p:nvSpPr>
            <p:cNvPr id="1049780" name="任意多边形 1049779"/>
            <p:cNvSpPr/>
            <p:nvPr/>
          </p:nvSpPr>
          <p:spPr bwMode="auto">
            <a:xfrm>
              <a:off x="10559242" y="0"/>
              <a:ext cx="1490559" cy="1082252"/>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solidFill>
              <a:srgbClr val="127FB8">
                <a:alpha val="100000"/>
              </a:srgbClr>
            </a:solidFill>
            <a:ln>
              <a:noFill/>
            </a:ln>
          </p:spPr>
        </p:sp>
        <p:sp>
          <p:nvSpPr>
            <p:cNvPr id="1049781" name="任意多边形 1049780"/>
            <p:cNvSpPr/>
            <p:nvPr/>
          </p:nvSpPr>
          <p:spPr bwMode="auto">
            <a:xfrm>
              <a:off x="10559242" y="0"/>
              <a:ext cx="1490559" cy="1082252"/>
            </a:xfrm>
            <a:custGeom>
              <a:avLst/>
              <a:gdLst/>
              <a:ahLst/>
              <a:cxnLst/>
              <a:rect l="0" t="0" r="r" b="b"/>
              <a:pathLst>
                <a:path w="4269" h="3099">
                  <a:moveTo>
                    <a:pt x="4269" y="0"/>
                  </a:moveTo>
                  <a:lnTo>
                    <a:pt x="395" y="0"/>
                  </a:lnTo>
                  <a:lnTo>
                    <a:pt x="0" y="680"/>
                  </a:lnTo>
                  <a:lnTo>
                    <a:pt x="427" y="1417"/>
                  </a:lnTo>
                  <a:lnTo>
                    <a:pt x="785" y="1417"/>
                  </a:lnTo>
                  <a:lnTo>
                    <a:pt x="1198" y="2135"/>
                  </a:lnTo>
                  <a:lnTo>
                    <a:pt x="1019" y="2447"/>
                  </a:lnTo>
                  <a:lnTo>
                    <a:pt x="1396" y="3099"/>
                  </a:lnTo>
                  <a:lnTo>
                    <a:pt x="3402" y="3099"/>
                  </a:lnTo>
                  <a:lnTo>
                    <a:pt x="2940" y="2300"/>
                  </a:lnTo>
                  <a:lnTo>
                    <a:pt x="4269" y="0"/>
                  </a:lnTo>
                </a:path>
              </a:pathLst>
            </a:custGeom>
            <a:noFill/>
            <a:ln>
              <a:noFill/>
            </a:ln>
          </p:spPr>
        </p:sp>
        <p:sp>
          <p:nvSpPr>
            <p:cNvPr id="1049782" name="任意多边形 1049781"/>
            <p:cNvSpPr/>
            <p:nvPr/>
          </p:nvSpPr>
          <p:spPr bwMode="auto">
            <a:xfrm>
              <a:off x="10708500" y="494614"/>
              <a:ext cx="269268" cy="359994"/>
            </a:xfrm>
            <a:custGeom>
              <a:avLst/>
              <a:gdLst/>
              <a:ahLst/>
              <a:cxnLst/>
              <a:rect l="0" t="0" r="r" b="b"/>
              <a:pathLst>
                <a:path w="771" h="1030">
                  <a:moveTo>
                    <a:pt x="358" y="0"/>
                  </a:moveTo>
                  <a:lnTo>
                    <a:pt x="0" y="0"/>
                  </a:lnTo>
                  <a:lnTo>
                    <a:pt x="592" y="1030"/>
                  </a:lnTo>
                  <a:lnTo>
                    <a:pt x="771" y="718"/>
                  </a:lnTo>
                  <a:lnTo>
                    <a:pt x="358" y="0"/>
                  </a:lnTo>
                </a:path>
              </a:pathLst>
            </a:custGeom>
            <a:solidFill>
              <a:srgbClr val="7F7F7F">
                <a:alpha val="100000"/>
              </a:srgbClr>
            </a:solidFill>
            <a:ln>
              <a:noFill/>
            </a:ln>
          </p:spPr>
        </p:sp>
        <p:sp>
          <p:nvSpPr>
            <p:cNvPr id="1049783" name="任意多边形 1049782"/>
            <p:cNvSpPr/>
            <p:nvPr/>
          </p:nvSpPr>
          <p:spPr bwMode="auto">
            <a:xfrm>
              <a:off x="10708500" y="494614"/>
              <a:ext cx="269268" cy="359994"/>
            </a:xfrm>
            <a:custGeom>
              <a:avLst/>
              <a:gdLst/>
              <a:ahLst/>
              <a:cxnLst/>
              <a:rect l="0" t="0" r="r" b="b"/>
              <a:pathLst>
                <a:path w="771" h="1030">
                  <a:moveTo>
                    <a:pt x="358" y="0"/>
                  </a:moveTo>
                  <a:lnTo>
                    <a:pt x="0" y="0"/>
                  </a:lnTo>
                  <a:lnTo>
                    <a:pt x="592" y="1030"/>
                  </a:lnTo>
                  <a:lnTo>
                    <a:pt x="771" y="718"/>
                  </a:lnTo>
                  <a:lnTo>
                    <a:pt x="358" y="0"/>
                  </a:lnTo>
                </a:path>
              </a:pathLst>
            </a:custGeom>
            <a:noFill/>
            <a:ln>
              <a:noFill/>
            </a:ln>
          </p:spPr>
        </p:sp>
        <p:sp>
          <p:nvSpPr>
            <p:cNvPr id="1049784" name="任意多边形 1049783"/>
            <p:cNvSpPr/>
            <p:nvPr/>
          </p:nvSpPr>
          <p:spPr bwMode="auto">
            <a:xfrm>
              <a:off x="11747252" y="0"/>
              <a:ext cx="444747" cy="1645689"/>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solidFill>
              <a:srgbClr val="2E75B6">
                <a:alpha val="100000"/>
              </a:srgbClr>
            </a:solidFill>
            <a:ln>
              <a:noFill/>
            </a:ln>
          </p:spPr>
        </p:sp>
        <p:sp>
          <p:nvSpPr>
            <p:cNvPr id="1049785" name="任意多边形 1049784"/>
            <p:cNvSpPr/>
            <p:nvPr/>
          </p:nvSpPr>
          <p:spPr bwMode="auto">
            <a:xfrm>
              <a:off x="11747252" y="0"/>
              <a:ext cx="444747" cy="1645689"/>
            </a:xfrm>
            <a:custGeom>
              <a:avLst/>
              <a:gdLst/>
              <a:ahLst/>
              <a:cxnLst/>
              <a:rect l="0" t="0" r="r" b="b"/>
              <a:pathLst>
                <a:path w="1273" h="4711">
                  <a:moveTo>
                    <a:pt x="1273" y="0"/>
                  </a:moveTo>
                  <a:lnTo>
                    <a:pt x="867" y="0"/>
                  </a:lnTo>
                  <a:lnTo>
                    <a:pt x="1273" y="0"/>
                  </a:lnTo>
                  <a:lnTo>
                    <a:pt x="1273" y="2247"/>
                  </a:lnTo>
                  <a:lnTo>
                    <a:pt x="782" y="3099"/>
                  </a:lnTo>
                  <a:lnTo>
                    <a:pt x="0" y="3099"/>
                  </a:lnTo>
                  <a:lnTo>
                    <a:pt x="931" y="4711"/>
                  </a:lnTo>
                  <a:lnTo>
                    <a:pt x="1273" y="4711"/>
                  </a:lnTo>
                  <a:lnTo>
                    <a:pt x="1273" y="0"/>
                  </a:lnTo>
                </a:path>
              </a:pathLst>
            </a:custGeom>
            <a:noFill/>
            <a:ln>
              <a:noFill/>
            </a:ln>
          </p:spPr>
        </p:sp>
        <p:sp>
          <p:nvSpPr>
            <p:cNvPr id="1049786" name="任意多边形 1049785"/>
            <p:cNvSpPr/>
            <p:nvPr/>
          </p:nvSpPr>
          <p:spPr bwMode="auto">
            <a:xfrm>
              <a:off x="11585892" y="0"/>
              <a:ext cx="606107" cy="1082252"/>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solidFill>
              <a:srgbClr val="244368">
                <a:alpha val="100000"/>
              </a:srgbClr>
            </a:solidFill>
            <a:ln>
              <a:noFill/>
            </a:ln>
          </p:spPr>
        </p:sp>
        <p:sp>
          <p:nvSpPr>
            <p:cNvPr id="1049787" name="任意多边形 1049786"/>
            <p:cNvSpPr/>
            <p:nvPr/>
          </p:nvSpPr>
          <p:spPr bwMode="auto">
            <a:xfrm>
              <a:off x="11585892" y="0"/>
              <a:ext cx="606107" cy="1082252"/>
            </a:xfrm>
            <a:custGeom>
              <a:avLst/>
              <a:gdLst/>
              <a:ahLst/>
              <a:cxnLst/>
              <a:rect l="0" t="0" r="r" b="b"/>
              <a:pathLst>
                <a:path w="1735" h="3099">
                  <a:moveTo>
                    <a:pt x="1735" y="0"/>
                  </a:moveTo>
                  <a:lnTo>
                    <a:pt x="1329" y="0"/>
                  </a:lnTo>
                  <a:lnTo>
                    <a:pt x="0" y="2300"/>
                  </a:lnTo>
                  <a:lnTo>
                    <a:pt x="462" y="3099"/>
                  </a:lnTo>
                  <a:lnTo>
                    <a:pt x="1244" y="3099"/>
                  </a:lnTo>
                  <a:lnTo>
                    <a:pt x="1735" y="2247"/>
                  </a:lnTo>
                  <a:lnTo>
                    <a:pt x="1735" y="0"/>
                  </a:lnTo>
                </a:path>
              </a:pathLst>
            </a:custGeom>
            <a:noFill/>
            <a:ln>
              <a:noFill/>
            </a:ln>
          </p:spPr>
        </p:sp>
        <p:sp>
          <p:nvSpPr>
            <p:cNvPr id="1049788" name="任意多边形 1049787"/>
            <p:cNvSpPr/>
            <p:nvPr/>
          </p:nvSpPr>
          <p:spPr bwMode="auto">
            <a:xfrm>
              <a:off x="9968263" y="0"/>
              <a:ext cx="578877" cy="251089"/>
            </a:xfrm>
            <a:custGeom>
              <a:avLst/>
              <a:gdLst/>
              <a:ahLst/>
              <a:cxnLst/>
              <a:rect l="0" t="0" r="r" b="b"/>
              <a:pathLst>
                <a:path w="1656" h="718">
                  <a:moveTo>
                    <a:pt x="1656" y="0"/>
                  </a:moveTo>
                  <a:lnTo>
                    <a:pt x="0" y="0"/>
                  </a:lnTo>
                  <a:lnTo>
                    <a:pt x="413" y="718"/>
                  </a:lnTo>
                  <a:lnTo>
                    <a:pt x="1243" y="718"/>
                  </a:lnTo>
                  <a:lnTo>
                    <a:pt x="1656" y="0"/>
                  </a:lnTo>
                </a:path>
              </a:pathLst>
            </a:custGeom>
            <a:solidFill>
              <a:srgbClr val="BFBFBF">
                <a:alpha val="100000"/>
              </a:srgbClr>
            </a:solidFill>
            <a:ln>
              <a:noFill/>
            </a:ln>
          </p:spPr>
        </p:sp>
        <p:sp>
          <p:nvSpPr>
            <p:cNvPr id="1049789" name="任意多边形 1049788"/>
            <p:cNvSpPr/>
            <p:nvPr/>
          </p:nvSpPr>
          <p:spPr bwMode="auto">
            <a:xfrm>
              <a:off x="9968263" y="0"/>
              <a:ext cx="578877" cy="251089"/>
            </a:xfrm>
            <a:custGeom>
              <a:avLst/>
              <a:gdLst/>
              <a:ahLst/>
              <a:cxnLst/>
              <a:rect l="0" t="0" r="r" b="b"/>
              <a:pathLst>
                <a:path w="1656" h="718">
                  <a:moveTo>
                    <a:pt x="1656" y="0"/>
                  </a:moveTo>
                  <a:lnTo>
                    <a:pt x="0" y="0"/>
                  </a:lnTo>
                  <a:lnTo>
                    <a:pt x="413" y="718"/>
                  </a:lnTo>
                  <a:lnTo>
                    <a:pt x="1243" y="718"/>
                  </a:lnTo>
                  <a:lnTo>
                    <a:pt x="1656" y="0"/>
                  </a:lnTo>
                </a:path>
              </a:pathLst>
            </a:custGeom>
            <a:noFill/>
            <a:ln>
              <a:noFill/>
            </a:ln>
          </p:spPr>
        </p:sp>
        <p:sp>
          <p:nvSpPr>
            <p:cNvPr id="1049790" name="任意多边形 1049789"/>
            <p:cNvSpPr/>
            <p:nvPr/>
          </p:nvSpPr>
          <p:spPr bwMode="auto">
            <a:xfrm>
              <a:off x="9534609" y="1002842"/>
              <a:ext cx="578877" cy="500665"/>
            </a:xfrm>
            <a:custGeom>
              <a:avLst/>
              <a:gdLst/>
              <a:ahLst/>
              <a:cxnLst/>
              <a:rect l="0" t="0" r="r" b="b"/>
              <a:pathLst>
                <a:path w="1657" h="1433">
                  <a:moveTo>
                    <a:pt x="413" y="1433"/>
                  </a:moveTo>
                  <a:lnTo>
                    <a:pt x="0" y="715"/>
                  </a:lnTo>
                  <a:lnTo>
                    <a:pt x="413" y="0"/>
                  </a:lnTo>
                  <a:lnTo>
                    <a:pt x="1243" y="0"/>
                  </a:lnTo>
                  <a:lnTo>
                    <a:pt x="1657" y="715"/>
                  </a:lnTo>
                  <a:lnTo>
                    <a:pt x="1243" y="1433"/>
                  </a:lnTo>
                  <a:lnTo>
                    <a:pt x="413" y="1433"/>
                  </a:lnTo>
                </a:path>
              </a:pathLst>
            </a:custGeom>
            <a:solidFill>
              <a:srgbClr val="F2F2F2">
                <a:alpha val="100000"/>
              </a:srgbClr>
            </a:solidFill>
            <a:ln>
              <a:noFill/>
            </a:ln>
          </p:spPr>
        </p:sp>
        <p:sp>
          <p:nvSpPr>
            <p:cNvPr id="1049791" name="任意多边形 1049790"/>
            <p:cNvSpPr/>
            <p:nvPr/>
          </p:nvSpPr>
          <p:spPr bwMode="auto">
            <a:xfrm>
              <a:off x="10833553" y="1746276"/>
              <a:ext cx="577869" cy="501421"/>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solidFill>
              <a:srgbClr val="7F7F7F">
                <a:alpha val="100000"/>
              </a:srgbClr>
            </a:solidFill>
            <a:ln>
              <a:noFill/>
            </a:ln>
          </p:spPr>
        </p:sp>
        <p:sp>
          <p:nvSpPr>
            <p:cNvPr id="1049792" name="任意多边形 1049791"/>
            <p:cNvSpPr/>
            <p:nvPr/>
          </p:nvSpPr>
          <p:spPr bwMode="auto">
            <a:xfrm>
              <a:off x="10833553" y="1746276"/>
              <a:ext cx="577869" cy="501421"/>
            </a:xfrm>
            <a:custGeom>
              <a:avLst/>
              <a:gdLst/>
              <a:ahLst/>
              <a:cxnLst/>
              <a:rect l="0" t="0" r="r" b="b"/>
              <a:pathLst>
                <a:path w="1656" h="1436">
                  <a:moveTo>
                    <a:pt x="413" y="1436"/>
                  </a:moveTo>
                  <a:lnTo>
                    <a:pt x="0" y="718"/>
                  </a:lnTo>
                  <a:lnTo>
                    <a:pt x="413" y="0"/>
                  </a:lnTo>
                  <a:lnTo>
                    <a:pt x="1240" y="0"/>
                  </a:lnTo>
                  <a:lnTo>
                    <a:pt x="1656" y="718"/>
                  </a:lnTo>
                  <a:lnTo>
                    <a:pt x="1240" y="1436"/>
                  </a:lnTo>
                  <a:lnTo>
                    <a:pt x="413" y="1436"/>
                  </a:lnTo>
                </a:path>
              </a:pathLst>
            </a:custGeom>
            <a:noFill/>
            <a:ln>
              <a:noFill/>
            </a:ln>
          </p:spPr>
        </p:sp>
        <p:sp>
          <p:nvSpPr>
            <p:cNvPr id="1049793" name="任意多边形 1049792"/>
            <p:cNvSpPr/>
            <p:nvPr/>
          </p:nvSpPr>
          <p:spPr bwMode="auto">
            <a:xfrm>
              <a:off x="11263173" y="1494431"/>
              <a:ext cx="577869" cy="500665"/>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solidFill>
              <a:srgbClr val="127FB8">
                <a:alpha val="100000"/>
              </a:srgbClr>
            </a:solidFill>
            <a:ln>
              <a:noFill/>
            </a:ln>
          </p:spPr>
        </p:sp>
        <p:sp>
          <p:nvSpPr>
            <p:cNvPr id="1049794" name="任意多边形 1049793"/>
            <p:cNvSpPr/>
            <p:nvPr/>
          </p:nvSpPr>
          <p:spPr bwMode="auto">
            <a:xfrm>
              <a:off x="11263173" y="1494431"/>
              <a:ext cx="577869" cy="500665"/>
            </a:xfrm>
            <a:custGeom>
              <a:avLst/>
              <a:gdLst/>
              <a:ahLst/>
              <a:cxnLst/>
              <a:rect l="0" t="0" r="r" b="b"/>
              <a:pathLst>
                <a:path w="1654" h="1434">
                  <a:moveTo>
                    <a:pt x="414" y="1434"/>
                  </a:moveTo>
                  <a:lnTo>
                    <a:pt x="0" y="718"/>
                  </a:lnTo>
                  <a:lnTo>
                    <a:pt x="414" y="0"/>
                  </a:lnTo>
                  <a:lnTo>
                    <a:pt x="1241" y="0"/>
                  </a:lnTo>
                  <a:lnTo>
                    <a:pt x="1654" y="718"/>
                  </a:lnTo>
                  <a:lnTo>
                    <a:pt x="1241" y="1434"/>
                  </a:lnTo>
                  <a:lnTo>
                    <a:pt x="414" y="1434"/>
                  </a:lnTo>
                </a:path>
              </a:pathLst>
            </a:custGeom>
            <a:noFill/>
            <a:ln>
              <a:noFill/>
            </a:ln>
          </p:spPr>
        </p:sp>
        <p:sp>
          <p:nvSpPr>
            <p:cNvPr id="1049795" name="任意多边形 1049794"/>
            <p:cNvSpPr/>
            <p:nvPr/>
          </p:nvSpPr>
          <p:spPr bwMode="auto">
            <a:xfrm>
              <a:off x="11289394" y="1687285"/>
              <a:ext cx="538538" cy="34789"/>
            </a:xfrm>
            <a:custGeom>
              <a:avLst/>
              <a:gdLst/>
              <a:ahLst/>
              <a:cxnLst/>
              <a:rect l="0" t="0" r="r" b="b"/>
              <a:pathLst>
                <a:path w="1542" h="99">
                  <a:moveTo>
                    <a:pt x="1526" y="72"/>
                  </a:moveTo>
                  <a:lnTo>
                    <a:pt x="1526" y="72"/>
                  </a:lnTo>
                  <a:lnTo>
                    <a:pt x="1542" y="99"/>
                  </a:lnTo>
                  <a:lnTo>
                    <a:pt x="1526" y="72"/>
                  </a:lnTo>
                  <a:close/>
                  <a:moveTo>
                    <a:pt x="19" y="0"/>
                  </a:moveTo>
                  <a:lnTo>
                    <a:pt x="0" y="35"/>
                  </a:lnTo>
                  <a:lnTo>
                    <a:pt x="19" y="0"/>
                  </a:lnTo>
                  <a:lnTo>
                    <a:pt x="19" y="0"/>
                  </a:lnTo>
                </a:path>
              </a:pathLst>
            </a:custGeom>
            <a:solidFill>
              <a:srgbClr val="FFC4B3">
                <a:alpha val="100000"/>
              </a:srgbClr>
            </a:solidFill>
            <a:ln>
              <a:noFill/>
            </a:ln>
          </p:spPr>
        </p:sp>
        <p:sp>
          <p:nvSpPr>
            <p:cNvPr id="1049796" name="任意多边形 1049795"/>
            <p:cNvSpPr/>
            <p:nvPr/>
          </p:nvSpPr>
          <p:spPr bwMode="auto">
            <a:xfrm>
              <a:off x="11289394" y="1687285"/>
              <a:ext cx="538538" cy="34789"/>
            </a:xfrm>
            <a:custGeom>
              <a:avLst/>
              <a:gdLst/>
              <a:ahLst/>
              <a:cxnLst/>
              <a:rect l="0" t="0" r="r" b="b"/>
              <a:pathLst>
                <a:path w="1542" h="99">
                  <a:moveTo>
                    <a:pt x="1526" y="72"/>
                  </a:moveTo>
                  <a:lnTo>
                    <a:pt x="1526" y="72"/>
                  </a:lnTo>
                  <a:lnTo>
                    <a:pt x="1542" y="99"/>
                  </a:lnTo>
                  <a:lnTo>
                    <a:pt x="1526" y="72"/>
                  </a:lnTo>
                  <a:moveTo>
                    <a:pt x="19" y="0"/>
                  </a:moveTo>
                  <a:lnTo>
                    <a:pt x="0" y="35"/>
                  </a:lnTo>
                  <a:lnTo>
                    <a:pt x="19" y="0"/>
                  </a:lnTo>
                  <a:lnTo>
                    <a:pt x="19" y="0"/>
                  </a:lnTo>
                </a:path>
              </a:pathLst>
            </a:custGeom>
            <a:noFill/>
            <a:ln>
              <a:noFill/>
            </a:ln>
          </p:spPr>
        </p:sp>
        <p:sp>
          <p:nvSpPr>
            <p:cNvPr id="1049797" name="任意多边形 1049796"/>
            <p:cNvSpPr/>
            <p:nvPr/>
          </p:nvSpPr>
          <p:spPr bwMode="auto">
            <a:xfrm>
              <a:off x="11288385" y="1577623"/>
              <a:ext cx="541563" cy="285878"/>
            </a:xfrm>
            <a:custGeom>
              <a:avLst/>
              <a:gdLst/>
              <a:ahLst/>
              <a:cxnLst/>
              <a:rect l="0" t="0" r="r" b="b"/>
              <a:pathLst>
                <a:path w="1550" h="819">
                  <a:moveTo>
                    <a:pt x="1054" y="0"/>
                  </a:moveTo>
                  <a:lnTo>
                    <a:pt x="985" y="475"/>
                  </a:lnTo>
                  <a:lnTo>
                    <a:pt x="755" y="475"/>
                  </a:lnTo>
                  <a:lnTo>
                    <a:pt x="683" y="243"/>
                  </a:lnTo>
                  <a:lnTo>
                    <a:pt x="593" y="659"/>
                  </a:lnTo>
                  <a:lnTo>
                    <a:pt x="521" y="0"/>
                  </a:lnTo>
                  <a:lnTo>
                    <a:pt x="451" y="475"/>
                  </a:lnTo>
                  <a:lnTo>
                    <a:pt x="222" y="475"/>
                  </a:lnTo>
                  <a:lnTo>
                    <a:pt x="152" y="243"/>
                  </a:lnTo>
                  <a:lnTo>
                    <a:pt x="59" y="659"/>
                  </a:lnTo>
                  <a:lnTo>
                    <a:pt x="22" y="315"/>
                  </a:lnTo>
                  <a:lnTo>
                    <a:pt x="3" y="350"/>
                  </a:lnTo>
                  <a:lnTo>
                    <a:pt x="0" y="352"/>
                  </a:lnTo>
                  <a:lnTo>
                    <a:pt x="35" y="665"/>
                  </a:lnTo>
                  <a:lnTo>
                    <a:pt x="62" y="710"/>
                  </a:lnTo>
                  <a:lnTo>
                    <a:pt x="72" y="729"/>
                  </a:lnTo>
                  <a:lnTo>
                    <a:pt x="155" y="347"/>
                  </a:lnTo>
                  <a:lnTo>
                    <a:pt x="203" y="499"/>
                  </a:lnTo>
                  <a:lnTo>
                    <a:pt x="473" y="499"/>
                  </a:lnTo>
                  <a:lnTo>
                    <a:pt x="518" y="205"/>
                  </a:lnTo>
                  <a:lnTo>
                    <a:pt x="585" y="819"/>
                  </a:lnTo>
                  <a:lnTo>
                    <a:pt x="689" y="347"/>
                  </a:lnTo>
                  <a:lnTo>
                    <a:pt x="737" y="499"/>
                  </a:lnTo>
                  <a:lnTo>
                    <a:pt x="1006" y="499"/>
                  </a:lnTo>
                  <a:lnTo>
                    <a:pt x="1051" y="205"/>
                  </a:lnTo>
                  <a:lnTo>
                    <a:pt x="1118" y="819"/>
                  </a:lnTo>
                  <a:lnTo>
                    <a:pt x="1222" y="347"/>
                  </a:lnTo>
                  <a:lnTo>
                    <a:pt x="1270" y="499"/>
                  </a:lnTo>
                  <a:lnTo>
                    <a:pt x="1540" y="499"/>
                  </a:lnTo>
                  <a:lnTo>
                    <a:pt x="1550" y="424"/>
                  </a:lnTo>
                  <a:lnTo>
                    <a:pt x="1545" y="414"/>
                  </a:lnTo>
                  <a:lnTo>
                    <a:pt x="1529" y="387"/>
                  </a:lnTo>
                  <a:lnTo>
                    <a:pt x="1518" y="475"/>
                  </a:lnTo>
                  <a:lnTo>
                    <a:pt x="1289" y="475"/>
                  </a:lnTo>
                  <a:lnTo>
                    <a:pt x="1217" y="243"/>
                  </a:lnTo>
                  <a:lnTo>
                    <a:pt x="1126" y="659"/>
                  </a:lnTo>
                  <a:lnTo>
                    <a:pt x="1054" y="0"/>
                  </a:lnTo>
                </a:path>
              </a:pathLst>
            </a:custGeom>
            <a:noFill/>
            <a:ln>
              <a:noFill/>
            </a:ln>
          </p:spPr>
        </p:sp>
        <p:sp>
          <p:nvSpPr>
            <p:cNvPr id="1049798" name="任意多边形 1049797"/>
            <p:cNvSpPr/>
            <p:nvPr/>
          </p:nvSpPr>
          <p:spPr bwMode="auto">
            <a:xfrm>
              <a:off x="10906165" y="1619219"/>
              <a:ext cx="54459" cy="207980"/>
            </a:xfrm>
            <a:custGeom>
              <a:avLst/>
              <a:gdLst/>
              <a:ahLst/>
              <a:cxnLst/>
              <a:rect l="0" t="0" r="r" b="b"/>
              <a:pathLst>
                <a:path w="157" h="595">
                  <a:moveTo>
                    <a:pt x="125" y="499"/>
                  </a:moveTo>
                  <a:lnTo>
                    <a:pt x="69" y="595"/>
                  </a:lnTo>
                  <a:lnTo>
                    <a:pt x="69" y="595"/>
                  </a:lnTo>
                  <a:lnTo>
                    <a:pt x="125" y="499"/>
                  </a:lnTo>
                  <a:close/>
                  <a:moveTo>
                    <a:pt x="149" y="262"/>
                  </a:moveTo>
                  <a:lnTo>
                    <a:pt x="149" y="262"/>
                  </a:lnTo>
                  <a:lnTo>
                    <a:pt x="157" y="275"/>
                  </a:lnTo>
                  <a:lnTo>
                    <a:pt x="149" y="262"/>
                  </a:lnTo>
                  <a:close/>
                  <a:moveTo>
                    <a:pt x="0" y="0"/>
                  </a:moveTo>
                  <a:lnTo>
                    <a:pt x="0" y="0"/>
                  </a:lnTo>
                  <a:lnTo>
                    <a:pt x="18" y="35"/>
                  </a:lnTo>
                  <a:lnTo>
                    <a:pt x="0" y="0"/>
                  </a:lnTo>
                </a:path>
              </a:pathLst>
            </a:custGeom>
            <a:solidFill>
              <a:srgbClr val="FFC4B3">
                <a:alpha val="100000"/>
              </a:srgbClr>
            </a:solidFill>
            <a:ln>
              <a:noFill/>
            </a:ln>
          </p:spPr>
        </p:sp>
        <p:sp>
          <p:nvSpPr>
            <p:cNvPr id="1049799" name="任意多边形 1049798"/>
            <p:cNvSpPr/>
            <p:nvPr/>
          </p:nvSpPr>
          <p:spPr bwMode="auto">
            <a:xfrm>
              <a:off x="10906165" y="1619219"/>
              <a:ext cx="54459" cy="207980"/>
            </a:xfrm>
            <a:custGeom>
              <a:avLst/>
              <a:gdLst/>
              <a:ahLst/>
              <a:cxnLst/>
              <a:rect l="0" t="0" r="r" b="b"/>
              <a:pathLst>
                <a:path w="157" h="595">
                  <a:moveTo>
                    <a:pt x="125" y="499"/>
                  </a:moveTo>
                  <a:lnTo>
                    <a:pt x="69" y="595"/>
                  </a:lnTo>
                  <a:lnTo>
                    <a:pt x="69" y="595"/>
                  </a:lnTo>
                  <a:lnTo>
                    <a:pt x="125" y="499"/>
                  </a:lnTo>
                  <a:moveTo>
                    <a:pt x="149" y="262"/>
                  </a:moveTo>
                  <a:lnTo>
                    <a:pt x="149" y="262"/>
                  </a:lnTo>
                  <a:lnTo>
                    <a:pt x="157" y="275"/>
                  </a:lnTo>
                  <a:lnTo>
                    <a:pt x="149" y="262"/>
                  </a:lnTo>
                  <a:moveTo>
                    <a:pt x="0" y="0"/>
                  </a:moveTo>
                  <a:lnTo>
                    <a:pt x="0" y="0"/>
                  </a:lnTo>
                  <a:lnTo>
                    <a:pt x="18" y="35"/>
                  </a:lnTo>
                  <a:lnTo>
                    <a:pt x="0" y="0"/>
                  </a:lnTo>
                </a:path>
              </a:pathLst>
            </a:custGeom>
            <a:noFill/>
            <a:ln>
              <a:noFill/>
            </a:ln>
          </p:spPr>
        </p:sp>
        <p:sp>
          <p:nvSpPr>
            <p:cNvPr id="1049800" name="任意多边形 1049799"/>
            <p:cNvSpPr/>
            <p:nvPr/>
          </p:nvSpPr>
          <p:spPr bwMode="auto">
            <a:xfrm>
              <a:off x="10400908" y="1577623"/>
              <a:ext cx="563750" cy="285878"/>
            </a:xfrm>
            <a:custGeom>
              <a:avLst/>
              <a:gdLst/>
              <a:ahLst/>
              <a:cxnLst/>
              <a:rect l="0" t="0" r="r" b="b"/>
              <a:pathLst>
                <a:path w="1614" h="819">
                  <a:moveTo>
                    <a:pt x="928" y="0"/>
                  </a:moveTo>
                  <a:lnTo>
                    <a:pt x="859" y="475"/>
                  </a:lnTo>
                  <a:lnTo>
                    <a:pt x="629" y="475"/>
                  </a:lnTo>
                  <a:lnTo>
                    <a:pt x="560" y="243"/>
                  </a:lnTo>
                  <a:lnTo>
                    <a:pt x="469" y="659"/>
                  </a:lnTo>
                  <a:lnTo>
                    <a:pt x="394" y="0"/>
                  </a:lnTo>
                  <a:lnTo>
                    <a:pt x="325" y="475"/>
                  </a:lnTo>
                  <a:lnTo>
                    <a:pt x="0" y="475"/>
                  </a:lnTo>
                  <a:lnTo>
                    <a:pt x="0" y="488"/>
                  </a:lnTo>
                  <a:lnTo>
                    <a:pt x="8" y="499"/>
                  </a:lnTo>
                  <a:lnTo>
                    <a:pt x="349" y="499"/>
                  </a:lnTo>
                  <a:lnTo>
                    <a:pt x="392" y="205"/>
                  </a:lnTo>
                  <a:lnTo>
                    <a:pt x="458" y="819"/>
                  </a:lnTo>
                  <a:lnTo>
                    <a:pt x="563" y="347"/>
                  </a:lnTo>
                  <a:lnTo>
                    <a:pt x="611" y="499"/>
                  </a:lnTo>
                  <a:lnTo>
                    <a:pt x="883" y="499"/>
                  </a:lnTo>
                  <a:lnTo>
                    <a:pt x="925" y="205"/>
                  </a:lnTo>
                  <a:lnTo>
                    <a:pt x="992" y="819"/>
                  </a:lnTo>
                  <a:lnTo>
                    <a:pt x="1096" y="347"/>
                  </a:lnTo>
                  <a:lnTo>
                    <a:pt x="1144" y="499"/>
                  </a:lnTo>
                  <a:lnTo>
                    <a:pt x="1416" y="499"/>
                  </a:lnTo>
                  <a:lnTo>
                    <a:pt x="1459" y="205"/>
                  </a:lnTo>
                  <a:lnTo>
                    <a:pt x="1515" y="715"/>
                  </a:lnTo>
                  <a:lnTo>
                    <a:pt x="1571" y="619"/>
                  </a:lnTo>
                  <a:lnTo>
                    <a:pt x="1614" y="416"/>
                  </a:lnTo>
                  <a:lnTo>
                    <a:pt x="1603" y="395"/>
                  </a:lnTo>
                  <a:lnTo>
                    <a:pt x="1595" y="382"/>
                  </a:lnTo>
                  <a:lnTo>
                    <a:pt x="1536" y="659"/>
                  </a:lnTo>
                  <a:lnTo>
                    <a:pt x="1483" y="187"/>
                  </a:lnTo>
                  <a:lnTo>
                    <a:pt x="1464" y="155"/>
                  </a:lnTo>
                  <a:lnTo>
                    <a:pt x="1446" y="120"/>
                  </a:lnTo>
                  <a:lnTo>
                    <a:pt x="1392" y="475"/>
                  </a:lnTo>
                  <a:lnTo>
                    <a:pt x="1163" y="475"/>
                  </a:lnTo>
                  <a:lnTo>
                    <a:pt x="1094" y="243"/>
                  </a:lnTo>
                  <a:lnTo>
                    <a:pt x="1003" y="659"/>
                  </a:lnTo>
                  <a:lnTo>
                    <a:pt x="928" y="0"/>
                  </a:lnTo>
                </a:path>
              </a:pathLst>
            </a:custGeom>
            <a:noFill/>
            <a:ln>
              <a:noFill/>
            </a:ln>
          </p:spPr>
        </p:sp>
        <p:sp>
          <p:nvSpPr>
            <p:cNvPr id="1049801" name="任意多边形 1049800"/>
            <p:cNvSpPr/>
            <p:nvPr/>
          </p:nvSpPr>
          <p:spPr bwMode="auto">
            <a:xfrm>
              <a:off x="9968263" y="1248636"/>
              <a:ext cx="578877" cy="499908"/>
            </a:xfrm>
            <a:custGeom>
              <a:avLst/>
              <a:gdLst/>
              <a:ahLst/>
              <a:cxnLst/>
              <a:rect l="0" t="0" r="r" b="b"/>
              <a:pathLst>
                <a:path w="1656" h="1433">
                  <a:moveTo>
                    <a:pt x="413" y="1433"/>
                  </a:moveTo>
                  <a:lnTo>
                    <a:pt x="0" y="718"/>
                  </a:lnTo>
                  <a:lnTo>
                    <a:pt x="413" y="0"/>
                  </a:lnTo>
                  <a:lnTo>
                    <a:pt x="1240" y="0"/>
                  </a:lnTo>
                  <a:lnTo>
                    <a:pt x="1656" y="718"/>
                  </a:lnTo>
                  <a:lnTo>
                    <a:pt x="1240" y="1433"/>
                  </a:lnTo>
                  <a:lnTo>
                    <a:pt x="413" y="1433"/>
                  </a:lnTo>
                </a:path>
              </a:pathLst>
            </a:custGeom>
            <a:solidFill>
              <a:srgbClr val="244368">
                <a:alpha val="100000"/>
              </a:srgbClr>
            </a:solidFill>
            <a:ln>
              <a:noFill/>
            </a:ln>
          </p:spPr>
        </p:sp>
        <p:sp>
          <p:nvSpPr>
            <p:cNvPr id="1049802" name="任意多边形 1049801"/>
            <p:cNvSpPr/>
            <p:nvPr/>
          </p:nvSpPr>
          <p:spPr bwMode="auto">
            <a:xfrm>
              <a:off x="10116511" y="1357542"/>
              <a:ext cx="281371" cy="282096"/>
            </a:xfrm>
            <a:custGeom>
              <a:avLst/>
              <a:gdLst/>
              <a:ahLst/>
              <a:cxnLst/>
              <a:rect l="0" t="0" r="r" b="b"/>
              <a:pathLst>
                <a:path w="806" h="809">
                  <a:moveTo>
                    <a:pt x="806" y="555"/>
                  </a:moveTo>
                  <a:lnTo>
                    <a:pt x="555" y="555"/>
                  </a:lnTo>
                  <a:lnTo>
                    <a:pt x="555" y="809"/>
                  </a:lnTo>
                  <a:lnTo>
                    <a:pt x="251" y="809"/>
                  </a:lnTo>
                  <a:lnTo>
                    <a:pt x="251" y="555"/>
                  </a:lnTo>
                  <a:lnTo>
                    <a:pt x="0" y="555"/>
                  </a:lnTo>
                  <a:lnTo>
                    <a:pt x="0" y="254"/>
                  </a:lnTo>
                  <a:lnTo>
                    <a:pt x="251" y="254"/>
                  </a:lnTo>
                  <a:lnTo>
                    <a:pt x="251" y="0"/>
                  </a:lnTo>
                  <a:lnTo>
                    <a:pt x="555" y="0"/>
                  </a:lnTo>
                  <a:lnTo>
                    <a:pt x="555" y="254"/>
                  </a:lnTo>
                  <a:lnTo>
                    <a:pt x="806" y="254"/>
                  </a:lnTo>
                  <a:lnTo>
                    <a:pt x="806" y="555"/>
                  </a:lnTo>
                </a:path>
              </a:pathLst>
            </a:custGeom>
            <a:solidFill>
              <a:srgbClr val="FFFBEF">
                <a:alpha val="100000"/>
              </a:srgbClr>
            </a:solidFill>
            <a:ln>
              <a:noFill/>
            </a:ln>
          </p:spPr>
        </p:sp>
        <p:sp>
          <p:nvSpPr>
            <p:cNvPr id="1049803" name="任意多边形 1049802"/>
            <p:cNvSpPr/>
            <p:nvPr/>
          </p:nvSpPr>
          <p:spPr bwMode="auto">
            <a:xfrm>
              <a:off x="10393849" y="1492162"/>
              <a:ext cx="588962" cy="511253"/>
            </a:xfrm>
            <a:custGeom>
              <a:avLst/>
              <a:gdLst/>
              <a:ahLst/>
              <a:cxnLst/>
              <a:rect l="0" t="0" r="r" b="b"/>
              <a:pathLst>
                <a:path w="1686" h="1463">
                  <a:moveTo>
                    <a:pt x="1259" y="1463"/>
                  </a:moveTo>
                  <a:lnTo>
                    <a:pt x="424" y="1463"/>
                  </a:lnTo>
                  <a:lnTo>
                    <a:pt x="0" y="731"/>
                  </a:lnTo>
                  <a:lnTo>
                    <a:pt x="424" y="0"/>
                  </a:lnTo>
                  <a:lnTo>
                    <a:pt x="1267" y="0"/>
                  </a:lnTo>
                  <a:lnTo>
                    <a:pt x="1686" y="723"/>
                  </a:lnTo>
                  <a:lnTo>
                    <a:pt x="1657" y="739"/>
                  </a:lnTo>
                  <a:lnTo>
                    <a:pt x="1249" y="32"/>
                  </a:lnTo>
                  <a:lnTo>
                    <a:pt x="443" y="32"/>
                  </a:lnTo>
                  <a:lnTo>
                    <a:pt x="37" y="731"/>
                  </a:lnTo>
                  <a:lnTo>
                    <a:pt x="443" y="1431"/>
                  </a:lnTo>
                  <a:lnTo>
                    <a:pt x="1259" y="1431"/>
                  </a:lnTo>
                  <a:lnTo>
                    <a:pt x="1259" y="1463"/>
                  </a:lnTo>
                </a:path>
              </a:pathLst>
            </a:custGeom>
            <a:solidFill>
              <a:srgbClr val="1CBDE0">
                <a:alpha val="100000"/>
              </a:srgbClr>
            </a:solidFill>
            <a:ln>
              <a:noFill/>
            </a:ln>
          </p:spPr>
        </p:sp>
        <p:sp>
          <p:nvSpPr>
            <p:cNvPr id="1049804" name="椭圆 1049803"/>
            <p:cNvSpPr/>
            <p:nvPr/>
          </p:nvSpPr>
          <p:spPr>
            <a:xfrm>
              <a:off x="10370653" y="1718293"/>
              <a:ext cx="61519"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05" name="椭圆 1049804"/>
            <p:cNvSpPr/>
            <p:nvPr/>
          </p:nvSpPr>
          <p:spPr>
            <a:xfrm>
              <a:off x="10946505" y="1718293"/>
              <a:ext cx="62527"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06" name="椭圆 1049805"/>
            <p:cNvSpPr/>
            <p:nvPr/>
          </p:nvSpPr>
          <p:spPr>
            <a:xfrm>
              <a:off x="10514868" y="1467204"/>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07" name="椭圆 1049806"/>
            <p:cNvSpPr/>
            <p:nvPr/>
          </p:nvSpPr>
          <p:spPr>
            <a:xfrm>
              <a:off x="10514868" y="1966356"/>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08" name="椭圆 1049807"/>
            <p:cNvSpPr/>
            <p:nvPr/>
          </p:nvSpPr>
          <p:spPr>
            <a:xfrm>
              <a:off x="10802290" y="1467204"/>
              <a:ext cx="61519"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09" name="椭圆 1049808"/>
            <p:cNvSpPr/>
            <p:nvPr/>
          </p:nvSpPr>
          <p:spPr>
            <a:xfrm>
              <a:off x="10802290" y="1966356"/>
              <a:ext cx="61519"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0" name="任意多边形 1049809"/>
            <p:cNvSpPr/>
            <p:nvPr/>
          </p:nvSpPr>
          <p:spPr bwMode="auto">
            <a:xfrm>
              <a:off x="10828511" y="744190"/>
              <a:ext cx="586945" cy="257895"/>
            </a:xfrm>
            <a:custGeom>
              <a:avLst/>
              <a:gdLst/>
              <a:ahLst/>
              <a:cxnLst/>
              <a:rect l="0" t="0" r="r" b="b"/>
              <a:pathLst>
                <a:path w="1681" h="739">
                  <a:moveTo>
                    <a:pt x="1652" y="739"/>
                  </a:moveTo>
                  <a:lnTo>
                    <a:pt x="1244" y="29"/>
                  </a:lnTo>
                  <a:lnTo>
                    <a:pt x="438" y="29"/>
                  </a:lnTo>
                  <a:lnTo>
                    <a:pt x="27" y="739"/>
                  </a:lnTo>
                  <a:lnTo>
                    <a:pt x="0" y="723"/>
                  </a:lnTo>
                  <a:lnTo>
                    <a:pt x="419" y="0"/>
                  </a:lnTo>
                  <a:lnTo>
                    <a:pt x="1262" y="0"/>
                  </a:lnTo>
                  <a:lnTo>
                    <a:pt x="1681" y="723"/>
                  </a:lnTo>
                  <a:lnTo>
                    <a:pt x="1652" y="739"/>
                  </a:lnTo>
                </a:path>
              </a:pathLst>
            </a:custGeom>
            <a:solidFill>
              <a:srgbClr val="1CBDE0">
                <a:alpha val="100000"/>
              </a:srgbClr>
            </a:solidFill>
            <a:ln>
              <a:noFill/>
            </a:ln>
          </p:spPr>
        </p:sp>
        <p:sp>
          <p:nvSpPr>
            <p:cNvPr id="1049811" name="椭圆 1049810"/>
            <p:cNvSpPr/>
            <p:nvPr/>
          </p:nvSpPr>
          <p:spPr>
            <a:xfrm>
              <a:off x="10802290" y="968809"/>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2" name="椭圆 1049811"/>
            <p:cNvSpPr/>
            <p:nvPr/>
          </p:nvSpPr>
          <p:spPr>
            <a:xfrm>
              <a:off x="11379150" y="968809"/>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3" name="椭圆 1049812"/>
            <p:cNvSpPr/>
            <p:nvPr/>
          </p:nvSpPr>
          <p:spPr>
            <a:xfrm>
              <a:off x="10946505" y="718476"/>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4" name="椭圆 1049813"/>
            <p:cNvSpPr/>
            <p:nvPr/>
          </p:nvSpPr>
          <p:spPr>
            <a:xfrm>
              <a:off x="10946505" y="1217628"/>
              <a:ext cx="62527"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5" name="椭圆 1049814"/>
            <p:cNvSpPr/>
            <p:nvPr/>
          </p:nvSpPr>
          <p:spPr>
            <a:xfrm>
              <a:off x="11234935" y="718476"/>
              <a:ext cx="61518"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6" name="椭圆 1049815"/>
            <p:cNvSpPr/>
            <p:nvPr/>
          </p:nvSpPr>
          <p:spPr>
            <a:xfrm>
              <a:off x="11234935" y="1217628"/>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7" name="任意多边形 1049816"/>
            <p:cNvSpPr/>
            <p:nvPr/>
          </p:nvSpPr>
          <p:spPr bwMode="auto">
            <a:xfrm>
              <a:off x="11261156" y="496127"/>
              <a:ext cx="153292" cy="254870"/>
            </a:xfrm>
            <a:custGeom>
              <a:avLst/>
              <a:gdLst/>
              <a:ahLst/>
              <a:cxnLst/>
              <a:rect l="0" t="0" r="r" b="b"/>
              <a:pathLst>
                <a:path w="440" h="731">
                  <a:moveTo>
                    <a:pt x="27" y="731"/>
                  </a:moveTo>
                  <a:lnTo>
                    <a:pt x="0" y="715"/>
                  </a:lnTo>
                  <a:lnTo>
                    <a:pt x="414" y="0"/>
                  </a:lnTo>
                  <a:lnTo>
                    <a:pt x="440" y="16"/>
                  </a:lnTo>
                  <a:lnTo>
                    <a:pt x="27" y="731"/>
                  </a:lnTo>
                </a:path>
              </a:pathLst>
            </a:custGeom>
            <a:solidFill>
              <a:srgbClr val="1CBDE0">
                <a:alpha val="100000"/>
              </a:srgbClr>
            </a:solidFill>
            <a:ln>
              <a:noFill/>
            </a:ln>
          </p:spPr>
        </p:sp>
        <p:sp>
          <p:nvSpPr>
            <p:cNvPr id="1049818" name="椭圆 1049817"/>
            <p:cNvSpPr/>
            <p:nvPr/>
          </p:nvSpPr>
          <p:spPr>
            <a:xfrm>
              <a:off x="11379150" y="468144"/>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19" name="任意多边形 1049818"/>
            <p:cNvSpPr/>
            <p:nvPr/>
          </p:nvSpPr>
          <p:spPr bwMode="auto">
            <a:xfrm>
              <a:off x="9532592" y="1496700"/>
              <a:ext cx="153292" cy="255626"/>
            </a:xfrm>
            <a:custGeom>
              <a:avLst/>
              <a:gdLst/>
              <a:ahLst/>
              <a:cxnLst/>
              <a:rect l="0" t="0" r="r" b="b"/>
              <a:pathLst>
                <a:path w="440" h="732">
                  <a:moveTo>
                    <a:pt x="27" y="732"/>
                  </a:moveTo>
                  <a:lnTo>
                    <a:pt x="0" y="716"/>
                  </a:lnTo>
                  <a:lnTo>
                    <a:pt x="411" y="0"/>
                  </a:lnTo>
                  <a:lnTo>
                    <a:pt x="440" y="16"/>
                  </a:lnTo>
                  <a:lnTo>
                    <a:pt x="27" y="732"/>
                  </a:lnTo>
                </a:path>
              </a:pathLst>
            </a:custGeom>
            <a:solidFill>
              <a:srgbClr val="1CBDE0">
                <a:alpha val="100000"/>
              </a:srgbClr>
            </a:solidFill>
            <a:ln>
              <a:noFill/>
            </a:ln>
          </p:spPr>
        </p:sp>
        <p:sp>
          <p:nvSpPr>
            <p:cNvPr id="1049820" name="椭圆 1049819"/>
            <p:cNvSpPr/>
            <p:nvPr/>
          </p:nvSpPr>
          <p:spPr>
            <a:xfrm>
              <a:off x="9505362" y="1719805"/>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1" name="椭圆 1049820"/>
            <p:cNvSpPr/>
            <p:nvPr/>
          </p:nvSpPr>
          <p:spPr>
            <a:xfrm>
              <a:off x="9650586" y="1470229"/>
              <a:ext cx="61519"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2" name="任意多边形 1049821"/>
            <p:cNvSpPr/>
            <p:nvPr/>
          </p:nvSpPr>
          <p:spPr bwMode="auto">
            <a:xfrm>
              <a:off x="11692793" y="1244099"/>
              <a:ext cx="154300" cy="255626"/>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823" name="椭圆 1049822"/>
            <p:cNvSpPr/>
            <p:nvPr/>
          </p:nvSpPr>
          <p:spPr>
            <a:xfrm>
              <a:off x="11666572" y="1467204"/>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4" name="椭圆 1049823"/>
            <p:cNvSpPr/>
            <p:nvPr/>
          </p:nvSpPr>
          <p:spPr>
            <a:xfrm>
              <a:off x="11811796" y="1217628"/>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5" name="任意多边形 1049824"/>
            <p:cNvSpPr/>
            <p:nvPr/>
          </p:nvSpPr>
          <p:spPr bwMode="auto">
            <a:xfrm>
              <a:off x="10396874" y="496127"/>
              <a:ext cx="154300" cy="254870"/>
            </a:xfrm>
            <a:custGeom>
              <a:avLst/>
              <a:gdLst/>
              <a:ahLst/>
              <a:cxnLst/>
              <a:rect l="0" t="0" r="r" b="b"/>
              <a:pathLst>
                <a:path w="440" h="731">
                  <a:moveTo>
                    <a:pt x="27" y="731"/>
                  </a:moveTo>
                  <a:lnTo>
                    <a:pt x="0" y="715"/>
                  </a:lnTo>
                  <a:lnTo>
                    <a:pt x="411" y="0"/>
                  </a:lnTo>
                  <a:lnTo>
                    <a:pt x="440" y="16"/>
                  </a:lnTo>
                  <a:lnTo>
                    <a:pt x="27" y="731"/>
                  </a:lnTo>
                </a:path>
              </a:pathLst>
            </a:custGeom>
            <a:solidFill>
              <a:srgbClr val="1CBDE0">
                <a:alpha val="100000"/>
              </a:srgbClr>
            </a:solidFill>
            <a:ln>
              <a:noFill/>
            </a:ln>
          </p:spPr>
        </p:sp>
        <p:sp>
          <p:nvSpPr>
            <p:cNvPr id="1049826" name="椭圆 1049825"/>
            <p:cNvSpPr/>
            <p:nvPr/>
          </p:nvSpPr>
          <p:spPr>
            <a:xfrm>
              <a:off x="10370653" y="718476"/>
              <a:ext cx="61519"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7" name="椭圆 1049826"/>
            <p:cNvSpPr/>
            <p:nvPr/>
          </p:nvSpPr>
          <p:spPr>
            <a:xfrm>
              <a:off x="10515876" y="468144"/>
              <a:ext cx="61519"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28" name="任意多边形 1049827"/>
            <p:cNvSpPr/>
            <p:nvPr/>
          </p:nvSpPr>
          <p:spPr bwMode="auto">
            <a:xfrm>
              <a:off x="10396874" y="245038"/>
              <a:ext cx="154300" cy="255626"/>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829" name="椭圆 1049828"/>
            <p:cNvSpPr/>
            <p:nvPr/>
          </p:nvSpPr>
          <p:spPr>
            <a:xfrm>
              <a:off x="10370653" y="217812"/>
              <a:ext cx="61519"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0" name="任意多边形 1049829"/>
            <p:cNvSpPr/>
            <p:nvPr/>
          </p:nvSpPr>
          <p:spPr bwMode="auto">
            <a:xfrm>
              <a:off x="9532592" y="748728"/>
              <a:ext cx="153292" cy="254870"/>
            </a:xfrm>
            <a:custGeom>
              <a:avLst/>
              <a:gdLst/>
              <a:ahLst/>
              <a:cxnLst/>
              <a:rect l="0" t="0" r="r" b="b"/>
              <a:pathLst>
                <a:path w="440" h="731">
                  <a:moveTo>
                    <a:pt x="413" y="731"/>
                  </a:moveTo>
                  <a:lnTo>
                    <a:pt x="0" y="16"/>
                  </a:lnTo>
                  <a:lnTo>
                    <a:pt x="27" y="0"/>
                  </a:lnTo>
                  <a:lnTo>
                    <a:pt x="440" y="715"/>
                  </a:lnTo>
                  <a:lnTo>
                    <a:pt x="413" y="731"/>
                  </a:lnTo>
                </a:path>
              </a:pathLst>
            </a:custGeom>
            <a:solidFill>
              <a:srgbClr val="1CBDE0">
                <a:alpha val="100000"/>
              </a:srgbClr>
            </a:solidFill>
            <a:ln>
              <a:noFill/>
            </a:ln>
          </p:spPr>
        </p:sp>
        <p:sp>
          <p:nvSpPr>
            <p:cNvPr id="1049831" name="椭圆 1049830"/>
            <p:cNvSpPr/>
            <p:nvPr/>
          </p:nvSpPr>
          <p:spPr>
            <a:xfrm>
              <a:off x="9650586" y="971077"/>
              <a:ext cx="61519"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2" name="椭圆 1049831"/>
            <p:cNvSpPr/>
            <p:nvPr/>
          </p:nvSpPr>
          <p:spPr>
            <a:xfrm>
              <a:off x="9505362" y="720745"/>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3" name="任意多边形 1049832"/>
            <p:cNvSpPr/>
            <p:nvPr/>
          </p:nvSpPr>
          <p:spPr bwMode="auto">
            <a:xfrm>
              <a:off x="9963220" y="1244099"/>
              <a:ext cx="438697" cy="511253"/>
            </a:xfrm>
            <a:custGeom>
              <a:avLst/>
              <a:gdLst/>
              <a:ahLst/>
              <a:cxnLst/>
              <a:rect l="0" t="0" r="r" b="b"/>
              <a:pathLst>
                <a:path w="1256" h="1463">
                  <a:moveTo>
                    <a:pt x="1256" y="1463"/>
                  </a:moveTo>
                  <a:lnTo>
                    <a:pt x="421" y="1463"/>
                  </a:lnTo>
                  <a:lnTo>
                    <a:pt x="0" y="731"/>
                  </a:lnTo>
                  <a:lnTo>
                    <a:pt x="421" y="0"/>
                  </a:lnTo>
                  <a:lnTo>
                    <a:pt x="1256" y="0"/>
                  </a:lnTo>
                  <a:lnTo>
                    <a:pt x="1256" y="32"/>
                  </a:lnTo>
                  <a:lnTo>
                    <a:pt x="440" y="32"/>
                  </a:lnTo>
                  <a:lnTo>
                    <a:pt x="37" y="731"/>
                  </a:lnTo>
                  <a:lnTo>
                    <a:pt x="440" y="1431"/>
                  </a:lnTo>
                  <a:lnTo>
                    <a:pt x="1256" y="1431"/>
                  </a:lnTo>
                  <a:lnTo>
                    <a:pt x="1256" y="1463"/>
                  </a:lnTo>
                </a:path>
              </a:pathLst>
            </a:custGeom>
            <a:solidFill>
              <a:srgbClr val="1CBDE0">
                <a:alpha val="100000"/>
              </a:srgbClr>
            </a:solidFill>
            <a:ln>
              <a:noFill/>
            </a:ln>
          </p:spPr>
        </p:sp>
        <p:sp>
          <p:nvSpPr>
            <p:cNvPr id="1049834" name="椭圆 1049833"/>
            <p:cNvSpPr/>
            <p:nvPr/>
          </p:nvSpPr>
          <p:spPr>
            <a:xfrm>
              <a:off x="9938008" y="1470229"/>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5" name="椭圆 1049834"/>
            <p:cNvSpPr/>
            <p:nvPr/>
          </p:nvSpPr>
          <p:spPr>
            <a:xfrm>
              <a:off x="10083231" y="1219141"/>
              <a:ext cx="61518"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6" name="椭圆 1049835"/>
            <p:cNvSpPr/>
            <p:nvPr/>
          </p:nvSpPr>
          <p:spPr>
            <a:xfrm>
              <a:off x="10083231" y="1718293"/>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7" name="椭圆 1049836"/>
            <p:cNvSpPr/>
            <p:nvPr/>
          </p:nvSpPr>
          <p:spPr>
            <a:xfrm>
              <a:off x="10370653" y="1219141"/>
              <a:ext cx="61519"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38" name="任意多边形 1049837"/>
            <p:cNvSpPr/>
            <p:nvPr/>
          </p:nvSpPr>
          <p:spPr bwMode="auto">
            <a:xfrm>
              <a:off x="10394857" y="993766"/>
              <a:ext cx="587954" cy="508227"/>
            </a:xfrm>
            <a:custGeom>
              <a:avLst/>
              <a:gdLst/>
              <a:ahLst/>
              <a:cxnLst/>
              <a:rect l="0" t="0" r="r" b="b"/>
              <a:pathLst>
                <a:path w="1683" h="1455">
                  <a:moveTo>
                    <a:pt x="416" y="1455"/>
                  </a:moveTo>
                  <a:lnTo>
                    <a:pt x="0" y="731"/>
                  </a:lnTo>
                  <a:lnTo>
                    <a:pt x="421" y="0"/>
                  </a:lnTo>
                  <a:lnTo>
                    <a:pt x="1264" y="0"/>
                  </a:lnTo>
                  <a:lnTo>
                    <a:pt x="1683" y="723"/>
                  </a:lnTo>
                  <a:lnTo>
                    <a:pt x="1654" y="739"/>
                  </a:lnTo>
                  <a:lnTo>
                    <a:pt x="1246" y="32"/>
                  </a:lnTo>
                  <a:lnTo>
                    <a:pt x="440" y="32"/>
                  </a:lnTo>
                  <a:lnTo>
                    <a:pt x="34" y="731"/>
                  </a:lnTo>
                  <a:lnTo>
                    <a:pt x="442" y="1439"/>
                  </a:lnTo>
                  <a:lnTo>
                    <a:pt x="416" y="1455"/>
                  </a:lnTo>
                </a:path>
              </a:pathLst>
            </a:custGeom>
            <a:solidFill>
              <a:srgbClr val="1CBDE0">
                <a:alpha val="100000"/>
              </a:srgbClr>
            </a:solidFill>
            <a:ln>
              <a:noFill/>
            </a:ln>
          </p:spPr>
        </p:sp>
        <p:sp>
          <p:nvSpPr>
            <p:cNvPr id="1049839" name="椭圆 1049838"/>
            <p:cNvSpPr/>
            <p:nvPr/>
          </p:nvSpPr>
          <p:spPr>
            <a:xfrm>
              <a:off x="10514868" y="968809"/>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0" name="任意多边形 1049839"/>
            <p:cNvSpPr/>
            <p:nvPr/>
          </p:nvSpPr>
          <p:spPr bwMode="auto">
            <a:xfrm>
              <a:off x="9964229" y="742678"/>
              <a:ext cx="437688" cy="258651"/>
            </a:xfrm>
            <a:custGeom>
              <a:avLst/>
              <a:gdLst/>
              <a:ahLst/>
              <a:cxnLst/>
              <a:rect l="0" t="0" r="r" b="b"/>
              <a:pathLst>
                <a:path w="1251" h="739">
                  <a:moveTo>
                    <a:pt x="27" y="739"/>
                  </a:moveTo>
                  <a:lnTo>
                    <a:pt x="0" y="723"/>
                  </a:lnTo>
                  <a:lnTo>
                    <a:pt x="416" y="0"/>
                  </a:lnTo>
                  <a:lnTo>
                    <a:pt x="1251" y="0"/>
                  </a:lnTo>
                  <a:lnTo>
                    <a:pt x="1251" y="32"/>
                  </a:lnTo>
                  <a:lnTo>
                    <a:pt x="435" y="32"/>
                  </a:lnTo>
                  <a:lnTo>
                    <a:pt x="27" y="739"/>
                  </a:lnTo>
                </a:path>
              </a:pathLst>
            </a:custGeom>
            <a:solidFill>
              <a:srgbClr val="1CBDE0">
                <a:alpha val="100000"/>
              </a:srgbClr>
            </a:solidFill>
            <a:ln>
              <a:noFill/>
            </a:ln>
          </p:spPr>
        </p:sp>
        <p:sp>
          <p:nvSpPr>
            <p:cNvPr id="1049841" name="椭圆 1049840"/>
            <p:cNvSpPr/>
            <p:nvPr/>
          </p:nvSpPr>
          <p:spPr>
            <a:xfrm>
              <a:off x="10083231" y="718476"/>
              <a:ext cx="61518"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2" name="任意多边形 1049841"/>
            <p:cNvSpPr/>
            <p:nvPr/>
          </p:nvSpPr>
          <p:spPr bwMode="auto">
            <a:xfrm>
              <a:off x="11259139" y="1492162"/>
              <a:ext cx="587954" cy="511253"/>
            </a:xfrm>
            <a:custGeom>
              <a:avLst/>
              <a:gdLst/>
              <a:ahLst/>
              <a:cxnLst/>
              <a:rect l="0" t="0" r="r" b="b"/>
              <a:pathLst>
                <a:path w="1683" h="1463">
                  <a:moveTo>
                    <a:pt x="1257" y="1463"/>
                  </a:moveTo>
                  <a:lnTo>
                    <a:pt x="421" y="1463"/>
                  </a:lnTo>
                  <a:lnTo>
                    <a:pt x="0" y="731"/>
                  </a:lnTo>
                  <a:lnTo>
                    <a:pt x="421" y="0"/>
                  </a:lnTo>
                  <a:lnTo>
                    <a:pt x="1267" y="0"/>
                  </a:lnTo>
                  <a:lnTo>
                    <a:pt x="1683" y="723"/>
                  </a:lnTo>
                  <a:lnTo>
                    <a:pt x="1657" y="739"/>
                  </a:lnTo>
                  <a:lnTo>
                    <a:pt x="1249" y="32"/>
                  </a:lnTo>
                  <a:lnTo>
                    <a:pt x="440" y="32"/>
                  </a:lnTo>
                  <a:lnTo>
                    <a:pt x="37" y="731"/>
                  </a:lnTo>
                  <a:lnTo>
                    <a:pt x="440" y="1431"/>
                  </a:lnTo>
                  <a:lnTo>
                    <a:pt x="1257" y="1431"/>
                  </a:lnTo>
                  <a:lnTo>
                    <a:pt x="1257" y="1463"/>
                  </a:lnTo>
                </a:path>
              </a:pathLst>
            </a:custGeom>
            <a:solidFill>
              <a:srgbClr val="1CBDE0">
                <a:alpha val="100000"/>
              </a:srgbClr>
            </a:solidFill>
            <a:ln>
              <a:noFill/>
            </a:ln>
          </p:spPr>
        </p:sp>
        <p:sp>
          <p:nvSpPr>
            <p:cNvPr id="1049843" name="椭圆 1049842"/>
            <p:cNvSpPr/>
            <p:nvPr/>
          </p:nvSpPr>
          <p:spPr>
            <a:xfrm>
              <a:off x="11234935" y="1718293"/>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4" name="椭圆 1049843"/>
            <p:cNvSpPr/>
            <p:nvPr/>
          </p:nvSpPr>
          <p:spPr>
            <a:xfrm>
              <a:off x="11811796" y="1718293"/>
              <a:ext cx="61518" cy="61260"/>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5" name="椭圆 1049844"/>
            <p:cNvSpPr/>
            <p:nvPr/>
          </p:nvSpPr>
          <p:spPr>
            <a:xfrm>
              <a:off x="11379150" y="1467204"/>
              <a:ext cx="61519"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6" name="椭圆 1049845"/>
            <p:cNvSpPr/>
            <p:nvPr/>
          </p:nvSpPr>
          <p:spPr>
            <a:xfrm>
              <a:off x="11379150" y="1966356"/>
              <a:ext cx="61519"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7" name="椭圆 1049846"/>
            <p:cNvSpPr/>
            <p:nvPr/>
          </p:nvSpPr>
          <p:spPr>
            <a:xfrm>
              <a:off x="11666572" y="1966356"/>
              <a:ext cx="62527"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48" name="任意多边形 1049847"/>
            <p:cNvSpPr/>
            <p:nvPr/>
          </p:nvSpPr>
          <p:spPr bwMode="auto">
            <a:xfrm>
              <a:off x="9532592" y="995279"/>
              <a:ext cx="585937" cy="258651"/>
            </a:xfrm>
            <a:custGeom>
              <a:avLst/>
              <a:gdLst/>
              <a:ahLst/>
              <a:cxnLst/>
              <a:rect l="0" t="0" r="r" b="b"/>
              <a:pathLst>
                <a:path w="1678" h="740">
                  <a:moveTo>
                    <a:pt x="27" y="740"/>
                  </a:moveTo>
                  <a:lnTo>
                    <a:pt x="0" y="724"/>
                  </a:lnTo>
                  <a:lnTo>
                    <a:pt x="416" y="0"/>
                  </a:lnTo>
                  <a:lnTo>
                    <a:pt x="1262" y="0"/>
                  </a:lnTo>
                  <a:lnTo>
                    <a:pt x="1678" y="724"/>
                  </a:lnTo>
                  <a:lnTo>
                    <a:pt x="1651" y="740"/>
                  </a:lnTo>
                  <a:lnTo>
                    <a:pt x="1243" y="32"/>
                  </a:lnTo>
                  <a:lnTo>
                    <a:pt x="435" y="32"/>
                  </a:lnTo>
                  <a:lnTo>
                    <a:pt x="27" y="740"/>
                  </a:lnTo>
                </a:path>
              </a:pathLst>
            </a:custGeom>
            <a:solidFill>
              <a:srgbClr val="1CBDE0">
                <a:alpha val="100000"/>
              </a:srgbClr>
            </a:solidFill>
            <a:ln>
              <a:noFill/>
            </a:ln>
          </p:spPr>
        </p:sp>
        <p:sp>
          <p:nvSpPr>
            <p:cNvPr id="1049849" name="矩形 1049848"/>
            <p:cNvSpPr/>
            <p:nvPr/>
          </p:nvSpPr>
          <p:spPr>
            <a:xfrm>
              <a:off x="9681849" y="1495943"/>
              <a:ext cx="287421" cy="11345"/>
            </a:xfrm>
            <a:prstGeom prst="rect">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0" name="椭圆 1049849"/>
            <p:cNvSpPr/>
            <p:nvPr/>
          </p:nvSpPr>
          <p:spPr>
            <a:xfrm>
              <a:off x="9506371" y="1221410"/>
              <a:ext cx="61518"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1" name="椭圆 1049850"/>
            <p:cNvSpPr/>
            <p:nvPr/>
          </p:nvSpPr>
          <p:spPr>
            <a:xfrm>
              <a:off x="9938008" y="971077"/>
              <a:ext cx="61518" cy="62016"/>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2" name="任意多边形 1049851"/>
            <p:cNvSpPr/>
            <p:nvPr/>
          </p:nvSpPr>
          <p:spPr bwMode="auto">
            <a:xfrm>
              <a:off x="10828511" y="1241830"/>
              <a:ext cx="586945" cy="257895"/>
            </a:xfrm>
            <a:custGeom>
              <a:avLst/>
              <a:gdLst/>
              <a:ahLst/>
              <a:cxnLst/>
              <a:rect l="0" t="0" r="r" b="b"/>
              <a:pathLst>
                <a:path w="1681" h="739">
                  <a:moveTo>
                    <a:pt x="1652" y="739"/>
                  </a:moveTo>
                  <a:lnTo>
                    <a:pt x="1244" y="32"/>
                  </a:lnTo>
                  <a:lnTo>
                    <a:pt x="435" y="32"/>
                  </a:lnTo>
                  <a:lnTo>
                    <a:pt x="27" y="739"/>
                  </a:lnTo>
                  <a:lnTo>
                    <a:pt x="0" y="723"/>
                  </a:lnTo>
                  <a:lnTo>
                    <a:pt x="416" y="0"/>
                  </a:lnTo>
                  <a:lnTo>
                    <a:pt x="1262" y="0"/>
                  </a:lnTo>
                  <a:lnTo>
                    <a:pt x="1681" y="723"/>
                  </a:lnTo>
                  <a:lnTo>
                    <a:pt x="1652" y="739"/>
                  </a:lnTo>
                </a:path>
              </a:pathLst>
            </a:custGeom>
            <a:solidFill>
              <a:srgbClr val="1CBDE0">
                <a:alpha val="100000"/>
              </a:srgbClr>
            </a:solidFill>
            <a:ln>
              <a:noFill/>
            </a:ln>
          </p:spPr>
        </p:sp>
        <p:sp>
          <p:nvSpPr>
            <p:cNvPr id="1049853" name="任意多边形 1049852"/>
            <p:cNvSpPr/>
            <p:nvPr/>
          </p:nvSpPr>
          <p:spPr bwMode="auto">
            <a:xfrm>
              <a:off x="10826494" y="2240890"/>
              <a:ext cx="587954" cy="508227"/>
            </a:xfrm>
            <a:custGeom>
              <a:avLst/>
              <a:gdLst/>
              <a:ahLst/>
              <a:cxnLst/>
              <a:rect l="0" t="0" r="r" b="b"/>
              <a:pathLst>
                <a:path w="1683" h="1455">
                  <a:moveTo>
                    <a:pt x="419" y="1455"/>
                  </a:moveTo>
                  <a:lnTo>
                    <a:pt x="0" y="732"/>
                  </a:lnTo>
                  <a:lnTo>
                    <a:pt x="421" y="0"/>
                  </a:lnTo>
                  <a:lnTo>
                    <a:pt x="1267" y="0"/>
                  </a:lnTo>
                  <a:lnTo>
                    <a:pt x="1683" y="724"/>
                  </a:lnTo>
                  <a:lnTo>
                    <a:pt x="1657" y="740"/>
                  </a:lnTo>
                  <a:lnTo>
                    <a:pt x="1249" y="32"/>
                  </a:lnTo>
                  <a:lnTo>
                    <a:pt x="440" y="32"/>
                  </a:lnTo>
                  <a:lnTo>
                    <a:pt x="37" y="732"/>
                  </a:lnTo>
                  <a:lnTo>
                    <a:pt x="445" y="1439"/>
                  </a:lnTo>
                  <a:lnTo>
                    <a:pt x="419" y="1455"/>
                  </a:lnTo>
                </a:path>
              </a:pathLst>
            </a:custGeom>
            <a:solidFill>
              <a:srgbClr val="1CBDE0">
                <a:alpha val="100000"/>
              </a:srgbClr>
            </a:solidFill>
            <a:ln>
              <a:noFill/>
            </a:ln>
          </p:spPr>
        </p:sp>
        <p:sp>
          <p:nvSpPr>
            <p:cNvPr id="1049854" name="椭圆 1049853"/>
            <p:cNvSpPr/>
            <p:nvPr/>
          </p:nvSpPr>
          <p:spPr>
            <a:xfrm>
              <a:off x="10802290" y="2466265"/>
              <a:ext cx="61519"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5" name="椭圆 1049854"/>
            <p:cNvSpPr/>
            <p:nvPr/>
          </p:nvSpPr>
          <p:spPr>
            <a:xfrm>
              <a:off x="11379150" y="2466265"/>
              <a:ext cx="61519"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6" name="椭圆 1049855"/>
            <p:cNvSpPr/>
            <p:nvPr/>
          </p:nvSpPr>
          <p:spPr>
            <a:xfrm>
              <a:off x="10946505" y="2215932"/>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7" name="椭圆 1049856"/>
            <p:cNvSpPr/>
            <p:nvPr/>
          </p:nvSpPr>
          <p:spPr>
            <a:xfrm>
              <a:off x="10946505" y="2714328"/>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8" name="椭圆 1049857"/>
            <p:cNvSpPr/>
            <p:nvPr/>
          </p:nvSpPr>
          <p:spPr>
            <a:xfrm>
              <a:off x="11233926" y="2215932"/>
              <a:ext cx="62527" cy="62772"/>
            </a:xfrm>
            <a:prstGeom prst="ellipse">
              <a:avLst/>
            </a:prstGeom>
            <a:solidFill>
              <a:srgbClr val="1CBDE0"/>
            </a:soli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eaLnBrk="1" latinLnBrk="1" hangingPunct="1"/>
              <a:endParaRPr lang="en-US" altLang="zh-CN" sz="1300" b="0">
                <a:solidFill>
                  <a:srgbClr val="000000"/>
                </a:solidFill>
                <a:latin typeface="微软雅黑" panose="020B0503020204020204" pitchFamily="34" charset="-122"/>
                <a:ea typeface="微软雅黑" panose="020B0503020204020204" pitchFamily="34" charset="-122"/>
              </a:endParaRPr>
            </a:p>
          </p:txBody>
        </p:sp>
        <p:sp>
          <p:nvSpPr>
            <p:cNvPr id="1049859" name="任意多边形 1049858"/>
            <p:cNvSpPr/>
            <p:nvPr/>
          </p:nvSpPr>
          <p:spPr bwMode="auto">
            <a:xfrm>
              <a:off x="11261156" y="1995095"/>
              <a:ext cx="154300" cy="256383"/>
            </a:xfrm>
            <a:custGeom>
              <a:avLst/>
              <a:gdLst/>
              <a:ahLst/>
              <a:cxnLst/>
              <a:rect l="0" t="0" r="r" b="b"/>
              <a:pathLst>
                <a:path w="443" h="734">
                  <a:moveTo>
                    <a:pt x="30" y="734"/>
                  </a:moveTo>
                  <a:lnTo>
                    <a:pt x="0" y="718"/>
                  </a:lnTo>
                  <a:lnTo>
                    <a:pt x="414" y="0"/>
                  </a:lnTo>
                  <a:lnTo>
                    <a:pt x="443" y="16"/>
                  </a:lnTo>
                  <a:lnTo>
                    <a:pt x="30" y="734"/>
                  </a:lnTo>
                </a:path>
              </a:pathLst>
            </a:custGeom>
            <a:solidFill>
              <a:srgbClr val="1CBDE0">
                <a:alpha val="100000"/>
              </a:srgbClr>
            </a:solidFill>
            <a:ln>
              <a:noFill/>
            </a:ln>
          </p:spPr>
        </p:sp>
        <p:sp>
          <p:nvSpPr>
            <p:cNvPr id="1049860" name="任意多边形 1049859"/>
            <p:cNvSpPr/>
            <p:nvPr/>
          </p:nvSpPr>
          <p:spPr bwMode="auto">
            <a:xfrm>
              <a:off x="10826494" y="1742494"/>
              <a:ext cx="439705" cy="508984"/>
            </a:xfrm>
            <a:custGeom>
              <a:avLst/>
              <a:gdLst/>
              <a:ahLst/>
              <a:cxnLst/>
              <a:rect l="0" t="0" r="r" b="b"/>
              <a:pathLst>
                <a:path w="1259" h="1458">
                  <a:moveTo>
                    <a:pt x="419" y="1458"/>
                  </a:moveTo>
                  <a:lnTo>
                    <a:pt x="0" y="732"/>
                  </a:lnTo>
                  <a:lnTo>
                    <a:pt x="421" y="0"/>
                  </a:lnTo>
                  <a:lnTo>
                    <a:pt x="1259" y="0"/>
                  </a:lnTo>
                  <a:lnTo>
                    <a:pt x="1259" y="32"/>
                  </a:lnTo>
                  <a:lnTo>
                    <a:pt x="440" y="32"/>
                  </a:lnTo>
                  <a:lnTo>
                    <a:pt x="37" y="732"/>
                  </a:lnTo>
                  <a:lnTo>
                    <a:pt x="445" y="1442"/>
                  </a:lnTo>
                  <a:lnTo>
                    <a:pt x="419" y="1458"/>
                  </a:lnTo>
                </a:path>
              </a:pathLst>
            </a:custGeom>
            <a:solidFill>
              <a:srgbClr val="1CBDE0">
                <a:alpha val="100000"/>
              </a:srgbClr>
            </a:solidFill>
            <a:ln>
              <a:noFill/>
            </a:ln>
          </p:spPr>
        </p:sp>
        <p:sp>
          <p:nvSpPr>
            <p:cNvPr id="1049861" name="任意多边形 1049860"/>
            <p:cNvSpPr/>
            <p:nvPr/>
          </p:nvSpPr>
          <p:spPr>
            <a:xfrm>
              <a:off x="11413439" y="1622244"/>
              <a:ext cx="277337" cy="245038"/>
            </a:xfrm>
            <a:custGeom>
              <a:avLst/>
              <a:gdLst/>
              <a:ahLst/>
              <a:cxnLst/>
              <a:rect l="0" t="0" r="r" b="b"/>
              <a:pathLst>
                <a:path w="277337" h="245038">
                  <a:moveTo>
                    <a:pt x="138669" y="61260"/>
                  </a:moveTo>
                  <a:cubicBezTo>
                    <a:pt x="196447" y="-81679"/>
                    <a:pt x="421783" y="61260"/>
                    <a:pt x="138669" y="245038"/>
                  </a:cubicBezTo>
                  <a:cubicBezTo>
                    <a:pt x="-144446" y="61260"/>
                    <a:pt x="80890" y="-81679"/>
                    <a:pt x="138669" y="61260"/>
                  </a:cubicBezTo>
                </a:path>
              </a:pathLst>
            </a:custGeom>
            <a:pattFill>
              <a:fgClr>
                <a:srgbClr val="127FB8"/>
              </a:fgClr>
              <a:bgClr>
                <a:srgbClr val="F2F2F2"/>
              </a:bgClr>
            </a:pattFill>
            <a:ln w="6350" cap="flat" cmpd="sng">
              <a:solidFill>
                <a:schemeClr val="lt1">
                  <a:alpha val="100000"/>
                </a:schemeClr>
              </a:solidFill>
              <a:prstDash val="solid"/>
              <a:miter/>
            </a:ln>
          </p:spPr>
        </p:sp>
      </p:grpSp>
      <p:sp>
        <p:nvSpPr>
          <p:cNvPr id="1049862" name="矩形 1049861"/>
          <p:cNvSpPr/>
          <p:nvPr/>
        </p:nvSpPr>
        <p:spPr>
          <a:xfrm>
            <a:off x="530225" y="3294062"/>
            <a:ext cx="3876675" cy="985837"/>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eaLnBrk="1" latinLnBrk="1" hangingPunct="1">
              <a:lnSpc>
                <a:spcPct val="130000"/>
              </a:lnSpc>
              <a:spcAft>
                <a:spcPts val="450"/>
              </a:spcAft>
            </a:pPr>
            <a:r>
              <a:rPr lang="zh-CN" altLang="en-US" sz="4900">
                <a:solidFill>
                  <a:srgbClr val="127FB8"/>
                </a:solidFill>
                <a:latin typeface="微软雅黑" panose="020B0503020204020204" pitchFamily="34" charset="-122"/>
                <a:ea typeface="微软雅黑" panose="020B0503020204020204" pitchFamily="34" charset="-122"/>
              </a:rPr>
              <a:t>谢 谢 观 看</a:t>
            </a:r>
            <a:endParaRPr lang="zh-CN" altLang="en-US" sz="4900">
              <a:solidFill>
                <a:srgbClr val="127FB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360" name=""/>
        <p:cNvGrpSpPr/>
        <p:nvPr/>
      </p:nvGrpSpPr>
      <p:grpSpPr>
        <a:xfrm>
          <a:off x="0" y="0"/>
          <a:ext cx="0" cy="0"/>
          <a:chOff x="0" y="0"/>
          <a:chExt cx="0" cy="0"/>
        </a:xfrm>
      </p:grpSpPr>
      <p:sp>
        <p:nvSpPr>
          <p:cNvPr id="1049948" name="标题 1"/>
          <p:cNvSpPr>
            <a:spLocks noGrp="1"/>
          </p:cNvSpPr>
          <p:nvPr>
            <p:ph type="title"/>
          </p:nvPr>
        </p:nvSpPr>
        <p:spPr>
          <a:xfrm>
            <a:off x="629841" y="365126"/>
            <a:ext cx="7886700" cy="1325563"/>
          </a:xfrm>
        </p:spPr>
        <p:txBody>
          <a:bodyPr/>
          <a:p>
            <a:r>
              <a:rPr lang="zh-CN" altLang="en-US"/>
              <a:t>单击此处编辑母版标题样式</a:t>
            </a:r>
            <a:endParaRPr lang="zh-CN" altLang="en-US"/>
          </a:p>
        </p:txBody>
      </p:sp>
      <p:sp>
        <p:nvSpPr>
          <p:cNvPr id="1049949"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950" name="内容占位符 3"/>
          <p:cNvSpPr>
            <a:spLocks noGrp="1"/>
          </p:cNvSpPr>
          <p:nvPr>
            <p:ph sz="half" idx="2"/>
          </p:nvPr>
        </p:nvSpPr>
        <p:spPr>
          <a:xfrm>
            <a:off x="629842" y="2505075"/>
            <a:ext cx="3868340"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51"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952" name="内容占位符 5"/>
          <p:cNvSpPr>
            <a:spLocks noGrp="1"/>
          </p:cNvSpPr>
          <p:nvPr>
            <p:ph sz="quarter" idx="4"/>
          </p:nvPr>
        </p:nvSpPr>
        <p:spPr>
          <a:xfrm>
            <a:off x="4629150" y="2505075"/>
            <a:ext cx="3887391"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086" name="日期占位符 1049085"/>
          <p:cNvSpPr/>
          <p:nvPr>
            <p:ph type="dt" sz="half" idx="1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1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1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361" name=""/>
        <p:cNvGrpSpPr/>
        <p:nvPr/>
      </p:nvGrpSpPr>
      <p:grpSpPr>
        <a:xfrm>
          <a:off x="0" y="0"/>
          <a:ext cx="0" cy="0"/>
          <a:chOff x="0" y="0"/>
          <a:chExt cx="0" cy="0"/>
        </a:xfrm>
      </p:grpSpPr>
      <p:sp>
        <p:nvSpPr>
          <p:cNvPr id="1049953" name="标题 1"/>
          <p:cNvSpPr>
            <a:spLocks noGrp="1"/>
          </p:cNvSpPr>
          <p:nvPr>
            <p:ph type="title"/>
          </p:nvPr>
        </p:nvSpPr>
        <p:spPr/>
        <p:txBody>
          <a:bodyPr/>
          <a:p>
            <a:r>
              <a:rPr lang="zh-CN" altLang="en-US"/>
              <a:t>单击此处编辑母版标题样式</a:t>
            </a:r>
            <a:endParaRPr lang="zh-CN" altLang="en-US"/>
          </a:p>
        </p:txBody>
      </p:sp>
      <p:sp>
        <p:nvSpPr>
          <p:cNvPr id="1049086" name="日期占位符 1049085"/>
          <p:cNvSpPr/>
          <p:nvPr>
            <p:ph type="dt" sz="half" idx="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32" name=""/>
        <p:cNvGrpSpPr/>
        <p:nvPr/>
      </p:nvGrpSpPr>
      <p:grpSpPr>
        <a:xfrm>
          <a:off x="0" y="0"/>
          <a:ext cx="0" cy="0"/>
          <a:chOff x="0" y="0"/>
          <a:chExt cx="0" cy="0"/>
        </a:xfrm>
      </p:grpSpPr>
      <p:sp>
        <p:nvSpPr>
          <p:cNvPr id="1049086" name="日期占位符 1049085"/>
          <p:cNvSpPr/>
          <p:nvPr>
            <p:ph type="dt" sz="half" idx="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362" name=""/>
        <p:cNvGrpSpPr/>
        <p:nvPr/>
      </p:nvGrpSpPr>
      <p:grpSpPr>
        <a:xfrm>
          <a:off x="0" y="0"/>
          <a:ext cx="0" cy="0"/>
          <a:chOff x="0" y="0"/>
          <a:chExt cx="0" cy="0"/>
        </a:xfrm>
      </p:grpSpPr>
      <p:sp>
        <p:nvSpPr>
          <p:cNvPr id="1049954"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1049955"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56"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1049086" name="日期占位符 1049085"/>
          <p:cNvSpPr/>
          <p:nvPr>
            <p:ph type="dt" sz="half" idx="1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363" name=""/>
        <p:cNvGrpSpPr/>
        <p:nvPr/>
      </p:nvGrpSpPr>
      <p:grpSpPr>
        <a:xfrm>
          <a:off x="0" y="0"/>
          <a:ext cx="0" cy="0"/>
          <a:chOff x="0" y="0"/>
          <a:chExt cx="0" cy="0"/>
        </a:xfrm>
      </p:grpSpPr>
      <p:sp>
        <p:nvSpPr>
          <p:cNvPr id="1049957"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1049958"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049959"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1049086" name="日期占位符 1049085"/>
          <p:cNvSpPr/>
          <p:nvPr>
            <p:ph type="dt" sz="half" idx="1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364" name=""/>
        <p:cNvGrpSpPr/>
        <p:nvPr/>
      </p:nvGrpSpPr>
      <p:grpSpPr>
        <a:xfrm>
          <a:off x="0" y="0"/>
          <a:ext cx="0" cy="0"/>
          <a:chOff x="0" y="0"/>
          <a:chExt cx="0" cy="0"/>
        </a:xfrm>
      </p:grpSpPr>
      <p:sp>
        <p:nvSpPr>
          <p:cNvPr id="1049960" name="标题 1"/>
          <p:cNvSpPr>
            <a:spLocks noGrp="1"/>
          </p:cNvSpPr>
          <p:nvPr>
            <p:ph type="title"/>
          </p:nvPr>
        </p:nvSpPr>
        <p:spPr/>
        <p:txBody>
          <a:bodyPr/>
          <a:p>
            <a:r>
              <a:rPr lang="zh-CN" altLang="en-US"/>
              <a:t>单击此处编辑母版标题样式</a:t>
            </a:r>
            <a:endParaRPr lang="zh-CN" altLang="en-US"/>
          </a:p>
        </p:txBody>
      </p:sp>
      <p:sp>
        <p:nvSpPr>
          <p:cNvPr id="1049961"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086" name="日期占位符 1049085"/>
          <p:cNvSpPr/>
          <p:nvPr>
            <p:ph type="dt" sz="half" idx="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365" name=""/>
        <p:cNvGrpSpPr/>
        <p:nvPr/>
      </p:nvGrpSpPr>
      <p:grpSpPr>
        <a:xfrm>
          <a:off x="0" y="0"/>
          <a:ext cx="0" cy="0"/>
          <a:chOff x="0" y="0"/>
          <a:chExt cx="0" cy="0"/>
        </a:xfrm>
      </p:grpSpPr>
      <p:sp>
        <p:nvSpPr>
          <p:cNvPr id="1049962" name="竖排标题 1"/>
          <p:cNvSpPr>
            <a:spLocks noGrp="1"/>
          </p:cNvSpPr>
          <p:nvPr>
            <p:ph type="title" orient="vert"/>
          </p:nvPr>
        </p:nvSpPr>
        <p:spPr>
          <a:xfrm>
            <a:off x="6543675" y="365125"/>
            <a:ext cx="1971675" cy="5811838"/>
          </a:xfrm>
        </p:spPr>
        <p:txBody>
          <a:bodyPr vert="eaVert"/>
          <a:p>
            <a:r>
              <a:rPr lang="zh-CN" altLang="en-US"/>
              <a:t>单击此处编辑母版标题样式</a:t>
            </a:r>
            <a:endParaRPr lang="zh-CN" altLang="en-US"/>
          </a:p>
        </p:txBody>
      </p:sp>
      <p:sp>
        <p:nvSpPr>
          <p:cNvPr id="1049963" name="竖排文字占位符 2"/>
          <p:cNvSpPr>
            <a:spLocks noGrp="1"/>
          </p:cNvSpPr>
          <p:nvPr>
            <p:ph type="body" orient="vert" idx="1"/>
          </p:nvPr>
        </p:nvSpPr>
        <p:spPr>
          <a:xfrm>
            <a:off x="628650" y="365125"/>
            <a:ext cx="5800725" cy="5811838"/>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086" name="日期占位符 1049085"/>
          <p:cNvSpPr/>
          <p:nvPr>
            <p:ph type="dt" sz="half" idx="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336" name=""/>
        <p:cNvGrpSpPr/>
        <p:nvPr/>
      </p:nvGrpSpPr>
      <p:grpSpPr>
        <a:xfrm>
          <a:off x="0" y="0"/>
          <a:ext cx="0" cy="0"/>
          <a:chOff x="0" y="0"/>
          <a:chExt cx="0" cy="0"/>
        </a:xfrm>
      </p:grpSpPr>
      <p:sp>
        <p:nvSpPr>
          <p:cNvPr id="1049886" name="标题 1"/>
          <p:cNvSpPr>
            <a:spLocks noGrp="1"/>
          </p:cNvSpPr>
          <p:nvPr>
            <p:ph type="title"/>
          </p:nvPr>
        </p:nvSpPr>
        <p:spPr/>
        <p:txBody>
          <a:bodyPr/>
          <a:p>
            <a:r>
              <a:rPr lang="zh-CN" altLang="en-US"/>
              <a:t>单击此处编辑母版标题样式</a:t>
            </a:r>
            <a:endParaRPr lang="zh-CN" altLang="en-US"/>
          </a:p>
        </p:txBody>
      </p:sp>
      <p:sp>
        <p:nvSpPr>
          <p:cNvPr id="1049887"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888"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889"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890"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1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1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1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a:effectLst/>
      </p:bgPr>
    </p:bg>
    <p:spTree>
      <p:nvGrpSpPr>
        <p:cNvPr id="327" name=""/>
        <p:cNvGrpSpPr/>
        <p:nvPr/>
      </p:nvGrpSpPr>
      <p:grpSpPr>
        <a:xfrm rot="0">
          <a:off x="0" y="0"/>
          <a:ext cx="0" cy="0"/>
          <a:chOff x="0" y="0"/>
          <a:chExt cx="0" cy="0"/>
        </a:xfrm>
      </p:grpSpPr>
      <p:grpSp>
        <p:nvGrpSpPr>
          <p:cNvPr id="328" name="组合 327"/>
          <p:cNvGrpSpPr/>
          <p:nvPr/>
        </p:nvGrpSpPr>
        <p:grpSpPr>
          <a:xfrm rot="0">
            <a:off x="0" y="2438400"/>
            <a:ext cx="9009062" cy="1052512"/>
            <a:chOff x="0" y="1536"/>
            <a:chExt cx="5675" cy="663"/>
          </a:xfrm>
        </p:grpSpPr>
        <p:grpSp>
          <p:nvGrpSpPr>
            <p:cNvPr id="329" name="组合 328"/>
            <p:cNvGrpSpPr/>
            <p:nvPr/>
          </p:nvGrpSpPr>
          <p:grpSpPr>
            <a:xfrm rot="0">
              <a:off x="183" y="1604"/>
              <a:ext cx="448" cy="299"/>
              <a:chOff x="720" y="336"/>
              <a:chExt cx="624" cy="432"/>
            </a:xfrm>
          </p:grpSpPr>
          <p:sp>
            <p:nvSpPr>
              <p:cNvPr id="1049865" name="矩形 1049864"/>
              <p:cNvSpPr/>
              <p:nvPr/>
            </p:nvSpPr>
            <p:spPr>
              <a:xfrm>
                <a:off x="720" y="336"/>
                <a:ext cx="384" cy="43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866" name="矩形 1049865"/>
              <p:cNvSpPr/>
              <p:nvPr/>
            </p:nvSpPr>
            <p:spPr>
              <a:xfrm>
                <a:off x="1056" y="336"/>
                <a:ext cx="288" cy="43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grpSp>
          <p:nvGrpSpPr>
            <p:cNvPr id="330" name="组合 329"/>
            <p:cNvGrpSpPr/>
            <p:nvPr/>
          </p:nvGrpSpPr>
          <p:grpSpPr>
            <a:xfrm rot="0">
              <a:off x="261" y="1870"/>
              <a:ext cx="465" cy="299"/>
              <a:chOff x="912" y="2640"/>
              <a:chExt cx="672" cy="432"/>
            </a:xfrm>
          </p:grpSpPr>
          <p:sp>
            <p:nvSpPr>
              <p:cNvPr id="1049867" name="矩形 1049866"/>
              <p:cNvSpPr/>
              <p:nvPr/>
            </p:nvSpPr>
            <p:spPr>
              <a:xfrm>
                <a:off x="912" y="2640"/>
                <a:ext cx="384" cy="43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868" name="矩形 1049867"/>
              <p:cNvSpPr/>
              <p:nvPr/>
            </p:nvSpPr>
            <p:spPr>
              <a:xfrm>
                <a:off x="1248" y="2640"/>
                <a:ext cx="336" cy="43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sp>
          <p:nvSpPr>
            <p:cNvPr id="1049869" name="矩形 1049868"/>
            <p:cNvSpPr/>
            <p:nvPr/>
          </p:nvSpPr>
          <p:spPr>
            <a:xfrm>
              <a:off x="0" y="1824"/>
              <a:ext cx="353" cy="266"/>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870" name="矩形 1049869"/>
            <p:cNvSpPr/>
            <p:nvPr/>
          </p:nvSpPr>
          <p:spPr>
            <a:xfrm>
              <a:off x="400" y="1536"/>
              <a:ext cx="20" cy="663"/>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sp>
          <p:nvSpPr>
            <p:cNvPr id="1049871" name="矩形 1049870"/>
            <p:cNvSpPr/>
            <p:nvPr/>
          </p:nvSpPr>
          <p:spPr>
            <a:xfrm flipV="1">
              <a:off x="199" y="2054"/>
              <a:ext cx="5476" cy="35"/>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endParaRPr lang="zh-CN" altLang="en-US"/>
            </a:p>
          </p:txBody>
        </p:sp>
      </p:grpSp>
      <p:sp>
        <p:nvSpPr>
          <p:cNvPr id="1049874" name="日期占位符 1049873"/>
          <p:cNvSpPr/>
          <p:nvPr>
            <p:ph type="dt" sz="half" idx="2"/>
          </p:nvPr>
        </p:nvSpPr>
        <p:spPr>
          <a:xfrm>
            <a:off x="9906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solidFill>
                <a:schemeClr val="dk2"/>
              </a:solidFill>
            </a:endParaRPr>
          </a:p>
        </p:txBody>
      </p:sp>
      <p:sp>
        <p:nvSpPr>
          <p:cNvPr id="1049875" name="页脚占位符 1049874"/>
          <p:cNvSpPr/>
          <p:nvPr>
            <p:ph type="ftr" sz="quarter" idx="3"/>
          </p:nvPr>
        </p:nvSpPr>
        <p:spPr>
          <a:xfrm>
            <a:off x="3429000" y="6248400"/>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solidFill>
                <a:schemeClr val="dk2"/>
              </a:solidFill>
            </a:endParaRPr>
          </a:p>
        </p:txBody>
      </p:sp>
      <p:sp>
        <p:nvSpPr>
          <p:cNvPr id="1049876" name="灯片编号占位符 1049875"/>
          <p:cNvSpPr/>
          <p:nvPr>
            <p:ph type="sldNum" sz="quarter" idx="4"/>
          </p:nvPr>
        </p:nvSpPr>
        <p:spPr>
          <a:xfrm>
            <a:off x="68580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solidFill>
                  <a:schemeClr val="dk2"/>
                </a:solidFill>
              </a:rPr>
            </a:fld>
            <a:endParaRPr lang="en-US" altLang="zh-CN" sz="1400">
              <a:solidFill>
                <a:schemeClr val="dk2"/>
              </a:solidFill>
            </a:endParaRPr>
          </a:p>
        </p:txBody>
      </p:sp>
      <p:sp>
        <p:nvSpPr>
          <p:cNvPr id="1049878"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lvl1pPr>
          </a:lstStyle>
          <a:p>
            <a:pPr lvl="0"/>
            <a:r>
              <a:rPr lang="zh-CN" altLang="en-US" noProof="0"/>
              <a:t>单击此处编辑母版副标题样式</a:t>
            </a:r>
            <a:endParaRPr lang="zh-CN" altLang="en-US" noProof="0"/>
          </a:p>
        </p:txBody>
      </p:sp>
      <p:sp>
        <p:nvSpPr>
          <p:cNvPr id="1049877" name="Rectangle 12"/>
          <p:cNvSpPr>
            <a:spLocks noGrp="1" noChangeArrowheads="1"/>
          </p:cNvSpPr>
          <p:nvPr>
            <p:ph type="ctrTitle"/>
          </p:nvPr>
        </p:nvSpPr>
        <p:spPr>
          <a:xfrm>
            <a:off x="990600" y="1676400"/>
            <a:ext cx="7772400" cy="1462088"/>
          </a:xfrm>
        </p:spPr>
        <p:txBody>
          <a:bodyPr/>
          <a:p>
            <a:pPr lvl="0"/>
            <a:r>
              <a:rPr lang="zh-CN" altLang="en-US" noProof="0"/>
              <a:t>单击此处编辑母版标题样式</a:t>
            </a:r>
            <a:endParaRPr lang="zh-CN" altLang="en-US" noProof="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342" name=""/>
        <p:cNvGrpSpPr/>
        <p:nvPr/>
      </p:nvGrpSpPr>
      <p:grpSpPr>
        <a:xfrm>
          <a:off x="0" y="0"/>
          <a:ext cx="0" cy="0"/>
          <a:chOff x="0" y="0"/>
          <a:chExt cx="0" cy="0"/>
        </a:xfrm>
      </p:grpSpPr>
      <p:sp>
        <p:nvSpPr>
          <p:cNvPr id="1049902" name="标题 1"/>
          <p:cNvSpPr>
            <a:spLocks noGrp="1"/>
          </p:cNvSpPr>
          <p:nvPr>
            <p:ph type="title"/>
          </p:nvPr>
        </p:nvSpPr>
        <p:spPr/>
        <p:txBody>
          <a:bodyPr/>
          <a:p>
            <a:r>
              <a:rPr lang="zh-CN" altLang="en-US"/>
              <a:t>单击此处编辑母版标题样式</a:t>
            </a:r>
            <a:endParaRPr lang="zh-CN" altLang="en-US"/>
          </a:p>
        </p:txBody>
      </p:sp>
      <p:sp>
        <p:nvSpPr>
          <p:cNvPr id="1049903"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343" name=""/>
        <p:cNvGrpSpPr/>
        <p:nvPr/>
      </p:nvGrpSpPr>
      <p:grpSpPr>
        <a:xfrm>
          <a:off x="0" y="0"/>
          <a:ext cx="0" cy="0"/>
          <a:chOff x="0" y="0"/>
          <a:chExt cx="0" cy="0"/>
        </a:xfrm>
      </p:grpSpPr>
      <p:sp>
        <p:nvSpPr>
          <p:cNvPr id="1049904"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1049905"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344" name=""/>
        <p:cNvGrpSpPr/>
        <p:nvPr/>
      </p:nvGrpSpPr>
      <p:grpSpPr>
        <a:xfrm>
          <a:off x="0" y="0"/>
          <a:ext cx="0" cy="0"/>
          <a:chOff x="0" y="0"/>
          <a:chExt cx="0" cy="0"/>
        </a:xfrm>
      </p:grpSpPr>
      <p:sp>
        <p:nvSpPr>
          <p:cNvPr id="1049906" name="标题 1"/>
          <p:cNvSpPr>
            <a:spLocks noGrp="1"/>
          </p:cNvSpPr>
          <p:nvPr>
            <p:ph type="title"/>
          </p:nvPr>
        </p:nvSpPr>
        <p:spPr/>
        <p:txBody>
          <a:bodyPr/>
          <a:p>
            <a:r>
              <a:rPr lang="zh-CN" altLang="en-US"/>
              <a:t>单击此处编辑母版标题样式</a:t>
            </a:r>
            <a:endParaRPr lang="zh-CN" altLang="en-US"/>
          </a:p>
        </p:txBody>
      </p:sp>
      <p:sp>
        <p:nvSpPr>
          <p:cNvPr id="1049907" name="内容占位符 2"/>
          <p:cNvSpPr>
            <a:spLocks noGrp="1"/>
          </p:cNvSpPr>
          <p:nvPr>
            <p:ph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08" name="内容占位符 3"/>
          <p:cNvSpPr>
            <a:spLocks noGrp="1"/>
          </p:cNvSpPr>
          <p:nvPr>
            <p:ph sz="half" idx="2"/>
          </p:nvPr>
        </p:nvSpPr>
        <p:spPr>
          <a:xfrm>
            <a:off x="51450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9" name="日期占位符 1048768"/>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345" name=""/>
        <p:cNvGrpSpPr/>
        <p:nvPr/>
      </p:nvGrpSpPr>
      <p:grpSpPr>
        <a:xfrm>
          <a:off x="0" y="0"/>
          <a:ext cx="0" cy="0"/>
          <a:chOff x="0" y="0"/>
          <a:chExt cx="0" cy="0"/>
        </a:xfrm>
      </p:grpSpPr>
      <p:sp>
        <p:nvSpPr>
          <p:cNvPr id="1049909" name="标题 1"/>
          <p:cNvSpPr>
            <a:spLocks noGrp="1"/>
          </p:cNvSpPr>
          <p:nvPr>
            <p:ph type="title"/>
          </p:nvPr>
        </p:nvSpPr>
        <p:spPr>
          <a:xfrm>
            <a:off x="630238" y="365125"/>
            <a:ext cx="7886700" cy="1325563"/>
          </a:xfrm>
        </p:spPr>
        <p:txBody>
          <a:bodyPr/>
          <a:p>
            <a:r>
              <a:rPr lang="zh-CN" altLang="en-US"/>
              <a:t>单击此处编辑母版标题样式</a:t>
            </a:r>
            <a:endParaRPr lang="zh-CN" altLang="en-US"/>
          </a:p>
        </p:txBody>
      </p:sp>
      <p:sp>
        <p:nvSpPr>
          <p:cNvPr id="1049910"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11" name="内容占位符 3"/>
          <p:cNvSpPr>
            <a:spLocks noGrp="1"/>
          </p:cNvSpPr>
          <p:nvPr>
            <p:ph sz="half" idx="2"/>
          </p:nvPr>
        </p:nvSpPr>
        <p:spPr>
          <a:xfrm>
            <a:off x="630238" y="2505075"/>
            <a:ext cx="386873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12"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913" name="内容占位符 5"/>
          <p:cNvSpPr>
            <a:spLocks noGrp="1"/>
          </p:cNvSpPr>
          <p:nvPr>
            <p:ph sz="quarter" idx="4"/>
          </p:nvPr>
        </p:nvSpPr>
        <p:spPr>
          <a:xfrm>
            <a:off x="4629150" y="2505075"/>
            <a:ext cx="38877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9" name="日期占位符 1048768"/>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1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1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346" name=""/>
        <p:cNvGrpSpPr/>
        <p:nvPr/>
      </p:nvGrpSpPr>
      <p:grpSpPr>
        <a:xfrm>
          <a:off x="0" y="0"/>
          <a:ext cx="0" cy="0"/>
          <a:chOff x="0" y="0"/>
          <a:chExt cx="0" cy="0"/>
        </a:xfrm>
      </p:grpSpPr>
      <p:sp>
        <p:nvSpPr>
          <p:cNvPr id="1049914" name="标题 1"/>
          <p:cNvSpPr>
            <a:spLocks noGrp="1"/>
          </p:cNvSpPr>
          <p:nvPr>
            <p:ph type="title"/>
          </p:nvPr>
        </p:nvSpPr>
        <p:spPr/>
        <p:txBody>
          <a:bodyPr/>
          <a:p>
            <a:r>
              <a:rPr lang="zh-CN" altLang="en-US"/>
              <a:t>单击此处编辑母版标题样式</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74" name=""/>
        <p:cNvGrpSpPr/>
        <p:nvPr/>
      </p:nvGrpSpPr>
      <p:grpSpPr>
        <a:xfrm>
          <a:off x="0" y="0"/>
          <a:ext cx="0" cy="0"/>
          <a:chOff x="0" y="0"/>
          <a:chExt cx="0" cy="0"/>
        </a:xfrm>
      </p:grpSpPr>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347" name=""/>
        <p:cNvGrpSpPr/>
        <p:nvPr/>
      </p:nvGrpSpPr>
      <p:grpSpPr>
        <a:xfrm>
          <a:off x="0" y="0"/>
          <a:ext cx="0" cy="0"/>
          <a:chOff x="0" y="0"/>
          <a:chExt cx="0" cy="0"/>
        </a:xfrm>
      </p:grpSpPr>
      <p:sp>
        <p:nvSpPr>
          <p:cNvPr id="1049915"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16"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917"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69" name="日期占位符 1048768"/>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348" name=""/>
        <p:cNvGrpSpPr/>
        <p:nvPr/>
      </p:nvGrpSpPr>
      <p:grpSpPr>
        <a:xfrm>
          <a:off x="0" y="0"/>
          <a:ext cx="0" cy="0"/>
          <a:chOff x="0" y="0"/>
          <a:chExt cx="0" cy="0"/>
        </a:xfrm>
      </p:grpSpPr>
      <p:sp>
        <p:nvSpPr>
          <p:cNvPr id="1049918"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919"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920"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69" name="日期占位符 1048768"/>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349" name=""/>
        <p:cNvGrpSpPr/>
        <p:nvPr/>
      </p:nvGrpSpPr>
      <p:grpSpPr>
        <a:xfrm>
          <a:off x="0" y="0"/>
          <a:ext cx="0" cy="0"/>
          <a:chOff x="0" y="0"/>
          <a:chExt cx="0" cy="0"/>
        </a:xfrm>
      </p:grpSpPr>
      <p:sp>
        <p:nvSpPr>
          <p:cNvPr id="1049921" name="标题 1"/>
          <p:cNvSpPr>
            <a:spLocks noGrp="1"/>
          </p:cNvSpPr>
          <p:nvPr>
            <p:ph type="title"/>
          </p:nvPr>
        </p:nvSpPr>
        <p:spPr/>
        <p:txBody>
          <a:bodyPr/>
          <a:p>
            <a:r>
              <a:rPr lang="zh-CN" altLang="en-US"/>
              <a:t>单击此处编辑母版标题样式</a:t>
            </a:r>
            <a:endParaRPr lang="zh-CN" altLang="en-US"/>
          </a:p>
        </p:txBody>
      </p:sp>
      <p:sp>
        <p:nvSpPr>
          <p:cNvPr id="1049922"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337" name=""/>
        <p:cNvGrpSpPr/>
        <p:nvPr/>
      </p:nvGrpSpPr>
      <p:grpSpPr>
        <a:xfrm>
          <a:off x="0" y="0"/>
          <a:ext cx="0" cy="0"/>
          <a:chOff x="0" y="0"/>
          <a:chExt cx="0" cy="0"/>
        </a:xfrm>
      </p:grpSpPr>
      <p:sp>
        <p:nvSpPr>
          <p:cNvPr id="1049891" name="标题 1"/>
          <p:cNvSpPr>
            <a:spLocks noGrp="1"/>
          </p:cNvSpPr>
          <p:nvPr>
            <p:ph type="title"/>
          </p:nvPr>
        </p:nvSpPr>
        <p:spPr/>
        <p:txBody>
          <a:bodyPr/>
          <a:p>
            <a:r>
              <a:rPr lang="zh-CN" altLang="en-US"/>
              <a:t>单击此处编辑母版标题样式</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350" name=""/>
        <p:cNvGrpSpPr/>
        <p:nvPr/>
      </p:nvGrpSpPr>
      <p:grpSpPr>
        <a:xfrm>
          <a:off x="0" y="0"/>
          <a:ext cx="0" cy="0"/>
          <a:chOff x="0" y="0"/>
          <a:chExt cx="0" cy="0"/>
        </a:xfrm>
      </p:grpSpPr>
      <p:sp>
        <p:nvSpPr>
          <p:cNvPr id="1049923" name="竖排标题 1"/>
          <p:cNvSpPr>
            <a:spLocks noGrp="1"/>
          </p:cNvSpPr>
          <p:nvPr>
            <p:ph type="title" orient="vert"/>
          </p:nvPr>
        </p:nvSpPr>
        <p:spPr>
          <a:xfrm>
            <a:off x="7004050" y="214313"/>
            <a:ext cx="1951038" cy="5918200"/>
          </a:xfrm>
        </p:spPr>
        <p:txBody>
          <a:bodyPr vert="eaVert"/>
          <a:p>
            <a:r>
              <a:rPr lang="zh-CN" altLang="en-US"/>
              <a:t>单击此处编辑母版标题样式</a:t>
            </a:r>
            <a:endParaRPr lang="zh-CN" altLang="en-US"/>
          </a:p>
        </p:txBody>
      </p:sp>
      <p:sp>
        <p:nvSpPr>
          <p:cNvPr id="1049924" name="竖排文字占位符 2"/>
          <p:cNvSpPr>
            <a:spLocks noGrp="1"/>
          </p:cNvSpPr>
          <p:nvPr>
            <p:ph type="body" orient="vert" idx="1"/>
          </p:nvPr>
        </p:nvSpPr>
        <p:spPr>
          <a:xfrm>
            <a:off x="1150938" y="214313"/>
            <a:ext cx="5700712" cy="5918200"/>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37" name=""/>
        <p:cNvGrpSpPr/>
        <p:nvPr/>
      </p:nvGrpSpPr>
      <p:grpSpPr>
        <a:xfrm>
          <a:off x="0" y="0"/>
          <a:ext cx="0" cy="0"/>
          <a:chOff x="0" y="0"/>
          <a:chExt cx="0" cy="0"/>
        </a:xfrm>
      </p:grpSpPr>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338" name=""/>
        <p:cNvGrpSpPr/>
        <p:nvPr/>
      </p:nvGrpSpPr>
      <p:grpSpPr>
        <a:xfrm>
          <a:off x="0" y="0"/>
          <a:ext cx="0" cy="0"/>
          <a:chOff x="0" y="0"/>
          <a:chExt cx="0" cy="0"/>
        </a:xfrm>
      </p:grpSpPr>
      <p:sp>
        <p:nvSpPr>
          <p:cNvPr id="104989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104989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89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605" name="日期占位符 1048604"/>
          <p:cNvSpPr/>
          <p:nvPr>
            <p:ph type="dt" sz="half" idx="1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339" name=""/>
        <p:cNvGrpSpPr/>
        <p:nvPr/>
      </p:nvGrpSpPr>
      <p:grpSpPr>
        <a:xfrm>
          <a:off x="0" y="0"/>
          <a:ext cx="0" cy="0"/>
          <a:chOff x="0" y="0"/>
          <a:chExt cx="0" cy="0"/>
        </a:xfrm>
      </p:grpSpPr>
      <p:sp>
        <p:nvSpPr>
          <p:cNvPr id="1049895"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1049896"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1049897"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605" name="日期占位符 1048604"/>
          <p:cNvSpPr/>
          <p:nvPr>
            <p:ph type="dt" sz="half" idx="1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6" Type="http://schemas.openxmlformats.org/officeDocument/2006/relationships/theme" Target="../theme/theme4.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2" Type="http://schemas.openxmlformats.org/officeDocument/2006/relationships/theme" Target="../theme/theme5.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a:effectLst/>
      </p:bgPr>
    </p:bg>
    <p:spTree>
      <p:nvGrpSpPr>
        <p:cNvPr id="135" name=""/>
        <p:cNvGrpSpPr/>
        <p:nvPr/>
      </p:nvGrpSpPr>
      <p:grpSpPr>
        <a:xfrm rot="0">
          <a:off x="0" y="0"/>
          <a:ext cx="0" cy="0"/>
          <a:chOff x="0" y="0"/>
          <a:chExt cx="0" cy="0"/>
        </a:xfrm>
      </p:grpSpPr>
      <p:sp>
        <p:nvSpPr>
          <p:cNvPr id="1048603" name="标题 1048602"/>
          <p:cNvSpPr/>
          <p:nvPr>
            <p:ph type="title"/>
          </p:nvPr>
        </p:nvSpPr>
        <p:spPr>
          <a:xfrm>
            <a:off x="457200" y="274637"/>
            <a:ext cx="8229600" cy="1143000"/>
          </a:xfrm>
          <a:prstGeom prst="rect">
            <a:avLst/>
          </a:prstGeom>
          <a:noFill/>
          <a:ln>
            <a:noFill/>
          </a:ln>
        </p:spPr>
        <p:txBody>
          <a:bodyPr vert="horz" lIns="91440" tIns="45720" rIns="91440" bIns="45720" anchor="ctr"/>
          <a:p>
            <a:pPr lvl="0"/>
            <a:r>
              <a:rPr lang="zh-CN" altLang="en-US"/>
              <a:t>单击此处编辑母版标题样式</a:t>
            </a:r>
            <a:endParaRPr lang="zh-CN" altLang="en-US"/>
          </a:p>
        </p:txBody>
      </p:sp>
      <p:sp>
        <p:nvSpPr>
          <p:cNvPr id="1048604" name="文本占位符 1048603"/>
          <p:cNvSpPr/>
          <p:nvPr>
            <p:ph type="body" idx="1"/>
          </p:nvPr>
        </p:nvSpPr>
        <p:spPr>
          <a:xfrm>
            <a:off x="457200" y="1600200"/>
            <a:ext cx="8229600" cy="4525962"/>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05" name="日期占位符 1048604"/>
          <p:cNvSpPr/>
          <p:nvPr>
            <p:ph type="dt" sz="half" idx="2"/>
          </p:nvPr>
        </p:nvSpPr>
        <p:spPr>
          <a:xfrm>
            <a:off x="457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en-US" altLang="zh-CN" sz="1400" b="0"/>
          </a:p>
        </p:txBody>
      </p:sp>
      <p:sp>
        <p:nvSpPr>
          <p:cNvPr id="1048606" name="页脚占位符 1048605"/>
          <p:cNvSpPr/>
          <p:nvPr>
            <p:ph type="ftr" sz="quarter" idx="3"/>
          </p:nvPr>
        </p:nvSpPr>
        <p:spPr>
          <a:xfrm>
            <a:off x="3124200" y="6245225"/>
            <a:ext cx="2895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p>
        </p:txBody>
      </p:sp>
      <p:sp>
        <p:nvSpPr>
          <p:cNvPr id="1048607" name="灯片编号占位符 1048606"/>
          <p:cNvSpPr/>
          <p:nvPr>
            <p:ph type="sldNum" sz="quarter" idx="4"/>
          </p:nvPr>
        </p:nvSpPr>
        <p:spPr>
          <a:xfrm>
            <a:off x="6553200" y="6245225"/>
            <a:ext cx="2133600" cy="47625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75" name=""/>
        <p:cNvGrpSpPr/>
        <p:nvPr/>
      </p:nvGrpSpPr>
      <p:grpSpPr>
        <a:xfrm rot="0">
          <a:off x="0" y="0"/>
          <a:ext cx="0" cy="0"/>
          <a:chOff x="0" y="0"/>
          <a:chExt cx="0" cy="0"/>
        </a:xfrm>
      </p:grpSpPr>
      <p:sp>
        <p:nvSpPr>
          <p:cNvPr id="1048576" name="矩形 1048575"/>
          <p:cNvSpPr/>
          <p:nvPr/>
        </p:nvSpPr>
        <p:spPr bwMode="ltGray">
          <a:xfrm>
            <a:off x="417512" y="1098550"/>
            <a:ext cx="438150" cy="47466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77" name="矩形 1048576"/>
          <p:cNvSpPr/>
          <p:nvPr/>
        </p:nvSpPr>
        <p:spPr bwMode="ltGray">
          <a:xfrm>
            <a:off x="800100" y="1098550"/>
            <a:ext cx="328612" cy="47466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78" name="矩形 1048577"/>
          <p:cNvSpPr/>
          <p:nvPr/>
        </p:nvSpPr>
        <p:spPr bwMode="ltGray">
          <a:xfrm>
            <a:off x="541337" y="1520825"/>
            <a:ext cx="422275" cy="47466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79" name="矩形 1048578"/>
          <p:cNvSpPr/>
          <p:nvPr/>
        </p:nvSpPr>
        <p:spPr bwMode="ltGray">
          <a:xfrm>
            <a:off x="911225" y="1520825"/>
            <a:ext cx="368300" cy="47466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80" name="矩形 1048579"/>
          <p:cNvSpPr/>
          <p:nvPr/>
        </p:nvSpPr>
        <p:spPr bwMode="ltGray">
          <a:xfrm>
            <a:off x="127000" y="1447800"/>
            <a:ext cx="560387" cy="422275"/>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81" name="矩形 1048580"/>
          <p:cNvSpPr/>
          <p:nvPr/>
        </p:nvSpPr>
        <p:spPr bwMode="gray">
          <a:xfrm>
            <a:off x="762000" y="990600"/>
            <a:ext cx="31750" cy="1052512"/>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82" name="矩形 1048581"/>
          <p:cNvSpPr/>
          <p:nvPr/>
        </p:nvSpPr>
        <p:spPr bwMode="gray">
          <a:xfrm>
            <a:off x="442912" y="1781175"/>
            <a:ext cx="8226425" cy="31750"/>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zh-CN" altLang="zh-CN" sz="2400">
              <a:latin typeface="Tahoma" panose="020B0604030504040204" pitchFamily="34" charset="0"/>
            </a:endParaRPr>
          </a:p>
        </p:txBody>
      </p:sp>
      <p:sp>
        <p:nvSpPr>
          <p:cNvPr id="1048583" name="标题 1048582"/>
          <p:cNvSpPr/>
          <p:nvPr>
            <p:ph type="title"/>
          </p:nvPr>
        </p:nvSpPr>
        <p:spPr>
          <a:xfrm>
            <a:off x="1066800" y="-228600"/>
            <a:ext cx="7793037" cy="1462087"/>
          </a:xfrm>
          <a:prstGeom prst="rect">
            <a:avLst/>
          </a:prstGeom>
          <a:noFill/>
          <a:ln>
            <a:noFill/>
          </a:ln>
        </p:spPr>
        <p:txBody>
          <a:bodyPr vert="horz" lIns="91440" tIns="45720" rIns="91440" bIns="45720" anchor="b"/>
          <a:p>
            <a:pPr lvl="0"/>
            <a:r>
              <a:rPr lang="zh-CN" altLang="en-US"/>
              <a:t>单击此处编辑母版标题样式</a:t>
            </a:r>
            <a:endParaRPr lang="zh-CN" altLang="en-US"/>
          </a:p>
        </p:txBody>
      </p:sp>
      <p:sp>
        <p:nvSpPr>
          <p:cNvPr id="1048584" name="文本占位符 1048583"/>
          <p:cNvSpPr/>
          <p:nvPr>
            <p:ph type="body" idx="1"/>
          </p:nvPr>
        </p:nvSpPr>
        <p:spPr>
          <a:xfrm>
            <a:off x="1182687" y="2017712"/>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eaLnBrk="1" latinLnBrk="1" hangingPunct="1"/>
            <a:endParaRPr lang="zh-CN" altLang="zh-CN" sz="1400" b="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eaLnBrk="1" latinLnBrk="1" hangingPunct="1"/>
            <a:endParaRPr lang="en-US" altLang="zh-CN" sz="1400" b="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latin typeface="Tahoma" panose="020B0604030504040204" pitchFamily="34" charset="0"/>
              </a:rPr>
            </a:fld>
            <a:endParaRPr lang="en-US" altLang="zh-CN" sz="1400" b="0">
              <a:latin typeface="Tahom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138" name=""/>
        <p:cNvGrpSpPr/>
        <p:nvPr/>
      </p:nvGrpSpPr>
      <p:grpSpPr>
        <a:xfrm rot="0">
          <a:off x="0" y="0"/>
          <a:ext cx="0" cy="0"/>
          <a:chOff x="0" y="0"/>
          <a:chExt cx="0" cy="0"/>
        </a:xfrm>
      </p:grpSpPr>
      <p:sp>
        <p:nvSpPr>
          <p:cNvPr id="1048614" name="矩形 1048613"/>
          <p:cNvSpPr/>
          <p:nvPr/>
        </p:nvSpPr>
        <p:spPr bwMode="ltGray">
          <a:xfrm>
            <a:off x="417512" y="1098550"/>
            <a:ext cx="438150" cy="47466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15" name="矩形 1048614"/>
          <p:cNvSpPr/>
          <p:nvPr/>
        </p:nvSpPr>
        <p:spPr bwMode="ltGray">
          <a:xfrm>
            <a:off x="800100" y="1098550"/>
            <a:ext cx="328612" cy="47466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16" name="矩形 1048615"/>
          <p:cNvSpPr/>
          <p:nvPr/>
        </p:nvSpPr>
        <p:spPr bwMode="ltGray">
          <a:xfrm>
            <a:off x="541337" y="1520825"/>
            <a:ext cx="422275" cy="47466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17" name="矩形 1048616"/>
          <p:cNvSpPr/>
          <p:nvPr/>
        </p:nvSpPr>
        <p:spPr bwMode="ltGray">
          <a:xfrm>
            <a:off x="911225" y="1520825"/>
            <a:ext cx="368300" cy="47466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18" name="矩形 1048617"/>
          <p:cNvSpPr/>
          <p:nvPr/>
        </p:nvSpPr>
        <p:spPr bwMode="ltGray">
          <a:xfrm>
            <a:off x="127000" y="1447800"/>
            <a:ext cx="560387" cy="422275"/>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19" name="矩形 1048618"/>
          <p:cNvSpPr/>
          <p:nvPr/>
        </p:nvSpPr>
        <p:spPr bwMode="gray">
          <a:xfrm>
            <a:off x="762000" y="990600"/>
            <a:ext cx="31750" cy="1052512"/>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20" name="矩形 1048619"/>
          <p:cNvSpPr/>
          <p:nvPr/>
        </p:nvSpPr>
        <p:spPr bwMode="gray">
          <a:xfrm>
            <a:off x="442912" y="1781175"/>
            <a:ext cx="8226425" cy="31750"/>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621" name="标题 1048620"/>
          <p:cNvSpPr/>
          <p:nvPr>
            <p:ph type="title"/>
          </p:nvPr>
        </p:nvSpPr>
        <p:spPr>
          <a:xfrm>
            <a:off x="1150937" y="214312"/>
            <a:ext cx="7793037" cy="1462087"/>
          </a:xfrm>
          <a:prstGeom prst="rect">
            <a:avLst/>
          </a:prstGeom>
          <a:noFill/>
          <a:ln>
            <a:noFill/>
          </a:ln>
        </p:spPr>
        <p:txBody>
          <a:bodyPr vert="horz" lIns="91440" tIns="45720" rIns="91440" bIns="45720" anchor="b"/>
          <a:p>
            <a:pPr lvl="0"/>
            <a:r>
              <a:rPr lang="zh-CN" altLang="en-US"/>
              <a:t>单击此处编辑母版标题样式</a:t>
            </a:r>
            <a:endParaRPr lang="zh-CN" altLang="en-US"/>
          </a:p>
        </p:txBody>
      </p:sp>
      <p:sp>
        <p:nvSpPr>
          <p:cNvPr id="1048622" name="文本占位符 1048621"/>
          <p:cNvSpPr/>
          <p:nvPr>
            <p:ph type="body" idx="1"/>
          </p:nvPr>
        </p:nvSpPr>
        <p:spPr>
          <a:xfrm>
            <a:off x="1182687" y="2017712"/>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23" name="日期占位符 1048622"/>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624" name="页脚占位符 1048623"/>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
        <p:nvSpPr>
          <p:cNvPr id="1048625" name="灯片编号占位符 1048624"/>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a:effectLst/>
      </p:bgPr>
    </p:bg>
    <p:spTree>
      <p:nvGrpSpPr>
        <p:cNvPr id="222" name=""/>
        <p:cNvGrpSpPr/>
        <p:nvPr/>
      </p:nvGrpSpPr>
      <p:grpSpPr>
        <a:xfrm rot="0">
          <a:off x="0" y="0"/>
          <a:ext cx="0" cy="0"/>
          <a:chOff x="0" y="0"/>
          <a:chExt cx="0" cy="0"/>
        </a:xfrm>
      </p:grpSpPr>
      <p:sp>
        <p:nvSpPr>
          <p:cNvPr id="1049084" name="标题 1049083"/>
          <p:cNvSpPr/>
          <p:nvPr>
            <p:ph type="title"/>
          </p:nvPr>
        </p:nvSpPr>
        <p:spPr>
          <a:xfrm>
            <a:off x="628650" y="365125"/>
            <a:ext cx="7886700" cy="1325562"/>
          </a:xfrm>
          <a:prstGeom prst="rect">
            <a:avLst/>
          </a:prstGeom>
          <a:noFill/>
          <a:ln>
            <a:noFill/>
          </a:ln>
        </p:spPr>
        <p:txBody>
          <a:bodyPr vert="horz" lIns="91440" tIns="45720" rIns="91440" bIns="45720" anchor="ctr"/>
          <a:p>
            <a:pPr lvl="0"/>
            <a:r>
              <a:rPr lang="zh-CN" altLang="en-US"/>
              <a:t>单击此处编辑母版标题样式</a:t>
            </a:r>
            <a:endParaRPr lang="zh-CN" altLang="en-US"/>
          </a:p>
        </p:txBody>
      </p:sp>
      <p:sp>
        <p:nvSpPr>
          <p:cNvPr id="1049085" name="文本占位符 1049084"/>
          <p:cNvSpPr/>
          <p:nvPr>
            <p:ph type="body" idx="1"/>
          </p:nvPr>
        </p:nvSpPr>
        <p:spPr>
          <a:xfrm>
            <a:off x="628650" y="1825625"/>
            <a:ext cx="7886700" cy="4351337"/>
          </a:xfrm>
          <a:prstGeom prst="rect">
            <a:avLst/>
          </a:prstGeom>
          <a:noFill/>
          <a:ln>
            <a:noFill/>
          </a:ln>
        </p:spPr>
        <p:txBody>
          <a:bodyPr vert="horz" lIns="91440" tIns="45720" rIns="91440" bIns="45720" anchor="t"/>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086" name="日期占位符 1049085"/>
          <p:cNvSpPr/>
          <p:nvPr>
            <p:ph type="dt" sz="half" idx="2"/>
          </p:nvPr>
        </p:nvSpPr>
        <p:spPr>
          <a:xfrm>
            <a:off x="6286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fld id="{566ABCEB-ACFC-4714-9973-3DA970169C29}" type="datetime1">
              <a:rPr lang="zh-CN" altLang="en-US" sz="900">
                <a:solidFill>
                  <a:srgbClr val="898989"/>
                </a:solidFill>
              </a:rPr>
            </a:fld>
            <a:endParaRPr lang="zh-CN" altLang="en-US" sz="900">
              <a:solidFill>
                <a:srgbClr val="898989"/>
              </a:solidFill>
            </a:endParaRPr>
          </a:p>
        </p:txBody>
      </p:sp>
      <p:sp>
        <p:nvSpPr>
          <p:cNvPr id="1049087" name="页脚占位符 1049086"/>
          <p:cNvSpPr/>
          <p:nvPr>
            <p:ph type="ftr" sz="quarter" idx="3"/>
          </p:nvPr>
        </p:nvSpPr>
        <p:spPr>
          <a:xfrm>
            <a:off x="3028950" y="6356350"/>
            <a:ext cx="30861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ctr"/>
            <a:endParaRPr lang="zh-CN" altLang="en-US" sz="900">
              <a:solidFill>
                <a:srgbClr val="898989"/>
              </a:solidFill>
            </a:endParaRPr>
          </a:p>
        </p:txBody>
      </p:sp>
      <p:sp>
        <p:nvSpPr>
          <p:cNvPr id="1049088" name="灯片编号占位符 1049087"/>
          <p:cNvSpPr/>
          <p:nvPr>
            <p:ph type="sldNum" sz="quarter" idx="4"/>
          </p:nvPr>
        </p:nvSpPr>
        <p:spPr>
          <a:xfrm>
            <a:off x="6457950" y="6356350"/>
            <a:ext cx="20574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3429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6858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0287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371600" indent="0" algn="l" rtl="0" eaLnBrk="1" fontAlgn="base" latinLnBrk="1" hangingPunct="1">
              <a:lnSpc>
                <a:spcPct val="100000"/>
              </a:lnSpc>
              <a:spcBef>
                <a:spcPct val="0"/>
              </a:spcBef>
              <a:spcAft>
                <a:spcPct val="0"/>
              </a:spcAft>
              <a:buFontTx/>
              <a:buNone/>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lvl="0" algn="r"/>
            <a:fld id="{566ABCEB-ACFC-4714-9973-3DA970169C29}" type="slidenum">
              <a:rPr lang="zh-CN" altLang="en-US" sz="900">
                <a:solidFill>
                  <a:srgbClr val="898989"/>
                </a:solidFill>
              </a:rPr>
            </a:fld>
            <a:endParaRPr lang="zh-CN" altLang="en-US" sz="900">
              <a:solidFill>
                <a:srgbClr val="898989"/>
              </a:solidFill>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sldNum="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166" name=""/>
        <p:cNvGrpSpPr/>
        <p:nvPr/>
      </p:nvGrpSpPr>
      <p:grpSpPr>
        <a:xfrm rot="0">
          <a:off x="0" y="0"/>
          <a:ext cx="0" cy="0"/>
          <a:chOff x="0" y="0"/>
          <a:chExt cx="0" cy="0"/>
        </a:xfrm>
      </p:grpSpPr>
      <p:sp>
        <p:nvSpPr>
          <p:cNvPr id="1048760" name="矩形 1048759"/>
          <p:cNvSpPr/>
          <p:nvPr/>
        </p:nvSpPr>
        <p:spPr bwMode="ltGray">
          <a:xfrm>
            <a:off x="417512" y="1098550"/>
            <a:ext cx="438150" cy="47466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1" name="矩形 1048760"/>
          <p:cNvSpPr/>
          <p:nvPr/>
        </p:nvSpPr>
        <p:spPr bwMode="ltGray">
          <a:xfrm>
            <a:off x="800100" y="1098550"/>
            <a:ext cx="328612" cy="47466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2" name="矩形 1048761"/>
          <p:cNvSpPr/>
          <p:nvPr/>
        </p:nvSpPr>
        <p:spPr bwMode="ltGray">
          <a:xfrm>
            <a:off x="541337" y="1520825"/>
            <a:ext cx="422275" cy="47466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3" name="矩形 1048762"/>
          <p:cNvSpPr/>
          <p:nvPr/>
        </p:nvSpPr>
        <p:spPr bwMode="ltGray">
          <a:xfrm>
            <a:off x="911225" y="1520825"/>
            <a:ext cx="368300" cy="47466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4" name="矩形 1048763"/>
          <p:cNvSpPr/>
          <p:nvPr/>
        </p:nvSpPr>
        <p:spPr bwMode="ltGray">
          <a:xfrm>
            <a:off x="127000" y="1447800"/>
            <a:ext cx="560387" cy="422275"/>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5" name="矩形 1048764"/>
          <p:cNvSpPr/>
          <p:nvPr/>
        </p:nvSpPr>
        <p:spPr bwMode="gray">
          <a:xfrm>
            <a:off x="762000" y="990600"/>
            <a:ext cx="31750" cy="1052512"/>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6" name="矩形 1048765"/>
          <p:cNvSpPr/>
          <p:nvPr/>
        </p:nvSpPr>
        <p:spPr bwMode="gray">
          <a:xfrm>
            <a:off x="442912" y="1781175"/>
            <a:ext cx="8226425" cy="31750"/>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zh-CN" altLang="zh-CN" sz="2400"/>
          </a:p>
        </p:txBody>
      </p:sp>
      <p:sp>
        <p:nvSpPr>
          <p:cNvPr id="1048767" name="标题 1048766"/>
          <p:cNvSpPr/>
          <p:nvPr>
            <p:ph type="title"/>
          </p:nvPr>
        </p:nvSpPr>
        <p:spPr>
          <a:xfrm>
            <a:off x="1150937" y="214312"/>
            <a:ext cx="7793037" cy="1462087"/>
          </a:xfrm>
          <a:prstGeom prst="rect">
            <a:avLst/>
          </a:prstGeom>
          <a:noFill/>
          <a:ln>
            <a:noFill/>
          </a:ln>
        </p:spPr>
        <p:txBody>
          <a:bodyPr vert="horz" lIns="91440" tIns="45720" rIns="91440" bIns="45720" anchor="b"/>
          <a:p>
            <a:pPr lvl="0"/>
            <a:r>
              <a:rPr lang="zh-CN" altLang="en-US"/>
              <a:t>单击此处编辑母版标题样式</a:t>
            </a:r>
            <a:endParaRPr lang="zh-CN" altLang="en-US"/>
          </a:p>
        </p:txBody>
      </p:sp>
      <p:sp>
        <p:nvSpPr>
          <p:cNvPr id="1048768" name="文本占位符 1048767"/>
          <p:cNvSpPr/>
          <p:nvPr>
            <p:ph type="body" idx="1"/>
          </p:nvPr>
        </p:nvSpPr>
        <p:spPr>
          <a:xfrm>
            <a:off x="1182687" y="2017712"/>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69" name="日期占位符 1048768"/>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endParaRPr lang="en-US" altLang="zh-CN" sz="1400"/>
          </a:p>
        </p:txBody>
      </p:sp>
      <p:sp>
        <p:nvSpPr>
          <p:cNvPr id="1048770" name="页脚占位符 1048769"/>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ctr"/>
            <a:endParaRPr lang="en-US" altLang="zh-CN" sz="1400"/>
          </a:p>
        </p:txBody>
      </p:sp>
      <p:sp>
        <p:nvSpPr>
          <p:cNvPr id="1048771" name="灯片编号占位符 1048770"/>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lvl="0" algn="r"/>
            <a:fld id="{566ABCEB-ACFC-4714-9973-3DA970169C29}" type="slidenum">
              <a:rPr lang="en-US" altLang="zh-CN" sz="1400"/>
            </a:fld>
            <a:endParaRPr lang="en-US" altLang="zh-CN" sz="1400"/>
          </a:p>
        </p:txBody>
      </p:sp>
    </p:spTree>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1.jpeg"/><Relationship Id="rId1" Type="http://schemas.openxmlformats.org/officeDocument/2006/relationships/hyperlink" Target="http://image.jike.com/detail?did=5471639019773465095&amp;pos=43&amp;num=36&amp;q=%25E5%2588%2586%25E5%2585%2589%25E5%2585%2589%25E5%25BA%25A6%25E8%25AE%25A1&amp;fm=sesop"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image" Target="../media/image35.emf"/><Relationship Id="rId1" Type="http://schemas.openxmlformats.org/officeDocument/2006/relationships/image" Target="../media/image3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wmf"/><Relationship Id="rId1" Type="http://schemas.openxmlformats.org/officeDocument/2006/relationships/image" Target="../media/image3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image" Target="../media/image4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jpeg"/><Relationship Id="rId2" Type="http://schemas.openxmlformats.org/officeDocument/2006/relationships/hyperlink" Target="http://image.jike.com/detail?did=5471639019773465095&amp;pos=43&amp;num=36&amp;q=%25E5%2588%2586%25E5%2585%2589%25E5%2585%2589%25E5%25BA%25A6%25E8%25AE%25A1&amp;fm=sesop" TargetMode="Externa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wm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6.wmf"/><Relationship Id="rId1" Type="http://schemas.openxmlformats.org/officeDocument/2006/relationships/image" Target="../media/image5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7.png"/><Relationship Id="rId1" Type="http://schemas.openxmlformats.org/officeDocument/2006/relationships/slide" Target="slide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8.png"/><Relationship Id="rId1" Type="http://schemas.openxmlformats.org/officeDocument/2006/relationships/slide" Target="slide1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9.png"/><Relationship Id="rId1" Type="http://schemas.openxmlformats.org/officeDocument/2006/relationships/slide" Target="slide2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1.png"/><Relationship Id="rId1" Type="http://schemas.openxmlformats.org/officeDocument/2006/relationships/slide" Target="slide2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image" Target="../media/image22.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 Target="slide24.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4.png"/><Relationship Id="rId1" Type="http://schemas.openxmlformats.org/officeDocument/2006/relationships/slide" Target="slide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rot="0">
          <a:off x="0" y="0"/>
          <a:ext cx="0" cy="0"/>
          <a:chOff x="0" y="0"/>
          <a:chExt cx="0" cy="0"/>
        </a:xfrm>
      </p:grpSpPr>
      <p:sp>
        <p:nvSpPr>
          <p:cNvPr id="1048602" name="矩形 1048601"/>
          <p:cNvSpPr/>
          <p:nvPr/>
        </p:nvSpPr>
        <p:spPr>
          <a:xfrm>
            <a:off x="1116012" y="1133475"/>
            <a:ext cx="7632700" cy="1935162"/>
          </a:xfrm>
          <a:prstGeom prst="rect">
            <a:avLst/>
          </a:prstGeom>
          <a:solidFill>
            <a:schemeClr val="folHlink"/>
          </a:solidFill>
          <a:ln>
            <a:noFill/>
          </a:ln>
        </p:spPr>
        <p:txBody>
          <a:bodyPr vert="horz" lIns="91440" tIns="45720" rIns="91440" bIns="45720" anchor="b"/>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algn="ctr" eaLnBrk="1" latinLnBrk="1" hangingPunct="1">
              <a:lnSpc>
                <a:spcPct val="150000"/>
              </a:lnSpc>
              <a:spcBef>
                <a:spcPct val="0"/>
              </a:spcBef>
              <a:buSzPct val="100000"/>
              <a:buFontTx/>
              <a:buNone/>
            </a:pPr>
            <a:r>
              <a:rPr lang="zh-CN" altLang="en-US" sz="4400" b="1">
                <a:solidFill>
                  <a:srgbClr val="FFFFFF"/>
                </a:solidFill>
                <a:latin typeface="Times New Roman" panose="02020603050405020304" pitchFamily="18" charset="0"/>
                <a:ea typeface="楷体_GB2312" pitchFamily="49" charset="-122"/>
              </a:rPr>
              <a:t>第十三章   吸光光度法</a:t>
            </a:r>
            <a:endParaRPr lang="zh-CN" altLang="en-US" sz="4400" b="1">
              <a:solidFill>
                <a:srgbClr val="FFFFFF"/>
              </a:solidFill>
              <a:latin typeface="Times New Roman" panose="02020603050405020304" pitchFamily="18" charset="0"/>
              <a:ea typeface="楷体_GB2312" pitchFamily="49" charset="-122"/>
            </a:endParaRPr>
          </a:p>
          <a:p>
            <a:pPr marL="0" lvl="0" indent="0" algn="ctr" eaLnBrk="1" latinLnBrk="1" hangingPunct="1">
              <a:lnSpc>
                <a:spcPct val="150000"/>
              </a:lnSpc>
              <a:spcBef>
                <a:spcPct val="0"/>
              </a:spcBef>
              <a:buSzPct val="100000"/>
              <a:buFontTx/>
              <a:buNone/>
            </a:pPr>
            <a:r>
              <a:rPr lang="zh-CN" altLang="en-US" sz="2800" b="1">
                <a:solidFill>
                  <a:srgbClr val="FFFFFF"/>
                </a:solidFill>
                <a:latin typeface="Times New Roman" panose="02020603050405020304" pitchFamily="18" charset="0"/>
                <a:ea typeface="楷体_GB2312" pitchFamily="49" charset="-122"/>
              </a:rPr>
              <a:t>（</a:t>
            </a:r>
            <a:r>
              <a:rPr lang="en-US" altLang="zh-CN" sz="2800" b="1">
                <a:solidFill>
                  <a:srgbClr val="FFFFFF"/>
                </a:solidFill>
                <a:latin typeface="Times New Roman" panose="02020603050405020304" pitchFamily="18" charset="0"/>
                <a:ea typeface="楷体_GB2312" pitchFamily="49" charset="-122"/>
              </a:rPr>
              <a:t> Spectrophotometry </a:t>
            </a:r>
            <a:r>
              <a:rPr lang="zh-CN" altLang="en-US" sz="2800" b="1">
                <a:solidFill>
                  <a:srgbClr val="FFFFFF"/>
                </a:solidFill>
                <a:latin typeface="Times New Roman" panose="02020603050405020304" pitchFamily="18" charset="0"/>
                <a:ea typeface="楷体_GB2312" pitchFamily="49" charset="-122"/>
              </a:rPr>
              <a:t>）</a:t>
            </a:r>
            <a:endParaRPr lang="zh-CN" altLang="en-US" sz="2800" b="1">
              <a:solidFill>
                <a:srgbClr val="FFFFFF"/>
              </a:solidFill>
              <a:latin typeface="Times New Roman" panose="02020603050405020304" pitchFamily="18" charset="0"/>
              <a:ea typeface="楷体_GB2312" pitchFamily="49" charset="-122"/>
            </a:endParaRPr>
          </a:p>
        </p:txBody>
      </p:sp>
      <p:pic>
        <p:nvPicPr>
          <p:cNvPr id="2097152" name="图片 2097151" descr="get?name=T1koDGB4Zm1RCvBVdK">
            <a:hlinkClick r:id="rId1"/>
          </p:cNvPr>
          <p:cNvPicPr/>
          <p:nvPr/>
        </p:nvPicPr>
        <p:blipFill>
          <a:blip r:embed="rId2"/>
          <a:srcRect/>
          <a:stretch>
            <a:fillRect/>
          </a:stretch>
        </p:blipFill>
        <p:spPr>
          <a:xfrm>
            <a:off x="2303462" y="3413125"/>
            <a:ext cx="4537075" cy="32686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pic>
        <p:nvPicPr>
          <p:cNvPr id="2097169" name="图片 2097168"/>
          <p:cNvPicPr/>
          <p:nvPr/>
        </p:nvPicPr>
        <p:blipFill>
          <a:blip r:embed="rId1"/>
          <a:srcRect/>
          <a:stretch>
            <a:fillRect/>
          </a:stretch>
        </p:blipFill>
        <p:spPr>
          <a:xfrm>
            <a:off x="26987" y="1203325"/>
            <a:ext cx="8461375" cy="373062"/>
          </a:xfrm>
          <a:prstGeom prst="rect">
            <a:avLst/>
          </a:prstGeom>
          <a:noFill/>
          <a:ln>
            <a:noFill/>
          </a:ln>
        </p:spPr>
      </p:pic>
      <p:sp>
        <p:nvSpPr>
          <p:cNvPr id="1048741" name="文本框 1048740"/>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2800"/>
            </a:fld>
            <a:endParaRPr lang="en-US" altLang="zh-CN" sz="2800"/>
          </a:p>
        </p:txBody>
      </p:sp>
      <p:sp>
        <p:nvSpPr>
          <p:cNvPr id="1048742" name="文本框 1048741"/>
          <p:cNvSpPr txBox="1"/>
          <p:nvPr/>
        </p:nvSpPr>
        <p:spPr>
          <a:xfrm>
            <a:off x="457200" y="228600"/>
            <a:ext cx="1981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chemeClr val="accent2"/>
                </a:solidFill>
                <a:latin typeface="Times New Roman" panose="02020603050405020304" pitchFamily="18" charset="0"/>
              </a:rPr>
              <a:t>结论：</a:t>
            </a:r>
            <a:endParaRPr lang="zh-CN" altLang="en-US" sz="2800" b="1">
              <a:solidFill>
                <a:schemeClr val="accent2"/>
              </a:solidFill>
              <a:latin typeface="Times New Roman" panose="02020603050405020304" pitchFamily="18" charset="0"/>
            </a:endParaRPr>
          </a:p>
        </p:txBody>
      </p:sp>
      <p:sp>
        <p:nvSpPr>
          <p:cNvPr id="1048743" name="文本框 1048742"/>
          <p:cNvSpPr txBox="1"/>
          <p:nvPr/>
        </p:nvSpPr>
        <p:spPr>
          <a:xfrm>
            <a:off x="1447800" y="228600"/>
            <a:ext cx="739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物质所呈现颜色为吸收光的互补色。</a:t>
            </a:r>
            <a:endParaRPr lang="zh-CN" altLang="en-US" sz="2800" b="1">
              <a:latin typeface="Times New Roman" panose="02020603050405020304" pitchFamily="18" charset="0"/>
            </a:endParaRPr>
          </a:p>
        </p:txBody>
      </p:sp>
      <p:sp>
        <p:nvSpPr>
          <p:cNvPr id="1048744" name="文本框 1048743"/>
          <p:cNvSpPr txBox="1"/>
          <p:nvPr/>
        </p:nvSpPr>
        <p:spPr>
          <a:xfrm>
            <a:off x="1981200" y="762000"/>
            <a:ext cx="434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即透过光的颜色。</a:t>
            </a:r>
            <a:endParaRPr lang="zh-CN" altLang="en-US" sz="2800" b="1">
              <a:latin typeface="Times New Roman" panose="02020603050405020304" pitchFamily="18" charset="0"/>
            </a:endParaRPr>
          </a:p>
        </p:txBody>
      </p:sp>
      <p:sp>
        <p:nvSpPr>
          <p:cNvPr id="1048745" name="文本框 1048744"/>
          <p:cNvSpPr txBox="1"/>
          <p:nvPr/>
        </p:nvSpPr>
        <p:spPr>
          <a:xfrm>
            <a:off x="228600" y="1692275"/>
            <a:ext cx="739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（三）物质的吸收曲线（光谱）</a:t>
            </a:r>
            <a:endParaRPr lang="zh-CN" altLang="en-US" sz="2800" b="1">
              <a:latin typeface="Times New Roman" panose="02020603050405020304" pitchFamily="18" charset="0"/>
            </a:endParaRPr>
          </a:p>
        </p:txBody>
      </p:sp>
      <p:sp>
        <p:nvSpPr>
          <p:cNvPr id="1048746" name="文本框 1048745"/>
          <p:cNvSpPr txBox="1"/>
          <p:nvPr/>
        </p:nvSpPr>
        <p:spPr>
          <a:xfrm>
            <a:off x="665162" y="2413000"/>
            <a:ext cx="4495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吸收光谱的制作：</a:t>
            </a:r>
            <a:endParaRPr lang="zh-CN" altLang="en-US" sz="2800" b="1">
              <a:latin typeface="Times New Roman" panose="02020603050405020304" pitchFamily="18" charset="0"/>
            </a:endParaRPr>
          </a:p>
        </p:txBody>
      </p:sp>
      <p:sp>
        <p:nvSpPr>
          <p:cNvPr id="1048747" name="文本框 1048746"/>
          <p:cNvSpPr txBox="1"/>
          <p:nvPr/>
        </p:nvSpPr>
        <p:spPr>
          <a:xfrm>
            <a:off x="604837" y="3130550"/>
            <a:ext cx="8229600" cy="13858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将不同波长的单色光</a:t>
            </a:r>
            <a:r>
              <a:rPr lang="en-US" altLang="zh-CN" sz="2800">
                <a:latin typeface="Times New Roman" panose="02020603050405020304" pitchFamily="18" charset="0"/>
              </a:rPr>
              <a:t>, </a:t>
            </a:r>
            <a:r>
              <a:rPr lang="zh-CN" altLang="en-US" sz="2800" b="1">
                <a:latin typeface="Times New Roman" panose="02020603050405020304" pitchFamily="18" charset="0"/>
              </a:rPr>
              <a:t>依次通过某一浓度固定的被测溶液</a:t>
            </a:r>
            <a:r>
              <a:rPr lang="en-US" altLang="zh-CN" sz="2800">
                <a:latin typeface="Times New Roman" panose="02020603050405020304" pitchFamily="18" charset="0"/>
              </a:rPr>
              <a:t>, </a:t>
            </a:r>
            <a:r>
              <a:rPr lang="zh-CN" altLang="en-US" sz="2800" b="1">
                <a:latin typeface="Times New Roman" panose="02020603050405020304" pitchFamily="18" charset="0"/>
              </a:rPr>
              <a:t>测量该溶液对不同波长光的吸收程度</a:t>
            </a:r>
            <a:r>
              <a:rPr lang="en-US" altLang="zh-CN" sz="2800">
                <a:latin typeface="Times New Roman" panose="02020603050405020304" pitchFamily="18" charset="0"/>
              </a:rPr>
              <a:t>, </a:t>
            </a:r>
            <a:r>
              <a:rPr lang="zh-CN" altLang="en-US" sz="2800" b="1">
                <a:latin typeface="Times New Roman" panose="02020603050405020304" pitchFamily="18" charset="0"/>
              </a:rPr>
              <a:t>即</a:t>
            </a:r>
            <a:r>
              <a:rPr lang="zh-CN" altLang="en-US" sz="2800" b="1">
                <a:solidFill>
                  <a:srgbClr val="FF0000"/>
                </a:solidFill>
                <a:latin typeface="Times New Roman" panose="02020603050405020304" pitchFamily="18" charset="0"/>
              </a:rPr>
              <a:t>吸光度</a:t>
            </a:r>
            <a:r>
              <a:rPr lang="en-US" altLang="zh-CN" sz="2800">
                <a:latin typeface="Times New Roman" panose="02020603050405020304" pitchFamily="18" charset="0"/>
              </a:rPr>
              <a:t>(absorbance)</a:t>
            </a:r>
            <a:r>
              <a:rPr lang="en-US" altLang="zh-CN" sz="2800">
                <a:solidFill>
                  <a:srgbClr val="FF0000"/>
                </a:solidFill>
                <a:latin typeface="Times New Roman" panose="02020603050405020304" pitchFamily="18" charset="0"/>
              </a:rPr>
              <a:t>A</a:t>
            </a:r>
            <a:r>
              <a:rPr lang="en-US" altLang="zh-CN" sz="2800" b="1">
                <a:latin typeface="Times New Roman" panose="02020603050405020304" pitchFamily="18" charset="0"/>
              </a:rPr>
              <a:t> </a:t>
            </a:r>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048748" name="文本框 1048747"/>
          <p:cNvSpPr txBox="1"/>
          <p:nvPr/>
        </p:nvSpPr>
        <p:spPr>
          <a:xfrm>
            <a:off x="438150" y="4872037"/>
            <a:ext cx="8396288"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以波长</a:t>
            </a:r>
            <a:r>
              <a:rPr lang="zh-CN" altLang="en-US" sz="2800">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为横轴,</a:t>
            </a:r>
            <a:r>
              <a:rPr lang="zh-CN" altLang="en-US" sz="2800" b="1">
                <a:latin typeface="Times New Roman" panose="02020603050405020304" pitchFamily="18" charset="0"/>
                <a:sym typeface="Symbol" panose="05050102010706020507" pitchFamily="18" charset="2"/>
              </a:rPr>
              <a:t>吸光度</a:t>
            </a:r>
            <a:r>
              <a:rPr lang="en-US" altLang="zh-CN" sz="2800">
                <a:latin typeface="Times New Roman" panose="02020603050405020304" pitchFamily="18" charset="0"/>
                <a:sym typeface="Symbol" panose="05050102010706020507" pitchFamily="18" charset="2"/>
              </a:rPr>
              <a:t>A</a:t>
            </a:r>
            <a:r>
              <a:rPr lang="zh-CN" altLang="en-US" sz="2800" b="1">
                <a:latin typeface="Times New Roman" panose="02020603050405020304" pitchFamily="18" charset="0"/>
                <a:sym typeface="Symbol" panose="05050102010706020507" pitchFamily="18" charset="2"/>
              </a:rPr>
              <a:t>为纵轴作图</a:t>
            </a:r>
            <a:r>
              <a:rPr lang="en-US" altLang="zh-CN" sz="2800">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所得曲线</a:t>
            </a:r>
            <a:r>
              <a:rPr lang="zh-CN" altLang="en-US" sz="2800" b="1">
                <a:sym typeface="Symbol" panose="05050102010706020507" pitchFamily="18" charset="2"/>
              </a:rPr>
              <a:t>→</a:t>
            </a:r>
            <a:r>
              <a:rPr lang="zh-CN" altLang="en-US" sz="2800" b="1">
                <a:solidFill>
                  <a:srgbClr val="FF0000"/>
                </a:solidFill>
                <a:latin typeface="Times New Roman" panose="02020603050405020304" pitchFamily="18" charset="0"/>
              </a:rPr>
              <a:t>吸收光谱</a:t>
            </a:r>
            <a:r>
              <a:rPr lang="en-US" altLang="zh-CN" sz="2800">
                <a:latin typeface="Times New Roman" panose="02020603050405020304" pitchFamily="18" charset="0"/>
              </a:rPr>
              <a:t>(absorption  spectrum)</a:t>
            </a:r>
            <a:r>
              <a:rPr lang="zh-CN" altLang="en-US" sz="2800" b="1">
                <a:latin typeface="Times New Roman" panose="02020603050405020304" pitchFamily="18" charset="0"/>
              </a:rPr>
              <a:t>或</a:t>
            </a:r>
            <a:r>
              <a:rPr lang="zh-CN" altLang="en-US" sz="2800" b="1">
                <a:solidFill>
                  <a:srgbClr val="FF0000"/>
                </a:solidFill>
                <a:latin typeface="Times New Roman" panose="02020603050405020304" pitchFamily="18" charset="0"/>
              </a:rPr>
              <a:t>吸收曲线</a:t>
            </a:r>
            <a:r>
              <a:rPr lang="en-US" altLang="zh-CN" sz="2800">
                <a:latin typeface="Times New Roman" panose="02020603050405020304" pitchFamily="18" charset="0"/>
              </a:rPr>
              <a:t>(absorption curve)</a:t>
            </a:r>
            <a:endParaRPr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48747"/>
                                        </p:tgtEl>
                                        <p:attrNameLst>
                                          <p:attrName>style.visibility</p:attrName>
                                        </p:attrNameLst>
                                      </p:cBhvr>
                                      <p:to>
                                        <p:strVal val="visible"/>
                                      </p:to>
                                    </p:set>
                                    <p:anim calcmode="lin" valueType="num">
                                      <p:cBhvr additive="base">
                                        <p:cTn id="23" dur="500" fill="hold"/>
                                        <p:tgtEl>
                                          <p:spTgt spid="1048747"/>
                                        </p:tgtEl>
                                        <p:attrNameLst>
                                          <p:attrName>ppt_x</p:attrName>
                                        </p:attrNameLst>
                                      </p:cBhvr>
                                      <p:tavLst>
                                        <p:tav tm="0">
                                          <p:val>
                                            <p:strVal val="0-#ppt_w/2"/>
                                          </p:val>
                                        </p:tav>
                                        <p:tav tm="100000">
                                          <p:val>
                                            <p:strVal val="#ppt_x"/>
                                          </p:val>
                                        </p:tav>
                                      </p:tavLst>
                                    </p:anim>
                                    <p:anim calcmode="lin" valueType="num">
                                      <p:cBhvr additive="base">
                                        <p:cTn id="24" dur="500" fill="hold"/>
                                        <p:tgtEl>
                                          <p:spTgt spid="104874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48748"/>
                                        </p:tgtEl>
                                        <p:attrNameLst>
                                          <p:attrName>style.visibility</p:attrName>
                                        </p:attrNameLst>
                                      </p:cBhvr>
                                      <p:to>
                                        <p:strVal val="visible"/>
                                      </p:to>
                                    </p:set>
                                    <p:animEffect transition="in" filter="blinds(horizontal)">
                                      <p:cBhvr>
                                        <p:cTn id="29" dur="500"/>
                                        <p:tgtEl>
                                          <p:spTgt spid="1048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3" grpId="0"/>
      <p:bldP spid="1048744" grpId="0"/>
      <p:bldP spid="1048745" grpId="0"/>
      <p:bldP spid="1048746" grpId="0"/>
      <p:bldP spid="1048747" grpId="0"/>
      <p:bldP spid="10487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rot="0">
          <a:off x="0" y="0"/>
          <a:ext cx="0" cy="0"/>
          <a:chOff x="0" y="0"/>
          <a:chExt cx="0" cy="0"/>
        </a:xfrm>
      </p:grpSpPr>
      <p:pic>
        <p:nvPicPr>
          <p:cNvPr id="2097170" name="图片 2097169"/>
          <p:cNvPicPr/>
          <p:nvPr/>
        </p:nvPicPr>
        <p:blipFill>
          <a:blip r:embed="rId1"/>
          <a:srcRect/>
          <a:stretch>
            <a:fillRect/>
          </a:stretch>
        </p:blipFill>
        <p:spPr>
          <a:xfrm>
            <a:off x="5562600" y="4432300"/>
            <a:ext cx="3581400" cy="1962150"/>
          </a:xfrm>
          <a:prstGeom prst="rect">
            <a:avLst/>
          </a:prstGeom>
          <a:noFill/>
          <a:ln>
            <a:noFill/>
          </a:ln>
        </p:spPr>
      </p:pic>
      <p:sp>
        <p:nvSpPr>
          <p:cNvPr id="1048754" name="文本框 1048753"/>
          <p:cNvSpPr txBox="1"/>
          <p:nvPr/>
        </p:nvSpPr>
        <p:spPr>
          <a:xfrm>
            <a:off x="323850" y="184150"/>
            <a:ext cx="1752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solidFill>
                  <a:srgbClr val="000099"/>
                </a:solidFill>
                <a:latin typeface="Times New Roman" panose="02020603050405020304" pitchFamily="18" charset="0"/>
              </a:rPr>
              <a:t>讨论：</a:t>
            </a:r>
            <a:endParaRPr lang="zh-CN" altLang="en-US" b="1">
              <a:solidFill>
                <a:srgbClr val="000099"/>
              </a:solidFill>
              <a:latin typeface="Times New Roman" panose="02020603050405020304" pitchFamily="18" charset="0"/>
            </a:endParaRPr>
          </a:p>
        </p:txBody>
      </p:sp>
      <p:sp>
        <p:nvSpPr>
          <p:cNvPr id="1048755" name="文本框 1048754"/>
          <p:cNvSpPr txBox="1"/>
          <p:nvPr/>
        </p:nvSpPr>
        <p:spPr>
          <a:xfrm>
            <a:off x="385762" y="895350"/>
            <a:ext cx="4953000" cy="13858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1</a:t>
            </a:r>
            <a:r>
              <a:rPr lang="zh-CN" altLang="en-US" sz="2800" b="1">
                <a:latin typeface="Times New Roman" panose="02020603050405020304" pitchFamily="18" charset="0"/>
              </a:rPr>
              <a:t>）曲线在</a:t>
            </a:r>
            <a:r>
              <a:rPr lang="en-US" altLang="zh-CN" sz="2800" b="1">
                <a:latin typeface="Times New Roman" panose="02020603050405020304" pitchFamily="18" charset="0"/>
              </a:rPr>
              <a:t>525 nm</a:t>
            </a:r>
            <a:r>
              <a:rPr lang="zh-CN" altLang="en-US" sz="2800" b="1">
                <a:latin typeface="Times New Roman" panose="02020603050405020304" pitchFamily="18" charset="0"/>
              </a:rPr>
              <a:t>处出现最大峰，即该溶液对</a:t>
            </a:r>
            <a:r>
              <a:rPr lang="en-US" altLang="zh-CN" sz="2800" b="1">
                <a:latin typeface="Times New Roman" panose="02020603050405020304" pitchFamily="18" charset="0"/>
              </a:rPr>
              <a:t>525 nm</a:t>
            </a:r>
            <a:r>
              <a:rPr lang="zh-CN" altLang="en-US" sz="2800" b="1">
                <a:latin typeface="Times New Roman" panose="02020603050405020304" pitchFamily="18" charset="0"/>
              </a:rPr>
              <a:t>处的光吸收最多；</a:t>
            </a:r>
            <a:endParaRPr lang="zh-CN" altLang="en-US" sz="2800" b="1">
              <a:latin typeface="Times New Roman" panose="02020603050405020304" pitchFamily="18" charset="0"/>
            </a:endParaRPr>
          </a:p>
        </p:txBody>
      </p:sp>
      <p:sp>
        <p:nvSpPr>
          <p:cNvPr id="1048756" name="文本框 1048755"/>
          <p:cNvSpPr txBox="1"/>
          <p:nvPr/>
        </p:nvSpPr>
        <p:spPr>
          <a:xfrm>
            <a:off x="971550" y="2255837"/>
            <a:ext cx="5486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a:t>
            </a:r>
            <a:r>
              <a:rPr lang="zh-CN" altLang="en-US" sz="2800" b="1">
                <a:latin typeface="Times New Roman" panose="02020603050405020304" pitchFamily="18" charset="0"/>
                <a:sym typeface="Symbol" panose="05050102010706020507" pitchFamily="18" charset="2"/>
              </a:rPr>
              <a:t>:具有最大吸收的波长</a:t>
            </a:r>
            <a:endParaRPr lang="zh-CN" altLang="en-US" sz="2800" b="1">
              <a:latin typeface="Times New Roman" panose="02020603050405020304" pitchFamily="18" charset="0"/>
              <a:sym typeface="Symbol" panose="05050102010706020507" pitchFamily="18" charset="2"/>
            </a:endParaRPr>
          </a:p>
        </p:txBody>
      </p:sp>
      <p:sp>
        <p:nvSpPr>
          <p:cNvPr id="1048757" name="矩形 1048756"/>
          <p:cNvSpPr/>
          <p:nvPr/>
        </p:nvSpPr>
        <p:spPr>
          <a:xfrm>
            <a:off x="1833562" y="2768600"/>
            <a:ext cx="3505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 </a:t>
            </a:r>
            <a:r>
              <a:rPr lang="en-US" altLang="zh-CN" sz="2800" b="1">
                <a:latin typeface="Times New Roman" panose="02020603050405020304" pitchFamily="18" charset="0"/>
                <a:sym typeface="Symbol" panose="05050102010706020507" pitchFamily="18" charset="2"/>
              </a:rPr>
              <a:t>= 525 nm</a:t>
            </a:r>
            <a:endParaRPr lang="en-US" altLang="zh-CN" sz="2800" b="1">
              <a:latin typeface="Times New Roman" panose="02020603050405020304" pitchFamily="18" charset="0"/>
              <a:sym typeface="Symbol" panose="05050102010706020507" pitchFamily="18" charset="2"/>
            </a:endParaRPr>
          </a:p>
        </p:txBody>
      </p:sp>
      <p:sp>
        <p:nvSpPr>
          <p:cNvPr id="1048758" name="文本框 1048757"/>
          <p:cNvSpPr txBox="1"/>
          <p:nvPr/>
        </p:nvSpPr>
        <p:spPr>
          <a:xfrm>
            <a:off x="609600" y="4505325"/>
            <a:ext cx="4953000" cy="1816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）同一有色溶液</a:t>
            </a:r>
            <a:r>
              <a:rPr lang="en-US" altLang="zh-CN" sz="2800" b="1">
                <a:latin typeface="Times New Roman" panose="02020603050405020304" pitchFamily="18" charset="0"/>
              </a:rPr>
              <a:t>,</a:t>
            </a:r>
            <a:r>
              <a:rPr lang="zh-CN" altLang="en-US" sz="2800" b="1">
                <a:latin typeface="Times New Roman" panose="02020603050405020304" pitchFamily="18" charset="0"/>
              </a:rPr>
              <a:t>在不同浓度时</a:t>
            </a:r>
            <a:r>
              <a:rPr lang="en-US" altLang="zh-CN" sz="2800" b="1">
                <a:latin typeface="Times New Roman" panose="02020603050405020304" pitchFamily="18" charset="0"/>
              </a:rPr>
              <a:t>, </a:t>
            </a:r>
            <a:r>
              <a:rPr lang="zh-CN" altLang="en-US" sz="2800" b="1">
                <a:latin typeface="Times New Roman" panose="02020603050405020304" pitchFamily="18" charset="0"/>
              </a:rPr>
              <a:t>吸收曲线的形状基本相同，</a:t>
            </a:r>
            <a:r>
              <a:rPr lang="zh-CN" altLang="en-US"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a:t>
            </a:r>
            <a:r>
              <a:rPr lang="zh-CN" altLang="en-US" sz="2800" b="1">
                <a:latin typeface="Times New Roman" panose="02020603050405020304" pitchFamily="18" charset="0"/>
                <a:sym typeface="Symbol" panose="05050102010706020507" pitchFamily="18" charset="2"/>
              </a:rPr>
              <a:t>相同</a:t>
            </a:r>
            <a:r>
              <a:rPr lang="en-US" altLang="zh-CN" sz="2800" b="1">
                <a:latin typeface="Times New Roman" panose="02020603050405020304" pitchFamily="18" charset="0"/>
              </a:rPr>
              <a:t>。浓度愈大， A</a:t>
            </a:r>
            <a:r>
              <a:rPr lang="zh-CN" altLang="en-US" sz="2800" b="1">
                <a:latin typeface="Times New Roman" panose="02020603050405020304" pitchFamily="18" charset="0"/>
              </a:rPr>
              <a:t>值愈大，峰愈高。</a:t>
            </a:r>
            <a:endParaRPr lang="zh-CN" altLang="en-US" sz="2800" b="1">
              <a:latin typeface="Times New Roman" panose="02020603050405020304" pitchFamily="18" charset="0"/>
            </a:endParaRPr>
          </a:p>
        </p:txBody>
      </p:sp>
      <p:sp>
        <p:nvSpPr>
          <p:cNvPr id="1048759" name="矩形 1048758"/>
          <p:cNvSpPr/>
          <p:nvPr/>
        </p:nvSpPr>
        <p:spPr>
          <a:xfrm>
            <a:off x="1928812" y="3292475"/>
            <a:ext cx="3314700" cy="519112"/>
          </a:xfrm>
          <a:prstGeom prst="rect">
            <a:avLst/>
          </a:prstGeom>
          <a:solidFill>
            <a:schemeClr val="lt1"/>
          </a:solid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sz="2800" b="1">
                <a:latin typeface="Times New Roman" panose="02020603050405020304" pitchFamily="18" charset="0"/>
              </a:rPr>
              <a:t>定性分析基础</a:t>
            </a:r>
            <a:endParaRPr lang="zh-CN" altLang="en-US" sz="2800" b="1">
              <a:latin typeface="Times New Roman" panose="02020603050405020304" pitchFamily="18" charset="0"/>
            </a:endParaRPr>
          </a:p>
        </p:txBody>
      </p:sp>
      <p:pic>
        <p:nvPicPr>
          <p:cNvPr id="2097171" name="图片 2097170"/>
          <p:cNvPicPr/>
          <p:nvPr/>
        </p:nvPicPr>
        <p:blipFill>
          <a:blip r:embed="rId2"/>
          <a:srcRect/>
          <a:stretch>
            <a:fillRect/>
          </a:stretch>
        </p:blipFill>
        <p:spPr>
          <a:xfrm>
            <a:off x="5784850" y="417512"/>
            <a:ext cx="3070225" cy="354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10487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48759"/>
                                        </p:tgtEl>
                                        <p:attrNameLst>
                                          <p:attrName>style.visibility</p:attrName>
                                        </p:attrNameLst>
                                      </p:cBhvr>
                                      <p:to>
                                        <p:strVal val="visible"/>
                                      </p:to>
                                    </p:set>
                                    <p:animEffect transition="in" filter="wipe(left)">
                                      <p:cBhvr>
                                        <p:cTn id="23" dur="500"/>
                                        <p:tgtEl>
                                          <p:spTgt spid="104875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875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9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p:bldP spid="1048755" grpId="0"/>
      <p:bldP spid="1048756" grpId="0"/>
      <p:bldP spid="1048757" grpId="0"/>
      <p:bldP spid="1048758" grpId="0"/>
      <p:bldP spid="10487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grpSp>
        <p:nvGrpSpPr>
          <p:cNvPr id="168" name="组合 167"/>
          <p:cNvGrpSpPr/>
          <p:nvPr/>
        </p:nvGrpSpPr>
        <p:grpSpPr>
          <a:xfrm rot="0">
            <a:off x="3635375" y="333375"/>
            <a:ext cx="5267325" cy="2997200"/>
            <a:chOff x="2290" y="210"/>
            <a:chExt cx="3318" cy="1888"/>
          </a:xfrm>
        </p:grpSpPr>
        <p:grpSp>
          <p:nvGrpSpPr>
            <p:cNvPr id="169" name="组合 168"/>
            <p:cNvGrpSpPr/>
            <p:nvPr/>
          </p:nvGrpSpPr>
          <p:grpSpPr>
            <a:xfrm rot="0">
              <a:off x="2290" y="210"/>
              <a:ext cx="3001" cy="1888"/>
              <a:chOff x="2064" y="164"/>
              <a:chExt cx="3001" cy="1888"/>
            </a:xfrm>
          </p:grpSpPr>
          <p:sp>
            <p:nvSpPr>
              <p:cNvPr id="1048772" name="直接连接符 1048771"/>
              <p:cNvSpPr/>
              <p:nvPr/>
            </p:nvSpPr>
            <p:spPr>
              <a:xfrm>
                <a:off x="2517" y="1706"/>
                <a:ext cx="2548" cy="0"/>
              </a:xfrm>
              <a:prstGeom prst="line">
                <a:avLst/>
              </a:prstGeom>
              <a:noFill/>
              <a:ln w="38100" cap="flat" cmpd="sng">
                <a:solidFill>
                  <a:schemeClr val="dk1">
                    <a:alpha val="100000"/>
                  </a:schemeClr>
                </a:solidFill>
                <a:prstDash val="solid"/>
                <a:round/>
              </a:ln>
            </p:spPr>
          </p:sp>
          <p:grpSp>
            <p:nvGrpSpPr>
              <p:cNvPr id="170" name="组合 169"/>
              <p:cNvGrpSpPr/>
              <p:nvPr/>
            </p:nvGrpSpPr>
            <p:grpSpPr>
              <a:xfrm rot="0">
                <a:off x="2064" y="164"/>
                <a:ext cx="2994" cy="1888"/>
                <a:chOff x="204" y="618"/>
                <a:chExt cx="2994" cy="1888"/>
              </a:xfrm>
            </p:grpSpPr>
            <p:sp>
              <p:nvSpPr>
                <p:cNvPr id="1048773" name="直接连接符 1048772"/>
                <p:cNvSpPr/>
                <p:nvPr/>
              </p:nvSpPr>
              <p:spPr>
                <a:xfrm>
                  <a:off x="1610" y="1253"/>
                  <a:ext cx="0" cy="864"/>
                </a:xfrm>
                <a:prstGeom prst="line">
                  <a:avLst/>
                </a:prstGeom>
                <a:noFill/>
                <a:ln w="38100" cap="flat" cmpd="sng">
                  <a:solidFill>
                    <a:srgbClr val="FF0000">
                      <a:alpha val="100000"/>
                    </a:srgbClr>
                  </a:solidFill>
                  <a:prstDash val="solid"/>
                  <a:round/>
                </a:ln>
              </p:spPr>
            </p:sp>
            <p:sp>
              <p:nvSpPr>
                <p:cNvPr id="1048774" name="文本框 1048773"/>
                <p:cNvSpPr txBox="1"/>
                <p:nvPr/>
              </p:nvSpPr>
              <p:spPr>
                <a:xfrm>
                  <a:off x="1287" y="959"/>
                  <a:ext cx="573"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FF0000"/>
                      </a:solidFill>
                      <a:latin typeface="Times New Roman" panose="02020603050405020304" pitchFamily="18" charset="0"/>
                    </a:rPr>
                    <a:t>A</a:t>
                  </a:r>
                  <a:endParaRPr lang="en-US" altLang="zh-CN" sz="2400" b="1">
                    <a:solidFill>
                      <a:srgbClr val="FF0000"/>
                    </a:solidFill>
                    <a:latin typeface="Times New Roman" panose="02020603050405020304" pitchFamily="18" charset="0"/>
                  </a:endParaRPr>
                </a:p>
              </p:txBody>
            </p:sp>
            <p:sp>
              <p:nvSpPr>
                <p:cNvPr id="1048775" name="文本框 1048774"/>
                <p:cNvSpPr txBox="1"/>
                <p:nvPr/>
              </p:nvSpPr>
              <p:spPr>
                <a:xfrm>
                  <a:off x="2200" y="618"/>
                  <a:ext cx="637"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0000FF"/>
                      </a:solidFill>
                      <a:latin typeface="Times New Roman" panose="02020603050405020304" pitchFamily="18" charset="0"/>
                    </a:rPr>
                    <a:t>B</a:t>
                  </a:r>
                  <a:endParaRPr lang="en-US" altLang="zh-CN" sz="2400" b="1">
                    <a:solidFill>
                      <a:srgbClr val="0000FF"/>
                    </a:solidFill>
                    <a:latin typeface="Times New Roman" panose="02020603050405020304" pitchFamily="18" charset="0"/>
                  </a:endParaRPr>
                </a:p>
              </p:txBody>
            </p:sp>
            <p:sp>
              <p:nvSpPr>
                <p:cNvPr id="1048776" name="直接连接符 1048775"/>
                <p:cNvSpPr/>
                <p:nvPr/>
              </p:nvSpPr>
              <p:spPr>
                <a:xfrm>
                  <a:off x="650" y="712"/>
                  <a:ext cx="0" cy="1419"/>
                </a:xfrm>
                <a:prstGeom prst="line">
                  <a:avLst/>
                </a:prstGeom>
                <a:noFill/>
                <a:ln w="38100" cap="flat" cmpd="sng">
                  <a:solidFill>
                    <a:schemeClr val="dk1">
                      <a:alpha val="100000"/>
                    </a:schemeClr>
                  </a:solidFill>
                  <a:prstDash val="solid"/>
                  <a:round/>
                </a:ln>
              </p:spPr>
            </p:sp>
            <p:sp>
              <p:nvSpPr>
                <p:cNvPr id="1048777" name="任意多边形 1048776"/>
                <p:cNvSpPr/>
                <p:nvPr/>
              </p:nvSpPr>
              <p:spPr bwMode="auto">
                <a:xfrm>
                  <a:off x="777" y="1257"/>
                  <a:ext cx="2102" cy="874"/>
                </a:xfrm>
                <a:custGeom>
                  <a:avLst/>
                  <a:gdLst/>
                  <a:ahLst/>
                  <a:cxnLst/>
                  <a:rect l="0" t="0" r="r" b="b"/>
                  <a:pathLst>
                    <a:path w="1584" h="680">
                      <a:moveTo>
                        <a:pt x="0" y="584"/>
                      </a:moveTo>
                      <a:cubicBezTo>
                        <a:pt x="88" y="600"/>
                        <a:pt x="176" y="616"/>
                        <a:pt x="240" y="536"/>
                      </a:cubicBezTo>
                      <a:cubicBezTo>
                        <a:pt x="304" y="456"/>
                        <a:pt x="344" y="152"/>
                        <a:pt x="384" y="104"/>
                      </a:cubicBezTo>
                      <a:cubicBezTo>
                        <a:pt x="424" y="56"/>
                        <a:pt x="440" y="264"/>
                        <a:pt x="480" y="248"/>
                      </a:cubicBezTo>
                      <a:cubicBezTo>
                        <a:pt x="520" y="232"/>
                        <a:pt x="584" y="0"/>
                        <a:pt x="624" y="8"/>
                      </a:cubicBezTo>
                      <a:cubicBezTo>
                        <a:pt x="664" y="16"/>
                        <a:pt x="680" y="200"/>
                        <a:pt x="720" y="296"/>
                      </a:cubicBezTo>
                      <a:cubicBezTo>
                        <a:pt x="760" y="392"/>
                        <a:pt x="720" y="520"/>
                        <a:pt x="864" y="584"/>
                      </a:cubicBezTo>
                      <a:cubicBezTo>
                        <a:pt x="1008" y="648"/>
                        <a:pt x="1464" y="664"/>
                        <a:pt x="1584" y="680"/>
                      </a:cubicBezTo>
                    </a:path>
                  </a:pathLst>
                </a:custGeom>
                <a:noFill/>
                <a:ln w="38100" cap="flat" cmpd="sng">
                  <a:solidFill>
                    <a:srgbClr val="FF0000">
                      <a:alpha val="100000"/>
                    </a:srgbClr>
                  </a:solidFill>
                  <a:prstDash val="solid"/>
                  <a:round/>
                </a:ln>
              </p:spPr>
            </p:sp>
            <p:sp>
              <p:nvSpPr>
                <p:cNvPr id="1048778" name="任意多边形 1048777"/>
                <p:cNvSpPr/>
                <p:nvPr/>
              </p:nvSpPr>
              <p:spPr bwMode="auto">
                <a:xfrm>
                  <a:off x="1414" y="959"/>
                  <a:ext cx="1784" cy="1141"/>
                </a:xfrm>
                <a:custGeom>
                  <a:avLst/>
                  <a:gdLst/>
                  <a:ahLst/>
                  <a:cxnLst/>
                  <a:rect l="0" t="0" r="r" b="b"/>
                  <a:pathLst>
                    <a:path w="1296" h="888">
                      <a:moveTo>
                        <a:pt x="0" y="864"/>
                      </a:moveTo>
                      <a:cubicBezTo>
                        <a:pt x="144" y="876"/>
                        <a:pt x="288" y="888"/>
                        <a:pt x="384" y="816"/>
                      </a:cubicBezTo>
                      <a:cubicBezTo>
                        <a:pt x="480" y="744"/>
                        <a:pt x="528" y="568"/>
                        <a:pt x="576" y="432"/>
                      </a:cubicBezTo>
                      <a:cubicBezTo>
                        <a:pt x="624" y="296"/>
                        <a:pt x="632" y="0"/>
                        <a:pt x="672" y="0"/>
                      </a:cubicBezTo>
                      <a:cubicBezTo>
                        <a:pt x="712" y="0"/>
                        <a:pt x="768" y="336"/>
                        <a:pt x="816" y="432"/>
                      </a:cubicBezTo>
                      <a:cubicBezTo>
                        <a:pt x="864" y="528"/>
                        <a:pt x="912" y="520"/>
                        <a:pt x="960" y="576"/>
                      </a:cubicBezTo>
                      <a:cubicBezTo>
                        <a:pt x="1008" y="632"/>
                        <a:pt x="1048" y="728"/>
                        <a:pt x="1104" y="768"/>
                      </a:cubicBezTo>
                      <a:cubicBezTo>
                        <a:pt x="1160" y="808"/>
                        <a:pt x="1264" y="808"/>
                        <a:pt x="1296" y="816"/>
                      </a:cubicBezTo>
                    </a:path>
                  </a:pathLst>
                </a:custGeom>
                <a:noFill/>
                <a:ln w="38100" cap="flat" cmpd="sng">
                  <a:solidFill>
                    <a:srgbClr val="0000FF">
                      <a:alpha val="100000"/>
                    </a:srgbClr>
                  </a:solidFill>
                  <a:prstDash val="solid"/>
                  <a:round/>
                </a:ln>
              </p:spPr>
            </p:sp>
            <p:sp>
              <p:nvSpPr>
                <p:cNvPr id="1048779" name="文本框 1048778"/>
                <p:cNvSpPr txBox="1"/>
                <p:nvPr/>
              </p:nvSpPr>
              <p:spPr>
                <a:xfrm>
                  <a:off x="204" y="774"/>
                  <a:ext cx="319"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pic>
              <p:nvPicPr>
                <p:cNvPr id="2097172" name="图片 2097171"/>
                <p:cNvPicPr/>
                <p:nvPr/>
              </p:nvPicPr>
              <p:blipFill>
                <a:blip r:embed="rId1"/>
                <a:srcRect/>
                <a:stretch>
                  <a:fillRect/>
                </a:stretch>
              </p:blipFill>
              <p:spPr>
                <a:xfrm>
                  <a:off x="1292" y="2160"/>
                  <a:ext cx="701" cy="346"/>
                </a:xfrm>
                <a:prstGeom prst="rect">
                  <a:avLst/>
                </a:prstGeom>
                <a:noFill/>
                <a:ln>
                  <a:noFill/>
                </a:ln>
              </p:spPr>
            </p:pic>
            <p:pic>
              <p:nvPicPr>
                <p:cNvPr id="2097173" name="图片 2097172"/>
                <p:cNvPicPr/>
                <p:nvPr/>
              </p:nvPicPr>
              <p:blipFill>
                <a:blip r:embed="rId2"/>
                <a:srcRect/>
                <a:stretch>
                  <a:fillRect/>
                </a:stretch>
              </p:blipFill>
              <p:spPr>
                <a:xfrm>
                  <a:off x="2154" y="2160"/>
                  <a:ext cx="764" cy="342"/>
                </a:xfrm>
                <a:prstGeom prst="rect">
                  <a:avLst/>
                </a:prstGeom>
                <a:noFill/>
                <a:ln>
                  <a:noFill/>
                </a:ln>
              </p:spPr>
            </p:pic>
            <p:sp>
              <p:nvSpPr>
                <p:cNvPr id="1048780" name="直接连接符 1048779"/>
                <p:cNvSpPr/>
                <p:nvPr/>
              </p:nvSpPr>
              <p:spPr>
                <a:xfrm>
                  <a:off x="2336" y="981"/>
                  <a:ext cx="0" cy="1172"/>
                </a:xfrm>
                <a:prstGeom prst="line">
                  <a:avLst/>
                </a:prstGeom>
                <a:noFill/>
                <a:ln w="38100" cap="flat" cmpd="sng">
                  <a:solidFill>
                    <a:srgbClr val="0000FF">
                      <a:alpha val="100000"/>
                    </a:srgbClr>
                  </a:solidFill>
                  <a:prstDash val="solid"/>
                  <a:round/>
                </a:ln>
              </p:spPr>
            </p:sp>
          </p:grpSp>
        </p:grpSp>
        <p:sp>
          <p:nvSpPr>
            <p:cNvPr id="1048781" name="文本框 1048780"/>
            <p:cNvSpPr txBox="1"/>
            <p:nvPr/>
          </p:nvSpPr>
          <p:spPr>
            <a:xfrm>
              <a:off x="5103" y="1797"/>
              <a:ext cx="505"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000000"/>
                  </a:solidFill>
                  <a:latin typeface="Times New Roman" panose="02020603050405020304" pitchFamily="18" charset="0"/>
                  <a:sym typeface="Symbol" panose="05050102010706020507" pitchFamily="18" charset="2"/>
                </a:rPr>
                <a:t></a:t>
              </a:r>
              <a:endParaRPr lang="en-US" altLang="zh-CN" sz="2400" b="1">
                <a:solidFill>
                  <a:srgbClr val="000000"/>
                </a:solidFill>
                <a:latin typeface="Times New Roman" panose="02020603050405020304" pitchFamily="18" charset="0"/>
                <a:sym typeface="Symbol" panose="05050102010706020507" pitchFamily="18" charset="2"/>
              </a:endParaRPr>
            </a:p>
          </p:txBody>
        </p:sp>
      </p:grpSp>
      <p:grpSp>
        <p:nvGrpSpPr>
          <p:cNvPr id="171" name="组合 170"/>
          <p:cNvGrpSpPr/>
          <p:nvPr/>
        </p:nvGrpSpPr>
        <p:grpSpPr>
          <a:xfrm rot="0">
            <a:off x="3582987" y="3860800"/>
            <a:ext cx="5310187" cy="2660650"/>
            <a:chOff x="2257" y="2432"/>
            <a:chExt cx="3345" cy="1676"/>
          </a:xfrm>
        </p:grpSpPr>
        <p:sp>
          <p:nvSpPr>
            <p:cNvPr id="1048782" name="任意多边形 1048781"/>
            <p:cNvSpPr/>
            <p:nvPr/>
          </p:nvSpPr>
          <p:spPr bwMode="auto">
            <a:xfrm>
              <a:off x="3056" y="2964"/>
              <a:ext cx="2272" cy="797"/>
            </a:xfrm>
            <a:custGeom>
              <a:avLst/>
              <a:gdLst/>
              <a:ahLst/>
              <a:cxnLst/>
              <a:rect l="0" t="0" r="r" b="b"/>
              <a:pathLst>
                <a:path w="1584" h="680">
                  <a:moveTo>
                    <a:pt x="0" y="584"/>
                  </a:moveTo>
                  <a:cubicBezTo>
                    <a:pt x="88" y="600"/>
                    <a:pt x="176" y="616"/>
                    <a:pt x="240" y="536"/>
                  </a:cubicBezTo>
                  <a:cubicBezTo>
                    <a:pt x="304" y="456"/>
                    <a:pt x="344" y="152"/>
                    <a:pt x="384" y="104"/>
                  </a:cubicBezTo>
                  <a:cubicBezTo>
                    <a:pt x="424" y="56"/>
                    <a:pt x="440" y="264"/>
                    <a:pt x="480" y="248"/>
                  </a:cubicBezTo>
                  <a:cubicBezTo>
                    <a:pt x="520" y="232"/>
                    <a:pt x="584" y="0"/>
                    <a:pt x="624" y="8"/>
                  </a:cubicBezTo>
                  <a:cubicBezTo>
                    <a:pt x="664" y="16"/>
                    <a:pt x="680" y="200"/>
                    <a:pt x="720" y="296"/>
                  </a:cubicBezTo>
                  <a:cubicBezTo>
                    <a:pt x="760" y="392"/>
                    <a:pt x="720" y="520"/>
                    <a:pt x="864" y="584"/>
                  </a:cubicBezTo>
                  <a:cubicBezTo>
                    <a:pt x="1008" y="648"/>
                    <a:pt x="1464" y="664"/>
                    <a:pt x="1584" y="680"/>
                  </a:cubicBezTo>
                </a:path>
              </a:pathLst>
            </a:custGeom>
            <a:noFill/>
            <a:ln w="38100" cap="flat" cmpd="sng">
              <a:solidFill>
                <a:srgbClr val="FF0000">
                  <a:alpha val="100000"/>
                </a:srgbClr>
              </a:solidFill>
              <a:prstDash val="solid"/>
              <a:round/>
            </a:ln>
          </p:spPr>
        </p:sp>
        <p:sp>
          <p:nvSpPr>
            <p:cNvPr id="1048783" name="任意多边形 1048782"/>
            <p:cNvSpPr/>
            <p:nvPr/>
          </p:nvSpPr>
          <p:spPr bwMode="auto">
            <a:xfrm>
              <a:off x="3056" y="2432"/>
              <a:ext cx="2272" cy="1303"/>
            </a:xfrm>
            <a:custGeom>
              <a:avLst/>
              <a:gdLst/>
              <a:ahLst/>
              <a:cxnLst/>
              <a:rect l="0" t="0" r="r" b="b"/>
              <a:pathLst>
                <a:path w="1584" h="680">
                  <a:moveTo>
                    <a:pt x="0" y="584"/>
                  </a:moveTo>
                  <a:cubicBezTo>
                    <a:pt x="88" y="600"/>
                    <a:pt x="176" y="616"/>
                    <a:pt x="240" y="536"/>
                  </a:cubicBezTo>
                  <a:cubicBezTo>
                    <a:pt x="304" y="456"/>
                    <a:pt x="344" y="152"/>
                    <a:pt x="384" y="104"/>
                  </a:cubicBezTo>
                  <a:cubicBezTo>
                    <a:pt x="424" y="56"/>
                    <a:pt x="440" y="264"/>
                    <a:pt x="480" y="248"/>
                  </a:cubicBezTo>
                  <a:cubicBezTo>
                    <a:pt x="520" y="232"/>
                    <a:pt x="584" y="0"/>
                    <a:pt x="624" y="8"/>
                  </a:cubicBezTo>
                  <a:cubicBezTo>
                    <a:pt x="664" y="16"/>
                    <a:pt x="680" y="200"/>
                    <a:pt x="720" y="296"/>
                  </a:cubicBezTo>
                  <a:cubicBezTo>
                    <a:pt x="760" y="392"/>
                    <a:pt x="720" y="520"/>
                    <a:pt x="864" y="584"/>
                  </a:cubicBezTo>
                  <a:cubicBezTo>
                    <a:pt x="1008" y="648"/>
                    <a:pt x="1464" y="664"/>
                    <a:pt x="1584" y="680"/>
                  </a:cubicBezTo>
                </a:path>
              </a:pathLst>
            </a:custGeom>
            <a:noFill/>
            <a:ln w="38100" cap="flat" cmpd="sng">
              <a:solidFill>
                <a:srgbClr val="FF0000">
                  <a:alpha val="100000"/>
                </a:srgbClr>
              </a:solidFill>
              <a:prstDash val="solid"/>
              <a:round/>
            </a:ln>
          </p:spPr>
        </p:sp>
        <p:sp>
          <p:nvSpPr>
            <p:cNvPr id="1048784" name="直接连接符 1048783"/>
            <p:cNvSpPr/>
            <p:nvPr/>
          </p:nvSpPr>
          <p:spPr>
            <a:xfrm>
              <a:off x="2699" y="2526"/>
              <a:ext cx="0" cy="1294"/>
            </a:xfrm>
            <a:prstGeom prst="line">
              <a:avLst/>
            </a:prstGeom>
            <a:noFill/>
            <a:ln w="38100" cap="flat" cmpd="sng">
              <a:solidFill>
                <a:schemeClr val="dk1">
                  <a:alpha val="100000"/>
                </a:schemeClr>
              </a:solidFill>
              <a:prstDash val="solid"/>
              <a:round/>
            </a:ln>
          </p:spPr>
        </p:sp>
        <p:sp>
          <p:nvSpPr>
            <p:cNvPr id="1048785" name="直接连接符 1048784"/>
            <p:cNvSpPr/>
            <p:nvPr/>
          </p:nvSpPr>
          <p:spPr>
            <a:xfrm>
              <a:off x="2699" y="3820"/>
              <a:ext cx="2651" cy="0"/>
            </a:xfrm>
            <a:prstGeom prst="line">
              <a:avLst/>
            </a:prstGeom>
            <a:noFill/>
            <a:ln w="38100" cap="flat" cmpd="sng">
              <a:solidFill>
                <a:schemeClr val="dk1">
                  <a:alpha val="100000"/>
                </a:schemeClr>
              </a:solidFill>
              <a:prstDash val="solid"/>
              <a:round/>
            </a:ln>
          </p:spPr>
        </p:sp>
        <p:sp>
          <p:nvSpPr>
            <p:cNvPr id="1048786" name="文本框 1048785"/>
            <p:cNvSpPr txBox="1"/>
            <p:nvPr/>
          </p:nvSpPr>
          <p:spPr>
            <a:xfrm>
              <a:off x="2257" y="2582"/>
              <a:ext cx="316" cy="28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sp>
          <p:nvSpPr>
            <p:cNvPr id="1048787" name="文本框 1048786"/>
            <p:cNvSpPr txBox="1"/>
            <p:nvPr/>
          </p:nvSpPr>
          <p:spPr>
            <a:xfrm>
              <a:off x="5034" y="3820"/>
              <a:ext cx="505"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000000"/>
                  </a:solidFill>
                  <a:latin typeface="Times New Roman" panose="02020603050405020304" pitchFamily="18" charset="0"/>
                  <a:sym typeface="Symbol" panose="05050102010706020507" pitchFamily="18" charset="2"/>
                </a:rPr>
                <a:t></a:t>
              </a:r>
              <a:endParaRPr lang="en-US" altLang="zh-CN" sz="2400" b="1">
                <a:solidFill>
                  <a:srgbClr val="000000"/>
                </a:solidFill>
                <a:latin typeface="Times New Roman" panose="02020603050405020304" pitchFamily="18" charset="0"/>
                <a:sym typeface="Symbol" panose="05050102010706020507" pitchFamily="18" charset="2"/>
              </a:endParaRPr>
            </a:p>
          </p:txBody>
        </p:sp>
        <p:sp>
          <p:nvSpPr>
            <p:cNvPr id="1048788" name="任意多边形 1048787"/>
            <p:cNvSpPr/>
            <p:nvPr/>
          </p:nvSpPr>
          <p:spPr bwMode="auto">
            <a:xfrm>
              <a:off x="3078" y="3257"/>
              <a:ext cx="2272" cy="506"/>
            </a:xfrm>
            <a:custGeom>
              <a:avLst/>
              <a:gdLst/>
              <a:ahLst/>
              <a:cxnLst/>
              <a:rect l="0" t="0" r="r" b="b"/>
              <a:pathLst>
                <a:path w="1584" h="680">
                  <a:moveTo>
                    <a:pt x="0" y="584"/>
                  </a:moveTo>
                  <a:cubicBezTo>
                    <a:pt x="88" y="600"/>
                    <a:pt x="176" y="616"/>
                    <a:pt x="240" y="536"/>
                  </a:cubicBezTo>
                  <a:cubicBezTo>
                    <a:pt x="304" y="456"/>
                    <a:pt x="344" y="152"/>
                    <a:pt x="384" y="104"/>
                  </a:cubicBezTo>
                  <a:cubicBezTo>
                    <a:pt x="424" y="56"/>
                    <a:pt x="440" y="264"/>
                    <a:pt x="480" y="248"/>
                  </a:cubicBezTo>
                  <a:cubicBezTo>
                    <a:pt x="520" y="232"/>
                    <a:pt x="584" y="0"/>
                    <a:pt x="624" y="8"/>
                  </a:cubicBezTo>
                  <a:cubicBezTo>
                    <a:pt x="664" y="16"/>
                    <a:pt x="680" y="200"/>
                    <a:pt x="720" y="296"/>
                  </a:cubicBezTo>
                  <a:cubicBezTo>
                    <a:pt x="760" y="392"/>
                    <a:pt x="720" y="520"/>
                    <a:pt x="864" y="584"/>
                  </a:cubicBezTo>
                  <a:cubicBezTo>
                    <a:pt x="1008" y="648"/>
                    <a:pt x="1464" y="664"/>
                    <a:pt x="1584" y="680"/>
                  </a:cubicBezTo>
                </a:path>
              </a:pathLst>
            </a:custGeom>
            <a:noFill/>
            <a:ln w="38100" cap="flat" cmpd="sng">
              <a:solidFill>
                <a:srgbClr val="FF0000">
                  <a:alpha val="100000"/>
                </a:srgbClr>
              </a:solidFill>
              <a:prstDash val="solid"/>
              <a:round/>
            </a:ln>
          </p:spPr>
        </p:sp>
        <p:grpSp>
          <p:nvGrpSpPr>
            <p:cNvPr id="172" name="组合 171"/>
            <p:cNvGrpSpPr/>
            <p:nvPr/>
          </p:nvGrpSpPr>
          <p:grpSpPr>
            <a:xfrm rot="0">
              <a:off x="4845" y="2676"/>
              <a:ext cx="757" cy="907"/>
              <a:chOff x="4512" y="2640"/>
              <a:chExt cx="576" cy="774"/>
            </a:xfrm>
          </p:grpSpPr>
          <p:grpSp>
            <p:nvGrpSpPr>
              <p:cNvPr id="173" name="组合 172"/>
              <p:cNvGrpSpPr/>
              <p:nvPr/>
            </p:nvGrpSpPr>
            <p:grpSpPr>
              <a:xfrm rot="0">
                <a:off x="4512" y="2640"/>
                <a:ext cx="384" cy="774"/>
                <a:chOff x="4512" y="2640"/>
                <a:chExt cx="384" cy="774"/>
              </a:xfrm>
            </p:grpSpPr>
            <p:sp>
              <p:nvSpPr>
                <p:cNvPr id="1048789" name="文本框 1048788"/>
                <p:cNvSpPr txBox="1"/>
                <p:nvPr/>
              </p:nvSpPr>
              <p:spPr>
                <a:xfrm>
                  <a:off x="4512" y="3168"/>
                  <a:ext cx="384" cy="24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i="1">
                      <a:solidFill>
                        <a:srgbClr val="000000"/>
                      </a:solidFill>
                      <a:latin typeface="Times New Roman" panose="02020603050405020304" pitchFamily="18" charset="0"/>
                    </a:rPr>
                    <a:t> c</a:t>
                  </a:r>
                  <a:endParaRPr lang="en-US" altLang="zh-CN" sz="2400" b="1" i="1">
                    <a:solidFill>
                      <a:srgbClr val="000000"/>
                    </a:solidFill>
                    <a:latin typeface="Times New Roman" panose="02020603050405020304" pitchFamily="18" charset="0"/>
                  </a:endParaRPr>
                </a:p>
              </p:txBody>
            </p:sp>
            <p:sp>
              <p:nvSpPr>
                <p:cNvPr id="1048790" name="直接连接符 1048789"/>
                <p:cNvSpPr/>
                <p:nvPr/>
              </p:nvSpPr>
              <p:spPr>
                <a:xfrm flipV="1">
                  <a:off x="4656" y="2640"/>
                  <a:ext cx="0" cy="528"/>
                </a:xfrm>
                <a:prstGeom prst="line">
                  <a:avLst/>
                </a:prstGeom>
                <a:noFill/>
                <a:ln w="38100" cap="flat" cmpd="sng">
                  <a:solidFill>
                    <a:schemeClr val="dk1">
                      <a:alpha val="100000"/>
                    </a:schemeClr>
                  </a:solidFill>
                  <a:prstDash val="solid"/>
                  <a:round/>
                  <a:tailEnd type="triangle" w="med" len="med"/>
                </a:ln>
              </p:spPr>
            </p:sp>
          </p:grpSp>
          <p:sp>
            <p:nvSpPr>
              <p:cNvPr id="1048791" name="文本框 1048790"/>
              <p:cNvSpPr txBox="1"/>
              <p:nvPr/>
            </p:nvSpPr>
            <p:spPr>
              <a:xfrm>
                <a:off x="4752" y="2736"/>
                <a:ext cx="336" cy="44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zh-CN" altLang="en-US" sz="2400" b="1">
                    <a:solidFill>
                      <a:srgbClr val="000000"/>
                    </a:solidFill>
                    <a:latin typeface="Times New Roman" panose="02020603050405020304" pitchFamily="18" charset="0"/>
                  </a:rPr>
                  <a:t>增大</a:t>
                </a:r>
                <a:endParaRPr lang="zh-CN" altLang="en-US" sz="2400" b="1">
                  <a:solidFill>
                    <a:srgbClr val="000000"/>
                  </a:solidFill>
                  <a:latin typeface="Times New Roman" panose="02020603050405020304" pitchFamily="18" charset="0"/>
                </a:endParaRPr>
              </a:p>
            </p:txBody>
          </p:sp>
        </p:grpSp>
      </p:grpSp>
      <p:sp>
        <p:nvSpPr>
          <p:cNvPr id="1048792" name="矩形 1048791"/>
          <p:cNvSpPr/>
          <p:nvPr/>
        </p:nvSpPr>
        <p:spPr>
          <a:xfrm>
            <a:off x="755650" y="1033462"/>
            <a:ext cx="3313112" cy="519112"/>
          </a:xfrm>
          <a:prstGeom prst="rect">
            <a:avLst/>
          </a:prstGeom>
          <a:solidFill>
            <a:schemeClr val="lt1"/>
          </a:solid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latin typeface="Times New Roman" panose="02020603050405020304" pitchFamily="18" charset="0"/>
              </a:rPr>
              <a:t>最大吸收波长</a:t>
            </a:r>
            <a:r>
              <a:rPr lang="zh-CN" altLang="en-US" sz="2800" b="1">
                <a:solidFill>
                  <a:srgbClr val="000000"/>
                </a:solidFill>
                <a:latin typeface="Times New Roman" panose="02020603050405020304" pitchFamily="18" charset="0"/>
                <a:sym typeface="Symbol" panose="05050102010706020507" pitchFamily="18" charset="2"/>
              </a:rPr>
              <a:t></a:t>
            </a:r>
            <a:r>
              <a:rPr lang="en-US" altLang="zh-CN" sz="2800" b="1" baseline="-25000">
                <a:solidFill>
                  <a:srgbClr val="000000"/>
                </a:solidFill>
                <a:latin typeface="Times New Roman" panose="02020603050405020304" pitchFamily="18" charset="0"/>
                <a:sym typeface="Symbol" panose="05050102010706020507" pitchFamily="18" charset="2"/>
              </a:rPr>
              <a:t>max</a:t>
            </a:r>
            <a:endParaRPr lang="en-US" altLang="zh-CN" sz="2800" b="1" baseline="-25000">
              <a:solidFill>
                <a:srgbClr val="000000"/>
              </a:solidFill>
              <a:latin typeface="Times New Roman" panose="02020603050405020304" pitchFamily="18" charset="0"/>
              <a:sym typeface="Symbol" panose="05050102010706020507" pitchFamily="18" charset="2"/>
            </a:endParaRPr>
          </a:p>
        </p:txBody>
      </p:sp>
      <p:sp>
        <p:nvSpPr>
          <p:cNvPr id="1048793" name="矩形 1048792"/>
          <p:cNvSpPr/>
          <p:nvPr/>
        </p:nvSpPr>
        <p:spPr>
          <a:xfrm>
            <a:off x="827087" y="1901825"/>
            <a:ext cx="3313112" cy="519112"/>
          </a:xfrm>
          <a:prstGeom prst="rect">
            <a:avLst/>
          </a:prstGeom>
          <a:solidFill>
            <a:schemeClr val="lt1"/>
          </a:solid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latin typeface="Times New Roman" panose="02020603050405020304" pitchFamily="18" charset="0"/>
              </a:rPr>
              <a:t>定性分析基础</a:t>
            </a:r>
            <a:endParaRPr lang="zh-CN" altLang="en-US" sz="2800" b="1">
              <a:solidFill>
                <a:srgbClr val="000000"/>
              </a:solidFill>
              <a:latin typeface="Times New Roman" panose="02020603050405020304" pitchFamily="18" charset="0"/>
            </a:endParaRPr>
          </a:p>
        </p:txBody>
      </p:sp>
      <p:sp>
        <p:nvSpPr>
          <p:cNvPr id="1048794" name="矩形 1048793"/>
          <p:cNvSpPr/>
          <p:nvPr/>
        </p:nvSpPr>
        <p:spPr>
          <a:xfrm>
            <a:off x="827087" y="4437062"/>
            <a:ext cx="3313112" cy="519112"/>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latin typeface="Times New Roman" panose="02020603050405020304" pitchFamily="18" charset="0"/>
              </a:rPr>
              <a:t>定量分析基础</a:t>
            </a: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left)">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rot="0">
          <a:off x="0" y="0"/>
          <a:ext cx="0" cy="0"/>
          <a:chOff x="0" y="0"/>
          <a:chExt cx="0" cy="0"/>
        </a:xfrm>
      </p:grpSpPr>
      <p:sp>
        <p:nvSpPr>
          <p:cNvPr id="1048795" name="文本框 1048794"/>
          <p:cNvSpPr txBox="1"/>
          <p:nvPr/>
        </p:nvSpPr>
        <p:spPr>
          <a:xfrm>
            <a:off x="457200" y="304800"/>
            <a:ext cx="4419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吸收曲线的作用</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048796" name="文本框 1048795"/>
          <p:cNvSpPr txBox="1"/>
          <p:nvPr/>
        </p:nvSpPr>
        <p:spPr>
          <a:xfrm>
            <a:off x="2411412" y="2197100"/>
            <a:ext cx="5334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a:t>
            </a:r>
            <a:r>
              <a:rPr lang="en-US" altLang="zh-CN" sz="2800" b="1">
                <a:solidFill>
                  <a:srgbClr val="000099"/>
                </a:solidFill>
                <a:latin typeface="Times New Roman" panose="02020603050405020304" pitchFamily="18" charset="0"/>
                <a:sym typeface="Symbol" panose="05050102010706020507" pitchFamily="18" charset="2"/>
              </a:rPr>
              <a:t></a:t>
            </a:r>
            <a:r>
              <a:rPr lang="en-US" altLang="zh-CN" sz="2800" b="1" baseline="-25000">
                <a:solidFill>
                  <a:srgbClr val="000099"/>
                </a:solidFill>
                <a:latin typeface="Times New Roman" panose="02020603050405020304" pitchFamily="18" charset="0"/>
                <a:sym typeface="Symbol" panose="05050102010706020507" pitchFamily="18" charset="2"/>
              </a:rPr>
              <a:t>max</a:t>
            </a:r>
            <a:r>
              <a:rPr lang="zh-CN" altLang="en-US" sz="2800" b="1">
                <a:solidFill>
                  <a:srgbClr val="000099"/>
                </a:solidFill>
                <a:latin typeface="Times New Roman" panose="02020603050405020304" pitchFamily="18" charset="0"/>
                <a:sym typeface="Symbol" panose="05050102010706020507" pitchFamily="18" charset="2"/>
              </a:rPr>
              <a:t>是</a:t>
            </a:r>
            <a:r>
              <a:rPr lang="zh-CN" altLang="en-US" sz="2800" b="1">
                <a:solidFill>
                  <a:srgbClr val="000099"/>
                </a:solidFill>
                <a:latin typeface="Times New Roman" panose="02020603050405020304" pitchFamily="18" charset="0"/>
              </a:rPr>
              <a:t>定性分析的依据。</a:t>
            </a:r>
            <a:endParaRPr lang="zh-CN" altLang="en-US" sz="2800" b="1">
              <a:solidFill>
                <a:srgbClr val="000099"/>
              </a:solidFill>
              <a:latin typeface="Times New Roman" panose="02020603050405020304" pitchFamily="18" charset="0"/>
            </a:endParaRPr>
          </a:p>
        </p:txBody>
      </p:sp>
      <p:sp>
        <p:nvSpPr>
          <p:cNvPr id="1048797" name="文本框 1048796"/>
          <p:cNvSpPr txBox="1"/>
          <p:nvPr/>
        </p:nvSpPr>
        <p:spPr>
          <a:xfrm>
            <a:off x="2654300" y="4905375"/>
            <a:ext cx="6070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a:t>
            </a:r>
            <a:r>
              <a:rPr lang="zh-CN" altLang="en-US" sz="2800" b="1">
                <a:solidFill>
                  <a:srgbClr val="000099"/>
                </a:solidFill>
                <a:latin typeface="Times New Roman" panose="02020603050405020304" pitchFamily="18" charset="0"/>
              </a:rPr>
              <a:t>定量分析中选择波长的依据。</a:t>
            </a:r>
            <a:endParaRPr lang="zh-CN" altLang="en-US" sz="2800" b="1">
              <a:solidFill>
                <a:srgbClr val="000099"/>
              </a:solidFill>
              <a:latin typeface="Times New Roman" panose="02020603050405020304" pitchFamily="18" charset="0"/>
            </a:endParaRPr>
          </a:p>
        </p:txBody>
      </p:sp>
      <p:sp>
        <p:nvSpPr>
          <p:cNvPr id="1048798" name="文本框 1048797"/>
          <p:cNvSpPr txBox="1"/>
          <p:nvPr/>
        </p:nvSpPr>
        <p:spPr>
          <a:xfrm>
            <a:off x="762000" y="1430337"/>
            <a:ext cx="76200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）不同物质的溶液，其吸收光谱不同， </a:t>
            </a:r>
            <a:r>
              <a:rPr lang="zh-CN" altLang="en-US"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a:t>
            </a:r>
            <a:r>
              <a:rPr lang="zh-CN" altLang="en-US" sz="2800" b="1">
                <a:latin typeface="Times New Roman" panose="02020603050405020304" pitchFamily="18" charset="0"/>
                <a:sym typeface="Symbol" panose="05050102010706020507" pitchFamily="18" charset="2"/>
              </a:rPr>
              <a:t>亦不相同。</a:t>
            </a:r>
            <a:endParaRPr lang="zh-CN" altLang="en-US" sz="2800" b="1">
              <a:latin typeface="Times New Roman" panose="02020603050405020304" pitchFamily="18" charset="0"/>
              <a:sym typeface="Symbol" panose="05050102010706020507" pitchFamily="18" charset="2"/>
            </a:endParaRPr>
          </a:p>
        </p:txBody>
      </p:sp>
      <p:sp>
        <p:nvSpPr>
          <p:cNvPr id="1048799" name="文本框 1048798"/>
          <p:cNvSpPr txBox="1"/>
          <p:nvPr/>
        </p:nvSpPr>
        <p:spPr>
          <a:xfrm>
            <a:off x="762000" y="3800475"/>
            <a:ext cx="81534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）同一物质在一定浓度下，在</a:t>
            </a:r>
            <a:r>
              <a:rPr lang="zh-CN" altLang="en-US"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a:t>
            </a:r>
            <a:r>
              <a:rPr lang="zh-CN" altLang="en-US" sz="2800" b="1">
                <a:latin typeface="Times New Roman" panose="02020603050405020304" pitchFamily="18" charset="0"/>
                <a:sym typeface="Symbol" panose="05050102010706020507" pitchFamily="18" charset="2"/>
              </a:rPr>
              <a:t>处测定，其</a:t>
            </a:r>
            <a:r>
              <a:rPr lang="en-US" altLang="zh-CN" sz="2800" b="1">
                <a:latin typeface="Times New Roman" panose="02020603050405020304" pitchFamily="18" charset="0"/>
                <a:sym typeface="Symbol" panose="05050102010706020507" pitchFamily="18" charset="2"/>
              </a:rPr>
              <a:t>A</a:t>
            </a:r>
            <a:r>
              <a:rPr lang="zh-CN" altLang="en-US" sz="2800" b="1">
                <a:latin typeface="Times New Roman" panose="02020603050405020304" pitchFamily="18" charset="0"/>
                <a:sym typeface="Symbol" panose="05050102010706020507" pitchFamily="18" charset="2"/>
              </a:rPr>
              <a:t>值最大，灵敏度最高。</a:t>
            </a:r>
            <a:endParaRPr lang="zh-CN" altLang="en-US" sz="2800" b="1">
              <a:latin typeface="Times New Roman" panose="02020603050405020304" pitchFamily="18" charset="0"/>
              <a:sym typeface="Symbol" panose="05050102010706020507" pitchFamily="18" charset="2"/>
            </a:endParaRPr>
          </a:p>
        </p:txBody>
      </p:sp>
      <p:sp>
        <p:nvSpPr>
          <p:cNvPr id="1048800" name="文本框 1048799"/>
          <p:cNvSpPr txBox="1"/>
          <p:nvPr/>
        </p:nvSpPr>
        <p:spPr>
          <a:xfrm>
            <a:off x="4038600" y="304800"/>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找出</a:t>
            </a:r>
            <a:r>
              <a:rPr lang="zh-CN" altLang="en-US"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max</a:t>
            </a:r>
            <a:endParaRPr lang="en-US" altLang="zh-CN" sz="2800" b="1" baseline="-2500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048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10487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7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1048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5" grpId="0"/>
      <p:bldP spid="1048796" grpId="0"/>
      <p:bldP spid="1048797" grpId="0"/>
      <p:bldP spid="1048798" grpId="0"/>
      <p:bldP spid="1048799" grpId="0"/>
      <p:bldP spid="10488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sp>
        <p:nvSpPr>
          <p:cNvPr id="1048801" name="矩形 1048800"/>
          <p:cNvSpPr/>
          <p:nvPr/>
        </p:nvSpPr>
        <p:spPr>
          <a:xfrm>
            <a:off x="488950" y="2133600"/>
            <a:ext cx="8640762" cy="3241675"/>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50000"/>
              </a:lnSpc>
              <a:spcBef>
                <a:spcPct val="0"/>
              </a:spcBef>
              <a:buSzPct val="100000"/>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朗伯和比耳发现，当一束平行单色光垂直通过某均匀溶液时，溶液对光的</a:t>
            </a:r>
            <a:r>
              <a:rPr lang="zh-CN" altLang="en-US" sz="2800" b="1">
                <a:solidFill>
                  <a:srgbClr val="000099"/>
                </a:solidFill>
                <a:latin typeface="Times New Roman" panose="02020603050405020304" pitchFamily="18" charset="0"/>
              </a:rPr>
              <a:t>吸收程度</a:t>
            </a:r>
            <a:r>
              <a:rPr lang="zh-CN" altLang="en-US" sz="2800" b="1">
                <a:solidFill>
                  <a:srgbClr val="000000"/>
                </a:solidFill>
                <a:latin typeface="Times New Roman" panose="02020603050405020304" pitchFamily="18" charset="0"/>
              </a:rPr>
              <a:t>与该溶液的</a:t>
            </a:r>
            <a:r>
              <a:rPr lang="zh-CN" altLang="en-US" sz="2800" b="1">
                <a:solidFill>
                  <a:srgbClr val="000099"/>
                </a:solidFill>
                <a:latin typeface="Times New Roman" panose="02020603050405020304" pitchFamily="18" charset="0"/>
              </a:rPr>
              <a:t>浓度</a:t>
            </a:r>
            <a:r>
              <a:rPr lang="zh-CN" altLang="en-US" sz="2800" b="1">
                <a:solidFill>
                  <a:srgbClr val="000000"/>
                </a:solidFill>
                <a:latin typeface="Times New Roman" panose="02020603050405020304" pitchFamily="18" charset="0"/>
              </a:rPr>
              <a:t>及液层</a:t>
            </a:r>
            <a:r>
              <a:rPr lang="zh-CN" altLang="en-US" sz="2800" b="1">
                <a:solidFill>
                  <a:srgbClr val="000099"/>
                </a:solidFill>
                <a:latin typeface="Times New Roman" panose="02020603050405020304" pitchFamily="18" charset="0"/>
              </a:rPr>
              <a:t>厚度</a:t>
            </a:r>
            <a:r>
              <a:rPr lang="zh-CN" altLang="en-US" sz="2800" b="1">
                <a:solidFill>
                  <a:srgbClr val="000000"/>
                </a:solidFill>
                <a:latin typeface="Times New Roman" panose="02020603050405020304" pitchFamily="18" charset="0"/>
              </a:rPr>
              <a:t>成正比</a:t>
            </a:r>
            <a:endParaRPr lang="zh-CN" altLang="en-US" sz="2800" b="1">
              <a:solidFill>
                <a:srgbClr val="000000"/>
              </a:solidFill>
              <a:latin typeface="Times New Roman" panose="02020603050405020304" pitchFamily="18" charset="0"/>
            </a:endParaRPr>
          </a:p>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       </a:t>
            </a:r>
            <a:r>
              <a:rPr lang="en-US" altLang="zh-CN" sz="2800" b="1">
                <a:solidFill>
                  <a:srgbClr val="FF0000"/>
                </a:solidFill>
                <a:latin typeface="Times New Roman" panose="02020603050405020304" pitchFamily="18" charset="0"/>
              </a:rPr>
              <a:t>朗伯-</a:t>
            </a:r>
            <a:r>
              <a:rPr lang="zh-CN" altLang="en-US" sz="2800" b="1">
                <a:solidFill>
                  <a:srgbClr val="FF0000"/>
                </a:solidFill>
                <a:latin typeface="Times New Roman" panose="02020603050405020304" pitchFamily="18" charset="0"/>
              </a:rPr>
              <a:t>比耳定律</a:t>
            </a:r>
            <a:r>
              <a:rPr lang="zh-CN" altLang="en-US" sz="2800" b="1">
                <a:solidFill>
                  <a:srgbClr val="000000"/>
                </a:solidFill>
                <a:latin typeface="Times New Roman" panose="02020603050405020304" pitchFamily="18" charset="0"/>
              </a:rPr>
              <a:t>是吸光光度法的理论基础，是用光度法进行定量测定的依据</a:t>
            </a:r>
            <a:endParaRPr lang="zh-CN" altLang="en-US" sz="2800" b="1">
              <a:solidFill>
                <a:srgbClr val="000000"/>
              </a:solidFill>
              <a:latin typeface="Times New Roman" panose="02020603050405020304" pitchFamily="18" charset="0"/>
            </a:endParaRPr>
          </a:p>
        </p:txBody>
      </p:sp>
      <p:sp>
        <p:nvSpPr>
          <p:cNvPr id="1048802" name="文本框 1048801"/>
          <p:cNvSpPr txBox="1"/>
          <p:nvPr/>
        </p:nvSpPr>
        <p:spPr>
          <a:xfrm>
            <a:off x="1511300" y="846137"/>
            <a:ext cx="70215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zh-CN" altLang="en-US" sz="3600" b="1">
                <a:solidFill>
                  <a:srgbClr val="0000FF"/>
                </a:solidFill>
                <a:latin typeface="楷体_GB2312" pitchFamily="49" charset="-122"/>
                <a:ea typeface="楷体_GB2312" pitchFamily="49" charset="-122"/>
              </a:rPr>
              <a:t>第二节  光吸收的基本定律</a:t>
            </a:r>
            <a:endParaRPr lang="zh-CN" altLang="en-US" sz="3600" b="1">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8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801">
                                            <p:txEl>
                                              <p:charRg st="0" end="6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48801">
                                            <p:txEl>
                                              <p:charRg st="60" end="101"/>
                                            </p:txEl>
                                          </p:spTgt>
                                        </p:tgtEl>
                                        <p:attrNameLst>
                                          <p:attrName>style.visibility</p:attrName>
                                        </p:attrNameLst>
                                      </p:cBhvr>
                                      <p:to>
                                        <p:strVal val="visible"/>
                                      </p:to>
                                    </p:set>
                                    <p:animEffect transition="in" filter="wipe(left)">
                                      <p:cBhvr>
                                        <p:cTn id="15" dur="500"/>
                                        <p:tgtEl>
                                          <p:spTgt spid="1048801">
                                            <p:txEl>
                                              <p:charRg st="60"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rot="0">
          <a:off x="0" y="0"/>
          <a:ext cx="0" cy="0"/>
          <a:chOff x="0" y="0"/>
          <a:chExt cx="0" cy="0"/>
        </a:xfrm>
      </p:grpSpPr>
      <p:sp>
        <p:nvSpPr>
          <p:cNvPr id="1048803" name="文本框 1048802"/>
          <p:cNvSpPr txBox="1"/>
          <p:nvPr/>
        </p:nvSpPr>
        <p:spPr>
          <a:xfrm>
            <a:off x="4922837" y="1393825"/>
            <a:ext cx="35814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一束强度为</a:t>
            </a:r>
            <a:r>
              <a:rPr lang="en-US" altLang="zh-CN" sz="2800" b="1">
                <a:latin typeface="Times New Roman" panose="02020603050405020304" pitchFamily="18" charset="0"/>
              </a:rPr>
              <a:t>I</a:t>
            </a:r>
            <a:r>
              <a:rPr lang="en-US" altLang="zh-CN" sz="2800" b="1" baseline="-25000">
                <a:latin typeface="Times New Roman" panose="02020603050405020304" pitchFamily="18" charset="0"/>
              </a:rPr>
              <a:t>0</a:t>
            </a:r>
            <a:r>
              <a:rPr lang="zh-CN" altLang="en-US" sz="2800" b="1">
                <a:solidFill>
                  <a:srgbClr val="0000FF"/>
                </a:solidFill>
                <a:latin typeface="Times New Roman" panose="02020603050405020304" pitchFamily="18" charset="0"/>
              </a:rPr>
              <a:t>单色光</a:t>
            </a:r>
            <a:r>
              <a:rPr lang="zh-CN" altLang="en-US" sz="2800" b="1">
                <a:latin typeface="Times New Roman" panose="02020603050405020304" pitchFamily="18" charset="0"/>
              </a:rPr>
              <a:t>透过溶液时：</a:t>
            </a:r>
            <a:endParaRPr lang="zh-CN" altLang="en-US" sz="2800" b="1">
              <a:latin typeface="Times New Roman" panose="02020603050405020304" pitchFamily="18" charset="0"/>
            </a:endParaRPr>
          </a:p>
        </p:txBody>
      </p:sp>
      <p:sp>
        <p:nvSpPr>
          <p:cNvPr id="1048804" name="文本框 1048803"/>
          <p:cNvSpPr txBox="1"/>
          <p:nvPr/>
        </p:nvSpPr>
        <p:spPr>
          <a:xfrm>
            <a:off x="4953000" y="2447925"/>
            <a:ext cx="1219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I</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 </a:t>
            </a:r>
            <a:endParaRPr lang="en-US" altLang="zh-CN" sz="2800" b="1">
              <a:latin typeface="Times New Roman" panose="02020603050405020304" pitchFamily="18" charset="0"/>
            </a:endParaRPr>
          </a:p>
        </p:txBody>
      </p:sp>
      <p:sp>
        <p:nvSpPr>
          <p:cNvPr id="1048805" name="文本框 1048804"/>
          <p:cNvSpPr txBox="1"/>
          <p:nvPr/>
        </p:nvSpPr>
        <p:spPr>
          <a:xfrm>
            <a:off x="5867400" y="2447925"/>
            <a:ext cx="99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I</a:t>
            </a:r>
            <a:r>
              <a:rPr lang="en-US" altLang="zh-CN" sz="2800" b="1" baseline="-25000">
                <a:latin typeface="Times New Roman" panose="02020603050405020304" pitchFamily="18" charset="0"/>
              </a:rPr>
              <a:t>a </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1048806" name="文本框 1048805"/>
          <p:cNvSpPr txBox="1"/>
          <p:nvPr/>
        </p:nvSpPr>
        <p:spPr>
          <a:xfrm>
            <a:off x="6934200" y="2462212"/>
            <a:ext cx="914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I</a:t>
            </a:r>
            <a:r>
              <a:rPr lang="en-US" altLang="zh-CN" sz="2800" b="1" baseline="-25000">
                <a:latin typeface="Times New Roman" panose="02020603050405020304" pitchFamily="18" charset="0"/>
              </a:rPr>
              <a:t>r</a:t>
            </a:r>
            <a:endParaRPr lang="en-US" altLang="zh-CN" sz="2800" b="1" baseline="-25000">
              <a:latin typeface="Times New Roman" panose="02020603050405020304" pitchFamily="18" charset="0"/>
            </a:endParaRPr>
          </a:p>
        </p:txBody>
      </p:sp>
      <p:sp>
        <p:nvSpPr>
          <p:cNvPr id="1048807" name="文本框 1048806"/>
          <p:cNvSpPr txBox="1"/>
          <p:nvPr/>
        </p:nvSpPr>
        <p:spPr>
          <a:xfrm>
            <a:off x="6553200" y="2447925"/>
            <a:ext cx="99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I</a:t>
            </a:r>
            <a:r>
              <a:rPr lang="en-US" altLang="zh-CN" sz="2800" b="1" baseline="-25000">
                <a:latin typeface="Times New Roman" panose="02020603050405020304" pitchFamily="18" charset="0"/>
              </a:rPr>
              <a:t>t</a:t>
            </a:r>
            <a:endParaRPr lang="en-US" altLang="zh-CN" sz="2800" b="1" baseline="-25000">
              <a:latin typeface="Times New Roman" panose="02020603050405020304" pitchFamily="18" charset="0"/>
            </a:endParaRPr>
          </a:p>
        </p:txBody>
      </p:sp>
      <p:sp>
        <p:nvSpPr>
          <p:cNvPr id="1048808" name="文本框 1048807"/>
          <p:cNvSpPr txBox="1"/>
          <p:nvPr/>
        </p:nvSpPr>
        <p:spPr>
          <a:xfrm>
            <a:off x="5795962" y="3186112"/>
            <a:ext cx="615950" cy="1439862"/>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吸收光</a:t>
            </a:r>
            <a:endParaRPr lang="zh-CN" altLang="en-US" sz="2800" b="1"/>
          </a:p>
        </p:txBody>
      </p:sp>
      <p:sp>
        <p:nvSpPr>
          <p:cNvPr id="1048809" name="文本框 1048808"/>
          <p:cNvSpPr txBox="1"/>
          <p:nvPr/>
        </p:nvSpPr>
        <p:spPr>
          <a:xfrm>
            <a:off x="7164387" y="3200400"/>
            <a:ext cx="615950" cy="1368425"/>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反射光</a:t>
            </a:r>
            <a:endParaRPr lang="zh-CN" altLang="en-US" sz="2800" b="1"/>
          </a:p>
        </p:txBody>
      </p:sp>
      <p:sp>
        <p:nvSpPr>
          <p:cNvPr id="1048810" name="文本框 1048809"/>
          <p:cNvSpPr txBox="1"/>
          <p:nvPr/>
        </p:nvSpPr>
        <p:spPr>
          <a:xfrm>
            <a:off x="6443662" y="3200400"/>
            <a:ext cx="615950" cy="1728787"/>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透射光</a:t>
            </a:r>
            <a:endParaRPr lang="zh-CN" altLang="en-US" sz="2800" b="1"/>
          </a:p>
        </p:txBody>
      </p:sp>
      <p:sp>
        <p:nvSpPr>
          <p:cNvPr id="1048811" name="文本框 1048810"/>
          <p:cNvSpPr txBox="1"/>
          <p:nvPr/>
        </p:nvSpPr>
        <p:spPr>
          <a:xfrm>
            <a:off x="4932362" y="3200400"/>
            <a:ext cx="615950" cy="1557337"/>
          </a:xfrm>
          <a:prstGeom prst="rect">
            <a:avLst/>
          </a:prstGeom>
          <a:noFill/>
          <a:ln>
            <a:noFill/>
          </a:ln>
        </p:spPr>
        <p:txBody>
          <a:bodyPr vert="eaVert"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入射光</a:t>
            </a:r>
            <a:endParaRPr lang="zh-CN" altLang="en-US" sz="2800" b="1"/>
          </a:p>
        </p:txBody>
      </p:sp>
      <p:sp>
        <p:nvSpPr>
          <p:cNvPr id="1048812" name="文本框 1048811"/>
          <p:cNvSpPr txBox="1"/>
          <p:nvPr/>
        </p:nvSpPr>
        <p:spPr>
          <a:xfrm>
            <a:off x="755650" y="4994275"/>
            <a:ext cx="76327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将被测液和参比溶液分别置于同样</a:t>
            </a:r>
            <a:r>
              <a:rPr lang="zh-CN" altLang="en-US" sz="2800" b="1">
                <a:solidFill>
                  <a:srgbClr val="000099"/>
                </a:solidFill>
              </a:rPr>
              <a:t>质料</a:t>
            </a:r>
            <a:r>
              <a:rPr lang="zh-CN" altLang="en-US" sz="2800" b="1"/>
              <a:t>及</a:t>
            </a:r>
            <a:r>
              <a:rPr lang="zh-CN" altLang="en-US" sz="2800" b="1">
                <a:solidFill>
                  <a:srgbClr val="000099"/>
                </a:solidFill>
              </a:rPr>
              <a:t>厚度</a:t>
            </a:r>
            <a:r>
              <a:rPr lang="zh-CN" altLang="en-US" sz="2800" b="1"/>
              <a:t>的吸收池中</a:t>
            </a:r>
            <a:r>
              <a:rPr lang="zh-CN" altLang="en-US" sz="2800"/>
              <a:t>，</a:t>
            </a:r>
            <a:r>
              <a:rPr lang="zh-CN" altLang="en-US" sz="2800" b="1"/>
              <a:t>则</a:t>
            </a:r>
            <a:r>
              <a:rPr lang="en-US" altLang="zh-CN" sz="2800" b="1">
                <a:latin typeface="Times New Roman" panose="02020603050405020304" pitchFamily="18" charset="0"/>
              </a:rPr>
              <a:t>I</a:t>
            </a:r>
            <a:r>
              <a:rPr lang="en-US" altLang="zh-CN" sz="2800" b="1" baseline="-25000">
                <a:latin typeface="Times New Roman" panose="02020603050405020304" pitchFamily="18" charset="0"/>
              </a:rPr>
              <a:t>r </a:t>
            </a:r>
            <a:r>
              <a:rPr lang="zh-CN" altLang="en-US" sz="2800" b="1"/>
              <a:t>可被忽略或相互抵消</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1048813" name="矩形 1048812"/>
          <p:cNvSpPr/>
          <p:nvPr/>
        </p:nvSpPr>
        <p:spPr>
          <a:xfrm>
            <a:off x="3348037" y="6051550"/>
            <a:ext cx="2022475" cy="523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FF0000"/>
                </a:solidFill>
                <a:latin typeface="Times New Roman" panose="02020603050405020304" pitchFamily="18" charset="0"/>
              </a:rPr>
              <a:t>I</a:t>
            </a:r>
            <a:r>
              <a:rPr lang="en-US" altLang="zh-CN" sz="2800" b="1" baseline="-25000">
                <a:solidFill>
                  <a:srgbClr val="FF0000"/>
                </a:solidFill>
                <a:latin typeface="Times New Roman" panose="02020603050405020304" pitchFamily="18" charset="0"/>
              </a:rPr>
              <a:t>0</a:t>
            </a:r>
            <a:r>
              <a:rPr lang="en-US" altLang="zh-CN" sz="2800" b="1">
                <a:solidFill>
                  <a:srgbClr val="FF0000"/>
                </a:solidFill>
                <a:latin typeface="Times New Roman" panose="02020603050405020304" pitchFamily="18" charset="0"/>
              </a:rPr>
              <a:t>  =  I</a:t>
            </a:r>
            <a:r>
              <a:rPr lang="en-US" altLang="zh-CN" sz="2800" b="1" baseline="-25000">
                <a:solidFill>
                  <a:srgbClr val="FF0000"/>
                </a:solidFill>
                <a:latin typeface="Times New Roman" panose="02020603050405020304" pitchFamily="18" charset="0"/>
              </a:rPr>
              <a:t>a </a:t>
            </a:r>
            <a:r>
              <a:rPr lang="en-US" altLang="zh-CN" sz="2800" b="1">
                <a:solidFill>
                  <a:srgbClr val="FF0000"/>
                </a:solidFill>
                <a:latin typeface="Times New Roman" panose="02020603050405020304" pitchFamily="18" charset="0"/>
              </a:rPr>
              <a:t> +  I</a:t>
            </a:r>
            <a:r>
              <a:rPr lang="en-US" altLang="zh-CN" sz="2800" b="1" baseline="-25000">
                <a:solidFill>
                  <a:srgbClr val="FF0000"/>
                </a:solidFill>
                <a:latin typeface="Times New Roman" panose="02020603050405020304" pitchFamily="18" charset="0"/>
              </a:rPr>
              <a:t>t</a:t>
            </a:r>
            <a:endParaRPr lang="en-US" altLang="zh-CN" sz="2800" b="1" baseline="-25000">
              <a:solidFill>
                <a:srgbClr val="FF0000"/>
              </a:solidFill>
              <a:latin typeface="Times New Roman" panose="02020603050405020304" pitchFamily="18" charset="0"/>
            </a:endParaRPr>
          </a:p>
        </p:txBody>
      </p:sp>
      <p:sp>
        <p:nvSpPr>
          <p:cNvPr id="1048814" name="文本框 1048813"/>
          <p:cNvSpPr txBox="1"/>
          <p:nvPr/>
        </p:nvSpPr>
        <p:spPr>
          <a:xfrm>
            <a:off x="136525" y="161925"/>
            <a:ext cx="3751262" cy="584200"/>
          </a:xfrm>
          <a:prstGeom prst="rect">
            <a:avLst/>
          </a:prstGeom>
          <a:solidFill>
            <a:srgbClr val="000099"/>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solidFill>
                  <a:schemeClr val="lt1"/>
                </a:solidFill>
                <a:latin typeface="Times New Roman" panose="02020603050405020304" pitchFamily="18" charset="0"/>
              </a:rPr>
              <a:t>一、朗伯</a:t>
            </a:r>
            <a:r>
              <a:rPr lang="en-US" altLang="zh-CN" b="1">
                <a:solidFill>
                  <a:schemeClr val="lt1"/>
                </a:solidFill>
                <a:latin typeface="Times New Roman" panose="02020603050405020304" pitchFamily="18" charset="0"/>
              </a:rPr>
              <a:t>-</a:t>
            </a:r>
            <a:r>
              <a:rPr lang="zh-CN" altLang="en-US" b="1">
                <a:solidFill>
                  <a:schemeClr val="lt1"/>
                </a:solidFill>
                <a:latin typeface="Times New Roman" panose="02020603050405020304" pitchFamily="18" charset="0"/>
              </a:rPr>
              <a:t>比尔定律</a:t>
            </a:r>
            <a:endParaRPr lang="zh-CN" altLang="en-US" b="1">
              <a:solidFill>
                <a:schemeClr val="lt1"/>
              </a:solidFill>
              <a:latin typeface="Times New Roman" panose="02020603050405020304" pitchFamily="18" charset="0"/>
            </a:endParaRPr>
          </a:p>
        </p:txBody>
      </p:sp>
      <p:sp>
        <p:nvSpPr>
          <p:cNvPr id="1048815" name="文本框 1048814"/>
          <p:cNvSpPr txBox="1"/>
          <p:nvPr/>
        </p:nvSpPr>
        <p:spPr>
          <a:xfrm>
            <a:off x="165100" y="879475"/>
            <a:ext cx="7696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（一）</a:t>
            </a:r>
            <a:r>
              <a:rPr lang="zh-CN" altLang="en-US" sz="2800" b="1">
                <a:latin typeface="宋体" panose="02010600030101010101" pitchFamily="2" charset="-122"/>
              </a:rPr>
              <a:t>透光率和吸光度</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pic>
        <p:nvPicPr>
          <p:cNvPr id="2097174" name="图片 2097173" descr="1"/>
          <p:cNvPicPr/>
          <p:nvPr/>
        </p:nvPicPr>
        <p:blipFill>
          <a:blip r:embed="rId1"/>
          <a:srcRect/>
          <a:stretch>
            <a:fillRect/>
          </a:stretch>
        </p:blipFill>
        <p:spPr>
          <a:xfrm>
            <a:off x="606425" y="1611312"/>
            <a:ext cx="3228975" cy="3062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88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8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8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8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8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8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8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812"/>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1048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3" grpId="0"/>
      <p:bldP spid="1048804" grpId="0"/>
      <p:bldP spid="1048805" grpId="0"/>
      <p:bldP spid="1048806" grpId="0"/>
      <p:bldP spid="1048807" grpId="0"/>
      <p:bldP spid="1048808" grpId="0"/>
      <p:bldP spid="1048809" grpId="0"/>
      <p:bldP spid="1048810" grpId="0"/>
      <p:bldP spid="1048811" grpId="0"/>
      <p:bldP spid="1048812" grpId="0"/>
      <p:bldP spid="1048813" grpId="0"/>
      <p:bldP spid="10488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rot="0">
          <a:off x="0" y="0"/>
          <a:ext cx="0" cy="0"/>
          <a:chOff x="0" y="0"/>
          <a:chExt cx="0" cy="0"/>
        </a:xfrm>
      </p:grpSpPr>
      <p:sp>
        <p:nvSpPr>
          <p:cNvPr id="1048816" name="文本框 1048815"/>
          <p:cNvSpPr txBox="1"/>
          <p:nvPr/>
        </p:nvSpPr>
        <p:spPr>
          <a:xfrm>
            <a:off x="257175" y="719137"/>
            <a:ext cx="2447925"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latinLnBrk="1" hangingPunct="1">
              <a:spcBef>
                <a:spcPct val="50000"/>
              </a:spcBef>
              <a:buFontTx/>
              <a:buNone/>
            </a:pPr>
            <a:r>
              <a:rPr lang="en-US" altLang="zh-CN" sz="2800" b="1">
                <a:latin typeface="Times New Roman" panose="02020603050405020304" pitchFamily="18" charset="0"/>
              </a:rPr>
              <a:t>  </a:t>
            </a:r>
            <a:r>
              <a:rPr lang="zh-CN" altLang="en-US" sz="2800" b="1">
                <a:solidFill>
                  <a:srgbClr val="FF0000"/>
                </a:solidFill>
                <a:latin typeface="Times New Roman" panose="02020603050405020304" pitchFamily="18" charset="0"/>
              </a:rPr>
              <a:t>透光率</a:t>
            </a:r>
            <a:r>
              <a:rPr lang="zh-CN" altLang="en-US" sz="2800" b="1">
                <a:latin typeface="Times New Roman" panose="02020603050405020304" pitchFamily="18" charset="0"/>
              </a:rPr>
              <a:t> </a:t>
            </a:r>
            <a:r>
              <a:rPr lang="en-US" altLang="zh-CN" sz="2800" b="1">
                <a:solidFill>
                  <a:schemeClr val="accent2"/>
                </a:solidFill>
                <a:latin typeface="Times New Roman" panose="02020603050405020304" pitchFamily="18" charset="0"/>
              </a:rPr>
              <a:t>Transmittance</a:t>
            </a:r>
            <a:endParaRPr lang="en-US" altLang="zh-CN" sz="2800" b="1">
              <a:solidFill>
                <a:schemeClr val="accent2"/>
              </a:solidFill>
              <a:latin typeface="Times New Roman" panose="02020603050405020304" pitchFamily="18" charset="0"/>
            </a:endParaRPr>
          </a:p>
        </p:txBody>
      </p:sp>
      <p:pic>
        <p:nvPicPr>
          <p:cNvPr id="2097175" name="图片 2097174"/>
          <p:cNvPicPr/>
          <p:nvPr/>
        </p:nvPicPr>
        <p:blipFill>
          <a:blip r:embed="rId1"/>
          <a:srcRect/>
          <a:stretch>
            <a:fillRect/>
          </a:stretch>
        </p:blipFill>
        <p:spPr>
          <a:xfrm>
            <a:off x="2824162" y="525462"/>
            <a:ext cx="1433512" cy="1627187"/>
          </a:xfrm>
          <a:prstGeom prst="rect">
            <a:avLst/>
          </a:prstGeom>
          <a:solidFill>
            <a:srgbClr val="FFFFFF"/>
          </a:solidFill>
          <a:ln w="9525" cap="flat" cmpd="sng">
            <a:solidFill>
              <a:srgbClr val="000099">
                <a:alpha val="100000"/>
              </a:srgbClr>
            </a:solidFill>
            <a:prstDash val="solid"/>
            <a:round/>
          </a:ln>
        </p:spPr>
      </p:pic>
      <p:grpSp>
        <p:nvGrpSpPr>
          <p:cNvPr id="179" name="组合 178"/>
          <p:cNvGrpSpPr/>
          <p:nvPr/>
        </p:nvGrpSpPr>
        <p:grpSpPr>
          <a:xfrm rot="0">
            <a:off x="4648200" y="685800"/>
            <a:ext cx="3979862" cy="1235075"/>
            <a:chOff x="2686" y="3276"/>
            <a:chExt cx="2400" cy="583"/>
          </a:xfrm>
        </p:grpSpPr>
        <p:sp>
          <p:nvSpPr>
            <p:cNvPr id="1048817" name="文本框 1048816"/>
            <p:cNvSpPr txBox="1"/>
            <p:nvPr/>
          </p:nvSpPr>
          <p:spPr>
            <a:xfrm>
              <a:off x="2686" y="3276"/>
              <a:ext cx="1145" cy="24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800000"/>
                  </a:solidFill>
                  <a:latin typeface="Times New Roman" panose="02020603050405020304" pitchFamily="18" charset="0"/>
                </a:rPr>
                <a:t>全部吸收</a:t>
              </a:r>
              <a:endParaRPr lang="zh-CN" altLang="en-US" sz="2800" b="1">
                <a:solidFill>
                  <a:srgbClr val="800000"/>
                </a:solidFill>
                <a:latin typeface="Times New Roman" panose="02020603050405020304" pitchFamily="18" charset="0"/>
              </a:endParaRPr>
            </a:p>
          </p:txBody>
        </p:sp>
        <p:sp>
          <p:nvSpPr>
            <p:cNvPr id="1048818" name="文本框 1048817"/>
            <p:cNvSpPr txBox="1"/>
            <p:nvPr/>
          </p:nvSpPr>
          <p:spPr>
            <a:xfrm>
              <a:off x="3742" y="3276"/>
              <a:ext cx="1344" cy="24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800000"/>
                  </a:solidFill>
                  <a:latin typeface="Times New Roman" panose="02020603050405020304" pitchFamily="18" charset="0"/>
                </a:rPr>
                <a:t>T = 0.0 %</a:t>
              </a:r>
              <a:endParaRPr lang="en-US" altLang="zh-CN" sz="2800" b="1">
                <a:solidFill>
                  <a:srgbClr val="800000"/>
                </a:solidFill>
                <a:latin typeface="Times New Roman" panose="02020603050405020304" pitchFamily="18" charset="0"/>
              </a:endParaRPr>
            </a:p>
          </p:txBody>
        </p:sp>
        <p:sp>
          <p:nvSpPr>
            <p:cNvPr id="1048819" name="文本框 1048818"/>
            <p:cNvSpPr txBox="1"/>
            <p:nvPr/>
          </p:nvSpPr>
          <p:spPr>
            <a:xfrm>
              <a:off x="2686" y="3612"/>
              <a:ext cx="1056" cy="24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800000"/>
                  </a:solidFill>
                  <a:latin typeface="Times New Roman" panose="02020603050405020304" pitchFamily="18" charset="0"/>
                </a:rPr>
                <a:t>全部透射</a:t>
              </a:r>
              <a:endParaRPr lang="zh-CN" altLang="en-US" sz="2800" b="1">
                <a:solidFill>
                  <a:srgbClr val="800000"/>
                </a:solidFill>
                <a:latin typeface="Times New Roman" panose="02020603050405020304" pitchFamily="18" charset="0"/>
              </a:endParaRPr>
            </a:p>
          </p:txBody>
        </p:sp>
        <p:sp>
          <p:nvSpPr>
            <p:cNvPr id="1048820" name="文本框 1048819"/>
            <p:cNvSpPr txBox="1"/>
            <p:nvPr/>
          </p:nvSpPr>
          <p:spPr>
            <a:xfrm>
              <a:off x="3742" y="3612"/>
              <a:ext cx="1344" cy="24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800000"/>
                  </a:solidFill>
                  <a:latin typeface="Times New Roman" panose="02020603050405020304" pitchFamily="18" charset="0"/>
                </a:rPr>
                <a:t>T = 100.0 %</a:t>
              </a:r>
              <a:endParaRPr lang="en-US" altLang="zh-CN" sz="2800" b="1">
                <a:solidFill>
                  <a:srgbClr val="800000"/>
                </a:solidFill>
                <a:latin typeface="Times New Roman" panose="02020603050405020304" pitchFamily="18" charset="0"/>
              </a:endParaRPr>
            </a:p>
          </p:txBody>
        </p:sp>
      </p:grpSp>
      <p:sp>
        <p:nvSpPr>
          <p:cNvPr id="1048821" name="文本框 1048820"/>
          <p:cNvSpPr txBox="1"/>
          <p:nvPr/>
        </p:nvSpPr>
        <p:spPr>
          <a:xfrm>
            <a:off x="676275" y="2276475"/>
            <a:ext cx="8353425" cy="955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溶液的透光率愈大</a:t>
            </a:r>
            <a:r>
              <a:rPr lang="zh-CN" altLang="en-US" sz="2800"/>
              <a:t>，</a:t>
            </a:r>
            <a:r>
              <a:rPr lang="zh-CN" altLang="en-US" sz="2800" b="1"/>
              <a:t>表示它对光的吸收愈小</a:t>
            </a:r>
            <a:r>
              <a:rPr lang="zh-CN" altLang="en-US" sz="2800">
                <a:latin typeface="Times New Roman" panose="02020603050405020304" pitchFamily="18" charset="0"/>
              </a:rPr>
              <a:t>；</a:t>
            </a:r>
            <a:r>
              <a:rPr lang="zh-CN" altLang="en-US" sz="2800" b="1"/>
              <a:t>相反，透光率愈小</a:t>
            </a:r>
            <a:r>
              <a:rPr lang="zh-CN" altLang="en-US" sz="2800"/>
              <a:t>，</a:t>
            </a:r>
            <a:r>
              <a:rPr lang="zh-CN" altLang="en-US" sz="2800" b="1"/>
              <a:t>表示它对光的吸收愈大</a:t>
            </a:r>
            <a:r>
              <a:rPr lang="zh-CN" altLang="en-US" sz="2800"/>
              <a:t>。</a:t>
            </a:r>
            <a:endParaRPr lang="zh-CN" altLang="en-US" sz="2800"/>
          </a:p>
        </p:txBody>
      </p:sp>
      <p:sp>
        <p:nvSpPr>
          <p:cNvPr id="1048822" name="文本框 1048821"/>
          <p:cNvSpPr txBox="1"/>
          <p:nvPr/>
        </p:nvSpPr>
        <p:spPr>
          <a:xfrm>
            <a:off x="617537" y="3355975"/>
            <a:ext cx="2087562" cy="9842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eaLnBrk="1" latinLnBrk="1" hangingPunct="1">
              <a:spcBef>
                <a:spcPct val="50000"/>
              </a:spcBef>
              <a:buFontTx/>
              <a:buNone/>
            </a:pPr>
            <a:r>
              <a:rPr lang="en-US" altLang="zh-CN" sz="2800" b="1">
                <a:latin typeface="Times New Roman" panose="02020603050405020304" pitchFamily="18" charset="0"/>
              </a:rPr>
              <a:t>  </a:t>
            </a:r>
            <a:r>
              <a:rPr lang="zh-CN" altLang="en-US" sz="2800" b="1">
                <a:solidFill>
                  <a:srgbClr val="FF0000"/>
                </a:solidFill>
                <a:latin typeface="Times New Roman" panose="02020603050405020304" pitchFamily="18" charset="0"/>
              </a:rPr>
              <a:t>吸光度</a:t>
            </a:r>
            <a:endParaRPr lang="zh-CN" altLang="en-US" sz="2800" b="1">
              <a:solidFill>
                <a:srgbClr val="FF0000"/>
              </a:solidFill>
              <a:latin typeface="Times New Roman" panose="02020603050405020304" pitchFamily="18" charset="0"/>
            </a:endParaRPr>
          </a:p>
          <a:p>
            <a:pPr marL="0" lvl="0" indent="0" eaLnBrk="1" latinLnBrk="1" hangingPunct="1">
              <a:lnSpc>
                <a:spcPct val="50000"/>
              </a:lnSpc>
              <a:spcBef>
                <a:spcPct val="50000"/>
              </a:spcBef>
              <a:buFontTx/>
              <a:buNone/>
            </a:pPr>
            <a:r>
              <a:rPr lang="en-US" altLang="zh-CN" sz="2800" b="1">
                <a:solidFill>
                  <a:schemeClr val="accent2"/>
                </a:solidFill>
                <a:latin typeface="Times New Roman" panose="02020603050405020304" pitchFamily="18" charset="0"/>
              </a:rPr>
              <a:t>Absorbance </a:t>
            </a:r>
            <a:endParaRPr lang="en-US" altLang="zh-CN" sz="2800" b="1">
              <a:solidFill>
                <a:schemeClr val="accent2"/>
              </a:solidFill>
              <a:latin typeface="Times New Roman" panose="02020603050405020304" pitchFamily="18" charset="0"/>
            </a:endParaRPr>
          </a:p>
        </p:txBody>
      </p:sp>
      <p:sp>
        <p:nvSpPr>
          <p:cNvPr id="1048823" name="文本框 1048822"/>
          <p:cNvSpPr txBox="1"/>
          <p:nvPr/>
        </p:nvSpPr>
        <p:spPr>
          <a:xfrm>
            <a:off x="2627312" y="4292600"/>
            <a:ext cx="20891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endParaRPr lang="zh-CN" altLang="zh-CN" sz="2800"/>
          </a:p>
        </p:txBody>
      </p:sp>
      <p:pic>
        <p:nvPicPr>
          <p:cNvPr id="2097176" name="图片 2097175"/>
          <p:cNvPicPr/>
          <p:nvPr/>
        </p:nvPicPr>
        <p:blipFill>
          <a:blip r:embed="rId2"/>
          <a:srcRect/>
          <a:stretch>
            <a:fillRect/>
          </a:stretch>
        </p:blipFill>
        <p:spPr>
          <a:xfrm>
            <a:off x="2852737" y="3321050"/>
            <a:ext cx="2633662" cy="1109662"/>
          </a:xfrm>
          <a:prstGeom prst="rect">
            <a:avLst/>
          </a:prstGeom>
          <a:noFill/>
          <a:ln>
            <a:noFill/>
          </a:ln>
        </p:spPr>
      </p:pic>
      <p:sp>
        <p:nvSpPr>
          <p:cNvPr id="1048824" name="文本框 1048823"/>
          <p:cNvSpPr txBox="1"/>
          <p:nvPr/>
        </p:nvSpPr>
        <p:spPr>
          <a:xfrm>
            <a:off x="5867400" y="3429000"/>
            <a:ext cx="2916237"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800000"/>
                </a:solidFill>
                <a:latin typeface="Times New Roman" panose="02020603050405020304" pitchFamily="18" charset="0"/>
              </a:rPr>
              <a:t>A</a:t>
            </a:r>
            <a:r>
              <a:rPr lang="zh-CN" altLang="en-US" sz="2800" b="1">
                <a:solidFill>
                  <a:srgbClr val="800000"/>
                </a:solidFill>
              </a:rPr>
              <a:t>越大，溶液对光的吸收越多。</a:t>
            </a:r>
            <a:endParaRPr lang="zh-CN" altLang="en-US" sz="2800" b="1">
              <a:solidFill>
                <a:srgbClr val="800000"/>
              </a:solidFill>
            </a:endParaRPr>
          </a:p>
        </p:txBody>
      </p:sp>
      <p:sp>
        <p:nvSpPr>
          <p:cNvPr id="1048825" name="文本框 1048824"/>
          <p:cNvSpPr txBox="1"/>
          <p:nvPr/>
        </p:nvSpPr>
        <p:spPr>
          <a:xfrm>
            <a:off x="895350" y="4794250"/>
            <a:ext cx="693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透光率</a:t>
            </a:r>
            <a:r>
              <a:rPr lang="en-US" altLang="zh-CN" sz="2800">
                <a:latin typeface="Times New Roman" panose="02020603050405020304" pitchFamily="18" charset="0"/>
              </a:rPr>
              <a:t>(</a:t>
            </a:r>
            <a:r>
              <a:rPr lang="en-US" altLang="zh-CN" sz="2800" b="1">
                <a:latin typeface="Times New Roman" panose="02020603050405020304" pitchFamily="18" charset="0"/>
              </a:rPr>
              <a:t>T</a:t>
            </a:r>
            <a:r>
              <a:rPr lang="en-US" altLang="zh-CN" sz="2800">
                <a:latin typeface="Times New Roman" panose="02020603050405020304" pitchFamily="18" charset="0"/>
              </a:rPr>
              <a:t>)</a:t>
            </a:r>
            <a:r>
              <a:rPr lang="zh-CN" altLang="en-US" sz="2800" b="1"/>
              <a:t>越大，吸光度</a:t>
            </a:r>
            <a:r>
              <a:rPr lang="en-US" altLang="zh-CN" sz="2800">
                <a:latin typeface="Times New Roman" panose="02020603050405020304" pitchFamily="18" charset="0"/>
              </a:rPr>
              <a:t>(</a:t>
            </a:r>
            <a:r>
              <a:rPr lang="en-US" altLang="zh-CN" sz="2800" b="1">
                <a:latin typeface="Times New Roman" panose="02020603050405020304" pitchFamily="18" charset="0"/>
              </a:rPr>
              <a:t>A</a:t>
            </a:r>
            <a:r>
              <a:rPr lang="en-US" altLang="zh-CN" sz="2800">
                <a:latin typeface="Times New Roman" panose="02020603050405020304" pitchFamily="18" charset="0"/>
              </a:rPr>
              <a:t>)</a:t>
            </a:r>
            <a:r>
              <a:rPr lang="zh-CN" altLang="en-US" sz="2800" b="1"/>
              <a:t>就越小</a:t>
            </a:r>
            <a:endParaRPr lang="zh-CN" altLang="en-US" sz="2800" b="1"/>
          </a:p>
        </p:txBody>
      </p:sp>
      <p:sp>
        <p:nvSpPr>
          <p:cNvPr id="1048826" name="文本框 1048825"/>
          <p:cNvSpPr txBox="1"/>
          <p:nvPr/>
        </p:nvSpPr>
        <p:spPr>
          <a:xfrm>
            <a:off x="2971800" y="4191000"/>
            <a:ext cx="16922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FF0000"/>
                </a:solidFill>
                <a:latin typeface="Times New Roman" panose="02020603050405020304" pitchFamily="18" charset="0"/>
              </a:rPr>
              <a:t>T=10</a:t>
            </a:r>
            <a:r>
              <a:rPr lang="en-US" altLang="zh-CN" sz="2800" b="1" baseline="30000">
                <a:solidFill>
                  <a:srgbClr val="FF0000"/>
                </a:solidFill>
                <a:latin typeface="Times New Roman" panose="02020603050405020304" pitchFamily="18" charset="0"/>
              </a:rPr>
              <a:t>-A</a:t>
            </a:r>
            <a:endParaRPr lang="en-US" altLang="zh-CN" sz="2800" b="1" baseline="30000">
              <a:solidFill>
                <a:srgbClr val="FF0000"/>
              </a:solidFill>
              <a:latin typeface="Times New Roman" panose="02020603050405020304" pitchFamily="18" charset="0"/>
            </a:endParaRPr>
          </a:p>
        </p:txBody>
      </p:sp>
      <p:sp>
        <p:nvSpPr>
          <p:cNvPr id="1048827" name="文本框 1048826"/>
          <p:cNvSpPr txBox="1"/>
          <p:nvPr/>
        </p:nvSpPr>
        <p:spPr>
          <a:xfrm>
            <a:off x="1019175" y="5467350"/>
            <a:ext cx="18002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T</a:t>
            </a:r>
            <a:endParaRPr lang="en-US" altLang="zh-CN" sz="2800" b="1">
              <a:latin typeface="Times New Roman" panose="02020603050405020304" pitchFamily="18" charset="0"/>
            </a:endParaRPr>
          </a:p>
        </p:txBody>
      </p:sp>
      <p:sp>
        <p:nvSpPr>
          <p:cNvPr id="1048828" name="文本框 1048827"/>
          <p:cNvSpPr txBox="1"/>
          <p:nvPr/>
        </p:nvSpPr>
        <p:spPr>
          <a:xfrm>
            <a:off x="1033462" y="6130925"/>
            <a:ext cx="18002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endParaRPr lang="en-US" altLang="zh-CN" sz="2800" b="1">
              <a:latin typeface="Times New Roman" panose="02020603050405020304" pitchFamily="18" charset="0"/>
            </a:endParaRPr>
          </a:p>
        </p:txBody>
      </p:sp>
      <p:sp>
        <p:nvSpPr>
          <p:cNvPr id="1048829" name="文本框 1048828"/>
          <p:cNvSpPr txBox="1"/>
          <p:nvPr/>
        </p:nvSpPr>
        <p:spPr>
          <a:xfrm>
            <a:off x="2041525" y="5467350"/>
            <a:ext cx="1944687"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993300"/>
                </a:solidFill>
                <a:effectLst>
                  <a:outerShdw blurRad="38100" dist="38100" dir="2700000" algn="tl">
                    <a:srgbClr val="C0C0C0"/>
                  </a:outerShdw>
                </a:effectLst>
                <a:latin typeface="Times New Roman" panose="02020603050405020304" pitchFamily="18" charset="0"/>
              </a:rPr>
              <a:t> </a:t>
            </a:r>
            <a:r>
              <a:rPr lang="en-US" altLang="zh-CN" sz="2800">
                <a:solidFill>
                  <a:srgbClr val="800000"/>
                </a:solidFill>
                <a:effectLst>
                  <a:outerShdw blurRad="38100" dist="38100" dir="2700000" algn="tl">
                    <a:srgbClr val="C0C0C0"/>
                  </a:outerShdw>
                </a:effectLst>
                <a:latin typeface="Times New Roman" panose="02020603050405020304" pitchFamily="18" charset="0"/>
              </a:rPr>
              <a:t>0.0 %</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0" name="矩形 1048829"/>
          <p:cNvSpPr/>
          <p:nvPr/>
        </p:nvSpPr>
        <p:spPr>
          <a:xfrm>
            <a:off x="2155825" y="6073775"/>
            <a:ext cx="539750" cy="5238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effectLst>
                  <a:outerShdw blurRad="38100" dist="38100" dir="2700000" algn="tl">
                    <a:srgbClr val="C0C0C0"/>
                  </a:outerShdw>
                </a:effectLst>
              </a:rPr>
              <a:t> </a:t>
            </a:r>
            <a:r>
              <a:rPr lang="en-US" altLang="zh-CN" sz="2800">
                <a:solidFill>
                  <a:srgbClr val="800000"/>
                </a:solidFill>
                <a:effectLst>
                  <a:outerShdw blurRad="38100" dist="38100" dir="2700000" algn="tl">
                    <a:srgbClr val="C0C0C0"/>
                  </a:outerShdw>
                </a:effectLst>
              </a:rPr>
              <a:t>∞</a:t>
            </a:r>
            <a:endParaRPr lang="en-US" altLang="zh-CN" sz="2800">
              <a:solidFill>
                <a:srgbClr val="800000"/>
              </a:solidFill>
              <a:effectLst>
                <a:outerShdw blurRad="38100" dist="38100" dir="2700000" algn="tl">
                  <a:srgbClr val="C0C0C0"/>
                </a:outerShdw>
              </a:effectLst>
            </a:endParaRPr>
          </a:p>
        </p:txBody>
      </p:sp>
      <p:sp>
        <p:nvSpPr>
          <p:cNvPr id="1048831" name="文本框 1048830"/>
          <p:cNvSpPr txBox="1"/>
          <p:nvPr/>
        </p:nvSpPr>
        <p:spPr>
          <a:xfrm>
            <a:off x="3568700" y="5424487"/>
            <a:ext cx="151130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100.0 %</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2" name="文本框 1048831"/>
          <p:cNvSpPr txBox="1"/>
          <p:nvPr/>
        </p:nvSpPr>
        <p:spPr>
          <a:xfrm>
            <a:off x="3656012" y="6116637"/>
            <a:ext cx="182880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0.0</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3" name="文本框 1048832"/>
          <p:cNvSpPr txBox="1"/>
          <p:nvPr/>
        </p:nvSpPr>
        <p:spPr>
          <a:xfrm>
            <a:off x="5311775" y="5410200"/>
            <a:ext cx="1484312"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36.8 %</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4" name="文本框 1048833"/>
          <p:cNvSpPr txBox="1"/>
          <p:nvPr/>
        </p:nvSpPr>
        <p:spPr>
          <a:xfrm>
            <a:off x="5354637" y="6130925"/>
            <a:ext cx="112395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0.434</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5" name="文本框 1048834"/>
          <p:cNvSpPr txBox="1"/>
          <p:nvPr/>
        </p:nvSpPr>
        <p:spPr>
          <a:xfrm>
            <a:off x="7010400" y="5410200"/>
            <a:ext cx="1484312"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20.1%</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
        <p:nvSpPr>
          <p:cNvPr id="1048836" name="文本框 1048835"/>
          <p:cNvSpPr txBox="1"/>
          <p:nvPr/>
        </p:nvSpPr>
        <p:spPr>
          <a:xfrm>
            <a:off x="7038975" y="6130925"/>
            <a:ext cx="1123950" cy="519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a:solidFill>
                  <a:srgbClr val="800000"/>
                </a:solidFill>
                <a:effectLst>
                  <a:outerShdw blurRad="38100" dist="38100" dir="2700000" algn="tl">
                    <a:srgbClr val="C0C0C0"/>
                  </a:outerShdw>
                </a:effectLst>
                <a:latin typeface="Times New Roman" panose="02020603050405020304" pitchFamily="18" charset="0"/>
              </a:rPr>
              <a:t>0.697</a:t>
            </a:r>
            <a:endParaRPr lang="en-US" altLang="zh-CN" sz="2800">
              <a:solidFill>
                <a:srgbClr val="800000"/>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48816"/>
                                        </p:tgtEl>
                                        <p:attrNameLst>
                                          <p:attrName>style.visibility</p:attrName>
                                        </p:attrNameLst>
                                      </p:cBhvr>
                                      <p:to>
                                        <p:strVal val="visible"/>
                                      </p:to>
                                    </p:set>
                                    <p:animEffect transition="in" filter="checkerboard(across)">
                                      <p:cBhvr>
                                        <p:cTn id="7" dur="500"/>
                                        <p:tgtEl>
                                          <p:spTgt spid="104881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09717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7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0488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822"/>
                                        </p:tgtEl>
                                        <p:attrNameLst>
                                          <p:attrName>style.visibility</p:attrName>
                                        </p:attrNameLst>
                                      </p:cBhvr>
                                      <p:to>
                                        <p:strVal val="visible"/>
                                      </p:to>
                                    </p:set>
                                    <p:animEffect transition="in" filter="checkerboard(across)">
                                      <p:cBhvr>
                                        <p:cTn id="22" dur="500"/>
                                        <p:tgtEl>
                                          <p:spTgt spid="1048822"/>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209717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048824"/>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0488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488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48827"/>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1048828"/>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10488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8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8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8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8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88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8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6" grpId="0"/>
      <p:bldP spid="1048821" grpId="0"/>
      <p:bldP spid="1048822" grpId="0"/>
      <p:bldP spid="1048824" grpId="0"/>
      <p:bldP spid="1048825" grpId="0"/>
      <p:bldP spid="1048826" grpId="0"/>
      <p:bldP spid="1048827" grpId="0"/>
      <p:bldP spid="1048828" grpId="0"/>
      <p:bldP spid="1048829" grpId="0"/>
      <p:bldP spid="1048830" grpId="0"/>
      <p:bldP spid="1048831" grpId="0"/>
      <p:bldP spid="1048832" grpId="0"/>
      <p:bldP spid="1048833" grpId="0"/>
      <p:bldP spid="1048834" grpId="0"/>
      <p:bldP spid="1048835" grpId="0"/>
      <p:bldP spid="10488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rot="0">
          <a:off x="0" y="0"/>
          <a:ext cx="0" cy="0"/>
          <a:chOff x="0" y="0"/>
          <a:chExt cx="0" cy="0"/>
        </a:xfrm>
      </p:grpSpPr>
      <p:sp>
        <p:nvSpPr>
          <p:cNvPr id="1048837" name="文本框 1048836"/>
          <p:cNvSpPr txBox="1"/>
          <p:nvPr/>
        </p:nvSpPr>
        <p:spPr>
          <a:xfrm>
            <a:off x="228600" y="228600"/>
            <a:ext cx="571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（二）朗伯</a:t>
            </a:r>
            <a:r>
              <a:rPr lang="en-US" altLang="zh-CN" sz="2800" b="1">
                <a:latin typeface="Times New Roman" panose="02020603050405020304" pitchFamily="18" charset="0"/>
              </a:rPr>
              <a:t>-</a:t>
            </a:r>
            <a:r>
              <a:rPr lang="zh-CN" altLang="en-US" sz="2800" b="1">
                <a:latin typeface="Times New Roman" panose="02020603050405020304" pitchFamily="18" charset="0"/>
              </a:rPr>
              <a:t>比尔定律</a:t>
            </a:r>
            <a:endParaRPr lang="zh-CN" altLang="en-US" sz="2800" b="1">
              <a:latin typeface="Times New Roman" panose="02020603050405020304" pitchFamily="18" charset="0"/>
            </a:endParaRPr>
          </a:p>
        </p:txBody>
      </p:sp>
      <p:sp>
        <p:nvSpPr>
          <p:cNvPr id="1048838" name="文本框 1048837"/>
          <p:cNvSpPr txBox="1"/>
          <p:nvPr/>
        </p:nvSpPr>
        <p:spPr>
          <a:xfrm>
            <a:off x="809625" y="885825"/>
            <a:ext cx="3810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数学表达式：</a:t>
            </a:r>
            <a:endParaRPr lang="zh-CN" altLang="en-US" sz="2800" b="1">
              <a:latin typeface="Times New Roman" panose="02020603050405020304" pitchFamily="18" charset="0"/>
            </a:endParaRPr>
          </a:p>
        </p:txBody>
      </p:sp>
      <p:sp>
        <p:nvSpPr>
          <p:cNvPr id="1048839" name="文本框 1048838"/>
          <p:cNvSpPr txBox="1"/>
          <p:nvPr/>
        </p:nvSpPr>
        <p:spPr>
          <a:xfrm>
            <a:off x="990600" y="1452562"/>
            <a:ext cx="541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Lambert</a:t>
            </a:r>
            <a:r>
              <a:rPr lang="zh-CN" altLang="en-US" sz="2800" b="1">
                <a:solidFill>
                  <a:srgbClr val="000099"/>
                </a:solidFill>
                <a:latin typeface="Times New Roman" panose="02020603050405020304" pitchFamily="18" charset="0"/>
              </a:rPr>
              <a:t>研究发现：</a:t>
            </a:r>
            <a:endParaRPr lang="zh-CN" altLang="en-US" sz="2800" b="1">
              <a:solidFill>
                <a:srgbClr val="000099"/>
              </a:solidFill>
              <a:latin typeface="Times New Roman" panose="02020603050405020304" pitchFamily="18" charset="0"/>
            </a:endParaRPr>
          </a:p>
        </p:txBody>
      </p:sp>
      <p:sp>
        <p:nvSpPr>
          <p:cNvPr id="1048840" name="文本框 1048839"/>
          <p:cNvSpPr txBox="1"/>
          <p:nvPr/>
        </p:nvSpPr>
        <p:spPr>
          <a:xfrm>
            <a:off x="4419600" y="1452562"/>
            <a:ext cx="243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c</a:t>
            </a:r>
            <a:r>
              <a:rPr lang="zh-CN" altLang="en-US" sz="2800" b="1">
                <a:latin typeface="Times New Roman" panose="02020603050405020304" pitchFamily="18" charset="0"/>
              </a:rPr>
              <a:t>一定时，</a:t>
            </a:r>
            <a:endParaRPr lang="zh-CN" altLang="en-US" sz="2800" b="1">
              <a:latin typeface="Times New Roman" panose="02020603050405020304" pitchFamily="18" charset="0"/>
            </a:endParaRPr>
          </a:p>
        </p:txBody>
      </p:sp>
      <p:sp>
        <p:nvSpPr>
          <p:cNvPr id="1048841" name="矩形 1048840"/>
          <p:cNvSpPr/>
          <p:nvPr/>
        </p:nvSpPr>
        <p:spPr>
          <a:xfrm>
            <a:off x="6324600" y="1457325"/>
            <a:ext cx="2590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 d</a:t>
            </a:r>
            <a:endParaRPr lang="en-US" altLang="zh-CN" sz="2800" b="1">
              <a:latin typeface="Times New Roman" panose="02020603050405020304" pitchFamily="18" charset="0"/>
              <a:sym typeface="Symbol" panose="05050102010706020507" pitchFamily="18" charset="2"/>
            </a:endParaRPr>
          </a:p>
        </p:txBody>
      </p:sp>
      <p:sp>
        <p:nvSpPr>
          <p:cNvPr id="1048842" name="矩形 1048841"/>
          <p:cNvSpPr/>
          <p:nvPr/>
        </p:nvSpPr>
        <p:spPr>
          <a:xfrm>
            <a:off x="1143000" y="2057400"/>
            <a:ext cx="2895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A = k</a:t>
            </a:r>
            <a:r>
              <a:rPr lang="en-US" altLang="zh-CN" sz="2800" b="1" baseline="-25000">
                <a:latin typeface="Times New Roman" panose="02020603050405020304" pitchFamily="18" charset="0"/>
              </a:rPr>
              <a:t>1</a:t>
            </a:r>
            <a:r>
              <a:rPr lang="en-US" altLang="zh-CN" sz="2800" b="1">
                <a:latin typeface="Times New Roman" panose="02020603050405020304" pitchFamily="18" charset="0"/>
                <a:sym typeface="Symbol" panose="05050102010706020507" pitchFamily="18" charset="2"/>
              </a:rPr>
              <a:t>d  (1)</a:t>
            </a:r>
            <a:endParaRPr lang="en-US" altLang="zh-CN" sz="2800" b="1">
              <a:latin typeface="Times New Roman" panose="02020603050405020304" pitchFamily="18" charset="0"/>
              <a:sym typeface="Symbol" panose="05050102010706020507" pitchFamily="18" charset="2"/>
            </a:endParaRPr>
          </a:p>
        </p:txBody>
      </p:sp>
      <p:sp>
        <p:nvSpPr>
          <p:cNvPr id="1048843" name="矩形 1048842"/>
          <p:cNvSpPr/>
          <p:nvPr/>
        </p:nvSpPr>
        <p:spPr>
          <a:xfrm>
            <a:off x="3352800" y="2057400"/>
            <a:ext cx="3886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sym typeface="Symbol" panose="05050102010706020507" pitchFamily="18" charset="2"/>
              </a:rPr>
              <a:t>d =</a:t>
            </a:r>
            <a:r>
              <a:rPr lang="zh-CN" altLang="en-US" sz="2800" b="1">
                <a:latin typeface="Times New Roman" panose="02020603050405020304" pitchFamily="18" charset="0"/>
              </a:rPr>
              <a:t>液层厚度</a:t>
            </a:r>
            <a:endParaRPr lang="zh-CN" altLang="en-US" sz="2800" b="1">
              <a:latin typeface="Times New Roman" panose="02020603050405020304" pitchFamily="18" charset="0"/>
            </a:endParaRPr>
          </a:p>
        </p:txBody>
      </p:sp>
      <p:sp>
        <p:nvSpPr>
          <p:cNvPr id="1048844" name="文本框 1048843"/>
          <p:cNvSpPr txBox="1"/>
          <p:nvPr/>
        </p:nvSpPr>
        <p:spPr>
          <a:xfrm>
            <a:off x="6199187" y="2049462"/>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k</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--比例系数</a:t>
            </a:r>
            <a:endParaRPr lang="zh-CN" altLang="en-US" sz="2800" b="1">
              <a:latin typeface="Times New Roman" panose="02020603050405020304" pitchFamily="18" charset="0"/>
            </a:endParaRPr>
          </a:p>
        </p:txBody>
      </p:sp>
      <p:sp>
        <p:nvSpPr>
          <p:cNvPr id="1048845" name="文本框 1048844"/>
          <p:cNvSpPr txBox="1"/>
          <p:nvPr/>
        </p:nvSpPr>
        <p:spPr>
          <a:xfrm>
            <a:off x="990600" y="2590800"/>
            <a:ext cx="3962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Beer</a:t>
            </a:r>
            <a:r>
              <a:rPr lang="zh-CN" altLang="en-US" sz="2800" b="1">
                <a:solidFill>
                  <a:srgbClr val="000099"/>
                </a:solidFill>
                <a:latin typeface="Times New Roman" panose="02020603050405020304" pitchFamily="18" charset="0"/>
              </a:rPr>
              <a:t>研究发现：</a:t>
            </a:r>
            <a:endParaRPr lang="zh-CN" altLang="en-US" sz="2800" b="1">
              <a:solidFill>
                <a:srgbClr val="000099"/>
              </a:solidFill>
              <a:latin typeface="Times New Roman" panose="02020603050405020304" pitchFamily="18" charset="0"/>
            </a:endParaRPr>
          </a:p>
        </p:txBody>
      </p:sp>
      <p:sp>
        <p:nvSpPr>
          <p:cNvPr id="1048846" name="文本框 1048845"/>
          <p:cNvSpPr txBox="1"/>
          <p:nvPr/>
        </p:nvSpPr>
        <p:spPr>
          <a:xfrm>
            <a:off x="4038600" y="2590800"/>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d</a:t>
            </a:r>
            <a:r>
              <a:rPr lang="zh-CN" altLang="en-US" sz="2800" b="1">
                <a:latin typeface="Times New Roman" panose="02020603050405020304" pitchFamily="18" charset="0"/>
              </a:rPr>
              <a:t>一定时，</a:t>
            </a:r>
            <a:endParaRPr lang="zh-CN" altLang="en-US" sz="2800" b="1">
              <a:latin typeface="Times New Roman" panose="02020603050405020304" pitchFamily="18" charset="0"/>
            </a:endParaRPr>
          </a:p>
        </p:txBody>
      </p:sp>
      <p:sp>
        <p:nvSpPr>
          <p:cNvPr id="1048847" name="矩形 1048846"/>
          <p:cNvSpPr/>
          <p:nvPr/>
        </p:nvSpPr>
        <p:spPr>
          <a:xfrm>
            <a:off x="6248400" y="2590800"/>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 c </a:t>
            </a:r>
            <a:endParaRPr lang="en-US" altLang="zh-CN" sz="2800" b="1">
              <a:latin typeface="Times New Roman" panose="02020603050405020304" pitchFamily="18" charset="0"/>
              <a:sym typeface="Symbol" panose="05050102010706020507" pitchFamily="18" charset="2"/>
            </a:endParaRPr>
          </a:p>
        </p:txBody>
      </p:sp>
      <p:sp>
        <p:nvSpPr>
          <p:cNvPr id="1048848" name="矩形 1048847"/>
          <p:cNvSpPr/>
          <p:nvPr/>
        </p:nvSpPr>
        <p:spPr>
          <a:xfrm>
            <a:off x="1143000" y="3124200"/>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A = k</a:t>
            </a:r>
            <a:r>
              <a:rPr lang="en-US" altLang="zh-CN" sz="2800" b="1" baseline="-25000">
                <a:latin typeface="Times New Roman" panose="02020603050405020304" pitchFamily="18" charset="0"/>
              </a:rPr>
              <a:t>2</a:t>
            </a:r>
            <a:r>
              <a:rPr lang="en-US" altLang="zh-CN" sz="2800" b="1">
                <a:latin typeface="Times New Roman" panose="02020603050405020304" pitchFamily="18" charset="0"/>
                <a:sym typeface="Symbol" panose="05050102010706020507" pitchFamily="18" charset="2"/>
              </a:rPr>
              <a:t>c  (2)</a:t>
            </a:r>
            <a:endParaRPr lang="en-US" altLang="zh-CN" sz="2800" b="1">
              <a:latin typeface="Times New Roman" panose="02020603050405020304" pitchFamily="18" charset="0"/>
              <a:sym typeface="Symbol" panose="05050102010706020507" pitchFamily="18" charset="2"/>
            </a:endParaRPr>
          </a:p>
        </p:txBody>
      </p:sp>
      <p:sp>
        <p:nvSpPr>
          <p:cNvPr id="1048849" name="文本框 1048848"/>
          <p:cNvSpPr txBox="1"/>
          <p:nvPr/>
        </p:nvSpPr>
        <p:spPr>
          <a:xfrm>
            <a:off x="3429000" y="3124200"/>
            <a:ext cx="312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c---</a:t>
            </a:r>
            <a:r>
              <a:rPr lang="zh-CN" altLang="en-US" sz="2800" b="1">
                <a:latin typeface="Times New Roman" panose="02020603050405020304" pitchFamily="18" charset="0"/>
              </a:rPr>
              <a:t>溶液浓度</a:t>
            </a:r>
            <a:endParaRPr lang="zh-CN" altLang="en-US" sz="2800" b="1">
              <a:latin typeface="Times New Roman" panose="02020603050405020304" pitchFamily="18" charset="0"/>
            </a:endParaRPr>
          </a:p>
        </p:txBody>
      </p:sp>
      <p:sp>
        <p:nvSpPr>
          <p:cNvPr id="1048850" name="文本框 1048849"/>
          <p:cNvSpPr txBox="1"/>
          <p:nvPr/>
        </p:nvSpPr>
        <p:spPr>
          <a:xfrm>
            <a:off x="6019800" y="3124200"/>
            <a:ext cx="312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k</a:t>
            </a:r>
            <a:r>
              <a:rPr lang="en-US" altLang="zh-CN" sz="2800" b="1" baseline="-25000">
                <a:latin typeface="Times New Roman" panose="02020603050405020304" pitchFamily="18" charset="0"/>
              </a:rPr>
              <a:t>2</a:t>
            </a:r>
            <a:r>
              <a:rPr lang="zh-CN" altLang="en-US" sz="2800" b="1">
                <a:latin typeface="Times New Roman" panose="02020603050405020304" pitchFamily="18" charset="0"/>
              </a:rPr>
              <a:t>--比例系数</a:t>
            </a:r>
            <a:endParaRPr lang="zh-CN" altLang="en-US" sz="2800" b="1">
              <a:latin typeface="Times New Roman" panose="02020603050405020304" pitchFamily="18" charset="0"/>
            </a:endParaRPr>
          </a:p>
        </p:txBody>
      </p:sp>
      <p:sp>
        <p:nvSpPr>
          <p:cNvPr id="1048851" name="文本框 1048850"/>
          <p:cNvSpPr txBox="1"/>
          <p:nvPr/>
        </p:nvSpPr>
        <p:spPr>
          <a:xfrm>
            <a:off x="1295400" y="3810000"/>
            <a:ext cx="571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合并（</a:t>
            </a:r>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）两式，得</a:t>
            </a:r>
            <a:endParaRPr lang="zh-CN" altLang="en-US" sz="2800" b="1">
              <a:latin typeface="Times New Roman" panose="02020603050405020304" pitchFamily="18" charset="0"/>
            </a:endParaRPr>
          </a:p>
        </p:txBody>
      </p:sp>
      <p:sp>
        <p:nvSpPr>
          <p:cNvPr id="1048852" name="文本框 1048851"/>
          <p:cNvSpPr txBox="1"/>
          <p:nvPr/>
        </p:nvSpPr>
        <p:spPr>
          <a:xfrm>
            <a:off x="2400300" y="4419600"/>
            <a:ext cx="2057400" cy="523875"/>
          </a:xfrm>
          <a:prstGeom prst="rect">
            <a:avLst/>
          </a:prstGeom>
          <a:noFill/>
          <a:ln w="9525" cap="flat" cmpd="sng">
            <a:solidFill>
              <a:srgbClr val="0000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 k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c ·d</a:t>
            </a:r>
            <a:endParaRPr lang="en-US" altLang="zh-CN" sz="2800" b="1">
              <a:latin typeface="Times New Roman" panose="02020603050405020304" pitchFamily="18" charset="0"/>
              <a:sym typeface="Symbol" panose="05050102010706020507" pitchFamily="18" charset="2"/>
            </a:endParaRPr>
          </a:p>
        </p:txBody>
      </p:sp>
      <p:sp>
        <p:nvSpPr>
          <p:cNvPr id="1048853" name="文本框 1048852"/>
          <p:cNvSpPr txBox="1"/>
          <p:nvPr/>
        </p:nvSpPr>
        <p:spPr>
          <a:xfrm>
            <a:off x="304800" y="5200650"/>
            <a:ext cx="8534400" cy="954087"/>
          </a:xfrm>
          <a:prstGeom prst="rect">
            <a:avLst/>
          </a:prstGeom>
          <a:noFill/>
          <a:ln w="952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        当一束</a:t>
            </a:r>
            <a:r>
              <a:rPr lang="zh-CN" altLang="en-US" sz="2800" b="1">
                <a:solidFill>
                  <a:srgbClr val="FF0000"/>
                </a:solidFill>
                <a:latin typeface="Times New Roman" panose="02020603050405020304" pitchFamily="18" charset="0"/>
              </a:rPr>
              <a:t>平行单色光垂直</a:t>
            </a:r>
            <a:r>
              <a:rPr lang="zh-CN" altLang="en-US" sz="2800" b="1">
                <a:latin typeface="Times New Roman" panose="02020603050405020304" pitchFamily="18" charset="0"/>
              </a:rPr>
              <a:t>通过某</a:t>
            </a:r>
            <a:r>
              <a:rPr lang="zh-CN" altLang="en-US" sz="2800" b="1">
                <a:solidFill>
                  <a:srgbClr val="FF0000"/>
                </a:solidFill>
                <a:latin typeface="Times New Roman" panose="02020603050405020304" pitchFamily="18" charset="0"/>
              </a:rPr>
              <a:t>均匀</a:t>
            </a:r>
            <a:r>
              <a:rPr lang="zh-CN" altLang="en-US" sz="2800" b="1">
                <a:latin typeface="Times New Roman" panose="02020603050405020304" pitchFamily="18" charset="0"/>
              </a:rPr>
              <a:t>溶液时，溶液的</a:t>
            </a:r>
            <a:r>
              <a:rPr lang="en-US" altLang="zh-CN" sz="2800" b="1">
                <a:solidFill>
                  <a:srgbClr val="000099"/>
                </a:solidFill>
                <a:latin typeface="Times New Roman" panose="02020603050405020304" pitchFamily="18" charset="0"/>
              </a:rPr>
              <a:t>吸光度A</a:t>
            </a:r>
            <a:r>
              <a:rPr lang="zh-CN" altLang="en-US" sz="2800" b="1">
                <a:latin typeface="Times New Roman" panose="02020603050405020304" pitchFamily="18" charset="0"/>
              </a:rPr>
              <a:t>与吸光物质的</a:t>
            </a:r>
            <a:r>
              <a:rPr lang="en-US" altLang="zh-CN" sz="2800" b="1">
                <a:solidFill>
                  <a:srgbClr val="000099"/>
                </a:solidFill>
                <a:latin typeface="Times New Roman" panose="02020603050405020304" pitchFamily="18" charset="0"/>
              </a:rPr>
              <a:t>浓度c</a:t>
            </a:r>
            <a:r>
              <a:rPr lang="zh-CN" altLang="en-US" sz="2800" b="1">
                <a:latin typeface="Times New Roman" panose="02020603050405020304" pitchFamily="18" charset="0"/>
              </a:rPr>
              <a:t>及</a:t>
            </a:r>
            <a:r>
              <a:rPr lang="en-US" altLang="zh-CN" sz="2800" b="1">
                <a:solidFill>
                  <a:srgbClr val="000099"/>
                </a:solidFill>
                <a:latin typeface="Times New Roman" panose="02020603050405020304" pitchFamily="18" charset="0"/>
              </a:rPr>
              <a:t>液层厚度d</a:t>
            </a:r>
            <a:r>
              <a:rPr lang="zh-CN" altLang="en-US" sz="2800" b="1">
                <a:latin typeface="Times New Roman" panose="02020603050405020304" pitchFamily="18" charset="0"/>
              </a:rPr>
              <a:t>成正比 </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sp>
        <p:nvSpPr>
          <p:cNvPr id="1048854" name="文本框 1048853"/>
          <p:cNvSpPr txBox="1"/>
          <p:nvPr/>
        </p:nvSpPr>
        <p:spPr>
          <a:xfrm>
            <a:off x="5143500" y="6199187"/>
            <a:ext cx="3962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FF0000"/>
                </a:solidFill>
                <a:latin typeface="Times New Roman" panose="02020603050405020304" pitchFamily="18" charset="0"/>
              </a:rPr>
              <a:t>—Lambert-Beer</a:t>
            </a:r>
            <a:r>
              <a:rPr lang="zh-CN" altLang="en-US" sz="2800" b="1">
                <a:solidFill>
                  <a:srgbClr val="FF0000"/>
                </a:solidFill>
                <a:latin typeface="Times New Roman" panose="02020603050405020304" pitchFamily="18" charset="0"/>
              </a:rPr>
              <a:t>定律</a:t>
            </a:r>
            <a:endParaRPr lang="zh-CN" altLang="en-US" sz="2800" b="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48837"/>
                                        </p:tgtEl>
                                        <p:attrNameLst>
                                          <p:attrName>style.visibility</p:attrName>
                                        </p:attrNameLst>
                                      </p:cBhvr>
                                      <p:to>
                                        <p:strVal val="visible"/>
                                      </p:to>
                                    </p:set>
                                    <p:animEffect transition="in" filter="checkerboard(across)">
                                      <p:cBhvr>
                                        <p:cTn id="7" dur="500"/>
                                        <p:tgtEl>
                                          <p:spTgt spid="10488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88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88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488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488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88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488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488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488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488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04884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0488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488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04885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48851"/>
                                        </p:tgtEl>
                                        <p:attrNameLst>
                                          <p:attrName>style.visibility</p:attrName>
                                        </p:attrNameLst>
                                      </p:cBhvr>
                                      <p:to>
                                        <p:strVal val="visible"/>
                                      </p:to>
                                    </p:set>
                                    <p:anim calcmode="lin" valueType="num">
                                      <p:cBhvr additive="base">
                                        <p:cTn id="64" dur="500" fill="hold"/>
                                        <p:tgtEl>
                                          <p:spTgt spid="1048851"/>
                                        </p:tgtEl>
                                        <p:attrNameLst>
                                          <p:attrName>ppt_x</p:attrName>
                                        </p:attrNameLst>
                                      </p:cBhvr>
                                      <p:tavLst>
                                        <p:tav tm="0">
                                          <p:val>
                                            <p:strVal val="0-#ppt_w/2"/>
                                          </p:val>
                                        </p:tav>
                                        <p:tav tm="100000">
                                          <p:val>
                                            <p:strVal val="#ppt_x"/>
                                          </p:val>
                                        </p:tav>
                                      </p:tavLst>
                                    </p:anim>
                                    <p:anim calcmode="lin" valueType="num">
                                      <p:cBhvr additive="base">
                                        <p:cTn id="65" dur="500" fill="hold"/>
                                        <p:tgtEl>
                                          <p:spTgt spid="104885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iterate type="wd">
                                    <p:tmPct val="100000"/>
                                  </p:iterate>
                                  <p:childTnLst>
                                    <p:set>
                                      <p:cBhvr>
                                        <p:cTn id="69" dur="1" fill="hold">
                                          <p:stCondLst>
                                            <p:cond delay="0"/>
                                          </p:stCondLst>
                                        </p:cTn>
                                        <p:tgtEl>
                                          <p:spTgt spid="1048852"/>
                                        </p:tgtEl>
                                        <p:attrNameLst>
                                          <p:attrName>style.visibility</p:attrName>
                                        </p:attrNameLst>
                                      </p:cBhvr>
                                      <p:to>
                                        <p:strVal val="visible"/>
                                      </p:to>
                                    </p:set>
                                    <p:anim calcmode="lin" valueType="num">
                                      <p:cBhvr additive="base">
                                        <p:cTn id="70" dur="300" fill="hold"/>
                                        <p:tgtEl>
                                          <p:spTgt spid="1048852"/>
                                        </p:tgtEl>
                                        <p:attrNameLst>
                                          <p:attrName>ppt_x</p:attrName>
                                        </p:attrNameLst>
                                      </p:cBhvr>
                                      <p:tavLst>
                                        <p:tav tm="0">
                                          <p:val>
                                            <p:strVal val="0-#ppt_w/2"/>
                                          </p:val>
                                        </p:tav>
                                        <p:tav tm="100000">
                                          <p:val>
                                            <p:strVal val="#ppt_x"/>
                                          </p:val>
                                        </p:tav>
                                      </p:tavLst>
                                    </p:anim>
                                    <p:anim calcmode="lin" valueType="num">
                                      <p:cBhvr additive="base">
                                        <p:cTn id="71" dur="300" fill="hold"/>
                                        <p:tgtEl>
                                          <p:spTgt spid="104885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048853"/>
                                        </p:tgtEl>
                                        <p:attrNameLst>
                                          <p:attrName>style.visibility</p:attrName>
                                        </p:attrNameLst>
                                      </p:cBhvr>
                                      <p:to>
                                        <p:strVal val="visible"/>
                                      </p:to>
                                    </p:set>
                                    <p:anim calcmode="lin" valueType="num">
                                      <p:cBhvr additive="base">
                                        <p:cTn id="76" dur="500" fill="hold"/>
                                        <p:tgtEl>
                                          <p:spTgt spid="1048853"/>
                                        </p:tgtEl>
                                        <p:attrNameLst>
                                          <p:attrName>ppt_x</p:attrName>
                                        </p:attrNameLst>
                                      </p:cBhvr>
                                      <p:tavLst>
                                        <p:tav tm="0">
                                          <p:val>
                                            <p:strVal val="0-#ppt_w/2"/>
                                          </p:val>
                                        </p:tav>
                                        <p:tav tm="100000">
                                          <p:val>
                                            <p:strVal val="#ppt_x"/>
                                          </p:val>
                                        </p:tav>
                                      </p:tavLst>
                                    </p:anim>
                                    <p:anim calcmode="lin" valueType="num">
                                      <p:cBhvr additive="base">
                                        <p:cTn id="77" dur="500" fill="hold"/>
                                        <p:tgtEl>
                                          <p:spTgt spid="104885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iterate type="wd">
                                    <p:tmPct val="100000"/>
                                  </p:iterate>
                                  <p:childTnLst>
                                    <p:set>
                                      <p:cBhvr>
                                        <p:cTn id="81" dur="1" fill="hold">
                                          <p:stCondLst>
                                            <p:cond delay="0"/>
                                          </p:stCondLst>
                                        </p:cTn>
                                        <p:tgtEl>
                                          <p:spTgt spid="1048854"/>
                                        </p:tgtEl>
                                        <p:attrNameLst>
                                          <p:attrName>style.visibility</p:attrName>
                                        </p:attrNameLst>
                                      </p:cBhvr>
                                      <p:to>
                                        <p:strVal val="visible"/>
                                      </p:to>
                                    </p:set>
                                    <p:anim calcmode="lin" valueType="num">
                                      <p:cBhvr additive="base">
                                        <p:cTn id="82" dur="300" fill="hold"/>
                                        <p:tgtEl>
                                          <p:spTgt spid="1048854"/>
                                        </p:tgtEl>
                                        <p:attrNameLst>
                                          <p:attrName>ppt_x</p:attrName>
                                        </p:attrNameLst>
                                      </p:cBhvr>
                                      <p:tavLst>
                                        <p:tav tm="0">
                                          <p:val>
                                            <p:strVal val="0-#ppt_w/2"/>
                                          </p:val>
                                        </p:tav>
                                        <p:tav tm="100000">
                                          <p:val>
                                            <p:strVal val="#ppt_x"/>
                                          </p:val>
                                        </p:tav>
                                      </p:tavLst>
                                    </p:anim>
                                    <p:anim calcmode="lin" valueType="num">
                                      <p:cBhvr additive="base">
                                        <p:cTn id="83" dur="300" fill="hold"/>
                                        <p:tgtEl>
                                          <p:spTgt spid="1048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7" grpId="0"/>
      <p:bldP spid="1048838" grpId="0"/>
      <p:bldP spid="1048839" grpId="0"/>
      <p:bldP spid="1048840" grpId="0"/>
      <p:bldP spid="1048841" grpId="0"/>
      <p:bldP spid="1048842" grpId="0"/>
      <p:bldP spid="1048843" grpId="0"/>
      <p:bldP spid="1048844" grpId="0"/>
      <p:bldP spid="1048845" grpId="0"/>
      <p:bldP spid="1048846" grpId="0"/>
      <p:bldP spid="1048847" grpId="0"/>
      <p:bldP spid="1048848" grpId="0"/>
      <p:bldP spid="1048849" grpId="0"/>
      <p:bldP spid="1048850" grpId="0"/>
      <p:bldP spid="1048851" grpId="0"/>
      <p:bldP spid="1048852" grpId="0" animBg="1"/>
      <p:bldP spid="1048853" grpId="0" animBg="1"/>
      <p:bldP spid="10488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rot="0">
          <a:off x="0" y="0"/>
          <a:ext cx="0" cy="0"/>
          <a:chOff x="0" y="0"/>
          <a:chExt cx="0" cy="0"/>
        </a:xfrm>
      </p:grpSpPr>
      <p:sp>
        <p:nvSpPr>
          <p:cNvPr id="1048855" name="矩形 1048854"/>
          <p:cNvSpPr/>
          <p:nvPr/>
        </p:nvSpPr>
        <p:spPr>
          <a:xfrm>
            <a:off x="1187450" y="1052512"/>
            <a:ext cx="7777162" cy="3241675"/>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朗伯</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比耳定律的前提：</a:t>
            </a:r>
            <a:endParaRPr lang="zh-CN" altLang="en-US" sz="2800" b="1">
              <a:solidFill>
                <a:srgbClr val="000000"/>
              </a:solidFill>
              <a:latin typeface="Times New Roman" panose="02020603050405020304" pitchFamily="18" charset="0"/>
            </a:endParaRPr>
          </a:p>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       入射光是平行光而不是发散光</a:t>
            </a:r>
            <a:endParaRPr lang="zh-CN" altLang="en-US" sz="2800" b="1">
              <a:solidFill>
                <a:srgbClr val="000000"/>
              </a:solidFill>
              <a:latin typeface="Times New Roman" panose="02020603050405020304" pitchFamily="18" charset="0"/>
            </a:endParaRPr>
          </a:p>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       入射光是垂直照射而不是斜射</a:t>
            </a:r>
            <a:endParaRPr lang="zh-CN" altLang="en-US" sz="2800" b="1">
              <a:solidFill>
                <a:srgbClr val="000000"/>
              </a:solidFill>
              <a:latin typeface="Times New Roman" panose="02020603050405020304" pitchFamily="18" charset="0"/>
            </a:endParaRPr>
          </a:p>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       溶液必须是均匀的而不是浑浊的或是胶体</a:t>
            </a:r>
            <a:endParaRPr lang="zh-CN" altLang="en-US" sz="2800" b="1">
              <a:solidFill>
                <a:srgbClr val="000000"/>
              </a:solidFill>
              <a:latin typeface="Times New Roman" panose="02020603050405020304" pitchFamily="18" charset="0"/>
            </a:endParaRPr>
          </a:p>
          <a:p>
            <a:pPr marL="0" lvl="0" indent="0" eaLnBrk="1" latinLnBrk="1" hangingPunct="1">
              <a:lnSpc>
                <a:spcPct val="150000"/>
              </a:lnSpc>
              <a:spcBef>
                <a:spcPct val="0"/>
              </a:spcBef>
              <a:buSzPct val="100000"/>
              <a:buFontTx/>
              <a:buNone/>
            </a:pPr>
            <a:r>
              <a:rPr lang="zh-CN" altLang="en-US" sz="2800" b="1">
                <a:solidFill>
                  <a:srgbClr val="000000"/>
                </a:solidFill>
                <a:latin typeface="Times New Roman" panose="02020603050405020304" pitchFamily="18" charset="0"/>
              </a:rPr>
              <a:t>       入射光是</a:t>
            </a:r>
            <a:r>
              <a:rPr lang="zh-CN" altLang="en-US" sz="2800" b="1">
                <a:solidFill>
                  <a:srgbClr val="0000FF"/>
                </a:solidFill>
                <a:latin typeface="Times New Roman" panose="02020603050405020304" pitchFamily="18" charset="0"/>
              </a:rPr>
              <a:t>单色光</a:t>
            </a:r>
            <a:r>
              <a:rPr lang="zh-CN" altLang="en-US" sz="2800" b="1">
                <a:solidFill>
                  <a:srgbClr val="000000"/>
                </a:solidFill>
                <a:latin typeface="Times New Roman" panose="02020603050405020304" pitchFamily="18" charset="0"/>
              </a:rPr>
              <a:t>而不是复合光</a:t>
            </a: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8855">
                                            <p:txEl>
                                              <p:charRg st="12" end="33"/>
                                            </p:txEl>
                                          </p:spTgt>
                                        </p:tgtEl>
                                        <p:attrNameLst>
                                          <p:attrName>style.visibility</p:attrName>
                                        </p:attrNameLst>
                                      </p:cBhvr>
                                      <p:to>
                                        <p:strVal val="visible"/>
                                      </p:to>
                                    </p:set>
                                    <p:animEffect transition="in" filter="wipe(left)">
                                      <p:cBhvr>
                                        <p:cTn id="7" dur="500"/>
                                        <p:tgtEl>
                                          <p:spTgt spid="1048855">
                                            <p:txEl>
                                              <p:charRg st="12"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8855">
                                            <p:txEl>
                                              <p:charRg st="33" end="54"/>
                                            </p:txEl>
                                          </p:spTgt>
                                        </p:tgtEl>
                                        <p:attrNameLst>
                                          <p:attrName>style.visibility</p:attrName>
                                        </p:attrNameLst>
                                      </p:cBhvr>
                                      <p:to>
                                        <p:strVal val="visible"/>
                                      </p:to>
                                    </p:set>
                                    <p:animEffect transition="in" filter="wipe(left)">
                                      <p:cBhvr>
                                        <p:cTn id="12" dur="500"/>
                                        <p:tgtEl>
                                          <p:spTgt spid="1048855">
                                            <p:txEl>
                                              <p:charRg st="33"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8855">
                                            <p:txEl>
                                              <p:charRg st="54" end="80"/>
                                            </p:txEl>
                                          </p:spTgt>
                                        </p:tgtEl>
                                        <p:attrNameLst>
                                          <p:attrName>style.visibility</p:attrName>
                                        </p:attrNameLst>
                                      </p:cBhvr>
                                      <p:to>
                                        <p:strVal val="visible"/>
                                      </p:to>
                                    </p:set>
                                    <p:animEffect transition="in" filter="wipe(left)">
                                      <p:cBhvr>
                                        <p:cTn id="17" dur="500"/>
                                        <p:tgtEl>
                                          <p:spTgt spid="1048855">
                                            <p:txEl>
                                              <p:charRg st="54"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8855">
                                            <p:txEl>
                                              <p:charRg st="80" end="101"/>
                                            </p:txEl>
                                          </p:spTgt>
                                        </p:tgtEl>
                                        <p:attrNameLst>
                                          <p:attrName>style.visibility</p:attrName>
                                        </p:attrNameLst>
                                      </p:cBhvr>
                                      <p:to>
                                        <p:strVal val="visible"/>
                                      </p:to>
                                    </p:set>
                                    <p:animEffect transition="in" filter="wipe(left)">
                                      <p:cBhvr>
                                        <p:cTn id="22" dur="500"/>
                                        <p:tgtEl>
                                          <p:spTgt spid="1048855">
                                            <p:txEl>
                                              <p:charRg st="80"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rot="0">
          <a:off x="0" y="0"/>
          <a:ext cx="0" cy="0"/>
          <a:chOff x="0" y="0"/>
          <a:chExt cx="0" cy="0"/>
        </a:xfrm>
      </p:grpSpPr>
      <p:sp>
        <p:nvSpPr>
          <p:cNvPr id="1048856" name="文本框 1048855"/>
          <p:cNvSpPr txBox="1"/>
          <p:nvPr/>
        </p:nvSpPr>
        <p:spPr>
          <a:xfrm>
            <a:off x="457200" y="228600"/>
            <a:ext cx="160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FF"/>
                </a:solidFill>
                <a:latin typeface="Times New Roman" panose="02020603050405020304" pitchFamily="18" charset="0"/>
              </a:rPr>
              <a:t>注意：</a:t>
            </a:r>
            <a:endParaRPr lang="zh-CN" altLang="en-US" sz="2800" b="1">
              <a:solidFill>
                <a:srgbClr val="0000FF"/>
              </a:solidFill>
              <a:latin typeface="Times New Roman" panose="02020603050405020304" pitchFamily="18" charset="0"/>
            </a:endParaRPr>
          </a:p>
        </p:txBody>
      </p:sp>
      <p:sp>
        <p:nvSpPr>
          <p:cNvPr id="1048857" name="文本框 1048856"/>
          <p:cNvSpPr txBox="1"/>
          <p:nvPr/>
        </p:nvSpPr>
        <p:spPr>
          <a:xfrm>
            <a:off x="609600" y="838200"/>
            <a:ext cx="815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）朗伯</a:t>
            </a:r>
            <a:r>
              <a:rPr lang="en-US" altLang="zh-CN" sz="2800" b="1">
                <a:latin typeface="Times New Roman" panose="02020603050405020304" pitchFamily="18" charset="0"/>
              </a:rPr>
              <a:t>—</a:t>
            </a:r>
            <a:r>
              <a:rPr lang="zh-CN" altLang="en-US" sz="2800" b="1">
                <a:latin typeface="Times New Roman" panose="02020603050405020304" pitchFamily="18" charset="0"/>
              </a:rPr>
              <a:t>比尔定律适用于单色光，稀溶液。</a:t>
            </a:r>
            <a:endParaRPr lang="zh-CN" altLang="en-US" sz="2800" b="1">
              <a:latin typeface="Times New Roman" panose="02020603050405020304" pitchFamily="18" charset="0"/>
            </a:endParaRPr>
          </a:p>
        </p:txBody>
      </p:sp>
      <p:sp>
        <p:nvSpPr>
          <p:cNvPr id="1048858" name="文本框 1048857"/>
          <p:cNvSpPr txBox="1"/>
          <p:nvPr/>
        </p:nvSpPr>
        <p:spPr>
          <a:xfrm>
            <a:off x="571500" y="4395787"/>
            <a:ext cx="8153400" cy="13858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 </a:t>
            </a:r>
            <a:r>
              <a:rPr lang="en-US" altLang="zh-CN" sz="2800" b="1">
                <a:latin typeface="Times New Roman" panose="02020603050405020304" pitchFamily="18" charset="0"/>
              </a:rPr>
              <a:t>k</a:t>
            </a:r>
            <a:r>
              <a:rPr lang="zh-CN" altLang="en-US" sz="2800" b="1">
                <a:latin typeface="Times New Roman" panose="02020603050405020304" pitchFamily="18" charset="0"/>
              </a:rPr>
              <a:t>为吸光系数，</a:t>
            </a:r>
            <a:r>
              <a:rPr lang="zh-CN" altLang="en-US" sz="2800" b="1">
                <a:latin typeface="Times New Roman" panose="02020603050405020304" pitchFamily="18" charset="0"/>
              </a:rPr>
              <a:t>在一定条件下是常数，</a:t>
            </a:r>
            <a:r>
              <a:rPr lang="en-US" altLang="zh-CN" sz="2800" b="1">
                <a:latin typeface="Times New Roman" panose="02020603050405020304" pitchFamily="18" charset="0"/>
              </a:rPr>
              <a:t>与溶液性质、入射光波长、温度、溶剂有关。 k</a:t>
            </a:r>
            <a:r>
              <a:rPr lang="zh-CN" altLang="en-US" sz="2800" b="1">
                <a:latin typeface="Times New Roman" panose="02020603050405020304" pitchFamily="18" charset="0"/>
              </a:rPr>
              <a:t>越大，表示</a:t>
            </a:r>
            <a:r>
              <a:rPr lang="zh-CN" altLang="en-US" sz="2800" b="1">
                <a:solidFill>
                  <a:srgbClr val="FF0000"/>
                </a:solidFill>
                <a:latin typeface="Times New Roman" panose="02020603050405020304" pitchFamily="18" charset="0"/>
              </a:rPr>
              <a:t>溶液对光的吸收越强，测定的灵敏度越高</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8859" name="文本框 1048858"/>
          <p:cNvSpPr txBox="1"/>
          <p:nvPr/>
        </p:nvSpPr>
        <p:spPr>
          <a:xfrm>
            <a:off x="609600" y="1447800"/>
            <a:ext cx="83058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b="1">
                <a:latin typeface="Times New Roman" panose="02020603050405020304" pitchFamily="18" charset="0"/>
              </a:rPr>
              <a:t>可见分光光度法只能测定有色溶液。如试样无色，可加入</a:t>
            </a:r>
            <a:r>
              <a:rPr lang="zh-CN" altLang="en-US" sz="2800" b="1">
                <a:solidFill>
                  <a:srgbClr val="000099"/>
                </a:solidFill>
                <a:latin typeface="Times New Roman" panose="02020603050405020304" pitchFamily="18" charset="0"/>
              </a:rPr>
              <a:t>显色剂</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8860" name="文本框 1048859"/>
          <p:cNvSpPr txBox="1"/>
          <p:nvPr/>
        </p:nvSpPr>
        <p:spPr>
          <a:xfrm>
            <a:off x="519112" y="2617787"/>
            <a:ext cx="848677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chemeClr val="accent2"/>
                </a:solidFill>
                <a:latin typeface="Times New Roman" panose="02020603050405020304" pitchFamily="18" charset="0"/>
              </a:rPr>
              <a:t>显色剂</a:t>
            </a:r>
            <a:r>
              <a:rPr lang="zh-CN" altLang="en-US" sz="2800" b="1">
                <a:latin typeface="Times New Roman" panose="02020603050405020304" pitchFamily="18" charset="0"/>
              </a:rPr>
              <a:t>：能与被测物反应生成稳定有色物质的试剂。</a:t>
            </a:r>
            <a:endParaRPr lang="zh-CN" altLang="en-US" sz="2800" b="1">
              <a:latin typeface="Times New Roman" panose="02020603050405020304" pitchFamily="18" charset="0"/>
            </a:endParaRPr>
          </a:p>
        </p:txBody>
      </p:sp>
      <p:sp>
        <p:nvSpPr>
          <p:cNvPr id="1048861" name="矩形 1048860"/>
          <p:cNvSpPr/>
          <p:nvPr/>
        </p:nvSpPr>
        <p:spPr>
          <a:xfrm>
            <a:off x="533400" y="3657600"/>
            <a:ext cx="4038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吸光系数</a:t>
            </a:r>
            <a:r>
              <a:rPr lang="en-US" altLang="zh-CN" sz="2800" b="1">
                <a:latin typeface="Times New Roman" panose="02020603050405020304" pitchFamily="18" charset="0"/>
              </a:rPr>
              <a:t>k</a:t>
            </a: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8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8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8861"/>
                                        </p:tgtEl>
                                        <p:attrNameLst>
                                          <p:attrName>style.visibility</p:attrName>
                                        </p:attrNameLst>
                                      </p:cBhvr>
                                      <p:to>
                                        <p:strVal val="visible"/>
                                      </p:to>
                                    </p:set>
                                    <p:anim calcmode="lin" valueType="num">
                                      <p:cBhvr additive="base">
                                        <p:cTn id="19" dur="500" fill="hold"/>
                                        <p:tgtEl>
                                          <p:spTgt spid="1048861"/>
                                        </p:tgtEl>
                                        <p:attrNameLst>
                                          <p:attrName>ppt_x</p:attrName>
                                        </p:attrNameLst>
                                      </p:cBhvr>
                                      <p:tavLst>
                                        <p:tav tm="0">
                                          <p:val>
                                            <p:strVal val="0-#ppt_w/2"/>
                                          </p:val>
                                        </p:tav>
                                        <p:tav tm="100000">
                                          <p:val>
                                            <p:strVal val="#ppt_x"/>
                                          </p:val>
                                        </p:tav>
                                      </p:tavLst>
                                    </p:anim>
                                    <p:anim calcmode="lin" valueType="num">
                                      <p:cBhvr additive="base">
                                        <p:cTn id="20" dur="500" fill="hold"/>
                                        <p:tgtEl>
                                          <p:spTgt spid="10488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48858"/>
                                        </p:tgtEl>
                                        <p:attrNameLst>
                                          <p:attrName>style.visibility</p:attrName>
                                        </p:attrNameLst>
                                      </p:cBhvr>
                                      <p:to>
                                        <p:strVal val="visible"/>
                                      </p:to>
                                    </p:set>
                                    <p:animEffect transition="in" filter="dissolve">
                                      <p:cBhvr>
                                        <p:cTn id="25" dur="500"/>
                                        <p:tgtEl>
                                          <p:spTgt spid="104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p:bldP spid="1048858" grpId="0"/>
      <p:bldP spid="1048859" grpId="0"/>
      <p:bldP spid="1048860" grpId="0"/>
      <p:bldP spid="10488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rot="0">
          <a:off x="0" y="0"/>
          <a:ext cx="0" cy="0"/>
          <a:chOff x="0" y="0"/>
          <a:chExt cx="0" cy="0"/>
        </a:xfrm>
      </p:grpSpPr>
      <p:sp>
        <p:nvSpPr>
          <p:cNvPr id="1048608" name="文本框 1048607"/>
          <p:cNvSpPr txBox="1"/>
          <p:nvPr/>
        </p:nvSpPr>
        <p:spPr>
          <a:xfrm>
            <a:off x="644525" y="568325"/>
            <a:ext cx="7021512"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FF"/>
                </a:solidFill>
                <a:latin typeface="Tahoma" panose="020B0604030504040204" pitchFamily="34" charset="0"/>
                <a:ea typeface="楷体_GB2312" pitchFamily="49" charset="-122"/>
              </a:rPr>
              <a:t>第一节  吸光光度法的基本原理</a:t>
            </a:r>
            <a:endParaRPr lang="zh-CN" altLang="en-US" sz="3600" b="1">
              <a:solidFill>
                <a:srgbClr val="0000FF"/>
              </a:solidFill>
              <a:latin typeface="Tahoma" panose="020B0604030504040204" pitchFamily="34" charset="0"/>
              <a:ea typeface="楷体_GB2312" pitchFamily="49" charset="-122"/>
            </a:endParaRPr>
          </a:p>
        </p:txBody>
      </p:sp>
      <p:sp>
        <p:nvSpPr>
          <p:cNvPr id="1048609" name="文本框 1048608"/>
          <p:cNvSpPr txBox="1"/>
          <p:nvPr/>
        </p:nvSpPr>
        <p:spPr>
          <a:xfrm>
            <a:off x="631825" y="1509712"/>
            <a:ext cx="7021512"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FF"/>
                </a:solidFill>
                <a:latin typeface="Tahoma" panose="020B0604030504040204" pitchFamily="34" charset="0"/>
                <a:ea typeface="楷体_GB2312" pitchFamily="49" charset="-122"/>
              </a:rPr>
              <a:t>第二节  光吸收的基本定律</a:t>
            </a:r>
            <a:endParaRPr lang="zh-CN" altLang="en-US" sz="3600" b="1">
              <a:solidFill>
                <a:srgbClr val="0000FF"/>
              </a:solidFill>
              <a:latin typeface="Tahoma" panose="020B0604030504040204" pitchFamily="34" charset="0"/>
              <a:ea typeface="楷体_GB2312" pitchFamily="49" charset="-122"/>
            </a:endParaRPr>
          </a:p>
        </p:txBody>
      </p:sp>
      <p:sp>
        <p:nvSpPr>
          <p:cNvPr id="1048610" name="文本框 1048609"/>
          <p:cNvSpPr txBox="1"/>
          <p:nvPr/>
        </p:nvSpPr>
        <p:spPr>
          <a:xfrm>
            <a:off x="631825" y="2460625"/>
            <a:ext cx="8123237"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FF"/>
                </a:solidFill>
                <a:latin typeface="Tahoma" panose="020B0604030504040204" pitchFamily="34" charset="0"/>
                <a:ea typeface="楷体_GB2312" pitchFamily="49" charset="-122"/>
              </a:rPr>
              <a:t>第三节  吸光光度法分析条件的选择</a:t>
            </a:r>
            <a:endParaRPr lang="zh-CN" altLang="en-US" sz="3600" b="1">
              <a:solidFill>
                <a:srgbClr val="0000FF"/>
              </a:solidFill>
              <a:latin typeface="Tahoma" panose="020B0604030504040204" pitchFamily="34" charset="0"/>
              <a:ea typeface="楷体_GB2312" pitchFamily="49" charset="-122"/>
            </a:endParaRPr>
          </a:p>
        </p:txBody>
      </p:sp>
      <p:sp>
        <p:nvSpPr>
          <p:cNvPr id="1048611" name="文本框 1048610"/>
          <p:cNvSpPr txBox="1"/>
          <p:nvPr/>
        </p:nvSpPr>
        <p:spPr>
          <a:xfrm>
            <a:off x="631825" y="4316412"/>
            <a:ext cx="7021512"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FF"/>
                </a:solidFill>
                <a:latin typeface="Tahoma" panose="020B0604030504040204" pitchFamily="34" charset="0"/>
                <a:ea typeface="楷体_GB2312" pitchFamily="49" charset="-122"/>
              </a:rPr>
              <a:t>第五节  吸光光度法的测定方法</a:t>
            </a:r>
            <a:endParaRPr lang="zh-CN" altLang="en-US" sz="3600" b="1">
              <a:solidFill>
                <a:srgbClr val="0000FF"/>
              </a:solidFill>
              <a:latin typeface="Tahoma" panose="020B0604030504040204" pitchFamily="34" charset="0"/>
              <a:ea typeface="楷体_GB2312" pitchFamily="49" charset="-122"/>
            </a:endParaRPr>
          </a:p>
        </p:txBody>
      </p:sp>
      <p:sp>
        <p:nvSpPr>
          <p:cNvPr id="1048612" name="文本框 1048611"/>
          <p:cNvSpPr txBox="1"/>
          <p:nvPr/>
        </p:nvSpPr>
        <p:spPr>
          <a:xfrm>
            <a:off x="631825" y="3438525"/>
            <a:ext cx="7021512"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FF"/>
                </a:solidFill>
                <a:latin typeface="Tahoma" panose="020B0604030504040204" pitchFamily="34" charset="0"/>
                <a:ea typeface="楷体_GB2312" pitchFamily="49" charset="-122"/>
              </a:rPr>
              <a:t>第四节  分光光度计</a:t>
            </a:r>
            <a:endParaRPr lang="zh-CN" altLang="en-US" sz="3600" b="1">
              <a:solidFill>
                <a:srgbClr val="0000FF"/>
              </a:solidFill>
              <a:latin typeface="Tahoma" panose="020B0604030504040204" pitchFamily="34" charset="0"/>
              <a:ea typeface="楷体_GB2312" pitchFamily="49" charset="-122"/>
            </a:endParaRPr>
          </a:p>
        </p:txBody>
      </p:sp>
      <p:sp>
        <p:nvSpPr>
          <p:cNvPr id="1048613" name="文本框 1048612"/>
          <p:cNvSpPr txBox="1"/>
          <p:nvPr/>
        </p:nvSpPr>
        <p:spPr>
          <a:xfrm>
            <a:off x="631825" y="5348287"/>
            <a:ext cx="8002587"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7030A0"/>
                </a:solidFill>
                <a:latin typeface="Tahoma" panose="020B0604030504040204" pitchFamily="34" charset="0"/>
                <a:ea typeface="楷体_GB2312" pitchFamily="49" charset="-122"/>
              </a:rPr>
              <a:t>第六节  吸光光度法在医学中的应用</a:t>
            </a:r>
            <a:endParaRPr lang="zh-CN" altLang="en-US" sz="3600" b="1">
              <a:solidFill>
                <a:srgbClr val="7030A0"/>
              </a:solidFill>
              <a:latin typeface="Tahoma" panose="020B0604030504040204" pitchFamily="34" charset="0"/>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rot="0">
          <a:off x="0" y="0"/>
          <a:ext cx="0" cy="0"/>
          <a:chOff x="0" y="0"/>
          <a:chExt cx="0" cy="0"/>
        </a:xfrm>
      </p:grpSpPr>
      <p:sp>
        <p:nvSpPr>
          <p:cNvPr id="1048862" name="文本框 1048861"/>
          <p:cNvSpPr txBox="1"/>
          <p:nvPr/>
        </p:nvSpPr>
        <p:spPr>
          <a:xfrm>
            <a:off x="754062" y="1508125"/>
            <a:ext cx="36718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当</a:t>
            </a:r>
            <a:r>
              <a:rPr lang="en-US" altLang="zh-CN" sz="2800" b="1">
                <a:latin typeface="Times New Roman" panose="02020603050405020304" pitchFamily="18" charset="0"/>
              </a:rPr>
              <a:t>c = </a:t>
            </a:r>
            <a:r>
              <a:rPr lang="en-US" altLang="zh-CN" sz="2800" b="1">
                <a:solidFill>
                  <a:srgbClr val="006600"/>
                </a:solidFill>
                <a:latin typeface="Times New Roman" panose="02020603050405020304" pitchFamily="18" charset="0"/>
              </a:rPr>
              <a:t>mol·L</a:t>
            </a:r>
            <a:r>
              <a:rPr lang="en-US" altLang="zh-CN" sz="2800" b="1" baseline="30000">
                <a:solidFill>
                  <a:srgbClr val="006600"/>
                </a:solidFill>
                <a:latin typeface="Times New Roman" panose="02020603050405020304" pitchFamily="18" charset="0"/>
              </a:rPr>
              <a:t>-1</a:t>
            </a:r>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048863" name="文本框 1048862"/>
          <p:cNvSpPr txBox="1"/>
          <p:nvPr/>
        </p:nvSpPr>
        <p:spPr>
          <a:xfrm>
            <a:off x="3070225" y="2333625"/>
            <a:ext cx="23431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a:t>
            </a:r>
            <a:r>
              <a:rPr lang="en-US" altLang="zh-CN" sz="2800" b="1">
                <a:solidFill>
                  <a:srgbClr val="FF0000"/>
                </a:solidFill>
                <a:latin typeface="Times New Roman" panose="02020603050405020304" pitchFamily="18" charset="0"/>
                <a:sym typeface="Symbol" panose="05050102010706020507" pitchFamily="18" charset="2"/>
              </a:rPr>
              <a:t></a:t>
            </a:r>
            <a:r>
              <a:rPr lang="en-US" altLang="zh-CN" sz="2800" b="1">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sym typeface="Symbol" panose="05050102010706020507" pitchFamily="18" charset="2"/>
              </a:rPr>
              <a:t> ·</a:t>
            </a:r>
            <a:r>
              <a:rPr lang="en-US" altLang="zh-CN" sz="2800" b="1">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sym typeface="Symbol" panose="05050102010706020507" pitchFamily="18" charset="2"/>
              </a:rPr>
              <a:t>d</a:t>
            </a:r>
            <a:r>
              <a:rPr lang="en-US" altLang="zh-CN" sz="2800" b="1">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sym typeface="Symbol" panose="05050102010706020507" pitchFamily="18" charset="2"/>
              </a:rPr>
              <a:t>· c</a:t>
            </a:r>
            <a:endParaRPr lang="en-US" altLang="zh-CN" sz="2800" b="1">
              <a:solidFill>
                <a:srgbClr val="FF0000"/>
              </a:solidFill>
              <a:latin typeface="Times New Roman" panose="02020603050405020304" pitchFamily="18" charset="0"/>
              <a:sym typeface="Symbol" panose="05050102010706020507" pitchFamily="18" charset="2"/>
            </a:endParaRPr>
          </a:p>
        </p:txBody>
      </p:sp>
      <p:sp>
        <p:nvSpPr>
          <p:cNvPr id="1048864" name="文本框 1048863"/>
          <p:cNvSpPr txBox="1"/>
          <p:nvPr/>
        </p:nvSpPr>
        <p:spPr>
          <a:xfrm>
            <a:off x="295275" y="201612"/>
            <a:ext cx="53435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 吸光系数 </a:t>
            </a:r>
            <a:r>
              <a:rPr lang="en-US" altLang="zh-CN" sz="2800" b="1">
                <a:sym typeface="Symbol" panose="05050102010706020507" pitchFamily="18" charset="2"/>
              </a:rPr>
              <a:t>k</a:t>
            </a:r>
            <a:r>
              <a:rPr lang="zh-CN" altLang="en-US" sz="2800" b="1">
                <a:sym typeface="Symbol" panose="05050102010706020507" pitchFamily="18" charset="2"/>
              </a:rPr>
              <a:t>的表示方法</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sym typeface="Symbol" panose="05050102010706020507" pitchFamily="18" charset="2"/>
            </a:endParaRPr>
          </a:p>
        </p:txBody>
      </p:sp>
      <p:sp>
        <p:nvSpPr>
          <p:cNvPr id="1048865" name="矩形 1048864"/>
          <p:cNvSpPr/>
          <p:nvPr/>
        </p:nvSpPr>
        <p:spPr>
          <a:xfrm>
            <a:off x="5343525" y="1489075"/>
            <a:ext cx="353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sym typeface="Symbol" panose="05050102010706020507" pitchFamily="18" charset="2"/>
              </a:rPr>
              <a:t></a:t>
            </a:r>
            <a:r>
              <a:rPr lang="en-US" altLang="zh-CN" sz="2800"/>
              <a:t> </a:t>
            </a:r>
            <a:r>
              <a:rPr lang="en-US" altLang="zh-CN" sz="2800" b="1">
                <a:latin typeface="Times New Roman" panose="02020603050405020304" pitchFamily="18" charset="0"/>
              </a:rPr>
              <a:t>=L </a:t>
            </a:r>
            <a:r>
              <a:rPr lang="en-US" altLang="zh-CN" sz="2800" b="1">
                <a:solidFill>
                  <a:srgbClr val="006600"/>
                </a:solidFill>
                <a:latin typeface="Times New Roman" panose="02020603050405020304" pitchFamily="18" charset="0"/>
              </a:rPr>
              <a:t>·</a:t>
            </a:r>
            <a:r>
              <a:rPr lang="en-US" altLang="zh-CN" sz="2800" b="1">
                <a:latin typeface="Times New Roman" panose="02020603050405020304" pitchFamily="18" charset="0"/>
              </a:rPr>
              <a:t> mol</a:t>
            </a:r>
            <a:r>
              <a:rPr lang="en-US" altLang="zh-CN" sz="2800" b="1" baseline="30000">
                <a:solidFill>
                  <a:srgbClr val="006600"/>
                </a:solidFill>
                <a:latin typeface="Times New Roman" panose="02020603050405020304" pitchFamily="18" charset="0"/>
              </a:rPr>
              <a:t>-1 </a:t>
            </a:r>
            <a:r>
              <a:rPr lang="en-US" altLang="zh-CN" sz="2800" b="1">
                <a:solidFill>
                  <a:srgbClr val="006600"/>
                </a:solidFill>
                <a:latin typeface="Times New Roman" panose="02020603050405020304" pitchFamily="18" charset="0"/>
              </a:rPr>
              <a:t>·</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866" name="矩形 1048865"/>
          <p:cNvSpPr/>
          <p:nvPr/>
        </p:nvSpPr>
        <p:spPr>
          <a:xfrm>
            <a:off x="457200" y="882650"/>
            <a:ext cx="67691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a</a:t>
            </a:r>
            <a:r>
              <a:rPr lang="zh-CN" altLang="en-US" sz="2800">
                <a:latin typeface="Times New Roman" panose="02020603050405020304" pitchFamily="18" charset="0"/>
              </a:rPr>
              <a:t>）</a:t>
            </a:r>
            <a:r>
              <a:rPr lang="zh-CN" altLang="en-US" sz="2800" b="1">
                <a:latin typeface="Times New Roman" panose="02020603050405020304" pitchFamily="18" charset="0"/>
              </a:rPr>
              <a:t>摩尔吸光系数</a:t>
            </a:r>
            <a:r>
              <a:rPr lang="zh-CN" altLang="en-US" sz="2800" b="1">
                <a:solidFill>
                  <a:srgbClr val="FF0000"/>
                </a:solidFill>
                <a:latin typeface="Times New Roman" panose="02020603050405020304" pitchFamily="18" charset="0"/>
              </a:rPr>
              <a:t> </a:t>
            </a:r>
            <a:r>
              <a:rPr lang="zh-CN" altLang="en-US" sz="2800" b="1">
                <a:solidFill>
                  <a:srgbClr val="0000FF"/>
                </a:solidFill>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sym typeface="Symbol" panose="05050102010706020507" pitchFamily="18" charset="2"/>
            </a:endParaRPr>
          </a:p>
        </p:txBody>
      </p:sp>
      <p:sp>
        <p:nvSpPr>
          <p:cNvPr id="1048867" name="文本框 1048866"/>
          <p:cNvSpPr txBox="1"/>
          <p:nvPr/>
        </p:nvSpPr>
        <p:spPr>
          <a:xfrm>
            <a:off x="3319462" y="1504950"/>
            <a:ext cx="233203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d = </a:t>
            </a:r>
            <a:r>
              <a:rPr lang="en-US" altLang="zh-CN" sz="2800" b="1">
                <a:solidFill>
                  <a:srgbClr val="006600"/>
                </a:solidFill>
                <a:latin typeface="Times New Roman" panose="02020603050405020304" pitchFamily="18" charset="0"/>
              </a:rPr>
              <a:t>cm</a:t>
            </a:r>
            <a:r>
              <a:rPr lang="zh-CN" altLang="en-US" sz="2800" b="1"/>
              <a:t>时</a:t>
            </a:r>
            <a:r>
              <a:rPr lang="zh-CN" altLang="en-US" sz="2800"/>
              <a:t>，</a:t>
            </a:r>
            <a:endParaRPr lang="zh-CN" altLang="en-US" sz="2800"/>
          </a:p>
        </p:txBody>
      </p:sp>
      <p:sp>
        <p:nvSpPr>
          <p:cNvPr id="1048868" name="矩形 1048867"/>
          <p:cNvSpPr/>
          <p:nvPr/>
        </p:nvSpPr>
        <p:spPr>
          <a:xfrm>
            <a:off x="457200" y="3141662"/>
            <a:ext cx="8416925" cy="2593975"/>
          </a:xfrm>
          <a:prstGeom prst="rect">
            <a:avLst/>
          </a:prstGeom>
          <a:noFill/>
          <a:ln w="9525" cap="flat" cmpd="sng">
            <a:solidFill>
              <a:srgbClr val="6600FF">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nSpc>
                <a:spcPct val="150000"/>
              </a:lnSpc>
              <a:spcBef>
                <a:spcPct val="0"/>
              </a:spcBef>
              <a:buFontTx/>
              <a:buNone/>
            </a:pPr>
            <a:r>
              <a:rPr lang="en-US" altLang="zh-CN" sz="2800" b="1">
                <a:latin typeface="Times New Roman" panose="02020603050405020304" pitchFamily="18" charset="0"/>
              </a:rPr>
              <a:t> </a:t>
            </a:r>
            <a:r>
              <a:rPr lang="en-US" altLang="zh-CN" sz="2800" b="1">
                <a:sym typeface="Symbol" panose="05050102010706020507" pitchFamily="18" charset="2"/>
              </a:rPr>
              <a:t></a:t>
            </a:r>
            <a:r>
              <a:rPr lang="zh-CN" altLang="en-US" sz="2800" b="1">
                <a:latin typeface="Times New Roman" panose="02020603050405020304" pitchFamily="18" charset="0"/>
              </a:rPr>
              <a:t>的物理意义：当吸光物质的浓度为</a:t>
            </a:r>
            <a:r>
              <a:rPr lang="en-US" altLang="zh-CN" sz="2800" b="1">
                <a:latin typeface="Times New Roman" panose="02020603050405020304" pitchFamily="18" charset="0"/>
                <a:sym typeface="Symbol" panose="05050102010706020507" pitchFamily="18" charset="2"/>
              </a:rPr>
              <a:t>l mol/</a:t>
            </a:r>
            <a:r>
              <a:rPr lang="en-US" altLang="zh-CN" sz="2800" b="1">
                <a:latin typeface="Times New Roman" panose="02020603050405020304" pitchFamily="18" charset="0"/>
              </a:rPr>
              <a:t>L</a:t>
            </a:r>
            <a:r>
              <a:rPr lang="zh-CN" altLang="en-US" sz="2800" b="1">
                <a:latin typeface="Times New Roman" panose="02020603050405020304" pitchFamily="18" charset="0"/>
                <a:sym typeface="Symbol" panose="05050102010706020507" pitchFamily="18" charset="2"/>
              </a:rPr>
              <a:t>，液层厚度为</a:t>
            </a:r>
            <a:r>
              <a:rPr lang="en-US" altLang="zh-CN" sz="2800" b="1">
                <a:latin typeface="Times New Roman" panose="02020603050405020304" pitchFamily="18" charset="0"/>
                <a:sym typeface="Symbol" panose="05050102010706020507" pitchFamily="18" charset="2"/>
              </a:rPr>
              <a:t>1 cm</a:t>
            </a:r>
            <a:r>
              <a:rPr lang="zh-CN" altLang="en-US" sz="2800" b="1">
                <a:latin typeface="Times New Roman" panose="02020603050405020304" pitchFamily="18" charset="0"/>
                <a:sym typeface="Symbol" panose="05050102010706020507" pitchFamily="18" charset="2"/>
              </a:rPr>
              <a:t>时，某溶液对特定波长的光的吸光度。</a:t>
            </a:r>
            <a:endParaRPr lang="zh-CN" altLang="en-US" sz="2800" b="1">
              <a:latin typeface="Times New Roman" panose="02020603050405020304" pitchFamily="18" charset="0"/>
              <a:sym typeface="Symbol" panose="05050102010706020507" pitchFamily="18" charset="2"/>
            </a:endParaRPr>
          </a:p>
          <a:p>
            <a:pPr marL="0" lvl="0" indent="0">
              <a:lnSpc>
                <a:spcPct val="150000"/>
              </a:lnSpc>
              <a:spcBef>
                <a:spcPct val="0"/>
              </a:spcBef>
              <a:buFontTx/>
              <a:buNone/>
            </a:pPr>
            <a:r>
              <a:rPr lang="zh-CN" altLang="en-US" sz="2800" b="1">
                <a:latin typeface="Times New Roman" panose="02020603050405020304" pitchFamily="18" charset="0"/>
                <a:sym typeface="Symbol" panose="05050102010706020507" pitchFamily="18" charset="2"/>
              </a:rPr>
              <a:t>        通常</a:t>
            </a:r>
            <a:r>
              <a:rPr lang="en-US" altLang="zh-CN" sz="2800" b="1">
                <a:sym typeface="Symbol" panose="05050102010706020507" pitchFamily="18" charset="2"/>
              </a:rPr>
              <a:t></a:t>
            </a:r>
            <a:r>
              <a:rPr lang="zh-CN" altLang="en-US" sz="2800" b="1">
                <a:latin typeface="Times New Roman" panose="02020603050405020304" pitchFamily="18" charset="0"/>
                <a:sym typeface="Symbol" panose="05050102010706020507" pitchFamily="18" charset="2"/>
              </a:rPr>
              <a:t>不是直接用</a:t>
            </a:r>
            <a:r>
              <a:rPr lang="en-US" altLang="zh-CN" sz="2800" b="1">
                <a:latin typeface="Times New Roman" panose="02020603050405020304" pitchFamily="18" charset="0"/>
                <a:sym typeface="Symbol" panose="05050102010706020507" pitchFamily="18" charset="2"/>
              </a:rPr>
              <a:t>1 mol/L</a:t>
            </a:r>
            <a:r>
              <a:rPr lang="zh-CN" altLang="en-US" sz="2800" b="1">
                <a:latin typeface="Times New Roman" panose="02020603050405020304" pitchFamily="18" charset="0"/>
                <a:sym typeface="Symbol" panose="05050102010706020507" pitchFamily="18" charset="2"/>
              </a:rPr>
              <a:t>的溶液直接测得，而是用稀溶液测定再换算得到。</a:t>
            </a:r>
            <a:endParaRPr lang="zh-CN" altLang="en-US"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8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8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8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8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2" grpId="0"/>
      <p:bldP spid="1048863" grpId="0"/>
      <p:bldP spid="1048864" grpId="0"/>
      <p:bldP spid="1048865" grpId="0"/>
      <p:bldP spid="1048866" grpId="0"/>
      <p:bldP spid="1048867" grpId="0"/>
      <p:bldP spid="10488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rot="0">
          <a:off x="0" y="0"/>
          <a:ext cx="0" cy="0"/>
          <a:chOff x="0" y="0"/>
          <a:chExt cx="0" cy="0"/>
        </a:xfrm>
      </p:grpSpPr>
      <p:sp>
        <p:nvSpPr>
          <p:cNvPr id="1048869" name="文本框 1048868"/>
          <p:cNvSpPr txBox="1"/>
          <p:nvPr/>
        </p:nvSpPr>
        <p:spPr>
          <a:xfrm>
            <a:off x="395287" y="911225"/>
            <a:ext cx="4648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solidFill>
                  <a:srgbClr val="000000"/>
                </a:solidFill>
                <a:latin typeface="Times New Roman" panose="02020603050405020304" pitchFamily="18" charset="0"/>
              </a:rPr>
              <a:t>2</a:t>
            </a:r>
            <a:r>
              <a:rPr lang="zh-CN" altLang="en-US" sz="2800">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质量吸光系数 </a:t>
            </a:r>
            <a:r>
              <a:rPr lang="en-US" altLang="zh-CN" sz="2800" b="1">
                <a:solidFill>
                  <a:srgbClr val="0000FF"/>
                </a:solidFill>
                <a:latin typeface="Times New Roman" panose="02020603050405020304" pitchFamily="18" charset="0"/>
              </a:rPr>
              <a:t>a</a:t>
            </a:r>
            <a:r>
              <a:rPr lang="en-US" altLang="zh-CN" sz="2800">
                <a:solidFill>
                  <a:srgbClr val="000000"/>
                </a:solidFill>
                <a:latin typeface="Times New Roman" panose="02020603050405020304" pitchFamily="18" charset="0"/>
                <a:sym typeface="Symbol" panose="05050102010706020507" pitchFamily="18" charset="2"/>
              </a:rPr>
              <a:t>:</a:t>
            </a:r>
            <a:endParaRPr lang="en-US" altLang="zh-CN" sz="2800">
              <a:solidFill>
                <a:srgbClr val="000000"/>
              </a:solidFill>
              <a:latin typeface="Times New Roman" panose="02020603050405020304" pitchFamily="18" charset="0"/>
              <a:sym typeface="Symbol" panose="05050102010706020507" pitchFamily="18" charset="2"/>
            </a:endParaRPr>
          </a:p>
        </p:txBody>
      </p:sp>
      <p:sp>
        <p:nvSpPr>
          <p:cNvPr id="1048870" name="文本框 1048869"/>
          <p:cNvSpPr txBox="1"/>
          <p:nvPr/>
        </p:nvSpPr>
        <p:spPr>
          <a:xfrm>
            <a:off x="733425" y="1636712"/>
            <a:ext cx="53260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当</a:t>
            </a:r>
            <a:r>
              <a:rPr lang="en-US" altLang="zh-CN" sz="2800" b="1">
                <a:solidFill>
                  <a:srgbClr val="000000"/>
                </a:solidFill>
                <a:latin typeface="Times New Roman" panose="02020603050405020304" pitchFamily="18" charset="0"/>
              </a:rPr>
              <a:t>c =</a:t>
            </a:r>
            <a:r>
              <a:rPr lang="en-US" altLang="zh-CN" sz="2800" b="1">
                <a:solidFill>
                  <a:srgbClr val="000000"/>
                </a:solidFill>
                <a:latin typeface="Times New Roman" panose="02020603050405020304" pitchFamily="18" charset="0"/>
                <a:sym typeface="Symbol" panose="05050102010706020507" pitchFamily="18" charset="2"/>
              </a:rPr>
              <a:t>(</a:t>
            </a:r>
            <a:r>
              <a:rPr lang="en-US" altLang="zh-CN" sz="2800" b="1">
                <a:solidFill>
                  <a:srgbClr val="006600"/>
                </a:solidFill>
                <a:latin typeface="Times New Roman" panose="02020603050405020304" pitchFamily="18" charset="0"/>
                <a:sym typeface="Symbol" panose="05050102010706020507" pitchFamily="18" charset="2"/>
              </a:rPr>
              <a:t>g </a:t>
            </a:r>
            <a:r>
              <a:rPr lang="en-US" altLang="zh-CN" sz="2800" b="1">
                <a:solidFill>
                  <a:srgbClr val="006600"/>
                </a:solidFill>
                <a:latin typeface="Times New Roman" panose="02020603050405020304" pitchFamily="18" charset="0"/>
              </a:rPr>
              <a:t>·L</a:t>
            </a:r>
            <a:r>
              <a:rPr lang="en-US" altLang="zh-CN" sz="2800" b="1" baseline="30000">
                <a:solidFill>
                  <a:srgbClr val="006600"/>
                </a:solidFill>
                <a:latin typeface="Times New Roman" panose="02020603050405020304" pitchFamily="18" charset="0"/>
              </a:rPr>
              <a:t>-1</a:t>
            </a:r>
            <a:r>
              <a:rPr lang="en-US" altLang="zh-CN" sz="2800" b="1">
                <a:solidFill>
                  <a:srgbClr val="000000"/>
                </a:solidFill>
                <a:latin typeface="Times New Roman" panose="02020603050405020304" pitchFamily="18" charset="0"/>
              </a:rPr>
              <a:t>) </a:t>
            </a:r>
            <a:r>
              <a:rPr lang="zh-CN" altLang="en-US" sz="2800">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d= </a:t>
            </a:r>
            <a:r>
              <a:rPr lang="en-US" altLang="zh-CN" sz="2800" b="1">
                <a:solidFill>
                  <a:srgbClr val="006600"/>
                </a:solidFill>
                <a:latin typeface="Times New Roman" panose="02020603050405020304" pitchFamily="18" charset="0"/>
              </a:rPr>
              <a:t>cm</a:t>
            </a:r>
            <a:r>
              <a:rPr lang="zh-CN" altLang="en-US" sz="2800" b="1">
                <a:solidFill>
                  <a:srgbClr val="000000"/>
                </a:solidFill>
                <a:latin typeface="Times New Roman" panose="02020603050405020304" pitchFamily="18" charset="0"/>
              </a:rPr>
              <a:t>时</a:t>
            </a:r>
            <a:r>
              <a:rPr lang="zh-CN" altLang="en-US" sz="2800">
                <a:solidFill>
                  <a:srgbClr val="000000"/>
                </a:solidFill>
                <a:latin typeface="Times New Roman" panose="02020603050405020304" pitchFamily="18" charset="0"/>
              </a:rPr>
              <a:t>，</a:t>
            </a:r>
            <a:endParaRPr lang="zh-CN" altLang="en-US" sz="2800">
              <a:solidFill>
                <a:srgbClr val="000000"/>
              </a:solidFill>
              <a:latin typeface="Times New Roman" panose="02020603050405020304" pitchFamily="18" charset="0"/>
            </a:endParaRPr>
          </a:p>
        </p:txBody>
      </p:sp>
      <p:sp>
        <p:nvSpPr>
          <p:cNvPr id="1048871" name="矩形 1048870"/>
          <p:cNvSpPr/>
          <p:nvPr/>
        </p:nvSpPr>
        <p:spPr>
          <a:xfrm>
            <a:off x="5291137" y="1697037"/>
            <a:ext cx="33178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solidFill>
                  <a:srgbClr val="000000"/>
                </a:solidFill>
              </a:rPr>
              <a:t>a</a:t>
            </a:r>
            <a:r>
              <a:rPr lang="en-US" altLang="zh-CN" sz="2800">
                <a:solidFill>
                  <a:srgbClr val="000000"/>
                </a:solidFill>
              </a:rPr>
              <a:t> </a:t>
            </a:r>
            <a:r>
              <a:rPr lang="en-US" altLang="zh-CN" sz="2800" b="1">
                <a:solidFill>
                  <a:srgbClr val="000000"/>
                </a:solidFill>
                <a:latin typeface="Times New Roman" panose="02020603050405020304" pitchFamily="18" charset="0"/>
              </a:rPr>
              <a:t>= L </a:t>
            </a:r>
            <a:r>
              <a:rPr lang="en-US" altLang="zh-CN" sz="2800" b="1">
                <a:solidFill>
                  <a:srgbClr val="006600"/>
                </a:solidFill>
                <a:latin typeface="Times New Roman" panose="02020603050405020304" pitchFamily="18" charset="0"/>
              </a:rPr>
              <a:t>·</a:t>
            </a:r>
            <a:r>
              <a:rPr lang="en-US" altLang="zh-CN" sz="2800" b="1">
                <a:solidFill>
                  <a:srgbClr val="000000"/>
                </a:solidFill>
                <a:latin typeface="Times New Roman" panose="02020603050405020304" pitchFamily="18" charset="0"/>
              </a:rPr>
              <a:t> </a:t>
            </a:r>
            <a:r>
              <a:rPr lang="en-US" altLang="zh-CN" sz="2800" b="1">
                <a:solidFill>
                  <a:srgbClr val="006600"/>
                </a:solidFill>
                <a:latin typeface="Times New Roman" panose="02020603050405020304" pitchFamily="18" charset="0"/>
              </a:rPr>
              <a:t>g</a:t>
            </a:r>
            <a:r>
              <a:rPr lang="en-US" altLang="zh-CN" sz="2800" b="1" baseline="30000">
                <a:solidFill>
                  <a:srgbClr val="006600"/>
                </a:solidFill>
                <a:latin typeface="Times New Roman" panose="02020603050405020304" pitchFamily="18" charset="0"/>
              </a:rPr>
              <a:t>-1</a:t>
            </a:r>
            <a:r>
              <a:rPr lang="en-US" altLang="zh-CN" sz="2800" b="1">
                <a:solidFill>
                  <a:srgbClr val="000000"/>
                </a:solidFill>
                <a:latin typeface="Times New Roman" panose="02020603050405020304" pitchFamily="18" charset="0"/>
              </a:rPr>
              <a:t> </a:t>
            </a:r>
            <a:r>
              <a:rPr lang="en-US" altLang="zh-CN" sz="2800" b="1" baseline="30000">
                <a:solidFill>
                  <a:srgbClr val="006600"/>
                </a:solidFill>
                <a:latin typeface="Times New Roman" panose="02020603050405020304" pitchFamily="18" charset="0"/>
              </a:rPr>
              <a:t> </a:t>
            </a:r>
            <a:r>
              <a:rPr lang="en-US" altLang="zh-CN" sz="2800" b="1">
                <a:solidFill>
                  <a:srgbClr val="006600"/>
                </a:solidFill>
                <a:latin typeface="Times New Roman" panose="02020603050405020304" pitchFamily="18" charset="0"/>
              </a:rPr>
              <a:t>·</a:t>
            </a:r>
            <a:r>
              <a:rPr lang="en-US" altLang="zh-CN" sz="2800" b="1" baseline="30000">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872" name="文本框 1048871"/>
          <p:cNvSpPr txBox="1"/>
          <p:nvPr/>
        </p:nvSpPr>
        <p:spPr>
          <a:xfrm>
            <a:off x="2947987" y="2354262"/>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A= </a:t>
            </a:r>
            <a:r>
              <a:rPr lang="en-US" altLang="zh-CN" sz="2800" b="1">
                <a:solidFill>
                  <a:srgbClr val="FF0000"/>
                </a:solidFill>
                <a:latin typeface="Times New Roman" panose="02020603050405020304" pitchFamily="18" charset="0"/>
              </a:rPr>
              <a:t>a · </a:t>
            </a:r>
            <a:r>
              <a:rPr lang="en-US" altLang="zh-CN" sz="2800" b="1">
                <a:solidFill>
                  <a:srgbClr val="FF0000"/>
                </a:solidFill>
              </a:rPr>
              <a:t>d</a:t>
            </a:r>
            <a:r>
              <a:rPr lang="en-US" altLang="zh-CN" sz="2800">
                <a:solidFill>
                  <a:srgbClr val="FF0000"/>
                </a:solidFill>
              </a:rPr>
              <a:t> </a:t>
            </a:r>
            <a:r>
              <a:rPr lang="en-US" altLang="zh-CN" sz="2800" b="1">
                <a:solidFill>
                  <a:srgbClr val="FF0000"/>
                </a:solidFill>
              </a:rPr>
              <a:t>· </a:t>
            </a:r>
            <a:r>
              <a:rPr lang="en-US" altLang="zh-CN" sz="2800" b="1">
                <a:solidFill>
                  <a:srgbClr val="FF0000"/>
                </a:solidFill>
                <a:latin typeface="Times New Roman" panose="02020603050405020304" pitchFamily="18" charset="0"/>
                <a:sym typeface="Symbol" panose="05050102010706020507" pitchFamily="18" charset="2"/>
              </a:rPr>
              <a:t></a:t>
            </a:r>
            <a:endParaRPr lang="en-US" altLang="zh-CN" sz="2800" b="1">
              <a:solidFill>
                <a:srgbClr val="FF0000"/>
              </a:solidFill>
              <a:latin typeface="Times New Roman" panose="02020603050405020304" pitchFamily="18" charset="0"/>
              <a:sym typeface="Symbol" panose="05050102010706020507" pitchFamily="18" charset="2"/>
            </a:endParaRPr>
          </a:p>
        </p:txBody>
      </p:sp>
      <p:sp>
        <p:nvSpPr>
          <p:cNvPr id="1048873" name="文本框 1048872"/>
          <p:cNvSpPr txBox="1"/>
          <p:nvPr/>
        </p:nvSpPr>
        <p:spPr>
          <a:xfrm>
            <a:off x="395287" y="3224212"/>
            <a:ext cx="4419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sym typeface="Symbol" panose="05050102010706020507" pitchFamily="18" charset="2"/>
              </a:rPr>
              <a:t></a:t>
            </a:r>
            <a:r>
              <a:rPr lang="en-US" altLang="zh-CN" sz="2800" b="1">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sym typeface="Symbol" panose="05050102010706020507" pitchFamily="18" charset="2"/>
              </a:rPr>
              <a:t>与</a:t>
            </a:r>
            <a:r>
              <a:rPr lang="en-US" altLang="zh-CN" sz="2800" b="1">
                <a:solidFill>
                  <a:srgbClr val="FF0000"/>
                </a:solidFill>
                <a:latin typeface="Times New Roman" panose="02020603050405020304" pitchFamily="18" charset="0"/>
                <a:sym typeface="Symbol" panose="05050102010706020507" pitchFamily="18" charset="2"/>
              </a:rPr>
              <a:t>a</a:t>
            </a:r>
            <a:r>
              <a:rPr lang="zh-CN" altLang="en-US" sz="2800" b="1">
                <a:solidFill>
                  <a:srgbClr val="FF0000"/>
                </a:solidFill>
                <a:latin typeface="Times New Roman" panose="02020603050405020304" pitchFamily="18" charset="0"/>
                <a:sym typeface="Symbol" panose="05050102010706020507" pitchFamily="18" charset="2"/>
              </a:rPr>
              <a:t>之间的关系</a:t>
            </a:r>
            <a:r>
              <a:rPr lang="en-US" altLang="zh-CN" sz="2800">
                <a:solidFill>
                  <a:srgbClr val="FF0000"/>
                </a:solidFill>
                <a:latin typeface="Times New Roman" panose="02020603050405020304" pitchFamily="18" charset="0"/>
                <a:sym typeface="Symbol" panose="05050102010706020507" pitchFamily="18" charset="2"/>
              </a:rPr>
              <a:t>:</a:t>
            </a:r>
            <a:endParaRPr lang="en-US" altLang="zh-CN" sz="2800">
              <a:solidFill>
                <a:srgbClr val="FF0000"/>
              </a:solidFill>
              <a:latin typeface="Times New Roman" panose="02020603050405020304" pitchFamily="18" charset="0"/>
              <a:sym typeface="Symbol" panose="05050102010706020507" pitchFamily="18" charset="2"/>
            </a:endParaRPr>
          </a:p>
        </p:txBody>
      </p:sp>
      <p:sp>
        <p:nvSpPr>
          <p:cNvPr id="1048874" name="文本框 1048873"/>
          <p:cNvSpPr txBox="1"/>
          <p:nvPr/>
        </p:nvSpPr>
        <p:spPr>
          <a:xfrm>
            <a:off x="6162675" y="4960937"/>
            <a:ext cx="1903412" cy="523875"/>
          </a:xfrm>
          <a:prstGeom prst="rect">
            <a:avLst/>
          </a:prstGeom>
          <a:noFill/>
          <a:ln w="952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zh-CN" sz="2800">
                <a:solidFill>
                  <a:srgbClr val="000000"/>
                </a:solidFill>
                <a:sym typeface="Symbol" panose="05050102010706020507" pitchFamily="18" charset="2"/>
              </a:rPr>
              <a:t>∴</a:t>
            </a:r>
            <a:r>
              <a:rPr lang="en-US" altLang="zh-CN" sz="2800" b="1">
                <a:solidFill>
                  <a:srgbClr val="000000"/>
                </a:solidFill>
                <a:sym typeface="Symbol" panose="05050102010706020507" pitchFamily="18" charset="2"/>
              </a:rPr>
              <a:t> </a:t>
            </a:r>
            <a:r>
              <a:rPr lang="en-US" altLang="zh-CN" sz="2800" b="1">
                <a:solidFill>
                  <a:srgbClr val="FF0000"/>
                </a:solidFill>
                <a:latin typeface="Times New Roman" panose="02020603050405020304" pitchFamily="18" charset="0"/>
                <a:sym typeface="Symbol" panose="05050102010706020507" pitchFamily="18" charset="2"/>
              </a:rPr>
              <a:t> = aM</a:t>
            </a:r>
            <a:endParaRPr lang="en-US" altLang="zh-CN" sz="2800" b="1">
              <a:solidFill>
                <a:srgbClr val="FF0000"/>
              </a:solidFill>
              <a:latin typeface="Times New Roman" panose="02020603050405020304" pitchFamily="18" charset="0"/>
              <a:sym typeface="Symbol" panose="05050102010706020507" pitchFamily="18" charset="2"/>
            </a:endParaRPr>
          </a:p>
        </p:txBody>
      </p:sp>
      <p:sp>
        <p:nvSpPr>
          <p:cNvPr id="1048875" name="文本框 1048874"/>
          <p:cNvSpPr txBox="1"/>
          <p:nvPr/>
        </p:nvSpPr>
        <p:spPr>
          <a:xfrm>
            <a:off x="471487" y="5846762"/>
            <a:ext cx="2133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sym typeface="Symbol" panose="05050102010706020507" pitchFamily="18" charset="2"/>
              </a:rPr>
              <a:t> </a:t>
            </a:r>
            <a:r>
              <a:rPr lang="en-US" altLang="zh-CN" sz="2800" b="1">
                <a:solidFill>
                  <a:srgbClr val="000000"/>
                </a:solidFill>
                <a:sym typeface="Symbol" panose="05050102010706020507" pitchFamily="18" charset="2"/>
              </a:rPr>
              <a:t></a:t>
            </a:r>
            <a:r>
              <a:rPr lang="zh-CN" altLang="en-US" sz="2800" b="1">
                <a:solidFill>
                  <a:srgbClr val="000000"/>
                </a:solidFill>
                <a:latin typeface="Times New Roman" panose="02020603050405020304" pitchFamily="18" charset="0"/>
                <a:sym typeface="Symbol" panose="05050102010706020507" pitchFamily="18" charset="2"/>
              </a:rPr>
              <a:t>或 </a:t>
            </a:r>
            <a:r>
              <a:rPr lang="en-US" altLang="zh-CN" sz="2800" b="1">
                <a:solidFill>
                  <a:srgbClr val="000000"/>
                </a:solidFill>
                <a:latin typeface="Times New Roman" panose="02020603050405020304" pitchFamily="18" charset="0"/>
                <a:sym typeface="Symbol" panose="05050102010706020507" pitchFamily="18" charset="2"/>
              </a:rPr>
              <a:t>a,</a:t>
            </a:r>
            <a:endParaRPr lang="en-US" altLang="zh-CN" sz="2800" b="1">
              <a:solidFill>
                <a:srgbClr val="000000"/>
              </a:solidFill>
              <a:latin typeface="Times New Roman" panose="02020603050405020304" pitchFamily="18" charset="0"/>
              <a:sym typeface="Symbol" panose="05050102010706020507" pitchFamily="18" charset="2"/>
            </a:endParaRPr>
          </a:p>
        </p:txBody>
      </p:sp>
      <p:sp>
        <p:nvSpPr>
          <p:cNvPr id="1048876" name="文本框 1048875"/>
          <p:cNvSpPr txBox="1"/>
          <p:nvPr/>
        </p:nvSpPr>
        <p:spPr>
          <a:xfrm>
            <a:off x="2168525" y="5794375"/>
            <a:ext cx="69342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溶液对入射光越易吸收</a:t>
            </a:r>
            <a:r>
              <a:rPr lang="en-US" altLang="zh-CN" sz="2800">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测定的灵敏度越高</a:t>
            </a:r>
            <a:r>
              <a:rPr lang="zh-CN" altLang="en-US" sz="2800">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一般</a:t>
            </a:r>
            <a:r>
              <a:rPr lang="zh-CN" altLang="en-US" sz="2800" b="1">
                <a:solidFill>
                  <a:srgbClr val="FF0000"/>
                </a:solidFill>
                <a:latin typeface="Times New Roman" panose="02020603050405020304" pitchFamily="18" charset="0"/>
                <a:sym typeface="Symbol" panose="05050102010706020507" pitchFamily="18" charset="2"/>
              </a:rPr>
              <a:t></a:t>
            </a:r>
            <a:r>
              <a:rPr lang="zh-CN" altLang="en-US" sz="2800" b="1">
                <a:solidFill>
                  <a:srgbClr val="FF0000"/>
                </a:solidFill>
                <a:latin typeface="Times New Roman" panose="02020603050405020304" pitchFamily="18" charset="0"/>
              </a:rPr>
              <a:t> </a:t>
            </a:r>
            <a:r>
              <a:rPr lang="en-US" altLang="zh-CN" sz="2800" b="1">
                <a:solidFill>
                  <a:srgbClr val="FF0000"/>
                </a:solidFill>
                <a:latin typeface="Times New Roman" panose="02020603050405020304" pitchFamily="18" charset="0"/>
                <a:sym typeface="Symbol" panose="05050102010706020507" pitchFamily="18" charset="2"/>
              </a:rPr>
              <a:t>  10</a:t>
            </a:r>
            <a:r>
              <a:rPr lang="en-US" altLang="zh-CN" sz="2800" b="1" baseline="30000">
                <a:solidFill>
                  <a:srgbClr val="FF0000"/>
                </a:solidFill>
                <a:latin typeface="Times New Roman" panose="02020603050405020304" pitchFamily="18" charset="0"/>
                <a:sym typeface="Symbol" panose="05050102010706020507" pitchFamily="18" charset="2"/>
              </a:rPr>
              <a:t>4</a:t>
            </a:r>
            <a:r>
              <a:rPr lang="zh-CN" altLang="en-US" sz="2800">
                <a:solidFill>
                  <a:srgbClr val="000000"/>
                </a:solidFill>
                <a:latin typeface="Times New Roman" panose="02020603050405020304" pitchFamily="18" charset="0"/>
                <a:sym typeface="Symbol" panose="05050102010706020507" pitchFamily="18" charset="2"/>
              </a:rPr>
              <a:t>，</a:t>
            </a:r>
            <a:r>
              <a:rPr lang="zh-CN" altLang="en-US" sz="2800" b="1">
                <a:solidFill>
                  <a:srgbClr val="000000"/>
                </a:solidFill>
              </a:rPr>
              <a:t>可进行分光光度法测定</a:t>
            </a:r>
            <a:r>
              <a:rPr lang="zh-CN" altLang="en-US" sz="2800">
                <a:solidFill>
                  <a:srgbClr val="000000"/>
                </a:solidFill>
              </a:rPr>
              <a:t>。</a:t>
            </a:r>
            <a:endParaRPr lang="zh-CN" altLang="en-US" sz="2800">
              <a:solidFill>
                <a:srgbClr val="000000"/>
              </a:solidFill>
            </a:endParaRPr>
          </a:p>
        </p:txBody>
      </p:sp>
      <p:sp>
        <p:nvSpPr>
          <p:cNvPr id="1048877" name="文本框 1048876"/>
          <p:cNvSpPr txBox="1"/>
          <p:nvPr/>
        </p:nvSpPr>
        <p:spPr>
          <a:xfrm>
            <a:off x="1116012" y="3910012"/>
            <a:ext cx="29511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rPr>
              <a:t>同一溶液</a:t>
            </a:r>
            <a:r>
              <a:rPr lang="en-US" altLang="zh-CN" sz="2800">
                <a:solidFill>
                  <a:srgbClr val="000000"/>
                </a:solidFill>
                <a:latin typeface="Times New Roman" panose="02020603050405020304" pitchFamily="18" charset="0"/>
              </a:rPr>
              <a:t>:</a:t>
            </a:r>
            <a:endParaRPr lang="en-US" altLang="zh-CN" sz="2800">
              <a:solidFill>
                <a:srgbClr val="000000"/>
              </a:solidFill>
              <a:latin typeface="Times New Roman" panose="02020603050405020304" pitchFamily="18" charset="0"/>
            </a:endParaRPr>
          </a:p>
        </p:txBody>
      </p:sp>
      <p:sp>
        <p:nvSpPr>
          <p:cNvPr id="1048878" name="文本框 1048877"/>
          <p:cNvSpPr txBox="1"/>
          <p:nvPr/>
        </p:nvSpPr>
        <p:spPr>
          <a:xfrm>
            <a:off x="3251200" y="3949700"/>
            <a:ext cx="28082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A= </a:t>
            </a:r>
            <a:r>
              <a:rPr lang="en-US" altLang="zh-CN" sz="2800" b="1">
                <a:solidFill>
                  <a:srgbClr val="000000"/>
                </a:solidFill>
              </a:rPr>
              <a:t> </a:t>
            </a:r>
            <a:r>
              <a:rPr lang="en-US" altLang="zh-CN" sz="2800" b="1">
                <a:solidFill>
                  <a:srgbClr val="000000"/>
                </a:solidFill>
                <a:sym typeface="Symbol" panose="05050102010706020507" pitchFamily="18" charset="2"/>
              </a:rPr>
              <a:t> ·</a:t>
            </a:r>
            <a:r>
              <a:rPr lang="en-US" altLang="zh-CN" sz="2800" b="1">
                <a:solidFill>
                  <a:srgbClr val="000000"/>
                </a:solidFill>
              </a:rPr>
              <a:t> </a:t>
            </a:r>
            <a:r>
              <a:rPr lang="en-US" altLang="zh-CN" sz="2800" b="1">
                <a:solidFill>
                  <a:srgbClr val="000000"/>
                </a:solidFill>
                <a:sym typeface="Symbol" panose="05050102010706020507" pitchFamily="18" charset="2"/>
              </a:rPr>
              <a:t>d</a:t>
            </a:r>
            <a:r>
              <a:rPr lang="en-US" altLang="zh-CN" sz="2800" b="1">
                <a:solidFill>
                  <a:srgbClr val="000000"/>
                </a:solidFill>
              </a:rPr>
              <a:t> </a:t>
            </a:r>
            <a:r>
              <a:rPr lang="en-US" altLang="zh-CN" sz="2800" b="1">
                <a:solidFill>
                  <a:srgbClr val="000000"/>
                </a:solidFill>
                <a:sym typeface="Symbol" panose="05050102010706020507" pitchFamily="18" charset="2"/>
              </a:rPr>
              <a:t>· c</a:t>
            </a:r>
            <a:endParaRPr lang="en-US" altLang="zh-CN" sz="2800" b="1">
              <a:solidFill>
                <a:srgbClr val="000000"/>
              </a:solidFill>
              <a:sym typeface="Symbol" panose="05050102010706020507" pitchFamily="18" charset="2"/>
            </a:endParaRPr>
          </a:p>
        </p:txBody>
      </p:sp>
      <p:sp>
        <p:nvSpPr>
          <p:cNvPr id="1048879" name="文本框 1048878"/>
          <p:cNvSpPr txBox="1"/>
          <p:nvPr/>
        </p:nvSpPr>
        <p:spPr>
          <a:xfrm>
            <a:off x="655637" y="4797425"/>
            <a:ext cx="47529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a:t>
            </a:r>
            <a:r>
              <a:rPr lang="en-US" altLang="zh-CN" sz="2800" b="1">
                <a:solidFill>
                  <a:srgbClr val="000000"/>
                </a:solidFill>
              </a:rPr>
              <a:t> </a:t>
            </a:r>
            <a:r>
              <a:rPr lang="en-US" altLang="zh-CN" sz="2800" b="1">
                <a:solidFill>
                  <a:srgbClr val="000000"/>
                </a:solidFill>
                <a:sym typeface="Symbol" panose="05050102010706020507" pitchFamily="18" charset="2"/>
              </a:rPr>
              <a:t> ·</a:t>
            </a:r>
            <a:r>
              <a:rPr lang="en-US" altLang="zh-CN" sz="2800" b="1">
                <a:solidFill>
                  <a:srgbClr val="000000"/>
                </a:solidFill>
              </a:rPr>
              <a:t> </a:t>
            </a:r>
            <a:r>
              <a:rPr lang="en-US" altLang="zh-CN" sz="2800" b="1">
                <a:solidFill>
                  <a:srgbClr val="000000"/>
                </a:solidFill>
                <a:sym typeface="Symbol" panose="05050102010706020507" pitchFamily="18" charset="2"/>
              </a:rPr>
              <a:t>d</a:t>
            </a:r>
            <a:r>
              <a:rPr lang="en-US" altLang="zh-CN" sz="2800" b="1">
                <a:solidFill>
                  <a:srgbClr val="000000"/>
                </a:solidFill>
              </a:rPr>
              <a:t> </a:t>
            </a:r>
            <a:r>
              <a:rPr lang="en-US" altLang="zh-CN" sz="2800" b="1">
                <a:solidFill>
                  <a:srgbClr val="000000"/>
                </a:solidFill>
                <a:sym typeface="Symbol" panose="05050102010706020507" pitchFamily="18" charset="2"/>
              </a:rPr>
              <a:t>·      </a:t>
            </a:r>
            <a:r>
              <a:rPr lang="en-US" altLang="zh-CN" sz="2800" b="1">
                <a:solidFill>
                  <a:srgbClr val="000000"/>
                </a:solidFill>
              </a:rPr>
              <a:t>=a· d · </a:t>
            </a:r>
            <a:r>
              <a:rPr lang="en-US" altLang="zh-CN" sz="2800" b="1">
                <a:solidFill>
                  <a:srgbClr val="000000"/>
                </a:solidFill>
                <a:sym typeface="Symbol" panose="05050102010706020507" pitchFamily="18" charset="2"/>
              </a:rPr>
              <a:t></a:t>
            </a:r>
            <a:endParaRPr lang="en-US" altLang="zh-CN" sz="2800" b="1">
              <a:solidFill>
                <a:srgbClr val="000000"/>
              </a:solidFill>
              <a:sym typeface="Symbol" panose="05050102010706020507" pitchFamily="18" charset="2"/>
            </a:endParaRPr>
          </a:p>
        </p:txBody>
      </p:sp>
      <p:sp>
        <p:nvSpPr>
          <p:cNvPr id="1048880" name="文本框 1048879"/>
          <p:cNvSpPr txBox="1"/>
          <p:nvPr/>
        </p:nvSpPr>
        <p:spPr>
          <a:xfrm>
            <a:off x="4067175" y="4891087"/>
            <a:ext cx="24479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solidFill>
                  <a:srgbClr val="000000"/>
                </a:solidFill>
              </a:rPr>
              <a:t>∵</a:t>
            </a:r>
            <a:r>
              <a:rPr lang="en-US" altLang="zh-CN" sz="2800" b="1">
                <a:solidFill>
                  <a:srgbClr val="000000"/>
                </a:solidFill>
              </a:rPr>
              <a:t> c = </a:t>
            </a:r>
            <a:endParaRPr lang="en-US" altLang="zh-CN" sz="2800" b="1">
              <a:solidFill>
                <a:srgbClr val="000000"/>
              </a:solidFill>
            </a:endParaRPr>
          </a:p>
        </p:txBody>
      </p:sp>
      <p:pic>
        <p:nvPicPr>
          <p:cNvPr id="2097177" name="图片 2097176"/>
          <p:cNvPicPr/>
          <p:nvPr/>
        </p:nvPicPr>
        <p:blipFill>
          <a:blip r:embed="rId1"/>
          <a:srcRect/>
          <a:stretch>
            <a:fillRect/>
          </a:stretch>
        </p:blipFill>
        <p:spPr>
          <a:xfrm>
            <a:off x="5273675" y="4657725"/>
            <a:ext cx="542925" cy="936625"/>
          </a:xfrm>
          <a:prstGeom prst="rect">
            <a:avLst/>
          </a:prstGeom>
          <a:noFill/>
          <a:ln>
            <a:noFill/>
          </a:ln>
        </p:spPr>
      </p:pic>
      <p:sp>
        <p:nvSpPr>
          <p:cNvPr id="1048881" name="文本框 1048880"/>
          <p:cNvSpPr txBox="1"/>
          <p:nvPr/>
        </p:nvSpPr>
        <p:spPr>
          <a:xfrm>
            <a:off x="5545137" y="3995737"/>
            <a:ext cx="28082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sym typeface="Symbol" panose="05050102010706020507" pitchFamily="18" charset="2"/>
              </a:rPr>
              <a:t>= </a:t>
            </a:r>
            <a:r>
              <a:rPr lang="en-US" altLang="zh-CN" sz="2800" b="1">
                <a:solidFill>
                  <a:srgbClr val="000000"/>
                </a:solidFill>
              </a:rPr>
              <a:t>a · d · </a:t>
            </a:r>
            <a:r>
              <a:rPr lang="en-US" altLang="zh-CN" sz="2800" b="1">
                <a:solidFill>
                  <a:srgbClr val="000000"/>
                </a:solidFill>
                <a:sym typeface="Symbol" panose="05050102010706020507" pitchFamily="18" charset="2"/>
              </a:rPr>
              <a:t></a:t>
            </a:r>
            <a:endParaRPr lang="en-US" altLang="zh-CN" sz="2800" b="1">
              <a:solidFill>
                <a:srgbClr val="000000"/>
              </a:solidFill>
              <a:sym typeface="Symbol" panose="05050102010706020507" pitchFamily="18" charset="2"/>
            </a:endParaRPr>
          </a:p>
        </p:txBody>
      </p:sp>
      <p:pic>
        <p:nvPicPr>
          <p:cNvPr id="2097178" name="图片 2097177"/>
          <p:cNvPicPr/>
          <p:nvPr/>
        </p:nvPicPr>
        <p:blipFill>
          <a:blip r:embed="rId1"/>
          <a:srcRect/>
          <a:stretch>
            <a:fillRect/>
          </a:stretch>
        </p:blipFill>
        <p:spPr>
          <a:xfrm>
            <a:off x="1817687" y="4632325"/>
            <a:ext cx="542925" cy="936625"/>
          </a:xfrm>
          <a:prstGeom prst="rect">
            <a:avLst/>
          </a:prstGeom>
          <a:noFill/>
          <a:ln>
            <a:noFill/>
          </a:ln>
        </p:spPr>
      </p:pic>
      <p:pic>
        <p:nvPicPr>
          <p:cNvPr id="2097179" name="图片 2097178"/>
          <p:cNvPicPr/>
          <p:nvPr/>
        </p:nvPicPr>
        <p:blipFill>
          <a:blip r:embed="rId2"/>
          <a:srcRect/>
          <a:stretch>
            <a:fillRect/>
          </a:stretch>
        </p:blipFill>
        <p:spPr>
          <a:xfrm>
            <a:off x="44450" y="314325"/>
            <a:ext cx="8461375" cy="38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869"/>
                                        </p:tgtEl>
                                        <p:attrNameLst>
                                          <p:attrName>style.visibility</p:attrName>
                                        </p:attrNameLst>
                                      </p:cBhvr>
                                      <p:to>
                                        <p:strVal val="visible"/>
                                      </p:to>
                                    </p:set>
                                    <p:animEffect transition="in" filter="checkerboard(across)">
                                      <p:cBhvr>
                                        <p:cTn id="7" dur="500"/>
                                        <p:tgtEl>
                                          <p:spTgt spid="10488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88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88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488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48873"/>
                                        </p:tgtEl>
                                        <p:attrNameLst>
                                          <p:attrName>style.visibility</p:attrName>
                                        </p:attrNameLst>
                                      </p:cBhvr>
                                      <p:to>
                                        <p:strVal val="visible"/>
                                      </p:to>
                                    </p:set>
                                    <p:animEffect transition="in" filter="checkerboard(across)">
                                      <p:cBhvr>
                                        <p:cTn id="24" dur="500"/>
                                        <p:tgtEl>
                                          <p:spTgt spid="104887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88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488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488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488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097178"/>
                                        </p:tgtEl>
                                        <p:attrNameLst>
                                          <p:attrName>style.visibility</p:attrName>
                                        </p:attrNameLst>
                                      </p:cBhvr>
                                      <p:to>
                                        <p:strVal val="visible"/>
                                      </p:to>
                                    </p:set>
                                    <p:animEffect transition="in" filter="blinds(horizontal)">
                                      <p:cBhvr>
                                        <p:cTn id="45" dur="500"/>
                                        <p:tgtEl>
                                          <p:spTgt spid="209717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04888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09717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04887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04887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048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9" grpId="0"/>
      <p:bldP spid="1048870" grpId="0"/>
      <p:bldP spid="1048871" grpId="0"/>
      <p:bldP spid="1048872" grpId="0"/>
      <p:bldP spid="1048873" grpId="0"/>
      <p:bldP spid="1048874" grpId="0" animBg="1"/>
      <p:bldP spid="1048875" grpId="0"/>
      <p:bldP spid="1048876" grpId="0"/>
      <p:bldP spid="1048877" grpId="0"/>
      <p:bldP spid="1048878" grpId="0"/>
      <p:bldP spid="1048879" grpId="0"/>
      <p:bldP spid="1048880" grpId="0"/>
      <p:bldP spid="10488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rot="0">
          <a:off x="0" y="0"/>
          <a:ext cx="0" cy="0"/>
          <a:chOff x="0" y="0"/>
          <a:chExt cx="0" cy="0"/>
        </a:xfrm>
      </p:grpSpPr>
      <p:sp>
        <p:nvSpPr>
          <p:cNvPr id="1048882" name="文本框 1048881"/>
          <p:cNvSpPr txBox="1"/>
          <p:nvPr/>
        </p:nvSpPr>
        <p:spPr>
          <a:xfrm>
            <a:off x="304800" y="2544762"/>
            <a:ext cx="8153400" cy="520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例</a:t>
            </a:r>
            <a:r>
              <a:rPr lang="en-US" altLang="zh-CN" sz="2800" b="1">
                <a:latin typeface="Times New Roman" panose="02020603050405020304" pitchFamily="18" charset="0"/>
              </a:rPr>
              <a:t>2</a:t>
            </a:r>
            <a:r>
              <a:rPr lang="zh-CN" altLang="en-US" sz="2800" b="1">
                <a:latin typeface="Times New Roman" panose="02020603050405020304" pitchFamily="18" charset="0"/>
              </a:rPr>
              <a:t>：下列有关</a:t>
            </a:r>
            <a:r>
              <a:rPr lang="en-US" altLang="zh-CN" sz="2800" b="1">
                <a:latin typeface="Times New Roman" panose="02020603050405020304" pitchFamily="18" charset="0"/>
              </a:rPr>
              <a:t>Lambert-Beer</a:t>
            </a:r>
            <a:r>
              <a:rPr lang="zh-CN" altLang="en-US" sz="2800" b="1">
                <a:latin typeface="Times New Roman" panose="02020603050405020304" pitchFamily="18" charset="0"/>
              </a:rPr>
              <a:t>定律的数学式中</a:t>
            </a:r>
            <a:endParaRPr lang="zh-CN" altLang="en-US" sz="2800" b="1">
              <a:latin typeface="Times New Roman" panose="02020603050405020304" pitchFamily="18" charset="0"/>
            </a:endParaRPr>
          </a:p>
        </p:txBody>
      </p:sp>
      <p:sp>
        <p:nvSpPr>
          <p:cNvPr id="1048883" name="文本框 1048882"/>
          <p:cNvSpPr txBox="1"/>
          <p:nvPr/>
        </p:nvSpPr>
        <p:spPr>
          <a:xfrm>
            <a:off x="990600" y="2925762"/>
            <a:ext cx="4876800" cy="520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错误的是</a:t>
            </a:r>
            <a:r>
              <a:rPr lang="en-US" altLang="zh-CN" sz="2800" b="1">
                <a:latin typeface="Times New Roman" panose="02020603050405020304" pitchFamily="18" charset="0"/>
              </a:rPr>
              <a:t>___</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8884" name="文本框 1048883"/>
          <p:cNvSpPr txBox="1"/>
          <p:nvPr/>
        </p:nvSpPr>
        <p:spPr>
          <a:xfrm>
            <a:off x="1295400" y="3611562"/>
            <a:ext cx="1371600" cy="520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 lg</a:t>
            </a:r>
            <a:endParaRPr lang="en-US" altLang="zh-CN" sz="2800" b="1">
              <a:latin typeface="Times New Roman" panose="02020603050405020304" pitchFamily="18" charset="0"/>
            </a:endParaRPr>
          </a:p>
        </p:txBody>
      </p:sp>
      <p:pic>
        <p:nvPicPr>
          <p:cNvPr id="2097180" name="图片 2097179"/>
          <p:cNvPicPr/>
          <p:nvPr/>
        </p:nvPicPr>
        <p:blipFill>
          <a:blip r:embed="rId1"/>
          <a:srcRect/>
          <a:stretch>
            <a:fillRect/>
          </a:stretch>
        </p:blipFill>
        <p:spPr>
          <a:xfrm>
            <a:off x="2438400" y="3459162"/>
            <a:ext cx="381000" cy="914400"/>
          </a:xfrm>
          <a:prstGeom prst="rect">
            <a:avLst/>
          </a:prstGeom>
          <a:noFill/>
          <a:ln>
            <a:noFill/>
          </a:ln>
        </p:spPr>
      </p:pic>
      <p:sp>
        <p:nvSpPr>
          <p:cNvPr id="1048885" name="文本框 1048884"/>
          <p:cNvSpPr txBox="1"/>
          <p:nvPr/>
        </p:nvSpPr>
        <p:spPr>
          <a:xfrm>
            <a:off x="2743200" y="3535362"/>
            <a:ext cx="1447800" cy="581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d c</a:t>
            </a:r>
            <a:endParaRPr lang="en-US" altLang="zh-CN" sz="2800" b="1">
              <a:latin typeface="Times New Roman" panose="02020603050405020304" pitchFamily="18" charset="0"/>
              <a:sym typeface="Symbol" panose="05050102010706020507" pitchFamily="18" charset="2"/>
            </a:endParaRPr>
          </a:p>
        </p:txBody>
      </p:sp>
      <p:sp>
        <p:nvSpPr>
          <p:cNvPr id="1048886" name="文本框 1048885"/>
          <p:cNvSpPr txBox="1"/>
          <p:nvPr/>
        </p:nvSpPr>
        <p:spPr>
          <a:xfrm>
            <a:off x="4572000" y="3459162"/>
            <a:ext cx="2667000" cy="581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B. -lgT= </a:t>
            </a:r>
            <a:r>
              <a:rPr lang="en-US" altLang="zh-CN"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d c</a:t>
            </a:r>
            <a:endParaRPr lang="en-US" altLang="zh-CN" sz="2800" b="1">
              <a:latin typeface="Times New Roman" panose="02020603050405020304" pitchFamily="18" charset="0"/>
              <a:sym typeface="Symbol" panose="05050102010706020507" pitchFamily="18" charset="2"/>
            </a:endParaRPr>
          </a:p>
        </p:txBody>
      </p:sp>
      <p:sp>
        <p:nvSpPr>
          <p:cNvPr id="1048887" name="文本框 1048886"/>
          <p:cNvSpPr txBox="1"/>
          <p:nvPr/>
        </p:nvSpPr>
        <p:spPr>
          <a:xfrm>
            <a:off x="1295400" y="4297362"/>
            <a:ext cx="2438400" cy="520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C. T= 10 </a:t>
            </a:r>
            <a:r>
              <a:rPr lang="en-US" altLang="zh-CN" sz="2800" b="1" baseline="30000">
                <a:latin typeface="Times New Roman" panose="02020603050405020304" pitchFamily="18" charset="0"/>
              </a:rPr>
              <a:t>- </a:t>
            </a:r>
            <a:r>
              <a:rPr lang="en-US" altLang="zh-CN" b="1" baseline="30000">
                <a:latin typeface="Times New Roman" panose="02020603050405020304" pitchFamily="18" charset="0"/>
                <a:sym typeface="Symbol" panose="05050102010706020507" pitchFamily="18" charset="2"/>
              </a:rPr>
              <a:t></a:t>
            </a:r>
            <a:r>
              <a:rPr lang="en-US" altLang="zh-CN" sz="2800" b="1" baseline="30000">
                <a:latin typeface="Times New Roman" panose="02020603050405020304" pitchFamily="18" charset="0"/>
                <a:sym typeface="Symbol" panose="05050102010706020507" pitchFamily="18" charset="2"/>
              </a:rPr>
              <a:t> d c</a:t>
            </a:r>
            <a:endParaRPr lang="en-US" altLang="zh-CN" sz="2800" b="1" baseline="30000">
              <a:latin typeface="Times New Roman" panose="02020603050405020304" pitchFamily="18" charset="0"/>
              <a:sym typeface="Symbol" panose="05050102010706020507" pitchFamily="18" charset="2"/>
            </a:endParaRPr>
          </a:p>
        </p:txBody>
      </p:sp>
      <p:sp>
        <p:nvSpPr>
          <p:cNvPr id="1048888" name="文本框 1048887"/>
          <p:cNvSpPr txBox="1"/>
          <p:nvPr/>
        </p:nvSpPr>
        <p:spPr>
          <a:xfrm>
            <a:off x="4572000" y="4144962"/>
            <a:ext cx="3200400" cy="520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D.  lg</a:t>
            </a:r>
            <a:endParaRPr lang="en-US" altLang="zh-CN" sz="2800" b="1">
              <a:latin typeface="Times New Roman" panose="02020603050405020304" pitchFamily="18" charset="0"/>
            </a:endParaRPr>
          </a:p>
        </p:txBody>
      </p:sp>
      <p:pic>
        <p:nvPicPr>
          <p:cNvPr id="2097181" name="图片 2097180"/>
          <p:cNvPicPr/>
          <p:nvPr/>
        </p:nvPicPr>
        <p:blipFill>
          <a:blip r:embed="rId2"/>
          <a:srcRect/>
          <a:stretch>
            <a:fillRect/>
          </a:stretch>
        </p:blipFill>
        <p:spPr>
          <a:xfrm>
            <a:off x="5486400" y="4068762"/>
            <a:ext cx="838200" cy="914400"/>
          </a:xfrm>
          <a:prstGeom prst="rect">
            <a:avLst/>
          </a:prstGeom>
          <a:noFill/>
          <a:ln>
            <a:noFill/>
          </a:ln>
        </p:spPr>
      </p:pic>
      <p:sp>
        <p:nvSpPr>
          <p:cNvPr id="1048889" name="文本框 1048888"/>
          <p:cNvSpPr txBox="1"/>
          <p:nvPr/>
        </p:nvSpPr>
        <p:spPr>
          <a:xfrm>
            <a:off x="6172200" y="4144962"/>
            <a:ext cx="1828800" cy="581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d c</a:t>
            </a:r>
            <a:endParaRPr lang="en-US" altLang="zh-CN" sz="2800" b="1">
              <a:latin typeface="Times New Roman" panose="02020603050405020304" pitchFamily="18" charset="0"/>
              <a:sym typeface="Symbol" panose="05050102010706020507" pitchFamily="18" charset="2"/>
            </a:endParaRPr>
          </a:p>
        </p:txBody>
      </p:sp>
      <p:sp>
        <p:nvSpPr>
          <p:cNvPr id="1048890" name="文本框 1048889"/>
          <p:cNvSpPr txBox="1"/>
          <p:nvPr/>
        </p:nvSpPr>
        <p:spPr>
          <a:xfrm>
            <a:off x="2590800" y="2938462"/>
            <a:ext cx="5334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400" b="1">
                <a:latin typeface="Times New Roman" panose="02020603050405020304" pitchFamily="18" charset="0"/>
              </a:rPr>
              <a:t>A</a:t>
            </a:r>
            <a:endParaRPr lang="en-US" altLang="zh-CN" sz="2400" b="1">
              <a:latin typeface="Times New Roman" panose="02020603050405020304" pitchFamily="18" charset="0"/>
            </a:endParaRPr>
          </a:p>
        </p:txBody>
      </p:sp>
      <p:sp>
        <p:nvSpPr>
          <p:cNvPr id="1048891" name="文本框 1048890"/>
          <p:cNvSpPr txBox="1"/>
          <p:nvPr/>
        </p:nvSpPr>
        <p:spPr>
          <a:xfrm>
            <a:off x="304800" y="304800"/>
            <a:ext cx="8382000" cy="15541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sym typeface="Symbol" panose="05050102010706020507" pitchFamily="18" charset="2"/>
              </a:rPr>
              <a:t>例</a:t>
            </a:r>
            <a:r>
              <a:rPr lang="en-US" altLang="zh-CN" b="1">
                <a:latin typeface="Times New Roman" panose="02020603050405020304" pitchFamily="18" charset="0"/>
                <a:sym typeface="Symbol" panose="05050102010706020507" pitchFamily="18" charset="2"/>
              </a:rPr>
              <a:t>1</a:t>
            </a:r>
            <a:r>
              <a:rPr lang="zh-CN" altLang="en-US" b="1">
                <a:latin typeface="Times New Roman" panose="02020603050405020304" pitchFamily="18" charset="0"/>
                <a:sym typeface="Symbol" panose="05050102010706020507" pitchFamily="18" charset="2"/>
              </a:rPr>
              <a:t>：  叫做物质的</a:t>
            </a:r>
            <a:r>
              <a:rPr lang="en-US" altLang="zh-CN" b="1">
                <a:latin typeface="Times New Roman" panose="02020603050405020304" pitchFamily="18" charset="0"/>
                <a:sym typeface="Symbol" panose="05050102010706020507" pitchFamily="18" charset="2"/>
              </a:rPr>
              <a:t>__________      ,</a:t>
            </a:r>
            <a:r>
              <a:rPr lang="zh-CN" altLang="en-US" b="1">
                <a:latin typeface="Times New Roman" panose="02020603050405020304" pitchFamily="18" charset="0"/>
              </a:rPr>
              <a:t>其值越大</a:t>
            </a:r>
            <a:r>
              <a:rPr lang="en-US" altLang="zh-CN" b="1">
                <a:latin typeface="Times New Roman" panose="02020603050405020304" pitchFamily="18" charset="0"/>
              </a:rPr>
              <a:t>,</a:t>
            </a:r>
            <a:r>
              <a:rPr lang="zh-CN" altLang="en-US" b="1">
                <a:latin typeface="Times New Roman" panose="02020603050405020304" pitchFamily="18" charset="0"/>
              </a:rPr>
              <a:t>表明溶液对入射单色光</a:t>
            </a:r>
            <a:r>
              <a:rPr lang="en-US" altLang="zh-CN" b="1">
                <a:latin typeface="Times New Roman" panose="02020603050405020304" pitchFamily="18" charset="0"/>
              </a:rPr>
              <a:t>_____________,</a:t>
            </a:r>
            <a:r>
              <a:rPr lang="zh-CN" altLang="en-US" b="1">
                <a:latin typeface="Times New Roman" panose="02020603050405020304" pitchFamily="18" charset="0"/>
              </a:rPr>
              <a:t>测定的灵敏度越</a:t>
            </a:r>
            <a:r>
              <a:rPr lang="en-US" altLang="zh-CN" b="1">
                <a:latin typeface="Times New Roman" panose="02020603050405020304" pitchFamily="18" charset="0"/>
              </a:rPr>
              <a:t>____</a:t>
            </a: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048892" name="文本框 1048891"/>
          <p:cNvSpPr txBox="1"/>
          <p:nvPr/>
        </p:nvSpPr>
        <p:spPr>
          <a:xfrm>
            <a:off x="3929062" y="357187"/>
            <a:ext cx="2362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摩尔吸光系数</a:t>
            </a:r>
            <a:endParaRPr lang="zh-CN" altLang="en-US" sz="2800" b="1">
              <a:latin typeface="Times New Roman" panose="02020603050405020304" pitchFamily="18" charset="0"/>
            </a:endParaRPr>
          </a:p>
        </p:txBody>
      </p:sp>
      <p:sp>
        <p:nvSpPr>
          <p:cNvPr id="1048893" name="文本框 1048892"/>
          <p:cNvSpPr txBox="1"/>
          <p:nvPr/>
        </p:nvSpPr>
        <p:spPr>
          <a:xfrm>
            <a:off x="4648200" y="838200"/>
            <a:ext cx="2362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吸收程度越大</a:t>
            </a:r>
            <a:endParaRPr lang="zh-CN" altLang="en-US" sz="2800" b="1">
              <a:latin typeface="Times New Roman" panose="02020603050405020304" pitchFamily="18" charset="0"/>
            </a:endParaRPr>
          </a:p>
        </p:txBody>
      </p:sp>
      <p:sp>
        <p:nvSpPr>
          <p:cNvPr id="1048894" name="文本框 1048893"/>
          <p:cNvSpPr txBox="1"/>
          <p:nvPr/>
        </p:nvSpPr>
        <p:spPr>
          <a:xfrm>
            <a:off x="2057400" y="1295400"/>
            <a:ext cx="609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高</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8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8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1048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0" grpId="0"/>
      <p:bldP spid="1048892" grpId="0"/>
      <p:bldP spid="1048893" grpId="0"/>
      <p:bldP spid="10488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rot="0">
          <a:off x="0" y="0"/>
          <a:ext cx="0" cy="0"/>
          <a:chOff x="0" y="0"/>
          <a:chExt cx="0" cy="0"/>
        </a:xfrm>
      </p:grpSpPr>
      <p:sp>
        <p:nvSpPr>
          <p:cNvPr id="1048895" name="矩形 1048894"/>
          <p:cNvSpPr/>
          <p:nvPr/>
        </p:nvSpPr>
        <p:spPr>
          <a:xfrm>
            <a:off x="0" y="2943225"/>
            <a:ext cx="184150" cy="523875"/>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sz="2800" b="1"/>
          </a:p>
        </p:txBody>
      </p:sp>
      <p:sp>
        <p:nvSpPr>
          <p:cNvPr id="1048896" name="矩形 1048895"/>
          <p:cNvSpPr/>
          <p:nvPr/>
        </p:nvSpPr>
        <p:spPr>
          <a:xfrm>
            <a:off x="0" y="2943225"/>
            <a:ext cx="184150" cy="523875"/>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sz="2800" b="1"/>
          </a:p>
        </p:txBody>
      </p:sp>
      <p:sp>
        <p:nvSpPr>
          <p:cNvPr id="1048897" name="文本框 1048896"/>
          <p:cNvSpPr txBox="1"/>
          <p:nvPr/>
        </p:nvSpPr>
        <p:spPr>
          <a:xfrm>
            <a:off x="34925" y="333375"/>
            <a:ext cx="1371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例</a:t>
            </a:r>
            <a:r>
              <a:rPr lang="en-US" altLang="zh-CN" sz="2800" b="1">
                <a:latin typeface="Times New Roman" panose="02020603050405020304" pitchFamily="18" charset="0"/>
              </a:rPr>
              <a:t>3</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8898" name="文本框 1048897"/>
          <p:cNvSpPr txBox="1"/>
          <p:nvPr/>
        </p:nvSpPr>
        <p:spPr>
          <a:xfrm>
            <a:off x="971550" y="333375"/>
            <a:ext cx="8027987" cy="1816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已知含</a:t>
            </a:r>
            <a:r>
              <a:rPr lang="en-US" altLang="zh-CN" sz="2800" b="1">
                <a:latin typeface="Times New Roman" panose="02020603050405020304" pitchFamily="18" charset="0"/>
              </a:rPr>
              <a:t>Fe</a:t>
            </a:r>
            <a:r>
              <a:rPr lang="en-US" altLang="zh-CN" sz="2800" b="1" baseline="30000">
                <a:latin typeface="Times New Roman" panose="02020603050405020304" pitchFamily="18" charset="0"/>
              </a:rPr>
              <a:t>2+</a:t>
            </a:r>
            <a:r>
              <a:rPr lang="zh-CN" altLang="en-US" sz="2800" b="1">
                <a:latin typeface="Times New Roman" panose="02020603050405020304" pitchFamily="18" charset="0"/>
              </a:rPr>
              <a:t>浓度为</a:t>
            </a:r>
            <a:r>
              <a:rPr lang="en-US" altLang="zh-CN" sz="2800" b="1">
                <a:latin typeface="Times New Roman" panose="02020603050405020304" pitchFamily="18" charset="0"/>
              </a:rPr>
              <a:t>1.8 </a:t>
            </a:r>
            <a:r>
              <a:rPr lang="en-US" altLang="zh-CN" sz="2800">
                <a:latin typeface="Times New Roman" panose="02020603050405020304" pitchFamily="18" charset="0"/>
              </a:rPr>
              <a:t>×</a:t>
            </a:r>
            <a:r>
              <a:rPr lang="en-US" altLang="zh-CN" sz="2800" b="1">
                <a:latin typeface="Times New Roman" panose="02020603050405020304" pitchFamily="18" charset="0"/>
              </a:rPr>
              <a:t> 10</a:t>
            </a:r>
            <a:r>
              <a:rPr lang="en-US" altLang="zh-CN" sz="2800" b="1" baseline="30000">
                <a:latin typeface="Times New Roman" panose="02020603050405020304" pitchFamily="18" charset="0"/>
              </a:rPr>
              <a:t>-5 </a:t>
            </a:r>
            <a:r>
              <a:rPr lang="en-US" altLang="zh-CN" sz="2800" b="1">
                <a:latin typeface="Times New Roman" panose="02020603050405020304" pitchFamily="18" charset="0"/>
              </a:rPr>
              <a:t>mol·L</a:t>
            </a:r>
            <a:r>
              <a:rPr lang="en-US" altLang="zh-CN" sz="2800" b="1" baseline="30000">
                <a:latin typeface="Times New Roman" panose="02020603050405020304" pitchFamily="18" charset="0"/>
              </a:rPr>
              <a:t>-1</a:t>
            </a:r>
            <a:r>
              <a:rPr lang="zh-CN" altLang="en-US" sz="2800" b="1">
                <a:latin typeface="Times New Roman" panose="02020603050405020304" pitchFamily="18" charset="0"/>
              </a:rPr>
              <a:t>的溶液，用邻二氮菲与</a:t>
            </a:r>
            <a:r>
              <a:rPr lang="en-US" altLang="zh-CN" sz="2800" b="1">
                <a:latin typeface="Times New Roman" panose="02020603050405020304" pitchFamily="18" charset="0"/>
              </a:rPr>
              <a:t>Fe</a:t>
            </a:r>
            <a:r>
              <a:rPr lang="en-US" altLang="zh-CN" sz="2800" b="1" baseline="30000">
                <a:latin typeface="Times New Roman" panose="02020603050405020304" pitchFamily="18" charset="0"/>
              </a:rPr>
              <a:t>2+</a:t>
            </a:r>
            <a:r>
              <a:rPr lang="zh-CN" altLang="en-US" sz="2800" b="1">
                <a:latin typeface="Times New Roman" panose="02020603050405020304" pitchFamily="18" charset="0"/>
              </a:rPr>
              <a:t>显色后，以分光光度法测定铁，吸收池厚度为</a:t>
            </a:r>
            <a:r>
              <a:rPr lang="en-US" altLang="zh-CN" sz="2800" b="1">
                <a:latin typeface="Times New Roman" panose="02020603050405020304" pitchFamily="18" charset="0"/>
              </a:rPr>
              <a:t>2.0 cm</a:t>
            </a:r>
            <a:r>
              <a:rPr lang="zh-CN" altLang="en-US" sz="2800" b="1">
                <a:latin typeface="Times New Roman" panose="02020603050405020304" pitchFamily="18" charset="0"/>
              </a:rPr>
              <a:t>，在</a:t>
            </a:r>
            <a:r>
              <a:rPr lang="en-US" altLang="zh-CN" sz="2800" b="1">
                <a:latin typeface="Times New Roman" panose="02020603050405020304" pitchFamily="18" charset="0"/>
              </a:rPr>
              <a:t>508 nm</a:t>
            </a:r>
            <a:r>
              <a:rPr lang="zh-CN" altLang="en-US" sz="2800" b="1">
                <a:latin typeface="Times New Roman" panose="02020603050405020304" pitchFamily="18" charset="0"/>
              </a:rPr>
              <a:t>波长处测得吸光度</a:t>
            </a:r>
            <a:r>
              <a:rPr lang="en-US" altLang="zh-CN" sz="2800" b="1">
                <a:latin typeface="Times New Roman" panose="02020603050405020304" pitchFamily="18" charset="0"/>
              </a:rPr>
              <a:t>0.38</a:t>
            </a:r>
            <a:r>
              <a:rPr lang="zh-CN" altLang="en-US" sz="2800" b="1">
                <a:latin typeface="Times New Roman" panose="02020603050405020304" pitchFamily="18" charset="0"/>
              </a:rPr>
              <a:t>，计算摩尔吸光系数</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sp>
        <p:nvSpPr>
          <p:cNvPr id="1048899" name="文本框 1048898"/>
          <p:cNvSpPr txBox="1"/>
          <p:nvPr/>
        </p:nvSpPr>
        <p:spPr>
          <a:xfrm>
            <a:off x="174625" y="2417762"/>
            <a:ext cx="15351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解：</a:t>
            </a:r>
            <a:endParaRPr lang="zh-CN" altLang="en-US" sz="2800" b="1">
              <a:latin typeface="Times New Roman" panose="02020603050405020304" pitchFamily="18" charset="0"/>
            </a:endParaRPr>
          </a:p>
        </p:txBody>
      </p:sp>
      <p:sp>
        <p:nvSpPr>
          <p:cNvPr id="1048900" name="文本框 1048899"/>
          <p:cNvSpPr txBox="1"/>
          <p:nvPr/>
        </p:nvSpPr>
        <p:spPr>
          <a:xfrm>
            <a:off x="971550" y="2420937"/>
            <a:ext cx="53133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已知 </a:t>
            </a:r>
            <a:r>
              <a:rPr lang="en-US" altLang="zh-CN" sz="2800" b="1">
                <a:latin typeface="Times New Roman" panose="02020603050405020304" pitchFamily="18" charset="0"/>
              </a:rPr>
              <a:t>c=1.80×10</a:t>
            </a:r>
            <a:r>
              <a:rPr lang="en-US" altLang="zh-CN" sz="2800" b="1" baseline="30000">
                <a:latin typeface="Times New Roman" panose="02020603050405020304" pitchFamily="18" charset="0"/>
              </a:rPr>
              <a:t>-5 </a:t>
            </a:r>
            <a:r>
              <a:rPr lang="en-US" altLang="zh-CN" sz="2800" b="1">
                <a:latin typeface="Times New Roman" panose="02020603050405020304" pitchFamily="18" charset="0"/>
              </a:rPr>
              <a:t>mol·L</a:t>
            </a:r>
            <a:r>
              <a:rPr lang="en-US" altLang="zh-CN" sz="2800" b="1" baseline="30000">
                <a:latin typeface="Times New Roman" panose="02020603050405020304" pitchFamily="18" charset="0"/>
              </a:rPr>
              <a:t>-1</a:t>
            </a:r>
            <a:endParaRPr lang="en-US" altLang="zh-CN" sz="2800" b="1" baseline="30000">
              <a:latin typeface="Times New Roman" panose="02020603050405020304" pitchFamily="18" charset="0"/>
            </a:endParaRPr>
          </a:p>
        </p:txBody>
      </p:sp>
      <p:sp>
        <p:nvSpPr>
          <p:cNvPr id="1048901" name="文本框 1048900"/>
          <p:cNvSpPr txBox="1"/>
          <p:nvPr/>
        </p:nvSpPr>
        <p:spPr>
          <a:xfrm>
            <a:off x="1763712" y="3068637"/>
            <a:ext cx="3265487"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d=2.0 cm</a:t>
            </a:r>
            <a:endParaRPr lang="en-US" altLang="zh-CN" sz="2800" b="1">
              <a:latin typeface="Times New Roman" panose="02020603050405020304" pitchFamily="18" charset="0"/>
            </a:endParaRPr>
          </a:p>
        </p:txBody>
      </p:sp>
      <p:sp>
        <p:nvSpPr>
          <p:cNvPr id="1048902" name="文本框 1048901"/>
          <p:cNvSpPr txBox="1"/>
          <p:nvPr/>
        </p:nvSpPr>
        <p:spPr>
          <a:xfrm>
            <a:off x="4572000" y="3089275"/>
            <a:ext cx="1752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A=0.38</a:t>
            </a:r>
            <a:endParaRPr lang="en-US" altLang="zh-CN" sz="2800" b="1">
              <a:latin typeface="Times New Roman" panose="02020603050405020304" pitchFamily="18" charset="0"/>
            </a:endParaRPr>
          </a:p>
        </p:txBody>
      </p:sp>
      <p:sp>
        <p:nvSpPr>
          <p:cNvPr id="1048903" name="文本框 1048902"/>
          <p:cNvSpPr txBox="1"/>
          <p:nvPr/>
        </p:nvSpPr>
        <p:spPr>
          <a:xfrm>
            <a:off x="990600" y="3765550"/>
            <a:ext cx="15652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根据</a:t>
            </a:r>
            <a:endParaRPr lang="zh-CN" altLang="en-US" sz="2800" b="1">
              <a:latin typeface="Times New Roman" panose="02020603050405020304" pitchFamily="18" charset="0"/>
            </a:endParaRPr>
          </a:p>
        </p:txBody>
      </p:sp>
      <p:sp>
        <p:nvSpPr>
          <p:cNvPr id="1048904" name="文本框 1048903"/>
          <p:cNvSpPr txBox="1"/>
          <p:nvPr/>
        </p:nvSpPr>
        <p:spPr>
          <a:xfrm>
            <a:off x="2514600" y="3786187"/>
            <a:ext cx="2209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 </a:t>
            </a:r>
            <a:r>
              <a:rPr lang="en-US" altLang="zh-CN" sz="2800" b="1">
                <a:latin typeface="Times New Roman" panose="02020603050405020304" pitchFamily="18" charset="0"/>
                <a:sym typeface="Symbol" panose="05050102010706020507" pitchFamily="18" charset="2"/>
              </a:rPr>
              <a:t> d c</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1048905" name="文本框 1048904"/>
          <p:cNvSpPr txBox="1"/>
          <p:nvPr/>
        </p:nvSpPr>
        <p:spPr>
          <a:xfrm>
            <a:off x="990600" y="4652962"/>
            <a:ext cx="1066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p:txBody>
      </p:sp>
      <p:sp>
        <p:nvSpPr>
          <p:cNvPr id="1048906" name="文本框 1048905"/>
          <p:cNvSpPr txBox="1"/>
          <p:nvPr/>
        </p:nvSpPr>
        <p:spPr>
          <a:xfrm>
            <a:off x="1858962" y="4448175"/>
            <a:ext cx="13684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endParaRPr lang="en-US" altLang="zh-CN" sz="2800" b="1">
              <a:latin typeface="Times New Roman" panose="02020603050405020304" pitchFamily="18" charset="0"/>
            </a:endParaRPr>
          </a:p>
        </p:txBody>
      </p:sp>
      <p:sp>
        <p:nvSpPr>
          <p:cNvPr id="1048907" name="文本框 1048906"/>
          <p:cNvSpPr txBox="1"/>
          <p:nvPr/>
        </p:nvSpPr>
        <p:spPr>
          <a:xfrm>
            <a:off x="1763712" y="5084762"/>
            <a:ext cx="130651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dc</a:t>
            </a:r>
            <a:endParaRPr lang="en-US" altLang="zh-CN" sz="2800" b="1">
              <a:latin typeface="Times New Roman" panose="02020603050405020304" pitchFamily="18" charset="0"/>
            </a:endParaRPr>
          </a:p>
        </p:txBody>
      </p:sp>
      <p:sp>
        <p:nvSpPr>
          <p:cNvPr id="1048908" name="文本框 1048907"/>
          <p:cNvSpPr txBox="1"/>
          <p:nvPr/>
        </p:nvSpPr>
        <p:spPr>
          <a:xfrm>
            <a:off x="4340225" y="4433887"/>
            <a:ext cx="160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0.38</a:t>
            </a:r>
            <a:endParaRPr lang="en-US" altLang="zh-CN" sz="2800" b="1">
              <a:latin typeface="Times New Roman" panose="02020603050405020304" pitchFamily="18" charset="0"/>
            </a:endParaRPr>
          </a:p>
        </p:txBody>
      </p:sp>
      <p:sp>
        <p:nvSpPr>
          <p:cNvPr id="1048909" name="文本框 1048908"/>
          <p:cNvSpPr txBox="1"/>
          <p:nvPr/>
        </p:nvSpPr>
        <p:spPr>
          <a:xfrm>
            <a:off x="3244850" y="4967287"/>
            <a:ext cx="51435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1.8 ×10</a:t>
            </a:r>
            <a:r>
              <a:rPr lang="en-US" altLang="zh-CN" sz="2800" b="1" baseline="30000">
                <a:latin typeface="Times New Roman" panose="02020603050405020304" pitchFamily="18" charset="0"/>
              </a:rPr>
              <a:t>-5 </a:t>
            </a:r>
            <a:r>
              <a:rPr lang="en-US" altLang="zh-CN" sz="2800" b="1">
                <a:latin typeface="Times New Roman" panose="02020603050405020304" pitchFamily="18" charset="0"/>
              </a:rPr>
              <a:t>mol·L</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×2 cm</a:t>
            </a:r>
            <a:endParaRPr lang="en-US" altLang="zh-CN" sz="2800" b="1">
              <a:latin typeface="Times New Roman" panose="02020603050405020304" pitchFamily="18" charset="0"/>
            </a:endParaRPr>
          </a:p>
        </p:txBody>
      </p:sp>
      <p:sp>
        <p:nvSpPr>
          <p:cNvPr id="1048910" name="文本框 1048909"/>
          <p:cNvSpPr txBox="1"/>
          <p:nvPr/>
        </p:nvSpPr>
        <p:spPr>
          <a:xfrm>
            <a:off x="1371600" y="5729287"/>
            <a:ext cx="525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=1.1 ×10</a:t>
            </a:r>
            <a:r>
              <a:rPr lang="en-US" altLang="zh-CN" sz="2800" b="1" baseline="30000">
                <a:latin typeface="Times New Roman" panose="02020603050405020304" pitchFamily="18" charset="0"/>
              </a:rPr>
              <a:t>4 </a:t>
            </a:r>
            <a:r>
              <a:rPr lang="en-US" altLang="zh-CN" sz="2800" b="1">
                <a:latin typeface="Times New Roman" panose="02020603050405020304" pitchFamily="18" charset="0"/>
              </a:rPr>
              <a:t>L </a:t>
            </a:r>
            <a:r>
              <a:rPr lang="en-US" altLang="zh-CN" sz="2800" b="1">
                <a:solidFill>
                  <a:srgbClr val="006600"/>
                </a:solidFill>
                <a:latin typeface="Times New Roman" panose="02020603050405020304" pitchFamily="18" charset="0"/>
              </a:rPr>
              <a:t>·</a:t>
            </a:r>
            <a:r>
              <a:rPr lang="en-US" altLang="zh-CN" sz="2800" b="1">
                <a:latin typeface="Times New Roman" panose="02020603050405020304" pitchFamily="18" charset="0"/>
              </a:rPr>
              <a:t> mol</a:t>
            </a:r>
            <a:r>
              <a:rPr lang="en-US" altLang="zh-CN" sz="2800" b="1" baseline="30000">
                <a:solidFill>
                  <a:srgbClr val="006600"/>
                </a:solidFill>
                <a:latin typeface="Times New Roman" panose="02020603050405020304" pitchFamily="18" charset="0"/>
              </a:rPr>
              <a:t>-1 </a:t>
            </a:r>
            <a:r>
              <a:rPr lang="en-US" altLang="zh-CN" sz="2800" b="1">
                <a:solidFill>
                  <a:srgbClr val="006600"/>
                </a:solidFill>
                <a:latin typeface="Times New Roman" panose="02020603050405020304" pitchFamily="18" charset="0"/>
              </a:rPr>
              <a:t>·</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911" name="直接连接符 1048910"/>
          <p:cNvSpPr/>
          <p:nvPr/>
        </p:nvSpPr>
        <p:spPr>
          <a:xfrm>
            <a:off x="1835150" y="5013325"/>
            <a:ext cx="649287" cy="0"/>
          </a:xfrm>
          <a:prstGeom prst="line">
            <a:avLst/>
          </a:prstGeom>
          <a:noFill/>
          <a:ln w="28575" cap="flat" cmpd="sng">
            <a:solidFill>
              <a:schemeClr val="dk1">
                <a:alpha val="100000"/>
              </a:schemeClr>
            </a:solidFill>
            <a:prstDash val="solid"/>
            <a:round/>
          </a:ln>
        </p:spPr>
      </p:sp>
      <p:sp>
        <p:nvSpPr>
          <p:cNvPr id="1048912" name="文本框 1048911"/>
          <p:cNvSpPr txBox="1"/>
          <p:nvPr/>
        </p:nvSpPr>
        <p:spPr>
          <a:xfrm>
            <a:off x="2555875" y="4664075"/>
            <a:ext cx="792162"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13" name="直接连接符 1048912"/>
          <p:cNvSpPr/>
          <p:nvPr/>
        </p:nvSpPr>
        <p:spPr>
          <a:xfrm>
            <a:off x="2916237" y="4941887"/>
            <a:ext cx="4752975" cy="0"/>
          </a:xfrm>
          <a:prstGeom prst="line">
            <a:avLst/>
          </a:prstGeom>
          <a:noFill/>
          <a:ln w="28575" cap="flat" cmpd="sng">
            <a:solidFill>
              <a:schemeClr val="dk1">
                <a:alpha val="100000"/>
              </a:schemeClr>
            </a:solidFill>
            <a:prstDash val="solid"/>
            <a:roun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8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9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9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0489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89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9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90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489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9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9" grpId="0"/>
      <p:bldP spid="1048900" grpId="0"/>
      <p:bldP spid="1048901" grpId="0"/>
      <p:bldP spid="1048902" grpId="0"/>
      <p:bldP spid="1048903" grpId="0"/>
      <p:bldP spid="1048904" grpId="0"/>
      <p:bldP spid="1048905" grpId="0"/>
      <p:bldP spid="1048906" grpId="0"/>
      <p:bldP spid="1048907" grpId="0"/>
      <p:bldP spid="1048908" grpId="0"/>
      <p:bldP spid="1048909" grpId="0"/>
      <p:bldP spid="1048910" grpId="0"/>
      <p:bldP spid="10489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rot="0">
          <a:off x="0" y="0"/>
          <a:ext cx="0" cy="0"/>
          <a:chOff x="0" y="0"/>
          <a:chExt cx="0" cy="0"/>
        </a:xfrm>
      </p:grpSpPr>
      <p:sp>
        <p:nvSpPr>
          <p:cNvPr id="1048914" name="文本框 1048913"/>
          <p:cNvSpPr txBox="1"/>
          <p:nvPr/>
        </p:nvSpPr>
        <p:spPr>
          <a:xfrm>
            <a:off x="250825" y="0"/>
            <a:ext cx="12255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例</a:t>
            </a:r>
            <a:r>
              <a:rPr lang="en-US" altLang="zh-CN" sz="2800" b="1">
                <a:latin typeface="Times New Roman" panose="02020603050405020304" pitchFamily="18" charset="0"/>
              </a:rPr>
              <a:t>4</a:t>
            </a:r>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048915" name="文本框 1048914"/>
          <p:cNvSpPr txBox="1"/>
          <p:nvPr/>
        </p:nvSpPr>
        <p:spPr>
          <a:xfrm>
            <a:off x="152400" y="2605087"/>
            <a:ext cx="990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解：</a:t>
            </a:r>
            <a:endParaRPr lang="zh-CN" altLang="en-US" sz="2800" b="1">
              <a:latin typeface="Times New Roman" panose="02020603050405020304" pitchFamily="18" charset="0"/>
            </a:endParaRPr>
          </a:p>
        </p:txBody>
      </p:sp>
      <p:sp>
        <p:nvSpPr>
          <p:cNvPr id="1048916" name="文本框 1048915"/>
          <p:cNvSpPr txBox="1"/>
          <p:nvPr/>
        </p:nvSpPr>
        <p:spPr>
          <a:xfrm>
            <a:off x="914400" y="2667000"/>
            <a:ext cx="4343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已知 </a:t>
            </a:r>
            <a:r>
              <a:rPr lang="en-US" altLang="zh-CN" sz="2800" b="1">
                <a:latin typeface="Times New Roman" panose="02020603050405020304" pitchFamily="18" charset="0"/>
              </a:rPr>
              <a:t>c=0.150×10</a:t>
            </a:r>
            <a:r>
              <a:rPr lang="en-US" altLang="zh-CN" sz="2800" b="1" baseline="30000">
                <a:latin typeface="Times New Roman" panose="02020603050405020304" pitchFamily="18" charset="0"/>
              </a:rPr>
              <a:t>-3 </a:t>
            </a:r>
            <a:r>
              <a:rPr lang="en-US" altLang="zh-CN" sz="2800" b="1">
                <a:latin typeface="Times New Roman" panose="02020603050405020304" pitchFamily="18" charset="0"/>
              </a:rPr>
              <a:t>mol·L</a:t>
            </a:r>
            <a:r>
              <a:rPr lang="en-US" altLang="zh-CN" sz="2800" b="1" baseline="30000">
                <a:latin typeface="Times New Roman" panose="02020603050405020304" pitchFamily="18" charset="0"/>
              </a:rPr>
              <a:t>-1</a:t>
            </a:r>
            <a:endParaRPr lang="en-US" altLang="zh-CN" sz="2800" b="1" baseline="30000">
              <a:latin typeface="Times New Roman" panose="02020603050405020304" pitchFamily="18" charset="0"/>
            </a:endParaRPr>
          </a:p>
        </p:txBody>
      </p:sp>
      <p:sp>
        <p:nvSpPr>
          <p:cNvPr id="1048917" name="文本框 1048916"/>
          <p:cNvSpPr txBox="1"/>
          <p:nvPr/>
        </p:nvSpPr>
        <p:spPr>
          <a:xfrm>
            <a:off x="5334000" y="2667000"/>
            <a:ext cx="1828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d=2.00cm</a:t>
            </a:r>
            <a:endParaRPr lang="en-US" altLang="zh-CN" sz="2800" b="1">
              <a:latin typeface="Times New Roman" panose="02020603050405020304" pitchFamily="18" charset="0"/>
            </a:endParaRPr>
          </a:p>
        </p:txBody>
      </p:sp>
      <p:sp>
        <p:nvSpPr>
          <p:cNvPr id="1048918" name="文本框 1048917"/>
          <p:cNvSpPr txBox="1"/>
          <p:nvPr/>
        </p:nvSpPr>
        <p:spPr>
          <a:xfrm>
            <a:off x="7086600" y="2667000"/>
            <a:ext cx="1752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T=39.8%</a:t>
            </a:r>
            <a:endParaRPr lang="en-US" altLang="zh-CN" sz="2800" b="1">
              <a:latin typeface="Times New Roman" panose="02020603050405020304" pitchFamily="18" charset="0"/>
            </a:endParaRPr>
          </a:p>
        </p:txBody>
      </p:sp>
      <p:sp>
        <p:nvSpPr>
          <p:cNvPr id="1048919" name="文本框 1048918"/>
          <p:cNvSpPr txBox="1"/>
          <p:nvPr/>
        </p:nvSpPr>
        <p:spPr>
          <a:xfrm>
            <a:off x="762000" y="3141662"/>
            <a:ext cx="2667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根据  </a:t>
            </a:r>
            <a:r>
              <a:rPr lang="en-US" altLang="zh-CN" sz="2800" b="1">
                <a:latin typeface="Times New Roman" panose="02020603050405020304" pitchFamily="18" charset="0"/>
              </a:rPr>
              <a:t>A = -lgT</a:t>
            </a:r>
            <a:endParaRPr lang="en-US" altLang="zh-CN" sz="2800" b="1">
              <a:latin typeface="Times New Roman" panose="02020603050405020304" pitchFamily="18" charset="0"/>
            </a:endParaRPr>
          </a:p>
        </p:txBody>
      </p:sp>
      <p:sp>
        <p:nvSpPr>
          <p:cNvPr id="1048920" name="文本框 1048919"/>
          <p:cNvSpPr txBox="1"/>
          <p:nvPr/>
        </p:nvSpPr>
        <p:spPr>
          <a:xfrm>
            <a:off x="3429000" y="3141662"/>
            <a:ext cx="1676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 </a:t>
            </a:r>
            <a:r>
              <a:rPr lang="en-US" altLang="zh-CN" sz="2800" b="1">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 d c</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1048921" name="文本框 1048920"/>
          <p:cNvSpPr txBox="1"/>
          <p:nvPr/>
        </p:nvSpPr>
        <p:spPr>
          <a:xfrm>
            <a:off x="1524000" y="3657600"/>
            <a:ext cx="914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A</a:t>
            </a:r>
            <a:endParaRPr lang="en-US" altLang="zh-CN" sz="2800">
              <a:latin typeface="Times New Roman" panose="02020603050405020304" pitchFamily="18" charset="0"/>
            </a:endParaRPr>
          </a:p>
        </p:txBody>
      </p:sp>
      <p:sp>
        <p:nvSpPr>
          <p:cNvPr id="1048922" name="文本框 1048921"/>
          <p:cNvSpPr txBox="1"/>
          <p:nvPr/>
        </p:nvSpPr>
        <p:spPr>
          <a:xfrm>
            <a:off x="1524000" y="4114800"/>
            <a:ext cx="533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dc</a:t>
            </a:r>
            <a:endParaRPr lang="en-US" altLang="zh-CN" sz="2800">
              <a:latin typeface="Times New Roman" panose="02020603050405020304" pitchFamily="18" charset="0"/>
            </a:endParaRPr>
          </a:p>
        </p:txBody>
      </p:sp>
      <p:sp>
        <p:nvSpPr>
          <p:cNvPr id="1048923" name="文本框 1048922"/>
          <p:cNvSpPr txBox="1"/>
          <p:nvPr/>
        </p:nvSpPr>
        <p:spPr>
          <a:xfrm>
            <a:off x="3444875" y="3678237"/>
            <a:ext cx="27828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-lg0.398</a:t>
            </a:r>
            <a:endParaRPr lang="en-US" altLang="zh-CN" sz="2800" b="1">
              <a:latin typeface="Times New Roman" panose="02020603050405020304" pitchFamily="18" charset="0"/>
            </a:endParaRPr>
          </a:p>
        </p:txBody>
      </p:sp>
      <p:sp>
        <p:nvSpPr>
          <p:cNvPr id="1048924" name="文本框 1048923"/>
          <p:cNvSpPr txBox="1"/>
          <p:nvPr/>
        </p:nvSpPr>
        <p:spPr>
          <a:xfrm>
            <a:off x="2717800" y="4146550"/>
            <a:ext cx="50720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1.50 ×10</a:t>
            </a:r>
            <a:r>
              <a:rPr lang="en-US" altLang="zh-CN" sz="2800" b="1" baseline="30000">
                <a:latin typeface="Times New Roman" panose="02020603050405020304" pitchFamily="18" charset="0"/>
              </a:rPr>
              <a:t>-4 </a:t>
            </a:r>
            <a:r>
              <a:rPr lang="en-US" altLang="zh-CN" sz="2800" b="1">
                <a:latin typeface="Times New Roman" panose="02020603050405020304" pitchFamily="18" charset="0"/>
              </a:rPr>
              <a:t>mol·L</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×2cm</a:t>
            </a:r>
            <a:endParaRPr lang="en-US" altLang="zh-CN" sz="2800" b="1">
              <a:latin typeface="Times New Roman" panose="02020603050405020304" pitchFamily="18" charset="0"/>
            </a:endParaRPr>
          </a:p>
        </p:txBody>
      </p:sp>
      <p:sp>
        <p:nvSpPr>
          <p:cNvPr id="1048925" name="文本框 1048924"/>
          <p:cNvSpPr txBox="1"/>
          <p:nvPr/>
        </p:nvSpPr>
        <p:spPr>
          <a:xfrm>
            <a:off x="1219200" y="4572000"/>
            <a:ext cx="525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=1.33 ×10</a:t>
            </a:r>
            <a:r>
              <a:rPr lang="en-US" altLang="zh-CN" sz="2800" b="1" baseline="30000">
                <a:latin typeface="Times New Roman" panose="02020603050405020304" pitchFamily="18" charset="0"/>
              </a:rPr>
              <a:t>3  </a:t>
            </a:r>
            <a:r>
              <a:rPr lang="en-US" altLang="zh-CN" sz="2800" b="1">
                <a:latin typeface="Times New Roman" panose="02020603050405020304" pitchFamily="18" charset="0"/>
              </a:rPr>
              <a:t>L </a:t>
            </a:r>
            <a:r>
              <a:rPr lang="en-US" altLang="zh-CN" sz="2800" b="1">
                <a:solidFill>
                  <a:srgbClr val="006600"/>
                </a:solidFill>
                <a:latin typeface="Times New Roman" panose="02020603050405020304" pitchFamily="18" charset="0"/>
              </a:rPr>
              <a:t>·</a:t>
            </a:r>
            <a:r>
              <a:rPr lang="en-US" altLang="zh-CN" sz="2800" b="1">
                <a:latin typeface="Times New Roman" panose="02020603050405020304" pitchFamily="18" charset="0"/>
              </a:rPr>
              <a:t> mol</a:t>
            </a:r>
            <a:r>
              <a:rPr lang="en-US" altLang="zh-CN" sz="2800" b="1" baseline="30000">
                <a:solidFill>
                  <a:srgbClr val="006600"/>
                </a:solidFill>
                <a:latin typeface="Times New Roman" panose="02020603050405020304" pitchFamily="18" charset="0"/>
              </a:rPr>
              <a:t>-1 </a:t>
            </a:r>
            <a:r>
              <a:rPr lang="en-US" altLang="zh-CN" sz="2800" b="1">
                <a:solidFill>
                  <a:srgbClr val="006600"/>
                </a:solidFill>
                <a:latin typeface="Times New Roman" panose="02020603050405020304" pitchFamily="18" charset="0"/>
              </a:rPr>
              <a:t>·</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926" name="文本框 1048925"/>
          <p:cNvSpPr txBox="1"/>
          <p:nvPr/>
        </p:nvSpPr>
        <p:spPr>
          <a:xfrm>
            <a:off x="854075" y="5410200"/>
            <a:ext cx="838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 =</a:t>
            </a:r>
            <a:endParaRPr lang="en-US" altLang="zh-CN" sz="2800" b="1">
              <a:latin typeface="Times New Roman" panose="02020603050405020304" pitchFamily="18" charset="0"/>
            </a:endParaRPr>
          </a:p>
        </p:txBody>
      </p:sp>
      <p:pic>
        <p:nvPicPr>
          <p:cNvPr id="2097182" name="图片 2097181"/>
          <p:cNvPicPr/>
          <p:nvPr/>
        </p:nvPicPr>
        <p:blipFill>
          <a:blip r:embed="rId1"/>
          <a:srcRect/>
          <a:stretch>
            <a:fillRect/>
          </a:stretch>
        </p:blipFill>
        <p:spPr>
          <a:xfrm>
            <a:off x="1492250" y="5241925"/>
            <a:ext cx="608012" cy="914400"/>
          </a:xfrm>
          <a:prstGeom prst="rect">
            <a:avLst/>
          </a:prstGeom>
          <a:noFill/>
          <a:ln>
            <a:noFill/>
          </a:ln>
        </p:spPr>
      </p:pic>
      <p:sp>
        <p:nvSpPr>
          <p:cNvPr id="1048927" name="文本框 1048926"/>
          <p:cNvSpPr txBox="1"/>
          <p:nvPr/>
        </p:nvSpPr>
        <p:spPr>
          <a:xfrm>
            <a:off x="2217737" y="5181600"/>
            <a:ext cx="45561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1.33 × 10</a:t>
            </a:r>
            <a:r>
              <a:rPr lang="en-US" altLang="zh-CN" sz="2800" b="1" baseline="30000">
                <a:latin typeface="Times New Roman" panose="02020603050405020304" pitchFamily="18" charset="0"/>
              </a:rPr>
              <a:t>3  </a:t>
            </a:r>
            <a:r>
              <a:rPr lang="en-US" altLang="zh-CN" sz="2800" b="1">
                <a:latin typeface="Times New Roman" panose="02020603050405020304" pitchFamily="18" charset="0"/>
              </a:rPr>
              <a:t>L </a:t>
            </a:r>
            <a:r>
              <a:rPr lang="en-US" altLang="zh-CN" sz="2800" b="1">
                <a:solidFill>
                  <a:srgbClr val="006600"/>
                </a:solidFill>
                <a:latin typeface="Times New Roman" panose="02020603050405020304" pitchFamily="18" charset="0"/>
              </a:rPr>
              <a:t>·</a:t>
            </a:r>
            <a:r>
              <a:rPr lang="en-US" altLang="zh-CN" sz="2800" b="1">
                <a:latin typeface="Times New Roman" panose="02020603050405020304" pitchFamily="18" charset="0"/>
              </a:rPr>
              <a:t> mol</a:t>
            </a:r>
            <a:r>
              <a:rPr lang="en-US" altLang="zh-CN" sz="2800" b="1" baseline="30000">
                <a:solidFill>
                  <a:srgbClr val="006600"/>
                </a:solidFill>
                <a:latin typeface="Times New Roman" panose="02020603050405020304" pitchFamily="18" charset="0"/>
              </a:rPr>
              <a:t>-1 </a:t>
            </a:r>
            <a:r>
              <a:rPr lang="en-US" altLang="zh-CN" sz="2800" b="1">
                <a:solidFill>
                  <a:srgbClr val="006600"/>
                </a:solidFill>
                <a:latin typeface="Times New Roman" panose="02020603050405020304" pitchFamily="18" charset="0"/>
              </a:rPr>
              <a:t>·</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928" name="文本框 1048927"/>
          <p:cNvSpPr txBox="1"/>
          <p:nvPr/>
        </p:nvSpPr>
        <p:spPr>
          <a:xfrm>
            <a:off x="2835275" y="5791200"/>
            <a:ext cx="2895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251g ·mol</a:t>
            </a:r>
            <a:r>
              <a:rPr lang="en-US" altLang="zh-CN" sz="2800" b="1" baseline="30000">
                <a:latin typeface="Times New Roman" panose="02020603050405020304" pitchFamily="18" charset="0"/>
              </a:rPr>
              <a:t>-1</a:t>
            </a:r>
            <a:endParaRPr lang="en-US" altLang="zh-CN" sz="2800" b="1" baseline="30000">
              <a:latin typeface="Times New Roman" panose="02020603050405020304" pitchFamily="18" charset="0"/>
            </a:endParaRPr>
          </a:p>
        </p:txBody>
      </p:sp>
      <p:sp>
        <p:nvSpPr>
          <p:cNvPr id="1048929" name="文本框 1048928"/>
          <p:cNvSpPr txBox="1"/>
          <p:nvPr/>
        </p:nvSpPr>
        <p:spPr>
          <a:xfrm>
            <a:off x="914400" y="6278562"/>
            <a:ext cx="3886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5. 3</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L </a:t>
            </a:r>
            <a:r>
              <a:rPr lang="en-US" altLang="zh-CN" sz="2800" b="1">
                <a:solidFill>
                  <a:srgbClr val="006600"/>
                </a:solidFill>
                <a:latin typeface="Times New Roman" panose="02020603050405020304" pitchFamily="18" charset="0"/>
              </a:rPr>
              <a:t>·</a:t>
            </a:r>
            <a:r>
              <a:rPr lang="en-US" altLang="zh-CN" sz="2800" b="1">
                <a:latin typeface="Times New Roman" panose="02020603050405020304" pitchFamily="18" charset="0"/>
              </a:rPr>
              <a:t> g</a:t>
            </a:r>
            <a:r>
              <a:rPr lang="en-US" altLang="zh-CN" sz="2800" b="1" baseline="30000">
                <a:solidFill>
                  <a:srgbClr val="006600"/>
                </a:solidFill>
                <a:latin typeface="Times New Roman" panose="02020603050405020304" pitchFamily="18" charset="0"/>
              </a:rPr>
              <a:t>-1 </a:t>
            </a:r>
            <a:r>
              <a:rPr lang="en-US" altLang="zh-CN" sz="2800" b="1">
                <a:solidFill>
                  <a:srgbClr val="006600"/>
                </a:solidFill>
                <a:latin typeface="Times New Roman" panose="02020603050405020304" pitchFamily="18" charset="0"/>
              </a:rPr>
              <a:t>·</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cm </a:t>
            </a:r>
            <a:r>
              <a:rPr lang="en-US" altLang="zh-CN" sz="2800" b="1" baseline="30000">
                <a:solidFill>
                  <a:srgbClr val="006600"/>
                </a:solidFill>
                <a:latin typeface="Times New Roman" panose="02020603050405020304" pitchFamily="18" charset="0"/>
              </a:rPr>
              <a:t>-1</a:t>
            </a:r>
            <a:endParaRPr lang="en-US" altLang="zh-CN" sz="2800" b="1" baseline="30000">
              <a:solidFill>
                <a:srgbClr val="006600"/>
              </a:solidFill>
              <a:latin typeface="Times New Roman" panose="02020603050405020304" pitchFamily="18" charset="0"/>
            </a:endParaRPr>
          </a:p>
        </p:txBody>
      </p:sp>
      <p:sp>
        <p:nvSpPr>
          <p:cNvPr id="1048930" name="文本框 1048929"/>
          <p:cNvSpPr txBox="1"/>
          <p:nvPr/>
        </p:nvSpPr>
        <p:spPr>
          <a:xfrm>
            <a:off x="611187" y="3860800"/>
            <a:ext cx="93662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ym typeface="Symbol" panose="05050102010706020507" pitchFamily="18" charset="2"/>
              </a:rPr>
              <a:t> =</a:t>
            </a:r>
            <a:endParaRPr lang="en-US" altLang="zh-CN" sz="2800" b="1">
              <a:sym typeface="Symbol" panose="05050102010706020507" pitchFamily="18" charset="2"/>
            </a:endParaRPr>
          </a:p>
        </p:txBody>
      </p:sp>
      <p:sp>
        <p:nvSpPr>
          <p:cNvPr id="1048931" name="文本框 1048930"/>
          <p:cNvSpPr txBox="1"/>
          <p:nvPr/>
        </p:nvSpPr>
        <p:spPr>
          <a:xfrm>
            <a:off x="1979612" y="3838575"/>
            <a:ext cx="86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32" name="直接连接符 1048931"/>
          <p:cNvSpPr/>
          <p:nvPr/>
        </p:nvSpPr>
        <p:spPr>
          <a:xfrm>
            <a:off x="1476375" y="4149725"/>
            <a:ext cx="503237" cy="0"/>
          </a:xfrm>
          <a:prstGeom prst="line">
            <a:avLst/>
          </a:prstGeom>
          <a:noFill/>
          <a:ln w="28575" cap="flat" cmpd="sng">
            <a:solidFill>
              <a:schemeClr val="dk1">
                <a:alpha val="100000"/>
              </a:schemeClr>
            </a:solidFill>
            <a:prstDash val="solid"/>
            <a:round/>
          </a:ln>
        </p:spPr>
      </p:sp>
      <p:sp>
        <p:nvSpPr>
          <p:cNvPr id="1048933" name="直接连接符 1048932"/>
          <p:cNvSpPr/>
          <p:nvPr/>
        </p:nvSpPr>
        <p:spPr>
          <a:xfrm>
            <a:off x="2484437" y="4149725"/>
            <a:ext cx="4679950" cy="0"/>
          </a:xfrm>
          <a:prstGeom prst="line">
            <a:avLst/>
          </a:prstGeom>
          <a:noFill/>
          <a:ln w="28575" cap="flat" cmpd="sng">
            <a:solidFill>
              <a:schemeClr val="dk1">
                <a:alpha val="100000"/>
              </a:schemeClr>
            </a:solidFill>
            <a:prstDash val="solid"/>
            <a:round/>
          </a:ln>
        </p:spPr>
      </p:sp>
      <p:sp>
        <p:nvSpPr>
          <p:cNvPr id="1048934" name="文本框 1048933"/>
          <p:cNvSpPr txBox="1"/>
          <p:nvPr/>
        </p:nvSpPr>
        <p:spPr>
          <a:xfrm>
            <a:off x="1924050" y="5443537"/>
            <a:ext cx="86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t>=</a:t>
            </a:r>
            <a:endParaRPr lang="en-US" altLang="zh-CN" sz="2800"/>
          </a:p>
        </p:txBody>
      </p:sp>
      <p:sp>
        <p:nvSpPr>
          <p:cNvPr id="1048935" name="直接连接符 1048934"/>
          <p:cNvSpPr/>
          <p:nvPr/>
        </p:nvSpPr>
        <p:spPr>
          <a:xfrm>
            <a:off x="2270125" y="5745162"/>
            <a:ext cx="3960812" cy="0"/>
          </a:xfrm>
          <a:prstGeom prst="line">
            <a:avLst/>
          </a:prstGeom>
          <a:noFill/>
          <a:ln w="28575" cap="flat" cmpd="sng">
            <a:solidFill>
              <a:schemeClr val="dk1">
                <a:alpha val="100000"/>
              </a:schemeClr>
            </a:solidFill>
            <a:prstDash val="solid"/>
            <a:round/>
          </a:ln>
        </p:spPr>
      </p:sp>
      <p:sp>
        <p:nvSpPr>
          <p:cNvPr id="1048936" name="矩形 1048935"/>
          <p:cNvSpPr/>
          <p:nvPr/>
        </p:nvSpPr>
        <p:spPr>
          <a:xfrm>
            <a:off x="152400" y="577850"/>
            <a:ext cx="8785225" cy="16446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lnSpc>
                <a:spcPct val="90000"/>
              </a:lnSpc>
              <a:spcBef>
                <a:spcPct val="0"/>
              </a:spcBef>
              <a:buFontTx/>
              <a:buNone/>
            </a:pPr>
            <a:r>
              <a:rPr lang="zh-CN" altLang="en-US" sz="2800" b="1"/>
              <a:t>已知某化合物的</a:t>
            </a:r>
            <a:r>
              <a:rPr lang="en-US" altLang="zh-CN" sz="2800">
                <a:latin typeface="Times New Roman" panose="02020603050405020304" pitchFamily="18" charset="0"/>
              </a:rPr>
              <a:t>M = 251</a:t>
            </a:r>
            <a:r>
              <a:rPr lang="zh-CN" altLang="en-US" sz="2800"/>
              <a:t>，</a:t>
            </a:r>
            <a:r>
              <a:rPr lang="zh-CN" altLang="en-US" sz="2800" b="1"/>
              <a:t>将此化合物用乙醇作溶剂配成浓度为</a:t>
            </a:r>
            <a:r>
              <a:rPr lang="en-US" altLang="zh-CN" sz="2800">
                <a:latin typeface="Times New Roman" panose="02020603050405020304" pitchFamily="18" charset="0"/>
              </a:rPr>
              <a:t>0.150 mmol·L</a:t>
            </a:r>
            <a:r>
              <a:rPr lang="en-US" altLang="zh-CN" sz="2800" baseline="30000">
                <a:latin typeface="Times New Roman" panose="02020603050405020304" pitchFamily="18" charset="0"/>
              </a:rPr>
              <a:t>-1</a:t>
            </a:r>
            <a:r>
              <a:rPr lang="zh-CN" altLang="en-US" sz="2800" b="1"/>
              <a:t>的溶液</a:t>
            </a:r>
            <a:r>
              <a:rPr lang="zh-CN" altLang="en-US" sz="2800"/>
              <a:t>，</a:t>
            </a:r>
            <a:r>
              <a:rPr lang="zh-CN" altLang="en-US" sz="2800" b="1"/>
              <a:t>在</a:t>
            </a:r>
            <a:r>
              <a:rPr lang="en-US" altLang="zh-CN" sz="2800">
                <a:latin typeface="Times New Roman" panose="02020603050405020304" pitchFamily="18" charset="0"/>
              </a:rPr>
              <a:t>450 nm</a:t>
            </a:r>
            <a:r>
              <a:rPr lang="zh-CN" altLang="en-US" sz="2800" b="1"/>
              <a:t>波长处用</a:t>
            </a:r>
            <a:r>
              <a:rPr lang="en-US" altLang="zh-CN" sz="2800">
                <a:latin typeface="Times New Roman" panose="02020603050405020304" pitchFamily="18" charset="0"/>
              </a:rPr>
              <a:t>2.00 cm</a:t>
            </a:r>
            <a:r>
              <a:rPr lang="zh-CN" altLang="en-US" sz="2800" b="1"/>
              <a:t>吸收池测得透光率为</a:t>
            </a:r>
            <a:r>
              <a:rPr lang="en-US" altLang="zh-CN" sz="2800">
                <a:latin typeface="Times New Roman" panose="02020603050405020304" pitchFamily="18" charset="0"/>
              </a:rPr>
              <a:t>39.8%</a:t>
            </a:r>
            <a:r>
              <a:rPr lang="zh-CN" altLang="en-US" sz="2800"/>
              <a:t>，</a:t>
            </a:r>
            <a:r>
              <a:rPr lang="zh-CN" altLang="en-US" sz="2800" b="1"/>
              <a:t>求该化合物在上述条件下的摩尔吸光系数</a:t>
            </a:r>
            <a:r>
              <a:rPr lang="zh-CN" altLang="en-US" sz="2800" b="1">
                <a:latin typeface="Times New Roman" panose="02020603050405020304" pitchFamily="18" charset="0"/>
                <a:sym typeface="Symbol" panose="05050102010706020507" pitchFamily="18" charset="2"/>
              </a:rPr>
              <a:t></a:t>
            </a:r>
            <a:r>
              <a:rPr lang="zh-CN" altLang="en-US" sz="2800"/>
              <a:t> </a:t>
            </a:r>
            <a:r>
              <a:rPr lang="zh-CN" altLang="en-US" sz="2800">
                <a:sym typeface="Symbol" panose="05050102010706020507" pitchFamily="18" charset="2"/>
              </a:rPr>
              <a:t>，</a:t>
            </a:r>
            <a:r>
              <a:rPr lang="zh-CN" altLang="en-US" sz="2800" b="1"/>
              <a:t>质量吸光系数</a:t>
            </a:r>
            <a:r>
              <a:rPr lang="en-US" altLang="zh-CN" sz="2800" b="1">
                <a:latin typeface="Times New Roman" panose="02020603050405020304" pitchFamily="18" charset="0"/>
              </a:rPr>
              <a:t>a</a:t>
            </a:r>
            <a:r>
              <a:rPr lang="zh-CN" altLang="en-US" sz="2800" b="1"/>
              <a:t>各为多少</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48914"/>
                                        </p:tgtEl>
                                        <p:attrNameLst>
                                          <p:attrName>style.visibility</p:attrName>
                                        </p:attrNameLst>
                                      </p:cBhvr>
                                      <p:to>
                                        <p:strVal val="visible"/>
                                      </p:to>
                                    </p:set>
                                    <p:animEffect transition="in" filter="checkerboard(across)">
                                      <p:cBhvr>
                                        <p:cTn id="7" dur="500"/>
                                        <p:tgtEl>
                                          <p:spTgt spid="10489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489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48915"/>
                                        </p:tgtEl>
                                        <p:attrNameLst>
                                          <p:attrName>style.visibility</p:attrName>
                                        </p:attrNameLst>
                                      </p:cBhvr>
                                      <p:to>
                                        <p:strVal val="visible"/>
                                      </p:to>
                                    </p:set>
                                    <p:animEffect transition="in" filter="checkerboard(across)">
                                      <p:cBhvr>
                                        <p:cTn id="15" dur="500"/>
                                        <p:tgtEl>
                                          <p:spTgt spid="10489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89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89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489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89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89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489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489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489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489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489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48923">
                                            <p:txEl>
                                              <p:charRg st="0" end="9"/>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4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48924">
                                            <p:txEl>
                                              <p:charRg st="0" end="2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4892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04892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09718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4893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4892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04893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04892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4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4" grpId="0"/>
      <p:bldP spid="1048915" grpId="0"/>
      <p:bldP spid="1048916" grpId="0"/>
      <p:bldP spid="1048917" grpId="0"/>
      <p:bldP spid="1048918" grpId="0"/>
      <p:bldP spid="1048919" grpId="0"/>
      <p:bldP spid="1048920" grpId="0"/>
      <p:bldP spid="1048921" grpId="0"/>
      <p:bldP spid="1048922" grpId="0"/>
      <p:bldP spid="1048925" grpId="0"/>
      <p:bldP spid="1048926" grpId="0"/>
      <p:bldP spid="1048927" grpId="0"/>
      <p:bldP spid="1048928" grpId="0"/>
      <p:bldP spid="1048929" grpId="0"/>
      <p:bldP spid="1048930" grpId="0"/>
      <p:bldP spid="1048931" grpId="0"/>
      <p:bldP spid="1048934" grpId="0"/>
      <p:bldP spid="10489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pic>
        <p:nvPicPr>
          <p:cNvPr id="2097183" name="图片 2097182"/>
          <p:cNvPicPr/>
          <p:nvPr/>
        </p:nvPicPr>
        <p:blipFill>
          <a:blip r:embed="rId1"/>
          <a:srcRect/>
          <a:stretch>
            <a:fillRect/>
          </a:stretch>
        </p:blipFill>
        <p:spPr>
          <a:xfrm>
            <a:off x="0" y="303212"/>
            <a:ext cx="8459788" cy="752475"/>
          </a:xfrm>
          <a:prstGeom prst="rect">
            <a:avLst/>
          </a:prstGeom>
          <a:noFill/>
          <a:ln>
            <a:noFill/>
          </a:ln>
        </p:spPr>
      </p:pic>
      <p:sp>
        <p:nvSpPr>
          <p:cNvPr id="1048937" name="文本框 1048936"/>
          <p:cNvSpPr txBox="1"/>
          <p:nvPr/>
        </p:nvSpPr>
        <p:spPr>
          <a:xfrm>
            <a:off x="1438275" y="192087"/>
            <a:ext cx="70215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solidFill>
                  <a:srgbClr val="000000"/>
                </a:solidFill>
                <a:latin typeface="宋体" panose="02010600030101010101" pitchFamily="2" charset="-122"/>
              </a:rPr>
              <a:t>第四节  分光光度计</a:t>
            </a:r>
            <a:endParaRPr lang="zh-CN" altLang="en-US" sz="3600" b="1">
              <a:solidFill>
                <a:srgbClr val="000000"/>
              </a:solidFill>
              <a:latin typeface="宋体" panose="02010600030101010101" pitchFamily="2" charset="-122"/>
            </a:endParaRPr>
          </a:p>
        </p:txBody>
      </p:sp>
      <p:sp>
        <p:nvSpPr>
          <p:cNvPr id="1048938" name="文本框 1048937"/>
          <p:cNvSpPr txBox="1"/>
          <p:nvPr/>
        </p:nvSpPr>
        <p:spPr>
          <a:xfrm>
            <a:off x="6569075" y="7251700"/>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solidFill>
                  <a:srgbClr val="000000"/>
                </a:solidFill>
              </a:rPr>
            </a:fld>
            <a:endParaRPr lang="en-US" altLang="zh-CN" sz="1400">
              <a:solidFill>
                <a:srgbClr val="000000"/>
              </a:solidFill>
            </a:endParaRPr>
          </a:p>
        </p:txBody>
      </p:sp>
      <p:grpSp>
        <p:nvGrpSpPr>
          <p:cNvPr id="189" name="组合 188"/>
          <p:cNvGrpSpPr/>
          <p:nvPr/>
        </p:nvGrpSpPr>
        <p:grpSpPr>
          <a:xfrm rot="0">
            <a:off x="539750" y="4011612"/>
            <a:ext cx="8353425" cy="2859087"/>
            <a:chOff x="385" y="1253"/>
            <a:chExt cx="5262" cy="1801"/>
          </a:xfrm>
        </p:grpSpPr>
        <p:grpSp>
          <p:nvGrpSpPr>
            <p:cNvPr id="190" name="组合 189"/>
            <p:cNvGrpSpPr/>
            <p:nvPr/>
          </p:nvGrpSpPr>
          <p:grpSpPr>
            <a:xfrm rot="0">
              <a:off x="385" y="1253"/>
              <a:ext cx="1152" cy="1152"/>
              <a:chOff x="2784" y="1008"/>
              <a:chExt cx="1152" cy="1152"/>
            </a:xfrm>
          </p:grpSpPr>
          <p:sp>
            <p:nvSpPr>
              <p:cNvPr id="1048939" name="矩形 1048938"/>
              <p:cNvSpPr/>
              <p:nvPr/>
            </p:nvSpPr>
            <p:spPr>
              <a:xfrm>
                <a:off x="2784" y="1008"/>
                <a:ext cx="1104" cy="1152"/>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40" name="椭圆 1048939"/>
              <p:cNvSpPr/>
              <p:nvPr/>
            </p:nvSpPr>
            <p:spPr>
              <a:xfrm>
                <a:off x="3840" y="1392"/>
                <a:ext cx="96" cy="288"/>
              </a:xfrm>
              <a:prstGeom prst="ellipse">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41" name="直接连接符 1048940"/>
              <p:cNvSpPr/>
              <p:nvPr/>
            </p:nvSpPr>
            <p:spPr>
              <a:xfrm>
                <a:off x="3888" y="1392"/>
                <a:ext cx="0" cy="288"/>
              </a:xfrm>
              <a:prstGeom prst="line">
                <a:avLst/>
              </a:prstGeom>
              <a:noFill/>
              <a:ln w="9525" cap="flat" cmpd="sng">
                <a:solidFill>
                  <a:srgbClr val="000000">
                    <a:alpha val="100000"/>
                  </a:srgbClr>
                </a:solidFill>
                <a:prstDash val="solid"/>
                <a:round/>
              </a:ln>
            </p:spPr>
          </p:sp>
          <p:grpSp>
            <p:nvGrpSpPr>
              <p:cNvPr id="191" name="组合 190"/>
              <p:cNvGrpSpPr/>
              <p:nvPr/>
            </p:nvGrpSpPr>
            <p:grpSpPr>
              <a:xfrm rot="0">
                <a:off x="3216" y="1344"/>
                <a:ext cx="192" cy="480"/>
                <a:chOff x="816" y="1536"/>
                <a:chExt cx="384" cy="624"/>
              </a:xfrm>
            </p:grpSpPr>
            <p:sp>
              <p:nvSpPr>
                <p:cNvPr id="1048942" name="圆柱形 1048941"/>
                <p:cNvSpPr/>
                <p:nvPr/>
              </p:nvSpPr>
              <p:spPr>
                <a:xfrm>
                  <a:off x="912" y="1920"/>
                  <a:ext cx="192" cy="240"/>
                </a:xfrm>
                <a:prstGeom prst="can">
                  <a:avLst>
                    <a:gd name="adj" fmla="val 52083"/>
                  </a:avLst>
                </a:prstGeom>
                <a:solidFill>
                  <a:srgbClr val="777777"/>
                </a:solidFill>
                <a:ln w="9525" cap="flat" cmpd="sng">
                  <a:solidFill>
                    <a:srgbClr val="006666">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43" name="椭圆 1048942"/>
                <p:cNvSpPr/>
                <p:nvPr/>
              </p:nvSpPr>
              <p:spPr>
                <a:xfrm>
                  <a:off x="816" y="1536"/>
                  <a:ext cx="384" cy="480"/>
                </a:xfrm>
                <a:prstGeom prst="ellipse">
                  <a:avLst/>
                </a:prstGeom>
                <a:gradFill rotWithShape="0">
                  <a:gsLst>
                    <a:gs pos="0">
                      <a:srgbClr val="FFFFFF">
                        <a:alpha val="100000"/>
                      </a:srgbClr>
                    </a:gs>
                    <a:gs pos="100000">
                      <a:srgbClr val="FF0066">
                        <a:alpha val="100000"/>
                      </a:srgbClr>
                    </a:gs>
                  </a:gsLst>
                  <a:path path="shape">
                    <a:fillToRect l="50000" t="50000" r="50000" b="50000"/>
                  </a:path>
                </a:gradFill>
                <a:ln>
                  <a:noFill/>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grpSp>
        </p:grpSp>
        <p:grpSp>
          <p:nvGrpSpPr>
            <p:cNvPr id="192" name="组合 191"/>
            <p:cNvGrpSpPr/>
            <p:nvPr/>
          </p:nvGrpSpPr>
          <p:grpSpPr>
            <a:xfrm rot="0">
              <a:off x="3889" y="1253"/>
              <a:ext cx="1488" cy="1152"/>
              <a:chOff x="3888" y="1056"/>
              <a:chExt cx="1488" cy="1152"/>
            </a:xfrm>
          </p:grpSpPr>
          <p:grpSp>
            <p:nvGrpSpPr>
              <p:cNvPr id="193" name="组合 192"/>
              <p:cNvGrpSpPr/>
              <p:nvPr/>
            </p:nvGrpSpPr>
            <p:grpSpPr>
              <a:xfrm rot="0">
                <a:off x="3888" y="1056"/>
                <a:ext cx="1488" cy="1152"/>
                <a:chOff x="3456" y="1056"/>
                <a:chExt cx="1488" cy="1152"/>
              </a:xfrm>
            </p:grpSpPr>
            <p:grpSp>
              <p:nvGrpSpPr>
                <p:cNvPr id="194" name="组合 193"/>
                <p:cNvGrpSpPr/>
                <p:nvPr/>
              </p:nvGrpSpPr>
              <p:grpSpPr>
                <a:xfrm rot="0">
                  <a:off x="3456" y="1056"/>
                  <a:ext cx="720" cy="1152"/>
                  <a:chOff x="3456" y="1056"/>
                  <a:chExt cx="720" cy="1152"/>
                </a:xfrm>
              </p:grpSpPr>
              <p:sp>
                <p:nvSpPr>
                  <p:cNvPr id="1048944" name="矩形 1048943"/>
                  <p:cNvSpPr/>
                  <p:nvPr/>
                </p:nvSpPr>
                <p:spPr>
                  <a:xfrm>
                    <a:off x="3456" y="1056"/>
                    <a:ext cx="720" cy="1152"/>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45" name="直接连接符 1048944"/>
                  <p:cNvSpPr/>
                  <p:nvPr/>
                </p:nvSpPr>
                <p:spPr>
                  <a:xfrm>
                    <a:off x="3456" y="1536"/>
                    <a:ext cx="0" cy="96"/>
                  </a:xfrm>
                  <a:prstGeom prst="line">
                    <a:avLst/>
                  </a:prstGeom>
                  <a:noFill/>
                  <a:ln w="9525" cap="flat" cmpd="sng">
                    <a:solidFill>
                      <a:srgbClr val="000000">
                        <a:alpha val="100000"/>
                      </a:srgbClr>
                    </a:solidFill>
                    <a:prstDash val="solid"/>
                    <a:round/>
                  </a:ln>
                </p:spPr>
              </p:sp>
            </p:grpSp>
            <p:sp>
              <p:nvSpPr>
                <p:cNvPr id="1048946" name="任意多边形 1048945"/>
                <p:cNvSpPr/>
                <p:nvPr/>
              </p:nvSpPr>
              <p:spPr bwMode="auto">
                <a:xfrm>
                  <a:off x="3552" y="1344"/>
                  <a:ext cx="201" cy="476"/>
                </a:xfrm>
                <a:custGeom>
                  <a:avLst/>
                  <a:gdLst/>
                  <a:ahLst/>
                  <a:cxnLst/>
                  <a:rect l="0" t="0" r="r" b="b"/>
                  <a:pathLst>
                    <a:path w="22041" h="43200" fill="none">
                      <a:moveTo>
                        <a:pt x="440" y="0"/>
                      </a:moveTo>
                      <a:cubicBezTo>
                        <a:pt x="12370" y="0"/>
                        <a:pt x="22041" y="9670"/>
                        <a:pt x="22041" y="21600"/>
                      </a:cubicBezTo>
                      <a:cubicBezTo>
                        <a:pt x="22041" y="33529"/>
                        <a:pt x="12370" y="43200"/>
                        <a:pt x="441" y="43200"/>
                      </a:cubicBezTo>
                      <a:cubicBezTo>
                        <a:pt x="293" y="43200"/>
                        <a:pt x="146" y="43198"/>
                        <a:pt x="-1" y="43195"/>
                      </a:cubicBezTo>
                    </a:path>
                    <a:path w="22041" h="43200" stroke="0">
                      <a:moveTo>
                        <a:pt x="440" y="0"/>
                      </a:moveTo>
                      <a:cubicBezTo>
                        <a:pt x="12370" y="0"/>
                        <a:pt x="22041" y="9670"/>
                        <a:pt x="22041" y="21600"/>
                      </a:cubicBezTo>
                      <a:cubicBezTo>
                        <a:pt x="22041" y="33529"/>
                        <a:pt x="12370" y="43200"/>
                        <a:pt x="441" y="43200"/>
                      </a:cubicBezTo>
                      <a:cubicBezTo>
                        <a:pt x="293" y="43200"/>
                        <a:pt x="146" y="43198"/>
                        <a:pt x="-1" y="43195"/>
                      </a:cubicBezTo>
                      <a:lnTo>
                        <a:pt x="441" y="21600"/>
                      </a:lnTo>
                      <a:lnTo>
                        <a:pt x="440" y="0"/>
                      </a:lnTo>
                    </a:path>
                  </a:pathLst>
                </a:custGeom>
                <a:noFill/>
                <a:ln w="9525" cap="flat" cmpd="sng">
                  <a:solidFill>
                    <a:schemeClr val="dk1">
                      <a:alpha val="100000"/>
                    </a:schemeClr>
                  </a:solidFill>
                  <a:prstDash val="solid"/>
                  <a:round/>
                </a:ln>
              </p:spPr>
            </p:sp>
            <p:sp>
              <p:nvSpPr>
                <p:cNvPr id="1048947" name="直接连接符 1048946"/>
                <p:cNvSpPr/>
                <p:nvPr/>
              </p:nvSpPr>
              <p:spPr>
                <a:xfrm>
                  <a:off x="3744" y="1440"/>
                  <a:ext cx="624" cy="0"/>
                </a:xfrm>
                <a:prstGeom prst="line">
                  <a:avLst/>
                </a:prstGeom>
                <a:noFill/>
                <a:ln w="9525" cap="flat" cmpd="sng">
                  <a:solidFill>
                    <a:schemeClr val="dk1">
                      <a:alpha val="100000"/>
                    </a:schemeClr>
                  </a:solidFill>
                  <a:prstDash val="solid"/>
                  <a:round/>
                </a:ln>
              </p:spPr>
            </p:sp>
            <p:sp>
              <p:nvSpPr>
                <p:cNvPr id="1048948" name="直接连接符 1048947"/>
                <p:cNvSpPr/>
                <p:nvPr/>
              </p:nvSpPr>
              <p:spPr>
                <a:xfrm>
                  <a:off x="3744" y="1728"/>
                  <a:ext cx="624" cy="0"/>
                </a:xfrm>
                <a:prstGeom prst="line">
                  <a:avLst/>
                </a:prstGeom>
                <a:noFill/>
                <a:ln w="9525" cap="flat" cmpd="sng">
                  <a:solidFill>
                    <a:schemeClr val="dk1">
                      <a:alpha val="100000"/>
                    </a:schemeClr>
                  </a:solidFill>
                  <a:prstDash val="solid"/>
                  <a:round/>
                </a:ln>
              </p:spPr>
            </p:sp>
            <p:sp>
              <p:nvSpPr>
                <p:cNvPr id="1048949" name="矩形 1048948"/>
                <p:cNvSpPr/>
                <p:nvPr/>
              </p:nvSpPr>
              <p:spPr>
                <a:xfrm>
                  <a:off x="4368" y="1344"/>
                  <a:ext cx="576" cy="528"/>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grpSp>
          <p:sp>
            <p:nvSpPr>
              <p:cNvPr id="1048950" name="文本框 1048949"/>
              <p:cNvSpPr txBox="1"/>
              <p:nvPr/>
            </p:nvSpPr>
            <p:spPr>
              <a:xfrm>
                <a:off x="4848" y="1536"/>
                <a:ext cx="480" cy="2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en-US" altLang="zh-CN" sz="2000" b="1">
                    <a:latin typeface="Times New Roman" panose="02020603050405020304" pitchFamily="18" charset="0"/>
                  </a:rPr>
                  <a:t>0.575</a:t>
                </a:r>
                <a:endParaRPr lang="en-US" altLang="zh-CN" sz="2000" b="1">
                  <a:latin typeface="Times New Roman" panose="02020603050405020304" pitchFamily="18" charset="0"/>
                </a:endParaRPr>
              </a:p>
            </p:txBody>
          </p:sp>
        </p:grpSp>
        <p:sp>
          <p:nvSpPr>
            <p:cNvPr id="1048951" name="文本框 1048950"/>
            <p:cNvSpPr txBox="1"/>
            <p:nvPr/>
          </p:nvSpPr>
          <p:spPr>
            <a:xfrm>
              <a:off x="673" y="2453"/>
              <a:ext cx="624" cy="32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solidFill>
                    <a:srgbClr val="0000FF"/>
                  </a:solidFill>
                  <a:latin typeface="Times New Roman" panose="02020603050405020304" pitchFamily="18" charset="0"/>
                </a:rPr>
                <a:t>光源</a:t>
              </a:r>
              <a:endParaRPr lang="zh-CN" altLang="en-US" sz="2800" b="1">
                <a:solidFill>
                  <a:srgbClr val="0000FF"/>
                </a:solidFill>
                <a:latin typeface="Times New Roman" panose="02020603050405020304" pitchFamily="18" charset="0"/>
              </a:endParaRPr>
            </a:p>
          </p:txBody>
        </p:sp>
        <p:sp>
          <p:nvSpPr>
            <p:cNvPr id="1048952" name="文本框 1048951"/>
            <p:cNvSpPr txBox="1"/>
            <p:nvPr/>
          </p:nvSpPr>
          <p:spPr>
            <a:xfrm>
              <a:off x="1791" y="2453"/>
              <a:ext cx="802" cy="32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solidFill>
                    <a:srgbClr val="0000FF"/>
                  </a:solidFill>
                  <a:latin typeface="Times New Roman" panose="02020603050405020304" pitchFamily="18" charset="0"/>
                </a:rPr>
                <a:t>单色器</a:t>
              </a:r>
              <a:endParaRPr lang="zh-CN" altLang="en-US" sz="2800" b="1">
                <a:solidFill>
                  <a:srgbClr val="0000FF"/>
                </a:solidFill>
                <a:latin typeface="Times New Roman" panose="02020603050405020304" pitchFamily="18" charset="0"/>
              </a:endParaRPr>
            </a:p>
          </p:txBody>
        </p:sp>
        <p:sp>
          <p:nvSpPr>
            <p:cNvPr id="1048953" name="文本框 1048952"/>
            <p:cNvSpPr txBox="1"/>
            <p:nvPr/>
          </p:nvSpPr>
          <p:spPr>
            <a:xfrm>
              <a:off x="2835" y="2432"/>
              <a:ext cx="904" cy="32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solidFill>
                    <a:srgbClr val="0000FF"/>
                  </a:solidFill>
                  <a:latin typeface="Times New Roman" panose="02020603050405020304" pitchFamily="18" charset="0"/>
                </a:rPr>
                <a:t>吸收池</a:t>
              </a:r>
              <a:endParaRPr lang="zh-CN" altLang="en-US" sz="2800" b="1">
                <a:solidFill>
                  <a:srgbClr val="0000FF"/>
                </a:solidFill>
                <a:latin typeface="Times New Roman" panose="02020603050405020304" pitchFamily="18" charset="0"/>
              </a:endParaRPr>
            </a:p>
          </p:txBody>
        </p:sp>
        <p:sp>
          <p:nvSpPr>
            <p:cNvPr id="1048954" name="文本框 1048953"/>
            <p:cNvSpPr txBox="1"/>
            <p:nvPr/>
          </p:nvSpPr>
          <p:spPr>
            <a:xfrm>
              <a:off x="3889" y="2453"/>
              <a:ext cx="896" cy="60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solidFill>
                    <a:srgbClr val="0000FF"/>
                  </a:solidFill>
                  <a:latin typeface="Times New Roman" panose="02020603050405020304" pitchFamily="18" charset="0"/>
                </a:rPr>
                <a:t>光敏检测器</a:t>
              </a:r>
              <a:endParaRPr lang="zh-CN" altLang="en-US" sz="2800" b="1">
                <a:solidFill>
                  <a:srgbClr val="0000FF"/>
                </a:solidFill>
                <a:latin typeface="Times New Roman" panose="02020603050405020304" pitchFamily="18" charset="0"/>
              </a:endParaRPr>
            </a:p>
          </p:txBody>
        </p:sp>
        <p:sp>
          <p:nvSpPr>
            <p:cNvPr id="1048955" name="文本框 1048954"/>
            <p:cNvSpPr txBox="1"/>
            <p:nvPr/>
          </p:nvSpPr>
          <p:spPr>
            <a:xfrm>
              <a:off x="4849" y="2453"/>
              <a:ext cx="798" cy="60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solidFill>
                    <a:srgbClr val="0000FF"/>
                  </a:solidFill>
                  <a:latin typeface="Times New Roman" panose="02020603050405020304" pitchFamily="18" charset="0"/>
                </a:rPr>
                <a:t>读数指示器</a:t>
              </a:r>
              <a:endParaRPr lang="zh-CN" altLang="en-US" sz="2800" b="1">
                <a:solidFill>
                  <a:srgbClr val="0000FF"/>
                </a:solidFill>
                <a:latin typeface="Times New Roman" panose="02020603050405020304" pitchFamily="18" charset="0"/>
              </a:endParaRPr>
            </a:p>
          </p:txBody>
        </p:sp>
        <p:grpSp>
          <p:nvGrpSpPr>
            <p:cNvPr id="195" name="组合 194"/>
            <p:cNvGrpSpPr/>
            <p:nvPr/>
          </p:nvGrpSpPr>
          <p:grpSpPr>
            <a:xfrm rot="0">
              <a:off x="1729" y="1253"/>
              <a:ext cx="1008" cy="1152"/>
              <a:chOff x="1632" y="2592"/>
              <a:chExt cx="1008" cy="1152"/>
            </a:xfrm>
          </p:grpSpPr>
          <p:grpSp>
            <p:nvGrpSpPr>
              <p:cNvPr id="196" name="组合 195"/>
              <p:cNvGrpSpPr/>
              <p:nvPr/>
            </p:nvGrpSpPr>
            <p:grpSpPr>
              <a:xfrm rot="0">
                <a:off x="1632" y="2592"/>
                <a:ext cx="1008" cy="1152"/>
                <a:chOff x="1632" y="2592"/>
                <a:chExt cx="1008" cy="1152"/>
              </a:xfrm>
            </p:grpSpPr>
            <p:grpSp>
              <p:nvGrpSpPr>
                <p:cNvPr id="197" name="组合 196"/>
                <p:cNvGrpSpPr/>
                <p:nvPr/>
              </p:nvGrpSpPr>
              <p:grpSpPr>
                <a:xfrm rot="0">
                  <a:off x="1632" y="2592"/>
                  <a:ext cx="1008" cy="1152"/>
                  <a:chOff x="1632" y="2592"/>
                  <a:chExt cx="1008" cy="1152"/>
                </a:xfrm>
              </p:grpSpPr>
              <p:sp>
                <p:nvSpPr>
                  <p:cNvPr id="1048956" name="矩形 1048955"/>
                  <p:cNvSpPr/>
                  <p:nvPr/>
                </p:nvSpPr>
                <p:spPr>
                  <a:xfrm>
                    <a:off x="1632" y="2592"/>
                    <a:ext cx="1008" cy="1152"/>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57" name="等腰三角形 1048956"/>
                  <p:cNvSpPr/>
                  <p:nvPr/>
                </p:nvSpPr>
                <p:spPr>
                  <a:xfrm rot="17413">
                    <a:off x="1776" y="2736"/>
                    <a:ext cx="576" cy="816"/>
                  </a:xfrm>
                  <a:prstGeom prst="triangle">
                    <a:avLst>
                      <a:gd name="adj" fmla="val 56491"/>
                    </a:avLst>
                  </a:prstGeom>
                  <a:solidFill>
                    <a:srgbClr val="CCECFF"/>
                  </a:solidFill>
                  <a:ln w="9525" cap="flat" cmpd="sng">
                    <a:noFill/>
                    <a:prstDash val="solid"/>
                    <a:round/>
                  </a:ln>
                  <a:scene3d>
                    <a:camera prst="legacyObliqueTopRight">
                      <a:rot lat="0" lon="0" rev="0"/>
                    </a:camera>
                    <a:lightRig rig="legacyFlat3" dir="b"/>
                  </a:scene3d>
                  <a:sp3d extrusionH="125400" prstMaterial="legacyPlastic">
                    <a:bevelT w="13500" h="13500" prst="angle"/>
                    <a:bevelB w="13500" h="13500" prst="angle"/>
                    <a:extrusionClr>
                      <a:srgbClr val="CCECFF"/>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grpSp>
            <p:sp>
              <p:nvSpPr>
                <p:cNvPr id="1048958" name="矩形 1048957"/>
                <p:cNvSpPr/>
                <p:nvPr/>
              </p:nvSpPr>
              <p:spPr>
                <a:xfrm>
                  <a:off x="2592" y="2592"/>
                  <a:ext cx="48" cy="1152"/>
                </a:xfrm>
                <a:prstGeom prst="rect">
                  <a:avLst/>
                </a:prstGeom>
                <a:solidFill>
                  <a:schemeClr val="dk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grpSp>
          <p:sp>
            <p:nvSpPr>
              <p:cNvPr id="1048959" name="矩形 1048958"/>
              <p:cNvSpPr/>
              <p:nvPr/>
            </p:nvSpPr>
            <p:spPr>
              <a:xfrm>
                <a:off x="2592" y="3072"/>
                <a:ext cx="48" cy="96"/>
              </a:xfrm>
              <a:prstGeom prst="rect">
                <a:avLst/>
              </a:prstGeom>
              <a:solidFill>
                <a:srgbClr val="000000"/>
              </a:solidFill>
              <a:ln w="9525" cap="flat" cmpd="sng">
                <a:solidFill>
                  <a:srgbClr val="000000">
                    <a:alpha val="100000"/>
                  </a:srgb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60" name="直接连接符 1048959"/>
              <p:cNvSpPr/>
              <p:nvPr/>
            </p:nvSpPr>
            <p:spPr>
              <a:xfrm>
                <a:off x="1632" y="3024"/>
                <a:ext cx="0" cy="144"/>
              </a:xfrm>
              <a:prstGeom prst="line">
                <a:avLst/>
              </a:prstGeom>
              <a:noFill/>
              <a:ln w="9525" cap="flat" cmpd="sng">
                <a:solidFill>
                  <a:srgbClr val="000000">
                    <a:alpha val="100000"/>
                  </a:srgbClr>
                </a:solidFill>
                <a:prstDash val="solid"/>
                <a:round/>
              </a:ln>
            </p:spPr>
          </p:sp>
        </p:grpSp>
        <p:grpSp>
          <p:nvGrpSpPr>
            <p:cNvPr id="198" name="组合 197"/>
            <p:cNvGrpSpPr/>
            <p:nvPr/>
          </p:nvGrpSpPr>
          <p:grpSpPr>
            <a:xfrm rot="0">
              <a:off x="3073" y="1445"/>
              <a:ext cx="336" cy="624"/>
              <a:chOff x="2592" y="2928"/>
              <a:chExt cx="336" cy="624"/>
            </a:xfrm>
          </p:grpSpPr>
          <p:sp>
            <p:nvSpPr>
              <p:cNvPr id="1048961" name="矩形 1048960"/>
              <p:cNvSpPr/>
              <p:nvPr/>
            </p:nvSpPr>
            <p:spPr>
              <a:xfrm>
                <a:off x="2592" y="3072"/>
                <a:ext cx="240" cy="480"/>
              </a:xfrm>
              <a:prstGeom prst="rect">
                <a:avLst/>
              </a:prstGeom>
              <a:noFill/>
              <a:ln w="9525" cap="flat" cmpd="sng">
                <a:solidFill>
                  <a:schemeClr val="dk1">
                    <a:alpha val="100000"/>
                  </a:schemeClr>
                </a:solid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dk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62" name="矩形 1048961"/>
              <p:cNvSpPr/>
              <p:nvPr/>
            </p:nvSpPr>
            <p:spPr>
              <a:xfrm>
                <a:off x="2592" y="2928"/>
                <a:ext cx="240" cy="144"/>
              </a:xfrm>
              <a:prstGeom prst="rect">
                <a:avLst/>
              </a:prstGeom>
              <a:solidFill>
                <a:schemeClr val="accent1"/>
              </a:solidFill>
              <a:ln w="9525" cap="flat" cmpd="sng">
                <a:no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accent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endParaRPr lang="zh-CN" altLang="en-US" b="1"/>
              </a:p>
            </p:txBody>
          </p:sp>
          <p:sp>
            <p:nvSpPr>
              <p:cNvPr id="1048963" name="直接连接符 1048962"/>
              <p:cNvSpPr/>
              <p:nvPr/>
            </p:nvSpPr>
            <p:spPr>
              <a:xfrm>
                <a:off x="2832" y="3072"/>
                <a:ext cx="0" cy="480"/>
              </a:xfrm>
              <a:prstGeom prst="line">
                <a:avLst/>
              </a:prstGeom>
              <a:noFill/>
              <a:ln w="9525" cap="flat" cmpd="sng">
                <a:solidFill>
                  <a:schemeClr val="dk1">
                    <a:alpha val="100000"/>
                  </a:schemeClr>
                </a:solidFill>
                <a:prstDash val="solid"/>
                <a:round/>
              </a:ln>
            </p:spPr>
          </p:sp>
          <p:sp>
            <p:nvSpPr>
              <p:cNvPr id="1048964" name="直接连接符 1048963"/>
              <p:cNvSpPr/>
              <p:nvPr/>
            </p:nvSpPr>
            <p:spPr>
              <a:xfrm>
                <a:off x="2592" y="3072"/>
                <a:ext cx="0" cy="480"/>
              </a:xfrm>
              <a:prstGeom prst="line">
                <a:avLst/>
              </a:prstGeom>
              <a:noFill/>
              <a:ln w="9525" cap="flat" cmpd="sng">
                <a:solidFill>
                  <a:schemeClr val="dk1">
                    <a:alpha val="100000"/>
                  </a:schemeClr>
                </a:solidFill>
                <a:prstDash val="solid"/>
                <a:round/>
              </a:ln>
            </p:spPr>
          </p:sp>
          <p:sp>
            <p:nvSpPr>
              <p:cNvPr id="1048965" name="直接连接符 1048964"/>
              <p:cNvSpPr/>
              <p:nvPr/>
            </p:nvSpPr>
            <p:spPr>
              <a:xfrm>
                <a:off x="2592" y="3552"/>
                <a:ext cx="240" cy="0"/>
              </a:xfrm>
              <a:prstGeom prst="line">
                <a:avLst/>
              </a:prstGeom>
              <a:noFill/>
              <a:ln w="9525" cap="flat" cmpd="sng">
                <a:solidFill>
                  <a:schemeClr val="dk1">
                    <a:alpha val="100000"/>
                  </a:schemeClr>
                </a:solidFill>
                <a:prstDash val="solid"/>
                <a:round/>
              </a:ln>
            </p:spPr>
          </p:sp>
          <p:sp>
            <p:nvSpPr>
              <p:cNvPr id="1048966" name="直接连接符 1048965"/>
              <p:cNvSpPr/>
              <p:nvPr/>
            </p:nvSpPr>
            <p:spPr>
              <a:xfrm>
                <a:off x="2928" y="2976"/>
                <a:ext cx="0" cy="480"/>
              </a:xfrm>
              <a:prstGeom prst="line">
                <a:avLst/>
              </a:prstGeom>
              <a:noFill/>
              <a:ln w="9525" cap="flat" cmpd="sng">
                <a:solidFill>
                  <a:schemeClr val="dk1">
                    <a:alpha val="100000"/>
                  </a:schemeClr>
                </a:solidFill>
                <a:prstDash val="solid"/>
                <a:round/>
              </a:ln>
            </p:spPr>
          </p:sp>
          <p:sp>
            <p:nvSpPr>
              <p:cNvPr id="1048967" name="直接连接符 1048966"/>
              <p:cNvSpPr/>
              <p:nvPr/>
            </p:nvSpPr>
            <p:spPr>
              <a:xfrm flipV="1">
                <a:off x="2832" y="3456"/>
                <a:ext cx="96" cy="96"/>
              </a:xfrm>
              <a:prstGeom prst="line">
                <a:avLst/>
              </a:prstGeom>
              <a:noFill/>
              <a:ln w="9525" cap="flat" cmpd="sng">
                <a:solidFill>
                  <a:schemeClr val="dk1">
                    <a:alpha val="100000"/>
                  </a:schemeClr>
                </a:solidFill>
                <a:prstDash val="solid"/>
                <a:round/>
              </a:ln>
            </p:spPr>
          </p:sp>
        </p:grpSp>
        <p:grpSp>
          <p:nvGrpSpPr>
            <p:cNvPr id="199" name="组合 198"/>
            <p:cNvGrpSpPr/>
            <p:nvPr/>
          </p:nvGrpSpPr>
          <p:grpSpPr>
            <a:xfrm rot="0">
              <a:off x="480" y="1331"/>
              <a:ext cx="912" cy="816"/>
              <a:chOff x="432" y="1152"/>
              <a:chExt cx="912" cy="816"/>
            </a:xfrm>
          </p:grpSpPr>
          <p:sp>
            <p:nvSpPr>
              <p:cNvPr id="1048968" name="直接连接符 1048967"/>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8969" name="直接连接符 1048968"/>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8970" name="直接连接符 1048969"/>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8971" name="直接连接符 1048970"/>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8972" name="直接连接符 1048971"/>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8973" name="直接连接符 1048972"/>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8974" name="直接连接符 1048973"/>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0" name="组合 199"/>
            <p:cNvGrpSpPr/>
            <p:nvPr/>
          </p:nvGrpSpPr>
          <p:grpSpPr>
            <a:xfrm rot="0">
              <a:off x="480" y="1331"/>
              <a:ext cx="912" cy="816"/>
              <a:chOff x="432" y="1152"/>
              <a:chExt cx="912" cy="816"/>
            </a:xfrm>
          </p:grpSpPr>
          <p:sp>
            <p:nvSpPr>
              <p:cNvPr id="1048975" name="直接连接符 1048974"/>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8976" name="直接连接符 1048975"/>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8977" name="直接连接符 1048976"/>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8978" name="直接连接符 1048977"/>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8979" name="直接连接符 1048978"/>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8980" name="直接连接符 1048979"/>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8981" name="直接连接符 1048980"/>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1" name="组合 200"/>
            <p:cNvGrpSpPr/>
            <p:nvPr/>
          </p:nvGrpSpPr>
          <p:grpSpPr>
            <a:xfrm rot="0">
              <a:off x="480" y="1331"/>
              <a:ext cx="912" cy="816"/>
              <a:chOff x="432" y="1152"/>
              <a:chExt cx="912" cy="816"/>
            </a:xfrm>
          </p:grpSpPr>
          <p:sp>
            <p:nvSpPr>
              <p:cNvPr id="1048982" name="直接连接符 1048981"/>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8983" name="直接连接符 1048982"/>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8984" name="直接连接符 1048983"/>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8985" name="直接连接符 1048984"/>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8986" name="直接连接符 1048985"/>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8987" name="直接连接符 1048986"/>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8988" name="直接连接符 1048987"/>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2" name="组合 201"/>
            <p:cNvGrpSpPr/>
            <p:nvPr/>
          </p:nvGrpSpPr>
          <p:grpSpPr>
            <a:xfrm rot="0">
              <a:off x="480" y="1331"/>
              <a:ext cx="912" cy="816"/>
              <a:chOff x="432" y="1152"/>
              <a:chExt cx="912" cy="816"/>
            </a:xfrm>
          </p:grpSpPr>
          <p:sp>
            <p:nvSpPr>
              <p:cNvPr id="1048989" name="直接连接符 1048988"/>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8990" name="直接连接符 1048989"/>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8991" name="直接连接符 1048990"/>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8992" name="直接连接符 1048991"/>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8993" name="直接连接符 1048992"/>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8994" name="直接连接符 1048993"/>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8995" name="直接连接符 1048994"/>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3" name="组合 202"/>
            <p:cNvGrpSpPr/>
            <p:nvPr/>
          </p:nvGrpSpPr>
          <p:grpSpPr>
            <a:xfrm rot="0">
              <a:off x="480" y="1331"/>
              <a:ext cx="912" cy="816"/>
              <a:chOff x="432" y="1152"/>
              <a:chExt cx="912" cy="816"/>
            </a:xfrm>
          </p:grpSpPr>
          <p:sp>
            <p:nvSpPr>
              <p:cNvPr id="1048996" name="直接连接符 1048995"/>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8997" name="直接连接符 1048996"/>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8998" name="直接连接符 1048997"/>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8999" name="直接连接符 1048998"/>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9000" name="直接连接符 1048999"/>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9001" name="直接连接符 1049000"/>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9002" name="直接连接符 1049001"/>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4" name="组合 203"/>
            <p:cNvGrpSpPr/>
            <p:nvPr/>
          </p:nvGrpSpPr>
          <p:grpSpPr>
            <a:xfrm rot="0">
              <a:off x="480" y="1331"/>
              <a:ext cx="912" cy="816"/>
              <a:chOff x="432" y="1152"/>
              <a:chExt cx="912" cy="816"/>
            </a:xfrm>
          </p:grpSpPr>
          <p:sp>
            <p:nvSpPr>
              <p:cNvPr id="1049003" name="直接连接符 1049002"/>
              <p:cNvSpPr/>
              <p:nvPr/>
            </p:nvSpPr>
            <p:spPr>
              <a:xfrm flipV="1">
                <a:off x="1056" y="1200"/>
                <a:ext cx="192" cy="192"/>
              </a:xfrm>
              <a:prstGeom prst="line">
                <a:avLst/>
              </a:prstGeom>
              <a:noFill/>
              <a:ln w="9525" cap="flat" cmpd="sng">
                <a:solidFill>
                  <a:schemeClr val="dk1">
                    <a:alpha val="100000"/>
                  </a:schemeClr>
                </a:solidFill>
                <a:prstDash val="solid"/>
                <a:round/>
                <a:tailEnd type="triangle" w="med" len="med"/>
              </a:ln>
            </p:spPr>
          </p:sp>
          <p:sp>
            <p:nvSpPr>
              <p:cNvPr id="1049004" name="直接连接符 1049003"/>
              <p:cNvSpPr/>
              <p:nvPr/>
            </p:nvSpPr>
            <p:spPr>
              <a:xfrm>
                <a:off x="1104" y="1632"/>
                <a:ext cx="240" cy="0"/>
              </a:xfrm>
              <a:prstGeom prst="line">
                <a:avLst/>
              </a:prstGeom>
              <a:noFill/>
              <a:ln w="9525" cap="flat" cmpd="sng">
                <a:solidFill>
                  <a:schemeClr val="dk1">
                    <a:alpha val="100000"/>
                  </a:schemeClr>
                </a:solidFill>
                <a:prstDash val="solid"/>
                <a:round/>
                <a:tailEnd type="triangle" w="med" len="med"/>
              </a:ln>
            </p:spPr>
          </p:sp>
          <p:sp>
            <p:nvSpPr>
              <p:cNvPr id="1049005" name="直接连接符 1049004"/>
              <p:cNvSpPr/>
              <p:nvPr/>
            </p:nvSpPr>
            <p:spPr>
              <a:xfrm>
                <a:off x="1056" y="1824"/>
                <a:ext cx="144" cy="144"/>
              </a:xfrm>
              <a:prstGeom prst="line">
                <a:avLst/>
              </a:prstGeom>
              <a:noFill/>
              <a:ln w="9525" cap="flat" cmpd="sng">
                <a:solidFill>
                  <a:schemeClr val="dk1">
                    <a:alpha val="100000"/>
                  </a:schemeClr>
                </a:solidFill>
                <a:prstDash val="solid"/>
                <a:round/>
                <a:tailEnd type="triangle" w="med" len="med"/>
              </a:ln>
            </p:spPr>
          </p:sp>
          <p:sp>
            <p:nvSpPr>
              <p:cNvPr id="1049006" name="直接连接符 1049005"/>
              <p:cNvSpPr/>
              <p:nvPr/>
            </p:nvSpPr>
            <p:spPr>
              <a:xfrm flipH="1">
                <a:off x="432" y="1632"/>
                <a:ext cx="240" cy="0"/>
              </a:xfrm>
              <a:prstGeom prst="line">
                <a:avLst/>
              </a:prstGeom>
              <a:noFill/>
              <a:ln w="9525" cap="flat" cmpd="sng">
                <a:solidFill>
                  <a:schemeClr val="dk1">
                    <a:alpha val="100000"/>
                  </a:schemeClr>
                </a:solidFill>
                <a:prstDash val="solid"/>
                <a:round/>
                <a:tailEnd type="triangle" w="med" len="med"/>
              </a:ln>
            </p:spPr>
          </p:sp>
          <p:sp>
            <p:nvSpPr>
              <p:cNvPr id="1049007" name="直接连接符 1049006"/>
              <p:cNvSpPr/>
              <p:nvPr/>
            </p:nvSpPr>
            <p:spPr>
              <a:xfrm flipH="1">
                <a:off x="576" y="1824"/>
                <a:ext cx="144" cy="144"/>
              </a:xfrm>
              <a:prstGeom prst="line">
                <a:avLst/>
              </a:prstGeom>
              <a:noFill/>
              <a:ln w="9525" cap="flat" cmpd="sng">
                <a:solidFill>
                  <a:schemeClr val="dk1">
                    <a:alpha val="100000"/>
                  </a:schemeClr>
                </a:solidFill>
                <a:prstDash val="solid"/>
                <a:round/>
                <a:tailEnd type="triangle" w="med" len="med"/>
              </a:ln>
            </p:spPr>
          </p:sp>
          <p:sp>
            <p:nvSpPr>
              <p:cNvPr id="1049008" name="直接连接符 1049007"/>
              <p:cNvSpPr/>
              <p:nvPr/>
            </p:nvSpPr>
            <p:spPr>
              <a:xfrm flipH="1" flipV="1">
                <a:off x="528" y="1248"/>
                <a:ext cx="144" cy="144"/>
              </a:xfrm>
              <a:prstGeom prst="line">
                <a:avLst/>
              </a:prstGeom>
              <a:noFill/>
              <a:ln w="9525" cap="flat" cmpd="sng">
                <a:solidFill>
                  <a:schemeClr val="dk1">
                    <a:alpha val="100000"/>
                  </a:schemeClr>
                </a:solidFill>
                <a:prstDash val="solid"/>
                <a:round/>
                <a:tailEnd type="triangle" w="med" len="med"/>
              </a:ln>
            </p:spPr>
          </p:sp>
          <p:sp>
            <p:nvSpPr>
              <p:cNvPr id="1049009" name="直接连接符 1049008"/>
              <p:cNvSpPr/>
              <p:nvPr/>
            </p:nvSpPr>
            <p:spPr>
              <a:xfrm flipV="1">
                <a:off x="864" y="1152"/>
                <a:ext cx="0" cy="192"/>
              </a:xfrm>
              <a:prstGeom prst="line">
                <a:avLst/>
              </a:prstGeom>
              <a:noFill/>
              <a:ln w="9525" cap="flat" cmpd="sng">
                <a:solidFill>
                  <a:schemeClr val="dk1">
                    <a:alpha val="100000"/>
                  </a:schemeClr>
                </a:solidFill>
                <a:prstDash val="solid"/>
                <a:round/>
                <a:tailEnd type="triangle" w="med" len="med"/>
              </a:ln>
            </p:spPr>
          </p:sp>
        </p:grpSp>
        <p:grpSp>
          <p:nvGrpSpPr>
            <p:cNvPr id="205" name="组合 204"/>
            <p:cNvGrpSpPr/>
            <p:nvPr/>
          </p:nvGrpSpPr>
          <p:grpSpPr>
            <a:xfrm rot="0">
              <a:off x="1488" y="1811"/>
              <a:ext cx="2688" cy="336"/>
              <a:chOff x="1488" y="1584"/>
              <a:chExt cx="2688" cy="336"/>
            </a:xfrm>
          </p:grpSpPr>
          <p:grpSp>
            <p:nvGrpSpPr>
              <p:cNvPr id="206" name="组合 205"/>
              <p:cNvGrpSpPr/>
              <p:nvPr/>
            </p:nvGrpSpPr>
            <p:grpSpPr>
              <a:xfrm rot="0">
                <a:off x="1488" y="1584"/>
                <a:ext cx="2688" cy="0"/>
                <a:chOff x="1488" y="1584"/>
                <a:chExt cx="2688" cy="0"/>
              </a:xfrm>
            </p:grpSpPr>
            <p:sp>
              <p:nvSpPr>
                <p:cNvPr id="1049010" name="直接连接符 1049009"/>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11" name="直接连接符 1049010"/>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12" name="直接连接符 1049011"/>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13" name="直接连接符 1049012"/>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14" name="直接连接符 1049013"/>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15" name="直接连接符 1049014"/>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nvGrpSpPr>
            <p:cNvPr id="207" name="组合 206"/>
            <p:cNvGrpSpPr/>
            <p:nvPr/>
          </p:nvGrpSpPr>
          <p:grpSpPr>
            <a:xfrm rot="0">
              <a:off x="1488" y="1811"/>
              <a:ext cx="2688" cy="336"/>
              <a:chOff x="1488" y="1584"/>
              <a:chExt cx="2688" cy="336"/>
            </a:xfrm>
          </p:grpSpPr>
          <p:grpSp>
            <p:nvGrpSpPr>
              <p:cNvPr id="208" name="组合 207"/>
              <p:cNvGrpSpPr/>
              <p:nvPr/>
            </p:nvGrpSpPr>
            <p:grpSpPr>
              <a:xfrm rot="0">
                <a:off x="1488" y="1584"/>
                <a:ext cx="2688" cy="0"/>
                <a:chOff x="1488" y="1584"/>
                <a:chExt cx="2688" cy="0"/>
              </a:xfrm>
            </p:grpSpPr>
            <p:sp>
              <p:nvSpPr>
                <p:cNvPr id="1049016" name="直接连接符 1049015"/>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17" name="直接连接符 1049016"/>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18" name="直接连接符 1049017"/>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19" name="直接连接符 1049018"/>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20" name="直接连接符 1049019"/>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21" name="直接连接符 1049020"/>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nvGrpSpPr>
            <p:cNvPr id="209" name="组合 208"/>
            <p:cNvGrpSpPr/>
            <p:nvPr/>
          </p:nvGrpSpPr>
          <p:grpSpPr>
            <a:xfrm rot="0">
              <a:off x="1488" y="1811"/>
              <a:ext cx="2688" cy="336"/>
              <a:chOff x="1488" y="1584"/>
              <a:chExt cx="2688" cy="336"/>
            </a:xfrm>
          </p:grpSpPr>
          <p:grpSp>
            <p:nvGrpSpPr>
              <p:cNvPr id="210" name="组合 209"/>
              <p:cNvGrpSpPr/>
              <p:nvPr/>
            </p:nvGrpSpPr>
            <p:grpSpPr>
              <a:xfrm rot="0">
                <a:off x="1488" y="1584"/>
                <a:ext cx="2688" cy="0"/>
                <a:chOff x="1488" y="1584"/>
                <a:chExt cx="2688" cy="0"/>
              </a:xfrm>
            </p:grpSpPr>
            <p:sp>
              <p:nvSpPr>
                <p:cNvPr id="1049022" name="直接连接符 1049021"/>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23" name="直接连接符 1049022"/>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24" name="直接连接符 1049023"/>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25" name="直接连接符 1049024"/>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26" name="直接连接符 1049025"/>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27" name="直接连接符 1049026"/>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nvGrpSpPr>
            <p:cNvPr id="211" name="组合 210"/>
            <p:cNvGrpSpPr/>
            <p:nvPr/>
          </p:nvGrpSpPr>
          <p:grpSpPr>
            <a:xfrm rot="0">
              <a:off x="1488" y="1811"/>
              <a:ext cx="2688" cy="336"/>
              <a:chOff x="1488" y="1584"/>
              <a:chExt cx="2688" cy="336"/>
            </a:xfrm>
          </p:grpSpPr>
          <p:grpSp>
            <p:nvGrpSpPr>
              <p:cNvPr id="212" name="组合 211"/>
              <p:cNvGrpSpPr/>
              <p:nvPr/>
            </p:nvGrpSpPr>
            <p:grpSpPr>
              <a:xfrm rot="0">
                <a:off x="1488" y="1584"/>
                <a:ext cx="2688" cy="0"/>
                <a:chOff x="1488" y="1584"/>
                <a:chExt cx="2688" cy="0"/>
              </a:xfrm>
            </p:grpSpPr>
            <p:sp>
              <p:nvSpPr>
                <p:cNvPr id="1049028" name="直接连接符 1049027"/>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29" name="直接连接符 1049028"/>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30" name="直接连接符 1049029"/>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31" name="直接连接符 1049030"/>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32" name="直接连接符 1049031"/>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33" name="直接连接符 1049032"/>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nvGrpSpPr>
            <p:cNvPr id="213" name="组合 212"/>
            <p:cNvGrpSpPr/>
            <p:nvPr/>
          </p:nvGrpSpPr>
          <p:grpSpPr>
            <a:xfrm rot="0">
              <a:off x="1488" y="1811"/>
              <a:ext cx="2688" cy="336"/>
              <a:chOff x="1488" y="1584"/>
              <a:chExt cx="2688" cy="336"/>
            </a:xfrm>
          </p:grpSpPr>
          <p:grpSp>
            <p:nvGrpSpPr>
              <p:cNvPr id="214" name="组合 213"/>
              <p:cNvGrpSpPr/>
              <p:nvPr/>
            </p:nvGrpSpPr>
            <p:grpSpPr>
              <a:xfrm rot="0">
                <a:off x="1488" y="1584"/>
                <a:ext cx="2688" cy="0"/>
                <a:chOff x="1488" y="1584"/>
                <a:chExt cx="2688" cy="0"/>
              </a:xfrm>
            </p:grpSpPr>
            <p:sp>
              <p:nvSpPr>
                <p:cNvPr id="1049034" name="直接连接符 1049033"/>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35" name="直接连接符 1049034"/>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36" name="直接连接符 1049035"/>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37" name="直接连接符 1049036"/>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38" name="直接连接符 1049037"/>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39" name="直接连接符 1049038"/>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nvGrpSpPr>
            <p:cNvPr id="215" name="组合 214"/>
            <p:cNvGrpSpPr/>
            <p:nvPr/>
          </p:nvGrpSpPr>
          <p:grpSpPr>
            <a:xfrm rot="0">
              <a:off x="1488" y="1811"/>
              <a:ext cx="2688" cy="336"/>
              <a:chOff x="1488" y="1584"/>
              <a:chExt cx="2688" cy="336"/>
            </a:xfrm>
          </p:grpSpPr>
          <p:grpSp>
            <p:nvGrpSpPr>
              <p:cNvPr id="216" name="组合 215"/>
              <p:cNvGrpSpPr/>
              <p:nvPr/>
            </p:nvGrpSpPr>
            <p:grpSpPr>
              <a:xfrm rot="0">
                <a:off x="1488" y="1584"/>
                <a:ext cx="2688" cy="0"/>
                <a:chOff x="1488" y="1584"/>
                <a:chExt cx="2688" cy="0"/>
              </a:xfrm>
            </p:grpSpPr>
            <p:sp>
              <p:nvSpPr>
                <p:cNvPr id="1049040" name="直接连接符 1049039"/>
                <p:cNvSpPr/>
                <p:nvPr/>
              </p:nvSpPr>
              <p:spPr>
                <a:xfrm>
                  <a:off x="1488" y="1584"/>
                  <a:ext cx="528" cy="0"/>
                </a:xfrm>
                <a:prstGeom prst="line">
                  <a:avLst/>
                </a:prstGeom>
                <a:noFill/>
                <a:ln w="57150" cap="flat" cmpd="sng">
                  <a:solidFill>
                    <a:srgbClr val="FF0066">
                      <a:alpha val="100000"/>
                    </a:srgbClr>
                  </a:solidFill>
                  <a:prstDash val="solid"/>
                  <a:round/>
                  <a:tailEnd type="triangle" w="med" len="med"/>
                </a:ln>
              </p:spPr>
            </p:sp>
            <p:sp>
              <p:nvSpPr>
                <p:cNvPr id="1049041" name="直接连接符 1049040"/>
                <p:cNvSpPr/>
                <p:nvPr/>
              </p:nvSpPr>
              <p:spPr>
                <a:xfrm>
                  <a:off x="2352" y="1584"/>
                  <a:ext cx="720" cy="0"/>
                </a:xfrm>
                <a:prstGeom prst="line">
                  <a:avLst/>
                </a:prstGeom>
                <a:noFill/>
                <a:ln w="28575" cap="flat" cmpd="sng">
                  <a:solidFill>
                    <a:schemeClr val="hlink">
                      <a:alpha val="100000"/>
                    </a:schemeClr>
                  </a:solidFill>
                  <a:prstDash val="solid"/>
                  <a:round/>
                  <a:tailEnd type="triangle" w="med" len="med"/>
                </a:ln>
              </p:spPr>
            </p:sp>
            <p:sp>
              <p:nvSpPr>
                <p:cNvPr id="1049042" name="直接连接符 1049041"/>
                <p:cNvSpPr/>
                <p:nvPr/>
              </p:nvSpPr>
              <p:spPr>
                <a:xfrm>
                  <a:off x="3360" y="1584"/>
                  <a:ext cx="816" cy="0"/>
                </a:xfrm>
                <a:prstGeom prst="line">
                  <a:avLst/>
                </a:prstGeom>
                <a:noFill/>
                <a:ln w="9525" cap="flat" cmpd="sng">
                  <a:solidFill>
                    <a:srgbClr val="FF0066">
                      <a:alpha val="100000"/>
                    </a:srgbClr>
                  </a:solidFill>
                  <a:prstDash val="solid"/>
                  <a:round/>
                  <a:tailEnd type="triangle" w="med" len="med"/>
                </a:ln>
              </p:spPr>
            </p:sp>
          </p:grpSp>
          <p:sp>
            <p:nvSpPr>
              <p:cNvPr id="1049043" name="直接连接符 1049042"/>
              <p:cNvSpPr/>
              <p:nvPr/>
            </p:nvSpPr>
            <p:spPr>
              <a:xfrm>
                <a:off x="2400" y="1728"/>
                <a:ext cx="288" cy="192"/>
              </a:xfrm>
              <a:prstGeom prst="line">
                <a:avLst/>
              </a:prstGeom>
              <a:noFill/>
              <a:ln w="38100" cap="flat" cmpd="sng">
                <a:solidFill>
                  <a:srgbClr val="990099">
                    <a:alpha val="100000"/>
                  </a:srgbClr>
                </a:solidFill>
                <a:prstDash val="solid"/>
                <a:round/>
                <a:tailEnd type="triangle" w="med" len="med"/>
              </a:ln>
            </p:spPr>
          </p:sp>
          <p:sp>
            <p:nvSpPr>
              <p:cNvPr id="1049044" name="直接连接符 1049043"/>
              <p:cNvSpPr/>
              <p:nvPr/>
            </p:nvSpPr>
            <p:spPr>
              <a:xfrm>
                <a:off x="2400" y="1680"/>
                <a:ext cx="288" cy="96"/>
              </a:xfrm>
              <a:prstGeom prst="line">
                <a:avLst/>
              </a:prstGeom>
              <a:noFill/>
              <a:ln w="9525" cap="flat" cmpd="sng">
                <a:solidFill>
                  <a:schemeClr val="accent1">
                    <a:alpha val="100000"/>
                  </a:schemeClr>
                </a:solidFill>
                <a:prstDash val="solid"/>
                <a:round/>
                <a:tailEnd type="triangle" w="med" len="med"/>
              </a:ln>
            </p:spPr>
          </p:sp>
          <p:sp>
            <p:nvSpPr>
              <p:cNvPr id="1049045" name="直接连接符 1049044"/>
              <p:cNvSpPr/>
              <p:nvPr/>
            </p:nvSpPr>
            <p:spPr>
              <a:xfrm>
                <a:off x="2400" y="1632"/>
                <a:ext cx="288" cy="48"/>
              </a:xfrm>
              <a:prstGeom prst="line">
                <a:avLst/>
              </a:prstGeom>
              <a:noFill/>
              <a:ln w="9525" cap="flat" cmpd="sng">
                <a:solidFill>
                  <a:srgbClr val="FF5050">
                    <a:alpha val="100000"/>
                  </a:srgbClr>
                </a:solidFill>
                <a:prstDash val="solid"/>
                <a:round/>
                <a:tailEnd type="triangle" w="med" len="med"/>
              </a:ln>
            </p:spPr>
          </p:sp>
        </p:grpSp>
      </p:grpSp>
      <p:sp>
        <p:nvSpPr>
          <p:cNvPr id="1049046" name="文本框 1049045"/>
          <p:cNvSpPr txBox="1"/>
          <p:nvPr/>
        </p:nvSpPr>
        <p:spPr>
          <a:xfrm>
            <a:off x="349250" y="1022350"/>
            <a:ext cx="2133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概述：</a:t>
            </a:r>
            <a:endParaRPr lang="zh-CN" altLang="en-US" sz="2800" b="1">
              <a:latin typeface="Times New Roman" panose="02020603050405020304" pitchFamily="18" charset="0"/>
            </a:endParaRPr>
          </a:p>
        </p:txBody>
      </p:sp>
      <p:sp>
        <p:nvSpPr>
          <p:cNvPr id="1049047" name="矩形 1049046"/>
          <p:cNvSpPr/>
          <p:nvPr/>
        </p:nvSpPr>
        <p:spPr>
          <a:xfrm>
            <a:off x="1511300" y="1008062"/>
            <a:ext cx="6781800"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分光光度法是通过测定溶液对某种单色光的吸光度</a:t>
            </a:r>
            <a:r>
              <a:rPr lang="en-US" altLang="zh-CN" sz="2800" b="1">
                <a:latin typeface="Times New Roman" panose="02020603050405020304" pitchFamily="18" charset="0"/>
              </a:rPr>
              <a:t>(</a:t>
            </a:r>
            <a:r>
              <a:rPr lang="zh-CN" altLang="en-US" sz="2800" b="1">
                <a:latin typeface="Times New Roman" panose="02020603050405020304" pitchFamily="18" charset="0"/>
              </a:rPr>
              <a:t>吸收程度</a:t>
            </a:r>
            <a:r>
              <a:rPr lang="en-US" altLang="zh-CN" sz="2800" b="1">
                <a:latin typeface="Times New Roman" panose="02020603050405020304" pitchFamily="18" charset="0"/>
              </a:rPr>
              <a:t>) </a:t>
            </a:r>
            <a:r>
              <a:rPr lang="zh-CN" altLang="en-US" sz="2800" b="1">
                <a:latin typeface="Times New Roman" panose="02020603050405020304" pitchFamily="18" charset="0"/>
              </a:rPr>
              <a:t>来确定溶液中被测物质含量的一种方法。</a:t>
            </a:r>
            <a:endParaRPr lang="zh-CN" altLang="en-US" sz="2800" b="1">
              <a:latin typeface="Times New Roman" panose="02020603050405020304" pitchFamily="18" charset="0"/>
            </a:endParaRPr>
          </a:p>
        </p:txBody>
      </p:sp>
      <p:sp>
        <p:nvSpPr>
          <p:cNvPr id="1049048" name="文本框 1049047"/>
          <p:cNvSpPr txBox="1"/>
          <p:nvPr/>
        </p:nvSpPr>
        <p:spPr>
          <a:xfrm>
            <a:off x="233362" y="2389187"/>
            <a:ext cx="3352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理论基础：</a:t>
            </a:r>
            <a:endParaRPr lang="zh-CN" altLang="en-US" sz="2800" b="1">
              <a:latin typeface="Times New Roman" panose="02020603050405020304" pitchFamily="18" charset="0"/>
            </a:endParaRPr>
          </a:p>
        </p:txBody>
      </p:sp>
      <p:sp>
        <p:nvSpPr>
          <p:cNvPr id="1049049" name="文本框 1049048"/>
          <p:cNvSpPr txBox="1"/>
          <p:nvPr/>
        </p:nvSpPr>
        <p:spPr>
          <a:xfrm>
            <a:off x="2082800" y="2390775"/>
            <a:ext cx="5638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---Lambert-Beer</a:t>
            </a:r>
            <a:r>
              <a:rPr lang="zh-CN" altLang="en-US" sz="2800" b="1">
                <a:solidFill>
                  <a:srgbClr val="000099"/>
                </a:solidFill>
                <a:latin typeface="Times New Roman" panose="02020603050405020304" pitchFamily="18" charset="0"/>
              </a:rPr>
              <a:t>定律</a:t>
            </a:r>
            <a:endParaRPr lang="zh-CN" altLang="en-US" sz="2800" b="1">
              <a:solidFill>
                <a:srgbClr val="000099"/>
              </a:solidFill>
              <a:latin typeface="Times New Roman" panose="02020603050405020304" pitchFamily="18" charset="0"/>
            </a:endParaRPr>
          </a:p>
        </p:txBody>
      </p:sp>
      <p:sp>
        <p:nvSpPr>
          <p:cNvPr id="1049050" name="矩形 1049049"/>
          <p:cNvSpPr/>
          <p:nvPr/>
        </p:nvSpPr>
        <p:spPr>
          <a:xfrm>
            <a:off x="311150" y="3200400"/>
            <a:ext cx="5029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t>基本部件及性能</a:t>
            </a:r>
            <a:endParaRPr lang="zh-CN" altLang="en-US" sz="2800" b="1"/>
          </a:p>
        </p:txBody>
      </p:sp>
      <p:sp>
        <p:nvSpPr>
          <p:cNvPr id="1049051" name="矩形 1049050"/>
          <p:cNvSpPr/>
          <p:nvPr/>
        </p:nvSpPr>
        <p:spPr>
          <a:xfrm>
            <a:off x="7462837" y="5332412"/>
            <a:ext cx="1317625" cy="4000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sz="2000">
                <a:latin typeface="Times New Roman" panose="02020603050405020304" pitchFamily="18" charset="0"/>
                <a:ea typeface="微软雅黑" panose="020B0503020204020204" pitchFamily="34" charset="-122"/>
              </a:rPr>
              <a:t>显示</a:t>
            </a:r>
            <a:r>
              <a:rPr lang="en-US" altLang="zh-CN" sz="2000" i="1">
                <a:latin typeface="Times New Roman" panose="02020603050405020304" pitchFamily="18" charset="0"/>
                <a:ea typeface="微软雅黑" panose="020B0503020204020204" pitchFamily="34" charset="-122"/>
              </a:rPr>
              <a:t>A</a:t>
            </a:r>
            <a:r>
              <a:rPr lang="zh-CN" altLang="en-US" sz="2000">
                <a:latin typeface="Times New Roman" panose="02020603050405020304" pitchFamily="18" charset="0"/>
                <a:ea typeface="微软雅黑" panose="020B0503020204020204" pitchFamily="34" charset="-122"/>
              </a:rPr>
              <a:t>或</a:t>
            </a:r>
            <a:r>
              <a:rPr lang="en-US" altLang="zh-CN" sz="2000" i="1">
                <a:latin typeface="Times New Roman" panose="02020603050405020304" pitchFamily="18" charset="0"/>
                <a:ea typeface="微软雅黑" panose="020B0503020204020204" pitchFamily="34" charset="-122"/>
              </a:rPr>
              <a:t>T</a:t>
            </a:r>
            <a:r>
              <a:rPr lang="en-US" altLang="zh-CN" sz="2000">
                <a:latin typeface="Times New Roman" panose="02020603050405020304" pitchFamily="18" charset="0"/>
                <a:ea typeface="微软雅黑" panose="020B0503020204020204" pitchFamily="34" charset="-122"/>
              </a:rPr>
              <a:t> </a:t>
            </a:r>
            <a:endParaRPr lang="en-US" altLang="zh-CN" sz="2000">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9046"/>
                                        </p:tgtEl>
                                        <p:attrNameLst>
                                          <p:attrName>style.visibility</p:attrName>
                                        </p:attrNameLst>
                                      </p:cBhvr>
                                      <p:to>
                                        <p:strVal val="visible"/>
                                      </p:to>
                                    </p:set>
                                    <p:animEffect transition="in" filter="dissolve">
                                      <p:cBhvr>
                                        <p:cTn id="7" dur="500"/>
                                        <p:tgtEl>
                                          <p:spTgt spid="10490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49047"/>
                                        </p:tgtEl>
                                        <p:attrNameLst>
                                          <p:attrName>style.visibility</p:attrName>
                                        </p:attrNameLst>
                                      </p:cBhvr>
                                      <p:to>
                                        <p:strVal val="visible"/>
                                      </p:to>
                                    </p:set>
                                    <p:animEffect transition="in" filter="dissolve">
                                      <p:cBhvr>
                                        <p:cTn id="12" dur="500"/>
                                        <p:tgtEl>
                                          <p:spTgt spid="10490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9048"/>
                                        </p:tgtEl>
                                        <p:attrNameLst>
                                          <p:attrName>style.visibility</p:attrName>
                                        </p:attrNameLst>
                                      </p:cBhvr>
                                      <p:to>
                                        <p:strVal val="visible"/>
                                      </p:to>
                                    </p:set>
                                    <p:animEffect transition="in" filter="dissolve">
                                      <p:cBhvr>
                                        <p:cTn id="17" dur="500"/>
                                        <p:tgtEl>
                                          <p:spTgt spid="10490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49049"/>
                                        </p:tgtEl>
                                        <p:attrNameLst>
                                          <p:attrName>style.visibility</p:attrName>
                                        </p:attrNameLst>
                                      </p:cBhvr>
                                      <p:to>
                                        <p:strVal val="visible"/>
                                      </p:to>
                                    </p:set>
                                    <p:animEffect transition="in" filter="dissolve">
                                      <p:cBhvr>
                                        <p:cTn id="22" dur="500"/>
                                        <p:tgtEl>
                                          <p:spTgt spid="104904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49050"/>
                                        </p:tgtEl>
                                        <p:attrNameLst>
                                          <p:attrName>style.visibility</p:attrName>
                                        </p:attrNameLst>
                                      </p:cBhvr>
                                      <p:to>
                                        <p:strVal val="visible"/>
                                      </p:to>
                                    </p:set>
                                    <p:anim calcmode="lin" valueType="num">
                                      <p:cBhvr additive="base">
                                        <p:cTn id="27" dur="500" fill="hold"/>
                                        <p:tgtEl>
                                          <p:spTgt spid="1049050"/>
                                        </p:tgtEl>
                                        <p:attrNameLst>
                                          <p:attrName>ppt_x</p:attrName>
                                        </p:attrNameLst>
                                      </p:cBhvr>
                                      <p:tavLst>
                                        <p:tav tm="0">
                                          <p:val>
                                            <p:strVal val="0-#ppt_w/2"/>
                                          </p:val>
                                        </p:tav>
                                        <p:tav tm="100000">
                                          <p:val>
                                            <p:strVal val="#ppt_x"/>
                                          </p:val>
                                        </p:tav>
                                      </p:tavLst>
                                    </p:anim>
                                    <p:anim calcmode="lin" valueType="num">
                                      <p:cBhvr additive="base">
                                        <p:cTn id="28" dur="500" fill="hold"/>
                                        <p:tgtEl>
                                          <p:spTgt spid="104905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9"/>
                                        </p:tgtEl>
                                        <p:attrNameLst>
                                          <p:attrName>style.visibility</p:attrName>
                                        </p:attrNameLst>
                                      </p:cBhvr>
                                      <p:to>
                                        <p:strVal val="visible"/>
                                      </p:to>
                                    </p:set>
                                    <p:animEffect transition="in" filter="wipe(left)">
                                      <p:cBhvr>
                                        <p:cTn id="33" dur="500"/>
                                        <p:tgtEl>
                                          <p:spTgt spid="189"/>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049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6" grpId="0"/>
      <p:bldP spid="1049047" grpId="0"/>
      <p:bldP spid="1049048" grpId="0"/>
      <p:bldP spid="1049049" grpId="0"/>
      <p:bldP spid="1049050" grpId="0"/>
      <p:bldP spid="10490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rot="0">
          <a:off x="0" y="0"/>
          <a:ext cx="0" cy="0"/>
          <a:chOff x="0" y="0"/>
          <a:chExt cx="0" cy="0"/>
        </a:xfrm>
      </p:grpSpPr>
      <p:sp>
        <p:nvSpPr>
          <p:cNvPr id="1049052" name="文本框 1049051"/>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pic>
        <p:nvPicPr>
          <p:cNvPr id="2097184" name="图片 2097183"/>
          <p:cNvPicPr/>
          <p:nvPr/>
        </p:nvPicPr>
        <p:blipFill>
          <a:blip r:embed="rId1"/>
          <a:srcRect/>
          <a:stretch>
            <a:fillRect/>
          </a:stretch>
        </p:blipFill>
        <p:spPr>
          <a:xfrm>
            <a:off x="2593975" y="3789362"/>
            <a:ext cx="4578350" cy="2909887"/>
          </a:xfrm>
          <a:prstGeom prst="rect">
            <a:avLst/>
          </a:prstGeom>
          <a:noFill/>
          <a:ln>
            <a:noFill/>
          </a:ln>
        </p:spPr>
      </p:pic>
      <p:pic>
        <p:nvPicPr>
          <p:cNvPr id="2097185" name="图片 2097184" descr="get?name=T1koDGB4Zm1RCvBVdK">
            <a:hlinkClick r:id="rId2"/>
          </p:cNvPr>
          <p:cNvPicPr/>
          <p:nvPr/>
        </p:nvPicPr>
        <p:blipFill>
          <a:blip r:embed="rId3"/>
          <a:srcRect/>
          <a:stretch>
            <a:fillRect/>
          </a:stretch>
        </p:blipFill>
        <p:spPr>
          <a:xfrm>
            <a:off x="2282825" y="163512"/>
            <a:ext cx="4578350" cy="329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rot="0">
          <a:off x="0" y="0"/>
          <a:ext cx="0" cy="0"/>
          <a:chOff x="0" y="0"/>
          <a:chExt cx="0" cy="0"/>
        </a:xfrm>
      </p:grpSpPr>
      <p:sp>
        <p:nvSpPr>
          <p:cNvPr id="1049053" name="文本框 1049052"/>
          <p:cNvSpPr txBox="1"/>
          <p:nvPr/>
        </p:nvSpPr>
        <p:spPr>
          <a:xfrm>
            <a:off x="457200" y="381000"/>
            <a:ext cx="3505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1. </a:t>
            </a:r>
            <a:r>
              <a:rPr lang="zh-CN" altLang="en-US" sz="2800" b="1">
                <a:solidFill>
                  <a:srgbClr val="000099"/>
                </a:solidFill>
                <a:latin typeface="Times New Roman" panose="02020603050405020304" pitchFamily="18" charset="0"/>
              </a:rPr>
              <a:t>辐射光源：</a:t>
            </a:r>
            <a:endParaRPr lang="zh-CN" altLang="en-US" sz="2800" b="1">
              <a:solidFill>
                <a:srgbClr val="000099"/>
              </a:solidFill>
              <a:latin typeface="Times New Roman" panose="02020603050405020304" pitchFamily="18" charset="0"/>
            </a:endParaRPr>
          </a:p>
        </p:txBody>
      </p:sp>
      <p:sp>
        <p:nvSpPr>
          <p:cNvPr id="1049054" name="文本框 1049053"/>
          <p:cNvSpPr txBox="1"/>
          <p:nvPr/>
        </p:nvSpPr>
        <p:spPr>
          <a:xfrm>
            <a:off x="3749675" y="1125537"/>
            <a:ext cx="5029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钨灯</a:t>
            </a:r>
            <a:r>
              <a:rPr lang="en-US" altLang="zh-CN" sz="2800" b="1">
                <a:latin typeface="Times New Roman" panose="02020603050405020304" pitchFamily="18" charset="0"/>
              </a:rPr>
              <a:t>(320~3200 nm</a:t>
            </a:r>
            <a:r>
              <a:rPr lang="zh-CN" altLang="en-US" sz="2800" b="1">
                <a:latin typeface="Times New Roman" panose="02020603050405020304" pitchFamily="18" charset="0"/>
              </a:rPr>
              <a:t>可见光</a:t>
            </a:r>
            <a:r>
              <a:rPr lang="en-US" altLang="zh-CN" sz="2800" b="1">
                <a:latin typeface="Times New Roman" panose="02020603050405020304" pitchFamily="18" charset="0"/>
              </a:rPr>
              <a:t>)</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9055" name="文本框 1049054"/>
          <p:cNvSpPr txBox="1"/>
          <p:nvPr/>
        </p:nvSpPr>
        <p:spPr>
          <a:xfrm>
            <a:off x="2667000" y="457200"/>
            <a:ext cx="6477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获得具有足够强度和稳定的辐射光</a:t>
            </a:r>
            <a:endParaRPr lang="zh-CN" altLang="en-US" sz="2800" b="1">
              <a:latin typeface="Times New Roman" panose="02020603050405020304" pitchFamily="18" charset="0"/>
            </a:endParaRPr>
          </a:p>
        </p:txBody>
      </p:sp>
      <p:sp>
        <p:nvSpPr>
          <p:cNvPr id="1049056" name="矩形 1049055"/>
          <p:cNvSpPr/>
          <p:nvPr/>
        </p:nvSpPr>
        <p:spPr>
          <a:xfrm>
            <a:off x="777875" y="1125537"/>
            <a:ext cx="4191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可见分光光度计：</a:t>
            </a:r>
            <a:endParaRPr lang="zh-CN" altLang="en-US" sz="2800" b="1">
              <a:latin typeface="Times New Roman" panose="02020603050405020304" pitchFamily="18" charset="0"/>
            </a:endParaRPr>
          </a:p>
        </p:txBody>
      </p:sp>
      <p:sp>
        <p:nvSpPr>
          <p:cNvPr id="1049057" name="矩形 1049056"/>
          <p:cNvSpPr/>
          <p:nvPr/>
        </p:nvSpPr>
        <p:spPr>
          <a:xfrm>
            <a:off x="854075" y="1855787"/>
            <a:ext cx="4191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紫外分光光度计：</a:t>
            </a:r>
            <a:endParaRPr lang="zh-CN" altLang="en-US" sz="2800" b="1">
              <a:latin typeface="Times New Roman" panose="02020603050405020304" pitchFamily="18" charset="0"/>
            </a:endParaRPr>
          </a:p>
        </p:txBody>
      </p:sp>
      <p:sp>
        <p:nvSpPr>
          <p:cNvPr id="1049058" name="文本框 1049057"/>
          <p:cNvSpPr txBox="1"/>
          <p:nvPr/>
        </p:nvSpPr>
        <p:spPr>
          <a:xfrm>
            <a:off x="3749675" y="1855787"/>
            <a:ext cx="5410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氢或氘灯</a:t>
            </a:r>
            <a:r>
              <a:rPr lang="en-US" altLang="zh-CN" sz="2800" b="1">
                <a:latin typeface="Times New Roman" panose="02020603050405020304" pitchFamily="18" charset="0"/>
              </a:rPr>
              <a:t>(200~350nm</a:t>
            </a:r>
            <a:r>
              <a:rPr lang="zh-CN" altLang="en-US" sz="2800" b="1">
                <a:latin typeface="Times New Roman" panose="02020603050405020304" pitchFamily="18" charset="0"/>
              </a:rPr>
              <a:t>紫外光</a:t>
            </a:r>
            <a:r>
              <a:rPr lang="en-US" altLang="zh-CN" sz="2800" b="1">
                <a:latin typeface="Times New Roman" panose="02020603050405020304" pitchFamily="18" charset="0"/>
              </a:rPr>
              <a:t>)</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9059" name="文本框 1049058"/>
          <p:cNvSpPr txBox="1"/>
          <p:nvPr/>
        </p:nvSpPr>
        <p:spPr>
          <a:xfrm>
            <a:off x="3749675" y="2312987"/>
            <a:ext cx="5334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钨灯</a:t>
            </a:r>
            <a:r>
              <a:rPr lang="en-US" altLang="zh-CN" sz="2800" b="1">
                <a:latin typeface="Times New Roman" panose="02020603050405020304" pitchFamily="18" charset="0"/>
              </a:rPr>
              <a:t>(320~3200nm</a:t>
            </a:r>
            <a:r>
              <a:rPr lang="zh-CN" altLang="en-US" sz="2800" b="1">
                <a:latin typeface="Times New Roman" panose="02020603050405020304" pitchFamily="18" charset="0"/>
              </a:rPr>
              <a:t>可见光</a:t>
            </a:r>
            <a:r>
              <a:rPr lang="en-US" altLang="zh-CN" sz="2800" b="1">
                <a:latin typeface="Times New Roman" panose="02020603050405020304" pitchFamily="18" charset="0"/>
              </a:rPr>
              <a:t>)</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049060" name="文本框 1049059"/>
          <p:cNvSpPr txBox="1"/>
          <p:nvPr/>
        </p:nvSpPr>
        <p:spPr>
          <a:xfrm>
            <a:off x="1158875" y="2236787"/>
            <a:ext cx="2514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两个光源</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049061" name="文本框 1049060"/>
          <p:cNvSpPr txBox="1"/>
          <p:nvPr/>
        </p:nvSpPr>
        <p:spPr>
          <a:xfrm>
            <a:off x="458787" y="3254375"/>
            <a:ext cx="3048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单色器：</a:t>
            </a:r>
            <a:endParaRPr lang="zh-CN" altLang="en-US" sz="2800" b="1">
              <a:latin typeface="Times New Roman" panose="02020603050405020304" pitchFamily="18" charset="0"/>
            </a:endParaRPr>
          </a:p>
        </p:txBody>
      </p:sp>
      <p:sp>
        <p:nvSpPr>
          <p:cNvPr id="1049062" name="文本框 1049061"/>
          <p:cNvSpPr txBox="1"/>
          <p:nvPr/>
        </p:nvSpPr>
        <p:spPr>
          <a:xfrm>
            <a:off x="2439987" y="3254375"/>
            <a:ext cx="4800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得到纯度高的单色光。</a:t>
            </a:r>
            <a:endParaRPr lang="zh-CN" altLang="en-US" sz="2800" b="1">
              <a:latin typeface="Times New Roman" panose="02020603050405020304" pitchFamily="18" charset="0"/>
            </a:endParaRPr>
          </a:p>
        </p:txBody>
      </p:sp>
      <p:sp>
        <p:nvSpPr>
          <p:cNvPr id="1049063" name="文本框 1049062"/>
          <p:cNvSpPr txBox="1"/>
          <p:nvPr/>
        </p:nvSpPr>
        <p:spPr>
          <a:xfrm>
            <a:off x="1223962" y="5184775"/>
            <a:ext cx="7848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狭缝、色散元件</a:t>
            </a:r>
            <a:r>
              <a:rPr lang="en-US" altLang="zh-CN" sz="2800" b="1">
                <a:latin typeface="Times New Roman" panose="02020603050405020304" pitchFamily="18" charset="0"/>
              </a:rPr>
              <a:t>(</a:t>
            </a:r>
            <a:r>
              <a:rPr lang="zh-CN" altLang="en-US" sz="2800" b="1">
                <a:latin typeface="Times New Roman" panose="02020603050405020304" pitchFamily="18" charset="0"/>
              </a:rPr>
              <a:t>棱镜、光栅</a:t>
            </a:r>
            <a:r>
              <a:rPr lang="en-US" altLang="zh-CN" sz="2800" b="1">
                <a:latin typeface="Times New Roman" panose="02020603050405020304" pitchFamily="18" charset="0"/>
              </a:rPr>
              <a:t>)</a:t>
            </a:r>
            <a:r>
              <a:rPr lang="zh-CN" altLang="en-US" sz="2800" b="1">
                <a:latin typeface="Times New Roman" panose="02020603050405020304" pitchFamily="18" charset="0"/>
              </a:rPr>
              <a:t>，透镜。</a:t>
            </a:r>
            <a:endParaRPr lang="zh-CN" altLang="en-US" sz="2800" b="1">
              <a:latin typeface="Times New Roman" panose="02020603050405020304" pitchFamily="18" charset="0"/>
            </a:endParaRPr>
          </a:p>
        </p:txBody>
      </p:sp>
      <p:sp>
        <p:nvSpPr>
          <p:cNvPr id="1049064" name="文本框 1049063"/>
          <p:cNvSpPr txBox="1"/>
          <p:nvPr/>
        </p:nvSpPr>
        <p:spPr>
          <a:xfrm>
            <a:off x="1136650" y="3967162"/>
            <a:ext cx="72390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    </a:t>
            </a:r>
            <a:r>
              <a:rPr lang="zh-CN" altLang="en-US" sz="2800" b="1"/>
              <a:t>将光源发射的复合光分解成单色光并可从中选出任一波长单色光的光学系统</a:t>
            </a:r>
            <a:r>
              <a:rPr lang="zh-CN" altLang="en-US" sz="2800"/>
              <a:t>。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9053"/>
                                        </p:tgtEl>
                                        <p:attrNameLst>
                                          <p:attrName>style.visibility</p:attrName>
                                        </p:attrNameLst>
                                      </p:cBhvr>
                                      <p:to>
                                        <p:strVal val="visible"/>
                                      </p:to>
                                    </p:set>
                                    <p:animEffect transition="in" filter="dissolve">
                                      <p:cBhvr>
                                        <p:cTn id="7" dur="500"/>
                                        <p:tgtEl>
                                          <p:spTgt spid="1049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49055"/>
                                        </p:tgtEl>
                                        <p:attrNameLst>
                                          <p:attrName>style.visibility</p:attrName>
                                        </p:attrNameLst>
                                      </p:cBhvr>
                                      <p:to>
                                        <p:strVal val="visible"/>
                                      </p:to>
                                    </p:set>
                                    <p:animEffect transition="in" filter="dissolve">
                                      <p:cBhvr>
                                        <p:cTn id="12" dur="500"/>
                                        <p:tgtEl>
                                          <p:spTgt spid="10490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9056"/>
                                        </p:tgtEl>
                                        <p:attrNameLst>
                                          <p:attrName>style.visibility</p:attrName>
                                        </p:attrNameLst>
                                      </p:cBhvr>
                                      <p:to>
                                        <p:strVal val="visible"/>
                                      </p:to>
                                    </p:set>
                                    <p:animEffect transition="in" filter="dissolve">
                                      <p:cBhvr>
                                        <p:cTn id="17" dur="500"/>
                                        <p:tgtEl>
                                          <p:spTgt spid="10490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49054"/>
                                        </p:tgtEl>
                                        <p:attrNameLst>
                                          <p:attrName>style.visibility</p:attrName>
                                        </p:attrNameLst>
                                      </p:cBhvr>
                                      <p:to>
                                        <p:strVal val="visible"/>
                                      </p:to>
                                    </p:set>
                                    <p:animEffect transition="in" filter="dissolve">
                                      <p:cBhvr>
                                        <p:cTn id="22" dur="500"/>
                                        <p:tgtEl>
                                          <p:spTgt spid="104905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9057"/>
                                        </p:tgtEl>
                                        <p:attrNameLst>
                                          <p:attrName>style.visibility</p:attrName>
                                        </p:attrNameLst>
                                      </p:cBhvr>
                                      <p:to>
                                        <p:strVal val="visible"/>
                                      </p:to>
                                    </p:set>
                                    <p:animEffect transition="in" filter="dissolve">
                                      <p:cBhvr>
                                        <p:cTn id="27" dur="500"/>
                                        <p:tgtEl>
                                          <p:spTgt spid="10490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49060"/>
                                        </p:tgtEl>
                                        <p:attrNameLst>
                                          <p:attrName>style.visibility</p:attrName>
                                        </p:attrNameLst>
                                      </p:cBhvr>
                                      <p:to>
                                        <p:strVal val="visible"/>
                                      </p:to>
                                    </p:set>
                                    <p:animEffect transition="in" filter="dissolve">
                                      <p:cBhvr>
                                        <p:cTn id="32" dur="500"/>
                                        <p:tgtEl>
                                          <p:spTgt spid="10490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49058"/>
                                        </p:tgtEl>
                                        <p:attrNameLst>
                                          <p:attrName>style.visibility</p:attrName>
                                        </p:attrNameLst>
                                      </p:cBhvr>
                                      <p:to>
                                        <p:strVal val="visible"/>
                                      </p:to>
                                    </p:set>
                                    <p:animEffect transition="in" filter="dissolve">
                                      <p:cBhvr>
                                        <p:cTn id="37" dur="500"/>
                                        <p:tgtEl>
                                          <p:spTgt spid="104905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49059"/>
                                        </p:tgtEl>
                                        <p:attrNameLst>
                                          <p:attrName>style.visibility</p:attrName>
                                        </p:attrNameLst>
                                      </p:cBhvr>
                                      <p:to>
                                        <p:strVal val="visible"/>
                                      </p:to>
                                    </p:set>
                                    <p:animEffect transition="in" filter="dissolve">
                                      <p:cBhvr>
                                        <p:cTn id="42" dur="500"/>
                                        <p:tgtEl>
                                          <p:spTgt spid="104905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49061"/>
                                        </p:tgtEl>
                                        <p:attrNameLst>
                                          <p:attrName>style.visibility</p:attrName>
                                        </p:attrNameLst>
                                      </p:cBhvr>
                                      <p:to>
                                        <p:strVal val="visible"/>
                                      </p:to>
                                    </p:set>
                                    <p:animEffect transition="in" filter="dissolve">
                                      <p:cBhvr>
                                        <p:cTn id="47" dur="500"/>
                                        <p:tgtEl>
                                          <p:spTgt spid="104906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49062"/>
                                        </p:tgtEl>
                                        <p:attrNameLst>
                                          <p:attrName>style.visibility</p:attrName>
                                        </p:attrNameLst>
                                      </p:cBhvr>
                                      <p:to>
                                        <p:strVal val="visible"/>
                                      </p:to>
                                    </p:set>
                                    <p:animEffect transition="in" filter="dissolve">
                                      <p:cBhvr>
                                        <p:cTn id="52" dur="500"/>
                                        <p:tgtEl>
                                          <p:spTgt spid="104906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49064"/>
                                        </p:tgtEl>
                                        <p:attrNameLst>
                                          <p:attrName>style.visibility</p:attrName>
                                        </p:attrNameLst>
                                      </p:cBhvr>
                                      <p:to>
                                        <p:strVal val="visible"/>
                                      </p:to>
                                    </p:set>
                                    <p:animEffect transition="in" filter="blinds(horizontal)">
                                      <p:cBhvr>
                                        <p:cTn id="57" dur="500"/>
                                        <p:tgtEl>
                                          <p:spTgt spid="104906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49063"/>
                                        </p:tgtEl>
                                        <p:attrNameLst>
                                          <p:attrName>style.visibility</p:attrName>
                                        </p:attrNameLst>
                                      </p:cBhvr>
                                      <p:to>
                                        <p:strVal val="visible"/>
                                      </p:to>
                                    </p:set>
                                    <p:animEffect transition="in" filter="dissolve">
                                      <p:cBhvr>
                                        <p:cTn id="62" dur="500"/>
                                        <p:tgtEl>
                                          <p:spTgt spid="104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3" grpId="0"/>
      <p:bldP spid="1049054" grpId="0"/>
      <p:bldP spid="1049055" grpId="0"/>
      <p:bldP spid="1049056" grpId="0"/>
      <p:bldP spid="1049057" grpId="0"/>
      <p:bldP spid="1049058" grpId="0"/>
      <p:bldP spid="1049059" grpId="0"/>
      <p:bldP spid="1049060" grpId="0"/>
      <p:bldP spid="1049061" grpId="0"/>
      <p:bldP spid="1049062" grpId="0"/>
      <p:bldP spid="1049063" grpId="0"/>
      <p:bldP spid="10490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rot="0">
          <a:off x="0" y="0"/>
          <a:ext cx="0" cy="0"/>
          <a:chOff x="0" y="0"/>
          <a:chExt cx="0" cy="0"/>
        </a:xfrm>
      </p:grpSpPr>
      <p:pic>
        <p:nvPicPr>
          <p:cNvPr id="2097186" name="图片 2097185"/>
          <p:cNvPicPr/>
          <p:nvPr/>
        </p:nvPicPr>
        <p:blipFill>
          <a:blip r:embed="rId1"/>
          <a:srcRect/>
          <a:stretch>
            <a:fillRect/>
          </a:stretch>
        </p:blipFill>
        <p:spPr>
          <a:xfrm>
            <a:off x="935037" y="19050"/>
            <a:ext cx="7273925" cy="3792537"/>
          </a:xfrm>
          <a:prstGeom prst="rect">
            <a:avLst/>
          </a:prstGeom>
          <a:noFill/>
          <a:ln>
            <a:noFill/>
          </a:ln>
        </p:spPr>
      </p:pic>
      <p:sp>
        <p:nvSpPr>
          <p:cNvPr id="1049065" name="矩形 1049064"/>
          <p:cNvSpPr/>
          <p:nvPr/>
        </p:nvSpPr>
        <p:spPr>
          <a:xfrm>
            <a:off x="468312" y="4292600"/>
            <a:ext cx="8531225" cy="2236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nSpc>
                <a:spcPct val="150000"/>
              </a:lnSpc>
              <a:spcBef>
                <a:spcPct val="0"/>
              </a:spcBef>
              <a:buFontTx/>
              <a:buNone/>
            </a:pPr>
            <a:r>
              <a:rPr lang="zh-CN" altLang="en-US" sz="2400" b="1">
                <a:latin typeface="Times New Roman" panose="02020603050405020304" pitchFamily="18" charset="0"/>
              </a:rPr>
              <a:t>棱镜：利用光的折射原理进行色散，谱带宽度几个</a:t>
            </a:r>
            <a:r>
              <a:rPr lang="en-US" altLang="zh-CN" sz="2400" b="1">
                <a:latin typeface="Times New Roman" panose="02020603050405020304" pitchFamily="18" charset="0"/>
              </a:rPr>
              <a:t>nm</a:t>
            </a:r>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marL="0" lvl="0" indent="0">
              <a:lnSpc>
                <a:spcPct val="150000"/>
              </a:lnSpc>
              <a:spcBef>
                <a:spcPct val="0"/>
              </a:spcBef>
              <a:buFontTx/>
              <a:buNone/>
            </a:pPr>
            <a:r>
              <a:rPr lang="zh-CN" altLang="en-US" sz="2400" b="1">
                <a:latin typeface="Times New Roman" panose="02020603050405020304" pitchFamily="18" charset="0"/>
              </a:rPr>
              <a:t>             玻璃：</a:t>
            </a:r>
            <a:r>
              <a:rPr lang="en-US" altLang="zh-CN" sz="2400" b="1">
                <a:latin typeface="Times New Roman" panose="02020603050405020304" pitchFamily="18" charset="0"/>
              </a:rPr>
              <a:t>350 ~ 3200 nm</a:t>
            </a:r>
            <a:r>
              <a:rPr lang="zh-CN" altLang="en-US" sz="2400" b="1">
                <a:latin typeface="Times New Roman" panose="02020603050405020304" pitchFamily="18" charset="0"/>
              </a:rPr>
              <a:t>，石英：</a:t>
            </a:r>
            <a:r>
              <a:rPr lang="en-US" altLang="zh-CN" sz="2400" b="1">
                <a:latin typeface="Times New Roman" panose="02020603050405020304" pitchFamily="18" charset="0"/>
              </a:rPr>
              <a:t>185 ~ 4000 nm</a:t>
            </a:r>
            <a:endParaRPr lang="en-US" altLang="zh-CN" sz="2400" b="1">
              <a:latin typeface="Times New Roman" panose="02020603050405020304" pitchFamily="18" charset="0"/>
            </a:endParaRPr>
          </a:p>
          <a:p>
            <a:pPr marL="0" lvl="0" indent="0">
              <a:lnSpc>
                <a:spcPct val="150000"/>
              </a:lnSpc>
              <a:spcBef>
                <a:spcPct val="0"/>
              </a:spcBef>
              <a:buFontTx/>
              <a:buNone/>
            </a:pPr>
            <a:r>
              <a:rPr lang="zh-CN" altLang="en-US" sz="2400" b="1">
                <a:latin typeface="Times New Roman" panose="02020603050405020304" pitchFamily="18" charset="0"/>
              </a:rPr>
              <a:t>光栅：利用光的衍射和干涉原理进行色散，谱带宽度几个</a:t>
            </a:r>
            <a:r>
              <a:rPr lang="en-US" altLang="zh-CN" sz="2400" b="1">
                <a:latin typeface="Times New Roman" panose="02020603050405020304" pitchFamily="18" charset="0"/>
              </a:rPr>
              <a:t>nm</a:t>
            </a:r>
            <a:r>
              <a:rPr lang="zh-CN" altLang="en-US" sz="2400" b="1">
                <a:latin typeface="Times New Roman" panose="02020603050405020304" pitchFamily="18" charset="0"/>
              </a:rPr>
              <a:t>   </a:t>
            </a:r>
            <a:endParaRPr lang="zh-CN" altLang="en-US" sz="2400" b="1">
              <a:latin typeface="Times New Roman" panose="02020603050405020304" pitchFamily="18" charset="0"/>
            </a:endParaRPr>
          </a:p>
          <a:p>
            <a:pPr marL="0" lvl="0" indent="0">
              <a:lnSpc>
                <a:spcPct val="150000"/>
              </a:lnSpc>
              <a:spcBef>
                <a:spcPct val="0"/>
              </a:spcBef>
              <a:buFontTx/>
              <a:buNone/>
            </a:pPr>
            <a:r>
              <a:rPr lang="en-US" altLang="zh-CN" sz="2400" b="1">
                <a:latin typeface="Times New Roman" panose="02020603050405020304" pitchFamily="18" charset="0"/>
              </a:rPr>
              <a:t>             </a:t>
            </a:r>
            <a:r>
              <a:rPr lang="zh-CN" altLang="en-US" sz="2400" b="1"/>
              <a:t>波长范围宽，色散均匀，分辨性能好</a:t>
            </a:r>
            <a:endParaRPr lang="zh-CN" altLang="en-US"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rot="0">
          <a:off x="0" y="0"/>
          <a:ext cx="0" cy="0"/>
          <a:chOff x="0" y="0"/>
          <a:chExt cx="0" cy="0"/>
        </a:xfrm>
      </p:grpSpPr>
      <p:sp>
        <p:nvSpPr>
          <p:cNvPr id="1049066" name="文本框 1049065"/>
          <p:cNvSpPr txBox="1"/>
          <p:nvPr/>
        </p:nvSpPr>
        <p:spPr>
          <a:xfrm>
            <a:off x="381000" y="188912"/>
            <a:ext cx="2819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b="1">
                <a:latin typeface="Times New Roman" panose="02020603050405020304" pitchFamily="18" charset="0"/>
              </a:rPr>
              <a:t>3. </a:t>
            </a:r>
            <a:r>
              <a:rPr lang="zh-CN" altLang="en-US" b="1">
                <a:latin typeface="Times New Roman" panose="02020603050405020304" pitchFamily="18" charset="0"/>
              </a:rPr>
              <a:t>吸收池</a:t>
            </a:r>
            <a:endParaRPr lang="zh-CN" altLang="en-US" b="1">
              <a:latin typeface="Times New Roman" panose="02020603050405020304" pitchFamily="18" charset="0"/>
            </a:endParaRPr>
          </a:p>
        </p:txBody>
      </p:sp>
      <p:sp>
        <p:nvSpPr>
          <p:cNvPr id="1049067" name="文本框 1049066"/>
          <p:cNvSpPr txBox="1"/>
          <p:nvPr/>
        </p:nvSpPr>
        <p:spPr>
          <a:xfrm>
            <a:off x="2209800" y="188912"/>
            <a:ext cx="2514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b="1">
                <a:latin typeface="Times New Roman" panose="02020603050405020304" pitchFamily="18" charset="0"/>
              </a:rPr>
              <a:t>(</a:t>
            </a:r>
            <a:r>
              <a:rPr lang="zh-CN" altLang="en-US" b="1">
                <a:latin typeface="Times New Roman" panose="02020603050405020304" pitchFamily="18" charset="0"/>
              </a:rPr>
              <a:t>比色皿</a:t>
            </a:r>
            <a:r>
              <a:rPr lang="en-US" altLang="zh-CN" b="1">
                <a:latin typeface="Times New Roman" panose="02020603050405020304" pitchFamily="18" charset="0"/>
              </a:rPr>
              <a:t>)</a:t>
            </a: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049068" name="文本框 1049067"/>
          <p:cNvSpPr txBox="1"/>
          <p:nvPr/>
        </p:nvSpPr>
        <p:spPr>
          <a:xfrm>
            <a:off x="4114800" y="188912"/>
            <a:ext cx="2743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b="1">
                <a:latin typeface="Times New Roman" panose="02020603050405020304" pitchFamily="18" charset="0"/>
              </a:rPr>
              <a:t>--</a:t>
            </a:r>
            <a:r>
              <a:rPr lang="zh-CN" altLang="en-US" b="1">
                <a:latin typeface="Times New Roman" panose="02020603050405020304" pitchFamily="18" charset="0"/>
              </a:rPr>
              <a:t>盛放溶液。</a:t>
            </a:r>
            <a:endParaRPr lang="zh-CN" altLang="en-US" b="1">
              <a:latin typeface="Times New Roman" panose="02020603050405020304" pitchFamily="18" charset="0"/>
            </a:endParaRPr>
          </a:p>
        </p:txBody>
      </p:sp>
      <p:sp>
        <p:nvSpPr>
          <p:cNvPr id="1049069" name="文本框 1049068"/>
          <p:cNvSpPr txBox="1"/>
          <p:nvPr/>
        </p:nvSpPr>
        <p:spPr>
          <a:xfrm>
            <a:off x="3886200" y="990600"/>
            <a:ext cx="3657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光学玻璃制做。</a:t>
            </a:r>
            <a:endParaRPr lang="zh-CN" altLang="en-US" b="1">
              <a:latin typeface="Times New Roman" panose="02020603050405020304" pitchFamily="18" charset="0"/>
            </a:endParaRPr>
          </a:p>
        </p:txBody>
      </p:sp>
      <p:sp>
        <p:nvSpPr>
          <p:cNvPr id="1049070" name="文本框 1049069"/>
          <p:cNvSpPr txBox="1"/>
          <p:nvPr/>
        </p:nvSpPr>
        <p:spPr>
          <a:xfrm>
            <a:off x="533400" y="990600"/>
            <a:ext cx="464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可见分光光度计：</a:t>
            </a:r>
            <a:endParaRPr lang="zh-CN" altLang="en-US" b="1">
              <a:latin typeface="Times New Roman" panose="02020603050405020304" pitchFamily="18" charset="0"/>
            </a:endParaRPr>
          </a:p>
        </p:txBody>
      </p:sp>
      <p:sp>
        <p:nvSpPr>
          <p:cNvPr id="1049071" name="文本框 1049070"/>
          <p:cNvSpPr txBox="1"/>
          <p:nvPr/>
        </p:nvSpPr>
        <p:spPr>
          <a:xfrm>
            <a:off x="533400" y="1854200"/>
            <a:ext cx="4648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紫外分光光度计：</a:t>
            </a:r>
            <a:endParaRPr lang="zh-CN" altLang="en-US" b="1">
              <a:latin typeface="Times New Roman" panose="02020603050405020304" pitchFamily="18" charset="0"/>
            </a:endParaRPr>
          </a:p>
        </p:txBody>
      </p:sp>
      <p:sp>
        <p:nvSpPr>
          <p:cNvPr id="1049072" name="文本框 1049071"/>
          <p:cNvSpPr txBox="1"/>
          <p:nvPr/>
        </p:nvSpPr>
        <p:spPr>
          <a:xfrm>
            <a:off x="533400" y="2311400"/>
            <a:ext cx="2819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（两种吸收池）</a:t>
            </a:r>
            <a:endParaRPr lang="zh-CN" altLang="en-US" sz="2800" b="1">
              <a:latin typeface="Times New Roman" panose="02020603050405020304" pitchFamily="18" charset="0"/>
            </a:endParaRPr>
          </a:p>
        </p:txBody>
      </p:sp>
      <p:pic>
        <p:nvPicPr>
          <p:cNvPr id="2097187" name="图片 2097186"/>
          <p:cNvPicPr/>
          <p:nvPr/>
        </p:nvPicPr>
        <p:blipFill>
          <a:blip r:embed="rId1"/>
          <a:srcRect/>
          <a:stretch>
            <a:fillRect/>
          </a:stretch>
        </p:blipFill>
        <p:spPr>
          <a:xfrm>
            <a:off x="3581400" y="1930400"/>
            <a:ext cx="609600" cy="1066800"/>
          </a:xfrm>
          <a:prstGeom prst="rect">
            <a:avLst/>
          </a:prstGeom>
          <a:noFill/>
          <a:ln>
            <a:noFill/>
          </a:ln>
        </p:spPr>
      </p:pic>
      <p:sp>
        <p:nvSpPr>
          <p:cNvPr id="1049073" name="矩形 1049072"/>
          <p:cNvSpPr/>
          <p:nvPr/>
        </p:nvSpPr>
        <p:spPr>
          <a:xfrm>
            <a:off x="3733800" y="1930400"/>
            <a:ext cx="5410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光学玻璃</a:t>
            </a:r>
            <a:r>
              <a:rPr lang="en-US" altLang="zh-CN" sz="2800" b="1">
                <a:latin typeface="Times New Roman" panose="02020603050405020304" pitchFamily="18" charset="0"/>
              </a:rPr>
              <a:t>---</a:t>
            </a:r>
            <a:r>
              <a:rPr lang="zh-CN" altLang="en-US" sz="2800" b="1">
                <a:latin typeface="Times New Roman" panose="02020603050405020304" pitchFamily="18" charset="0"/>
              </a:rPr>
              <a:t>用于可见光区测定</a:t>
            </a:r>
            <a:endParaRPr lang="zh-CN" altLang="en-US" sz="2800" b="1">
              <a:latin typeface="Times New Roman" panose="02020603050405020304" pitchFamily="18" charset="0"/>
            </a:endParaRPr>
          </a:p>
        </p:txBody>
      </p:sp>
      <p:sp>
        <p:nvSpPr>
          <p:cNvPr id="1049074" name="矩形 1049073"/>
          <p:cNvSpPr/>
          <p:nvPr/>
        </p:nvSpPr>
        <p:spPr>
          <a:xfrm>
            <a:off x="3810000" y="2387600"/>
            <a:ext cx="5105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石英</a:t>
            </a:r>
            <a:r>
              <a:rPr lang="en-US" altLang="zh-CN" sz="2800" b="1">
                <a:latin typeface="Times New Roman" panose="02020603050405020304" pitchFamily="18" charset="0"/>
              </a:rPr>
              <a:t>---</a:t>
            </a:r>
            <a:r>
              <a:rPr lang="zh-CN" altLang="en-US" sz="2800" b="1">
                <a:latin typeface="Times New Roman" panose="02020603050405020304" pitchFamily="18" charset="0"/>
              </a:rPr>
              <a:t>用于紫外光区测定</a:t>
            </a:r>
            <a:endParaRPr lang="zh-CN" altLang="en-US" sz="2800" b="1">
              <a:latin typeface="Times New Roman" panose="02020603050405020304" pitchFamily="18" charset="0"/>
            </a:endParaRPr>
          </a:p>
        </p:txBody>
      </p:sp>
      <p:pic>
        <p:nvPicPr>
          <p:cNvPr id="2097188" name="图片 2097187" descr="样品池"/>
          <p:cNvPicPr/>
          <p:nvPr/>
        </p:nvPicPr>
        <p:blipFill>
          <a:blip r:embed="rId2"/>
          <a:srcRect/>
          <a:stretch>
            <a:fillRect/>
          </a:stretch>
        </p:blipFill>
        <p:spPr>
          <a:xfrm>
            <a:off x="2324100" y="3279775"/>
            <a:ext cx="3581400" cy="1600200"/>
          </a:xfrm>
          <a:prstGeom prst="rect">
            <a:avLst/>
          </a:prstGeom>
          <a:noFill/>
          <a:ln>
            <a:noFill/>
          </a:ln>
        </p:spPr>
      </p:pic>
      <p:sp>
        <p:nvSpPr>
          <p:cNvPr id="1049075" name="直接连接符 1049074"/>
          <p:cNvSpPr/>
          <p:nvPr/>
        </p:nvSpPr>
        <p:spPr>
          <a:xfrm>
            <a:off x="2365375" y="3641725"/>
            <a:ext cx="1936750" cy="1587"/>
          </a:xfrm>
          <a:prstGeom prst="line">
            <a:avLst/>
          </a:prstGeom>
          <a:noFill/>
          <a:ln w="9525" cap="flat" cmpd="sng">
            <a:solidFill>
              <a:srgbClr val="FFFF00">
                <a:alpha val="100000"/>
              </a:srgbClr>
            </a:solidFill>
            <a:prstDash val="solid"/>
            <a:round/>
            <a:tailEnd type="triangle" w="med" len="med"/>
          </a:ln>
        </p:spPr>
      </p:sp>
      <p:sp>
        <p:nvSpPr>
          <p:cNvPr id="1049076" name="矩形 1049075"/>
          <p:cNvSpPr/>
          <p:nvPr/>
        </p:nvSpPr>
        <p:spPr>
          <a:xfrm>
            <a:off x="533400" y="5329237"/>
            <a:ext cx="8077200" cy="1076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FontTx/>
              <a:buNone/>
            </a:pPr>
            <a:r>
              <a:rPr lang="zh-CN" altLang="en-US" sz="2800" b="1">
                <a:solidFill>
                  <a:srgbClr val="000000"/>
                </a:solidFill>
                <a:latin typeface="Times New Roman" panose="02020603050405020304" pitchFamily="18" charset="0"/>
              </a:rPr>
              <a:t> 比色皿，规格：</a:t>
            </a:r>
            <a:r>
              <a:rPr lang="en-US" altLang="zh-CN" sz="2800" b="1">
                <a:solidFill>
                  <a:srgbClr val="000000"/>
                </a:solidFill>
                <a:latin typeface="Times New Roman" panose="02020603050405020304" pitchFamily="18" charset="0"/>
              </a:rPr>
              <a:t>0.5 cm</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1 cm</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2 cm</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3 nm</a:t>
            </a:r>
            <a:r>
              <a:rPr lang="zh-CN" altLang="en-US" sz="2800" b="1">
                <a:solidFill>
                  <a:srgbClr val="000000"/>
                </a:solidFill>
                <a:latin typeface="Times New Roman" panose="02020603050405020304" pitchFamily="18" charset="0"/>
              </a:rPr>
              <a:t>等。比色皿内壁间的距离，即液层厚度</a:t>
            </a:r>
            <a:r>
              <a:rPr lang="en-US" altLang="zh-CN" sz="2800" b="1">
                <a:solidFill>
                  <a:srgbClr val="000000"/>
                </a:solidFill>
                <a:latin typeface="Times New Roman" panose="02020603050405020304" pitchFamily="18" charset="0"/>
              </a:rPr>
              <a:t>d  </a:t>
            </a:r>
            <a:endParaRPr lang="en-US" altLang="zh-CN"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0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90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971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90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9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971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90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9" grpId="0"/>
      <p:bldP spid="1049070" grpId="0"/>
      <p:bldP spid="1049071" grpId="0"/>
      <p:bldP spid="1049072" grpId="0"/>
      <p:bldP spid="1049073" grpId="0"/>
      <p:bldP spid="1049074" grpId="0"/>
      <p:bldP spid="10490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rot="0">
          <a:off x="0" y="0"/>
          <a:ext cx="0" cy="0"/>
          <a:chOff x="0" y="0"/>
          <a:chExt cx="0" cy="0"/>
        </a:xfrm>
      </p:grpSpPr>
      <p:sp>
        <p:nvSpPr>
          <p:cNvPr id="1048626" name="矩形 1048625"/>
          <p:cNvSpPr/>
          <p:nvPr/>
        </p:nvSpPr>
        <p:spPr>
          <a:xfrm>
            <a:off x="1042987" y="476250"/>
            <a:ext cx="7812087" cy="1077912"/>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吸光光度法（分光光度法）：建立在物质</a:t>
            </a:r>
            <a:r>
              <a:rPr lang="zh-CN" altLang="en-US" sz="2800" b="1">
                <a:solidFill>
                  <a:srgbClr val="0000FF"/>
                </a:solidFill>
                <a:latin typeface="Times New Roman" panose="02020603050405020304" pitchFamily="18" charset="0"/>
              </a:rPr>
              <a:t>分子</a:t>
            </a:r>
            <a:r>
              <a:rPr lang="zh-CN" altLang="en-US" sz="2800" b="1">
                <a:solidFill>
                  <a:srgbClr val="000000"/>
                </a:solidFill>
                <a:latin typeface="Times New Roman" panose="02020603050405020304" pitchFamily="18" charset="0"/>
              </a:rPr>
              <a:t>对光的选择性</a:t>
            </a:r>
            <a:r>
              <a:rPr lang="zh-CN" altLang="en-US" sz="2800" b="1">
                <a:solidFill>
                  <a:srgbClr val="0000FF"/>
                </a:solidFill>
                <a:latin typeface="Times New Roman" panose="02020603050405020304" pitchFamily="18" charset="0"/>
              </a:rPr>
              <a:t>吸收</a:t>
            </a:r>
            <a:r>
              <a:rPr lang="zh-CN" altLang="en-US" sz="2800" b="1">
                <a:solidFill>
                  <a:srgbClr val="000000"/>
                </a:solidFill>
                <a:latin typeface="Times New Roman" panose="02020603050405020304" pitchFamily="18" charset="0"/>
              </a:rPr>
              <a:t>的基础之上的分析方法</a:t>
            </a:r>
            <a:endParaRPr lang="zh-CN" altLang="en-US" sz="2800" b="1">
              <a:solidFill>
                <a:srgbClr val="000000"/>
              </a:solidFill>
              <a:latin typeface="Times New Roman" panose="02020603050405020304" pitchFamily="18" charset="0"/>
            </a:endParaRPr>
          </a:p>
        </p:txBody>
      </p:sp>
      <p:sp>
        <p:nvSpPr>
          <p:cNvPr id="1048627" name="矩形 1048626"/>
          <p:cNvSpPr/>
          <p:nvPr/>
        </p:nvSpPr>
        <p:spPr>
          <a:xfrm>
            <a:off x="755650" y="2101373"/>
            <a:ext cx="7812087" cy="3063241"/>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根据所吸收光的波长范围，可分为可见、紫外、红外光谱法等；</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依据的是物质的物理性质</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物质分子对光的吸收；</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测量的仪器是光学电子学仪器；</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不属于化学分析法，而属于</a:t>
            </a:r>
            <a:r>
              <a:rPr lang="zh-CN" altLang="en-US" sz="2800" b="1">
                <a:solidFill>
                  <a:srgbClr val="000099"/>
                </a:solidFill>
                <a:latin typeface="Times New Roman" panose="02020603050405020304" pitchFamily="18" charset="0"/>
              </a:rPr>
              <a:t>仪器分析法。</a:t>
            </a:r>
            <a:endParaRPr lang="zh-CN" altLang="en-US" sz="2800" b="1">
              <a:solidFill>
                <a:srgbClr val="000099"/>
              </a:solidFill>
              <a:latin typeface="Times New Roman" panose="02020603050405020304" pitchFamily="18" charset="0"/>
            </a:endParaRPr>
          </a:p>
        </p:txBody>
      </p:sp>
      <p:sp>
        <p:nvSpPr>
          <p:cNvPr id="1048628" name="文本框 1048627"/>
          <p:cNvSpPr txBox="1"/>
          <p:nvPr/>
        </p:nvSpPr>
        <p:spPr>
          <a:xfrm>
            <a:off x="546100" y="5427662"/>
            <a:ext cx="8229600" cy="904241"/>
          </a:xfrm>
          <a:prstGeom prst="rect">
            <a:avLst/>
          </a:prstGeom>
          <a:noFill/>
          <a:ln w="9525" cap="flat" cmpd="sng">
            <a:solidFill>
              <a:srgbClr val="000099">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根据物质的吸收光谱及光的吸收定律，对物质进行定性、定量分析的一种分析方法。</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8626">
                                            <p:txEl>
                                              <p:charRg st="0" end="44"/>
                                            </p:txEl>
                                          </p:spTgt>
                                        </p:tgtEl>
                                        <p:attrNameLst>
                                          <p:attrName>style.visibility</p:attrName>
                                        </p:attrNameLst>
                                      </p:cBhvr>
                                      <p:to>
                                        <p:strVal val="visible"/>
                                      </p:to>
                                    </p:set>
                                    <p:animEffect transition="in" filter="wipe(left)">
                                      <p:cBhvr>
                                        <p:cTn id="7" dur="500"/>
                                        <p:tgtEl>
                                          <p:spTgt spid="104862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8627">
                                            <p:txEl>
                                              <p:charRg st="0" end="35"/>
                                            </p:txEl>
                                          </p:spTgt>
                                        </p:tgtEl>
                                        <p:attrNameLst>
                                          <p:attrName>style.visibility</p:attrName>
                                        </p:attrNameLst>
                                      </p:cBhvr>
                                      <p:to>
                                        <p:strVal val="visible"/>
                                      </p:to>
                                    </p:set>
                                    <p:animEffect transition="in" filter="wipe(left)">
                                      <p:cBhvr>
                                        <p:cTn id="12" dur="500"/>
                                        <p:tgtEl>
                                          <p:spTgt spid="1048627">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8627">
                                            <p:txEl>
                                              <p:charRg st="35" end="64"/>
                                            </p:txEl>
                                          </p:spTgt>
                                        </p:tgtEl>
                                        <p:attrNameLst>
                                          <p:attrName>style.visibility</p:attrName>
                                        </p:attrNameLst>
                                      </p:cBhvr>
                                      <p:to>
                                        <p:strVal val="visible"/>
                                      </p:to>
                                    </p:set>
                                    <p:animEffect transition="in" filter="wipe(left)">
                                      <p:cBhvr>
                                        <p:cTn id="17" dur="500"/>
                                        <p:tgtEl>
                                          <p:spTgt spid="1048627">
                                            <p:txEl>
                                              <p:charRg st="35"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8627">
                                            <p:txEl>
                                              <p:charRg st="64" end="84"/>
                                            </p:txEl>
                                          </p:spTgt>
                                        </p:tgtEl>
                                        <p:attrNameLst>
                                          <p:attrName>style.visibility</p:attrName>
                                        </p:attrNameLst>
                                      </p:cBhvr>
                                      <p:to>
                                        <p:strVal val="visible"/>
                                      </p:to>
                                    </p:set>
                                    <p:animEffect transition="in" filter="wipe(left)">
                                      <p:cBhvr>
                                        <p:cTn id="22" dur="500"/>
                                        <p:tgtEl>
                                          <p:spTgt spid="1048627">
                                            <p:txEl>
                                              <p:charRg st="64"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8627">
                                            <p:txEl>
                                              <p:charRg st="84" end="108"/>
                                            </p:txEl>
                                          </p:spTgt>
                                        </p:tgtEl>
                                        <p:attrNameLst>
                                          <p:attrName>style.visibility</p:attrName>
                                        </p:attrNameLst>
                                      </p:cBhvr>
                                      <p:to>
                                        <p:strVal val="visible"/>
                                      </p:to>
                                    </p:set>
                                    <p:animEffect transition="in" filter="wipe(left)">
                                      <p:cBhvr>
                                        <p:cTn id="27" dur="500"/>
                                        <p:tgtEl>
                                          <p:spTgt spid="1048627">
                                            <p:txEl>
                                              <p:charRg st="84" end="10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48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rot="0">
          <a:off x="0" y="0"/>
          <a:ext cx="0" cy="0"/>
          <a:chOff x="0" y="0"/>
          <a:chExt cx="0" cy="0"/>
        </a:xfrm>
      </p:grpSpPr>
      <p:sp>
        <p:nvSpPr>
          <p:cNvPr id="1049077" name="文本框 1049076"/>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solidFill>
                  <a:srgbClr val="000000"/>
                </a:solidFill>
              </a:rPr>
            </a:fld>
            <a:endParaRPr lang="en-US" altLang="zh-CN" sz="1400">
              <a:solidFill>
                <a:srgbClr val="000000"/>
              </a:solidFill>
            </a:endParaRPr>
          </a:p>
        </p:txBody>
      </p:sp>
      <p:sp>
        <p:nvSpPr>
          <p:cNvPr id="1049078" name="文本框 1049077"/>
          <p:cNvSpPr txBox="1"/>
          <p:nvPr/>
        </p:nvSpPr>
        <p:spPr>
          <a:xfrm>
            <a:off x="250825" y="334962"/>
            <a:ext cx="251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4. </a:t>
            </a:r>
            <a:r>
              <a:rPr lang="zh-CN" altLang="en-US" sz="2800" b="1">
                <a:solidFill>
                  <a:srgbClr val="000099"/>
                </a:solidFill>
                <a:latin typeface="Times New Roman" panose="02020603050405020304" pitchFamily="18" charset="0"/>
              </a:rPr>
              <a:t>检测器：</a:t>
            </a:r>
            <a:endParaRPr lang="zh-CN" altLang="en-US" sz="2800" b="1">
              <a:solidFill>
                <a:srgbClr val="000099"/>
              </a:solidFill>
              <a:latin typeface="Times New Roman" panose="02020603050405020304" pitchFamily="18" charset="0"/>
            </a:endParaRPr>
          </a:p>
        </p:txBody>
      </p:sp>
      <p:sp>
        <p:nvSpPr>
          <p:cNvPr id="1049079" name="文本框 1049078"/>
          <p:cNvSpPr txBox="1"/>
          <p:nvPr/>
        </p:nvSpPr>
        <p:spPr>
          <a:xfrm>
            <a:off x="2057400" y="334962"/>
            <a:ext cx="6629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光电转换装置，将透射光强转变为电流</a:t>
            </a:r>
            <a:endParaRPr lang="zh-CN" altLang="en-US" sz="2800" b="1">
              <a:solidFill>
                <a:srgbClr val="000000"/>
              </a:solidFill>
              <a:latin typeface="Times New Roman" panose="02020603050405020304" pitchFamily="18" charset="0"/>
            </a:endParaRPr>
          </a:p>
        </p:txBody>
      </p:sp>
      <p:sp>
        <p:nvSpPr>
          <p:cNvPr id="1049080" name="文本框 1049079"/>
          <p:cNvSpPr txBox="1"/>
          <p:nvPr/>
        </p:nvSpPr>
        <p:spPr>
          <a:xfrm>
            <a:off x="1333500" y="1098550"/>
            <a:ext cx="6248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光电池、光电管或光电倍增管</a:t>
            </a:r>
            <a:endParaRPr lang="zh-CN" altLang="en-US" sz="2800" b="1">
              <a:solidFill>
                <a:srgbClr val="000000"/>
              </a:solidFill>
              <a:latin typeface="Times New Roman" panose="02020603050405020304" pitchFamily="18" charset="0"/>
            </a:endParaRPr>
          </a:p>
        </p:txBody>
      </p:sp>
      <p:sp>
        <p:nvSpPr>
          <p:cNvPr id="1049081" name="文本框 1049080"/>
          <p:cNvSpPr txBox="1"/>
          <p:nvPr/>
        </p:nvSpPr>
        <p:spPr>
          <a:xfrm>
            <a:off x="266700" y="2411412"/>
            <a:ext cx="358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5. </a:t>
            </a:r>
            <a:r>
              <a:rPr lang="zh-CN" altLang="en-US" sz="2800" b="1">
                <a:solidFill>
                  <a:srgbClr val="000099"/>
                </a:solidFill>
                <a:latin typeface="Times New Roman" panose="02020603050405020304" pitchFamily="18" charset="0"/>
              </a:rPr>
              <a:t>读数指示器：</a:t>
            </a:r>
            <a:endParaRPr lang="zh-CN" altLang="en-US" sz="2800" b="1">
              <a:solidFill>
                <a:srgbClr val="000099"/>
              </a:solidFill>
              <a:latin typeface="Times New Roman" panose="02020603050405020304" pitchFamily="18" charset="0"/>
            </a:endParaRPr>
          </a:p>
        </p:txBody>
      </p:sp>
      <p:sp>
        <p:nvSpPr>
          <p:cNvPr id="1049082" name="文本框 1049081"/>
          <p:cNvSpPr txBox="1"/>
          <p:nvPr/>
        </p:nvSpPr>
        <p:spPr>
          <a:xfrm>
            <a:off x="2827337" y="2384425"/>
            <a:ext cx="5867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放大光电流，显示测定结果。</a:t>
            </a:r>
            <a:endParaRPr lang="zh-CN" altLang="en-US" sz="2800" b="1">
              <a:solidFill>
                <a:srgbClr val="000000"/>
              </a:solidFill>
              <a:latin typeface="Times New Roman" panose="02020603050405020304" pitchFamily="18" charset="0"/>
            </a:endParaRPr>
          </a:p>
        </p:txBody>
      </p:sp>
      <p:sp>
        <p:nvSpPr>
          <p:cNvPr id="1049083" name="矩形 1049082"/>
          <p:cNvSpPr/>
          <p:nvPr/>
        </p:nvSpPr>
        <p:spPr>
          <a:xfrm>
            <a:off x="1042987" y="3117850"/>
            <a:ext cx="7445375" cy="10779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FontTx/>
              <a:buNone/>
            </a:pPr>
            <a:r>
              <a:rPr lang="zh-CN" altLang="en-US" sz="2800" b="1">
                <a:solidFill>
                  <a:srgbClr val="000000"/>
                </a:solidFill>
                <a:latin typeface="Times New Roman" panose="02020603050405020304" pitchFamily="18" charset="0"/>
              </a:rPr>
              <a:t>测量光电流强度</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FontTx/>
              <a:buNone/>
            </a:pPr>
            <a:r>
              <a:rPr lang="zh-CN" altLang="en-US" sz="2800" b="1">
                <a:solidFill>
                  <a:srgbClr val="000000"/>
                </a:solidFill>
                <a:latin typeface="Times New Roman" panose="02020603050405020304" pitchFamily="18" charset="0"/>
              </a:rPr>
              <a:t>灵敏检流计、数字电压表</a:t>
            </a: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078"/>
                                        </p:tgtEl>
                                        <p:attrNameLst>
                                          <p:attrName>style.visibility</p:attrName>
                                        </p:attrNameLst>
                                      </p:cBhvr>
                                      <p:to>
                                        <p:strVal val="visible"/>
                                      </p:to>
                                    </p:set>
                                    <p:anim calcmode="lin" valueType="num">
                                      <p:cBhvr additive="base">
                                        <p:cTn id="7" dur="500" fill="hold"/>
                                        <p:tgtEl>
                                          <p:spTgt spid="1049078"/>
                                        </p:tgtEl>
                                        <p:attrNameLst>
                                          <p:attrName>ppt_x</p:attrName>
                                        </p:attrNameLst>
                                      </p:cBhvr>
                                      <p:tavLst>
                                        <p:tav tm="0">
                                          <p:val>
                                            <p:strVal val="0-#ppt_w/2"/>
                                          </p:val>
                                        </p:tav>
                                        <p:tav tm="100000">
                                          <p:val>
                                            <p:strVal val="#ppt_x"/>
                                          </p:val>
                                        </p:tav>
                                      </p:tavLst>
                                    </p:anim>
                                    <p:anim calcmode="lin" valueType="num">
                                      <p:cBhvr additive="base">
                                        <p:cTn id="8" dur="500" fill="hold"/>
                                        <p:tgtEl>
                                          <p:spTgt spid="10490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49079"/>
                                        </p:tgtEl>
                                        <p:attrNameLst>
                                          <p:attrName>style.visibility</p:attrName>
                                        </p:attrNameLst>
                                      </p:cBhvr>
                                      <p:to>
                                        <p:strVal val="visible"/>
                                      </p:to>
                                    </p:set>
                                    <p:animEffect transition="in" filter="dissolve">
                                      <p:cBhvr>
                                        <p:cTn id="13" dur="500"/>
                                        <p:tgtEl>
                                          <p:spTgt spid="104907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49080"/>
                                        </p:tgtEl>
                                        <p:attrNameLst>
                                          <p:attrName>style.visibility</p:attrName>
                                        </p:attrNameLst>
                                      </p:cBhvr>
                                      <p:to>
                                        <p:strVal val="visible"/>
                                      </p:to>
                                    </p:set>
                                    <p:animEffect transition="in" filter="dissolve">
                                      <p:cBhvr>
                                        <p:cTn id="18" dur="500"/>
                                        <p:tgtEl>
                                          <p:spTgt spid="104908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49081"/>
                                        </p:tgtEl>
                                        <p:attrNameLst>
                                          <p:attrName>style.visibility</p:attrName>
                                        </p:attrNameLst>
                                      </p:cBhvr>
                                      <p:to>
                                        <p:strVal val="visible"/>
                                      </p:to>
                                    </p:set>
                                    <p:animEffect transition="in" filter="dissolve">
                                      <p:cBhvr>
                                        <p:cTn id="23" dur="500"/>
                                        <p:tgtEl>
                                          <p:spTgt spid="104908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49082"/>
                                        </p:tgtEl>
                                        <p:attrNameLst>
                                          <p:attrName>style.visibility</p:attrName>
                                        </p:attrNameLst>
                                      </p:cBhvr>
                                      <p:to>
                                        <p:strVal val="visible"/>
                                      </p:to>
                                    </p:set>
                                    <p:animEffect transition="in" filter="dissolve">
                                      <p:cBhvr>
                                        <p:cTn id="28" dur="500"/>
                                        <p:tgtEl>
                                          <p:spTgt spid="104908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49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8" grpId="0"/>
      <p:bldP spid="1049079" grpId="0"/>
      <p:bldP spid="1049080" grpId="0"/>
      <p:bldP spid="1049081" grpId="0"/>
      <p:bldP spid="1049082" grpId="0"/>
      <p:bldP spid="10490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rot="0">
          <a:off x="0" y="0"/>
          <a:ext cx="0" cy="0"/>
          <a:chOff x="0" y="0"/>
          <a:chExt cx="0" cy="0"/>
        </a:xfrm>
      </p:grpSpPr>
      <p:sp>
        <p:nvSpPr>
          <p:cNvPr id="1049089" name="立方体 1049088"/>
          <p:cNvSpPr/>
          <p:nvPr/>
        </p:nvSpPr>
        <p:spPr>
          <a:xfrm>
            <a:off x="4357687" y="3911600"/>
            <a:ext cx="762000" cy="911225"/>
          </a:xfrm>
          <a:prstGeom prst="cube">
            <a:avLst/>
          </a:prstGeom>
          <a:solidFill>
            <a:srgbClr val="8497B0"/>
          </a:solidFill>
          <a:ln w="6350" cap="flat" cmpd="sng">
            <a:solidFill>
              <a:srgbClr val="5B9BD5">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2400" b="0">
              <a:solidFill>
                <a:srgbClr val="4472C4"/>
              </a:solidFill>
              <a:effectLst>
                <a:outerShdw blurRad="38100" dist="38100" dir="2700000" algn="tl">
                  <a:srgbClr val="C0C0C0"/>
                </a:outerShdw>
              </a:effectLst>
              <a:latin typeface="等线" panose="02010600030101010101" pitchFamily="2" charset="-122"/>
              <a:ea typeface="隶书" pitchFamily="49" charset="-122"/>
            </a:endParaRPr>
          </a:p>
        </p:txBody>
      </p:sp>
      <p:sp>
        <p:nvSpPr>
          <p:cNvPr id="1049090" name="直接连接符 1049089"/>
          <p:cNvSpPr/>
          <p:nvPr/>
        </p:nvSpPr>
        <p:spPr>
          <a:xfrm>
            <a:off x="736600" y="4629150"/>
            <a:ext cx="5257800" cy="0"/>
          </a:xfrm>
          <a:prstGeom prst="line">
            <a:avLst/>
          </a:prstGeom>
          <a:noFill/>
          <a:ln w="9525" cap="rnd" cmpd="sng">
            <a:solidFill>
              <a:srgbClr val="FFFF00">
                <a:alpha val="100000"/>
              </a:srgbClr>
            </a:solidFill>
            <a:prstDash val="sysDot"/>
            <a:round/>
            <a:tailEnd type="triangle" w="med" len="med"/>
          </a:ln>
        </p:spPr>
      </p:sp>
      <p:sp>
        <p:nvSpPr>
          <p:cNvPr id="1049091" name="直接连接符 1049090"/>
          <p:cNvSpPr/>
          <p:nvPr/>
        </p:nvSpPr>
        <p:spPr>
          <a:xfrm flipV="1">
            <a:off x="500062" y="3429000"/>
            <a:ext cx="2143125" cy="803275"/>
          </a:xfrm>
          <a:prstGeom prst="line">
            <a:avLst/>
          </a:prstGeom>
          <a:noFill/>
          <a:ln w="38100" cap="flat" cmpd="sng">
            <a:solidFill>
              <a:srgbClr val="C00000">
                <a:alpha val="100000"/>
              </a:srgbClr>
            </a:solidFill>
            <a:prstDash val="solid"/>
            <a:round/>
          </a:ln>
        </p:spPr>
      </p:sp>
      <p:sp>
        <p:nvSpPr>
          <p:cNvPr id="1049092" name="直接连接符 1049091"/>
          <p:cNvSpPr/>
          <p:nvPr/>
        </p:nvSpPr>
        <p:spPr>
          <a:xfrm flipH="1" flipV="1">
            <a:off x="500062" y="2732087"/>
            <a:ext cx="2143125" cy="696912"/>
          </a:xfrm>
          <a:prstGeom prst="line">
            <a:avLst/>
          </a:prstGeom>
          <a:noFill/>
          <a:ln w="38100" cap="flat" cmpd="sng">
            <a:solidFill>
              <a:srgbClr val="C00000">
                <a:alpha val="100000"/>
              </a:srgbClr>
            </a:solidFill>
            <a:prstDash val="solid"/>
            <a:round/>
          </a:ln>
        </p:spPr>
      </p:sp>
      <p:sp>
        <p:nvSpPr>
          <p:cNvPr id="1049093" name="直接连接符 1049092"/>
          <p:cNvSpPr/>
          <p:nvPr/>
        </p:nvSpPr>
        <p:spPr>
          <a:xfrm>
            <a:off x="500062" y="2678112"/>
            <a:ext cx="3286125" cy="34925"/>
          </a:xfrm>
          <a:prstGeom prst="line">
            <a:avLst/>
          </a:prstGeom>
          <a:noFill/>
          <a:ln w="38100" cap="flat" cmpd="sng">
            <a:solidFill>
              <a:srgbClr val="C00000">
                <a:alpha val="100000"/>
              </a:srgbClr>
            </a:solidFill>
            <a:prstDash val="solid"/>
            <a:round/>
          </a:ln>
        </p:spPr>
      </p:sp>
      <p:grpSp>
        <p:nvGrpSpPr>
          <p:cNvPr id="224" name="组合 223"/>
          <p:cNvGrpSpPr/>
          <p:nvPr/>
        </p:nvGrpSpPr>
        <p:grpSpPr>
          <a:xfrm rot="0">
            <a:off x="5572125" y="3697287"/>
            <a:ext cx="1714500" cy="1573212"/>
            <a:chOff x="5572132" y="3786190"/>
            <a:chExt cx="1714512" cy="2099509"/>
          </a:xfrm>
        </p:grpSpPr>
        <p:sp>
          <p:nvSpPr>
            <p:cNvPr id="1049094" name="任意多边形 1049093"/>
            <p:cNvSpPr/>
            <p:nvPr/>
          </p:nvSpPr>
          <p:spPr>
            <a:xfrm rot="12343148">
              <a:off x="6637352" y="4042537"/>
              <a:ext cx="357189" cy="713961"/>
            </a:xfrm>
            <a:custGeom>
              <a:avLst/>
              <a:gdLst/>
              <a:ahLst/>
              <a:cxnLst/>
              <a:rect l="0" t="0" r="r" b="b"/>
              <a:pathLst>
                <a:path w="357189" h="713961" stroke="0">
                  <a:moveTo>
                    <a:pt x="178594" y="0"/>
                  </a:moveTo>
                  <a:cubicBezTo>
                    <a:pt x="276583" y="0"/>
                    <a:pt x="356273" y="157815"/>
                    <a:pt x="357181" y="353671"/>
                  </a:cubicBezTo>
                  <a:lnTo>
                    <a:pt x="178595" y="356981"/>
                  </a:lnTo>
                  <a:cubicBezTo>
                    <a:pt x="178595" y="237987"/>
                    <a:pt x="178594" y="118994"/>
                    <a:pt x="178594" y="0"/>
                  </a:cubicBezTo>
                  <a:close/>
                </a:path>
                <a:path w="357189" h="713961" fill="none">
                  <a:moveTo>
                    <a:pt x="178594" y="0"/>
                  </a:moveTo>
                  <a:cubicBezTo>
                    <a:pt x="276583" y="0"/>
                    <a:pt x="356273" y="157815"/>
                    <a:pt x="357181" y="353671"/>
                  </a:cubicBezTo>
                </a:path>
              </a:pathLst>
            </a:custGeom>
            <a:noFill/>
            <a:ln w="38100" cap="flat" cmpd="sng">
              <a:solidFill>
                <a:srgbClr val="002060">
                  <a:alpha val="100000"/>
                </a:srgbClr>
              </a:solidFill>
              <a:prstDash val="solid"/>
              <a:miter/>
            </a:ln>
          </p:spPr>
        </p:sp>
        <p:grpSp>
          <p:nvGrpSpPr>
            <p:cNvPr id="225" name="组合 224"/>
            <p:cNvGrpSpPr/>
            <p:nvPr/>
          </p:nvGrpSpPr>
          <p:grpSpPr>
            <a:xfrm rot="0">
              <a:off x="5572132" y="3786190"/>
              <a:ext cx="1714512" cy="2099509"/>
              <a:chOff x="5572132" y="3786190"/>
              <a:chExt cx="1714512" cy="2099509"/>
            </a:xfrm>
          </p:grpSpPr>
          <p:sp>
            <p:nvSpPr>
              <p:cNvPr id="1049095" name="文本框 1049094"/>
              <p:cNvSpPr txBox="1"/>
              <p:nvPr/>
            </p:nvSpPr>
            <p:spPr>
              <a:xfrm>
                <a:off x="5929323" y="5393135"/>
                <a:ext cx="1214445" cy="492564"/>
              </a:xfrm>
              <a:prstGeom prst="rect">
                <a:avLst/>
              </a:prstGeom>
              <a:noFill/>
              <a:ln>
                <a:noFill/>
              </a:ln>
            </p:spPr>
            <p:txBody>
              <a:bodyPr vert="horz"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800" b="1">
                    <a:solidFill>
                      <a:srgbClr val="843C0C"/>
                    </a:solidFill>
                    <a:ea typeface="楷体_GB2312" pitchFamily="49" charset="-122"/>
                  </a:rPr>
                  <a:t>检测器</a:t>
                </a:r>
                <a:endParaRPr lang="zh-CN" altLang="en-US" sz="1800" b="1">
                  <a:solidFill>
                    <a:srgbClr val="843C0C"/>
                  </a:solidFill>
                  <a:ea typeface="楷体_GB2312" pitchFamily="49" charset="-122"/>
                </a:endParaRPr>
              </a:p>
            </p:txBody>
          </p:sp>
          <p:sp>
            <p:nvSpPr>
              <p:cNvPr id="1049096" name="椭圆 1049095"/>
              <p:cNvSpPr/>
              <p:nvPr/>
            </p:nvSpPr>
            <p:spPr>
              <a:xfrm>
                <a:off x="6357951" y="4072197"/>
                <a:ext cx="785817" cy="858024"/>
              </a:xfrm>
              <a:prstGeom prst="ellipse">
                <a:avLst/>
              </a:prstGeom>
              <a:noFill/>
              <a:ln w="38100" cap="flat" cmpd="sng">
                <a:solidFill>
                  <a:srgbClr val="002060">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097" name="矩形 1049096"/>
              <p:cNvSpPr/>
              <p:nvPr/>
            </p:nvSpPr>
            <p:spPr>
              <a:xfrm>
                <a:off x="5715008" y="4000166"/>
                <a:ext cx="214315" cy="1216063"/>
              </a:xfrm>
              <a:prstGeom prst="rect">
                <a:avLst/>
              </a:prstGeom>
              <a:solidFill>
                <a:schemeClr val="lt1"/>
              </a:solidFill>
              <a:ln w="38100" cap="flat" cmpd="sng">
                <a:solidFill>
                  <a:srgbClr val="00206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098" name="矩形 1049097"/>
              <p:cNvSpPr/>
              <p:nvPr/>
            </p:nvSpPr>
            <p:spPr>
              <a:xfrm>
                <a:off x="6000760" y="4000166"/>
                <a:ext cx="214315" cy="999968"/>
              </a:xfrm>
              <a:prstGeom prst="rect">
                <a:avLst/>
              </a:prstGeom>
              <a:solidFill>
                <a:schemeClr val="lt1"/>
              </a:solidFill>
              <a:ln w="38100" cap="flat" cmpd="sng">
                <a:solidFill>
                  <a:srgbClr val="00206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099" name="矩形 1049098"/>
              <p:cNvSpPr/>
              <p:nvPr/>
            </p:nvSpPr>
            <p:spPr>
              <a:xfrm>
                <a:off x="5572132" y="3786190"/>
                <a:ext cx="1714512" cy="1499952"/>
              </a:xfrm>
              <a:prstGeom prst="rect">
                <a:avLst/>
              </a:prstGeom>
              <a:noFill/>
              <a:ln w="38100" cap="flat" cmpd="sng">
                <a:solidFill>
                  <a:srgbClr val="00206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grpSp>
      </p:grpSp>
      <p:grpSp>
        <p:nvGrpSpPr>
          <p:cNvPr id="226" name="组合 225"/>
          <p:cNvGrpSpPr/>
          <p:nvPr/>
        </p:nvGrpSpPr>
        <p:grpSpPr>
          <a:xfrm rot="0">
            <a:off x="4214812" y="3670300"/>
            <a:ext cx="904875" cy="1600200"/>
            <a:chOff x="4214810" y="3751580"/>
            <a:chExt cx="904811" cy="2134114"/>
          </a:xfrm>
        </p:grpSpPr>
        <p:sp>
          <p:nvSpPr>
            <p:cNvPr id="1049100" name="立方体 1049099"/>
            <p:cNvSpPr/>
            <p:nvPr/>
          </p:nvSpPr>
          <p:spPr>
            <a:xfrm>
              <a:off x="4357675" y="3751580"/>
              <a:ext cx="761946" cy="1524367"/>
            </a:xfrm>
            <a:prstGeom prst="cube">
              <a:avLst/>
            </a:prstGeom>
            <a:noFill/>
            <a:ln w="12700" cap="flat" cmpd="sng">
              <a:solidFill>
                <a:srgbClr val="7030A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等线" panose="02010600030101010101" pitchFamily="2" charset="-122"/>
                <a:ea typeface="等线" panose="02010600030101010101" pitchFamily="2" charset="-122"/>
              </a:endParaRPr>
            </a:p>
          </p:txBody>
        </p:sp>
        <p:sp>
          <p:nvSpPr>
            <p:cNvPr id="1049101" name="矩形 1049100"/>
            <p:cNvSpPr/>
            <p:nvPr/>
          </p:nvSpPr>
          <p:spPr>
            <a:xfrm>
              <a:off x="4214810" y="5393206"/>
              <a:ext cx="877101" cy="492488"/>
            </a:xfrm>
            <a:prstGeom prst="rect">
              <a:avLst/>
            </a:prstGeom>
            <a:noFill/>
            <a:ln w="9525" cap="flat" cmpd="sng">
              <a:solidFill>
                <a:srgbClr val="7030A0">
                  <a:alpha val="100000"/>
                </a:srgbClr>
              </a:solidFill>
              <a:prstDash val="solid"/>
              <a:round/>
            </a:ln>
          </p:spPr>
          <p:txBody>
            <a:bodyPr vert="horz" wrap="none"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800" b="1">
                  <a:solidFill>
                    <a:srgbClr val="843C0C"/>
                  </a:solidFill>
                  <a:ea typeface="楷体_GB2312" pitchFamily="49" charset="-122"/>
                </a:rPr>
                <a:t>吸收池</a:t>
              </a:r>
              <a:endParaRPr lang="zh-CN" altLang="en-US" sz="1800" b="1">
                <a:solidFill>
                  <a:srgbClr val="843C0C"/>
                </a:solidFill>
                <a:ea typeface="楷体_GB2312" pitchFamily="49" charset="-122"/>
              </a:endParaRPr>
            </a:p>
          </p:txBody>
        </p:sp>
      </p:grpSp>
      <p:sp>
        <p:nvSpPr>
          <p:cNvPr id="1049102" name="直接连接符 1049101"/>
          <p:cNvSpPr/>
          <p:nvPr/>
        </p:nvSpPr>
        <p:spPr>
          <a:xfrm>
            <a:off x="3740150" y="1474787"/>
            <a:ext cx="46037" cy="1204912"/>
          </a:xfrm>
          <a:prstGeom prst="line">
            <a:avLst/>
          </a:prstGeom>
          <a:noFill/>
          <a:ln w="38100" cap="flat" cmpd="sng">
            <a:solidFill>
              <a:srgbClr val="C00000">
                <a:alpha val="100000"/>
              </a:srgbClr>
            </a:solidFill>
            <a:prstDash val="solid"/>
            <a:round/>
          </a:ln>
        </p:spPr>
      </p:sp>
      <p:sp>
        <p:nvSpPr>
          <p:cNvPr id="1049103" name="直接连接符 1049102"/>
          <p:cNvSpPr/>
          <p:nvPr/>
        </p:nvSpPr>
        <p:spPr>
          <a:xfrm flipH="1" flipV="1">
            <a:off x="500062" y="4251325"/>
            <a:ext cx="3786187" cy="34925"/>
          </a:xfrm>
          <a:prstGeom prst="line">
            <a:avLst/>
          </a:prstGeom>
          <a:noFill/>
          <a:ln w="38100" cap="flat" cmpd="sng">
            <a:solidFill>
              <a:srgbClr val="C00000">
                <a:alpha val="100000"/>
              </a:srgbClr>
            </a:solidFill>
            <a:prstDash val="solid"/>
            <a:round/>
            <a:headEnd type="triangle" w="med" len="med"/>
          </a:ln>
        </p:spPr>
      </p:sp>
      <p:cxnSp>
        <p:nvCxnSpPr>
          <p:cNvPr id="3145728" name="直接箭头连接符 3145727"/>
          <p:cNvCxnSpPr/>
          <p:nvPr/>
        </p:nvCxnSpPr>
        <p:spPr>
          <a:xfrm>
            <a:off x="5072062" y="4286250"/>
            <a:ext cx="571500" cy="1587"/>
          </a:xfrm>
          <a:prstGeom prst="straightConnector1">
            <a:avLst/>
          </a:prstGeom>
          <a:noFill/>
          <a:ln w="38100" cap="flat" cmpd="sng">
            <a:solidFill>
              <a:srgbClr val="FF0000">
                <a:alpha val="100000"/>
              </a:srgbClr>
            </a:solidFill>
            <a:prstDash val="solid"/>
            <a:miter/>
            <a:tailEnd type="triangle" w="med" len="med"/>
          </a:ln>
        </p:spPr>
      </p:cxnSp>
      <p:sp>
        <p:nvSpPr>
          <p:cNvPr id="1049104" name="文本框 1049103"/>
          <p:cNvSpPr txBox="1"/>
          <p:nvPr/>
        </p:nvSpPr>
        <p:spPr>
          <a:xfrm>
            <a:off x="2338387" y="5872162"/>
            <a:ext cx="6467475" cy="523875"/>
          </a:xfrm>
          <a:prstGeom prst="rect">
            <a:avLst/>
          </a:prstGeom>
          <a:noFill/>
          <a:ln>
            <a:noFill/>
          </a:ln>
        </p:spPr>
        <p:txBody>
          <a:bodyPr vert="horz"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2800" b="1">
                <a:solidFill>
                  <a:srgbClr val="000000"/>
                </a:solidFill>
                <a:latin typeface="Calibri" panose="020F0502020204030204" pitchFamily="34" charset="0"/>
              </a:rPr>
              <a:t>单光束分光光度计光路示意图</a:t>
            </a:r>
            <a:endParaRPr lang="zh-CN" altLang="en-US" sz="2800" b="1">
              <a:solidFill>
                <a:srgbClr val="000000"/>
              </a:solidFill>
              <a:latin typeface="Calibri" panose="020F0502020204030204" pitchFamily="34" charset="0"/>
            </a:endParaRPr>
          </a:p>
        </p:txBody>
      </p:sp>
      <p:grpSp>
        <p:nvGrpSpPr>
          <p:cNvPr id="227" name="组合 226"/>
          <p:cNvGrpSpPr/>
          <p:nvPr/>
        </p:nvGrpSpPr>
        <p:grpSpPr>
          <a:xfrm rot="0">
            <a:off x="3143250" y="1017587"/>
            <a:ext cx="2357437" cy="1441450"/>
            <a:chOff x="3143241" y="214290"/>
            <a:chExt cx="2357454" cy="1920901"/>
          </a:xfrm>
        </p:grpSpPr>
        <p:sp>
          <p:nvSpPr>
            <p:cNvPr id="1049105" name="矩形 1049104"/>
            <p:cNvSpPr/>
            <p:nvPr/>
          </p:nvSpPr>
          <p:spPr>
            <a:xfrm>
              <a:off x="3143241" y="214290"/>
              <a:ext cx="2286627" cy="1356708"/>
            </a:xfrm>
            <a:prstGeom prst="rect">
              <a:avLst/>
            </a:prstGeom>
            <a:noFill/>
            <a:ln w="38100" cap="flat" cmpd="sng">
              <a:solidFill>
                <a:srgbClr val="002060">
                  <a:alpha val="100000"/>
                </a:srgbClr>
              </a:solidFill>
              <a:prstDash val="solid"/>
              <a:round/>
            </a:ln>
          </p:spPr>
          <p:txBody>
            <a:bodyPr vert="horz" wrap="none" lIns="91440" tIns="45720" rIns="91440" bIns="45720" anchor="ct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endParaRPr lang="zh-CN" altLang="en-US" sz="1800" b="1">
                <a:solidFill>
                  <a:srgbClr val="000000"/>
                </a:solidFill>
                <a:latin typeface="Calibri" panose="020F0502020204030204" pitchFamily="34" charset="0"/>
              </a:endParaRPr>
            </a:p>
          </p:txBody>
        </p:sp>
        <p:sp>
          <p:nvSpPr>
            <p:cNvPr id="1049106" name="流程图: 汇总连接 1049105"/>
            <p:cNvSpPr/>
            <p:nvPr/>
          </p:nvSpPr>
          <p:spPr>
            <a:xfrm>
              <a:off x="3554407" y="499886"/>
              <a:ext cx="406403" cy="357525"/>
            </a:xfrm>
            <a:prstGeom prst="flowChartSummingJunction">
              <a:avLst/>
            </a:prstGeom>
            <a:noFill/>
            <a:ln w="12700" cap="flat" cmpd="sng">
              <a:solidFill>
                <a:srgbClr val="2F528F">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800">
                <a:solidFill>
                  <a:srgbClr val="FFFFFF"/>
                </a:solidFill>
                <a:latin typeface="等线" panose="02010600030101010101" pitchFamily="2" charset="-122"/>
                <a:ea typeface="等线" panose="02010600030101010101" pitchFamily="2" charset="-122"/>
              </a:endParaRPr>
            </a:p>
          </p:txBody>
        </p:sp>
        <p:sp>
          <p:nvSpPr>
            <p:cNvPr id="1049107" name="文本框 1049106"/>
            <p:cNvSpPr txBox="1"/>
            <p:nvPr/>
          </p:nvSpPr>
          <p:spPr>
            <a:xfrm>
              <a:off x="4000725" y="214290"/>
              <a:ext cx="492446" cy="369276"/>
            </a:xfrm>
            <a:prstGeom prst="rect">
              <a:avLst/>
            </a:prstGeom>
            <a:noFill/>
            <a:ln>
              <a:noFill/>
            </a:ln>
          </p:spPr>
          <p:txBody>
            <a:bodyPr vert="horz" wrap="none"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200" b="1">
                  <a:solidFill>
                    <a:srgbClr val="000000"/>
                  </a:solidFill>
                  <a:latin typeface="Calibri" panose="020F0502020204030204" pitchFamily="34" charset="0"/>
                </a:rPr>
                <a:t>氘灯</a:t>
              </a:r>
              <a:endParaRPr lang="zh-CN" altLang="en-US" sz="1200" b="1">
                <a:solidFill>
                  <a:srgbClr val="000000"/>
                </a:solidFill>
                <a:latin typeface="Calibri" panose="020F0502020204030204" pitchFamily="34" charset="0"/>
              </a:endParaRPr>
            </a:p>
          </p:txBody>
        </p:sp>
        <p:sp>
          <p:nvSpPr>
            <p:cNvPr id="1049108" name="矩形 1049107"/>
            <p:cNvSpPr/>
            <p:nvPr/>
          </p:nvSpPr>
          <p:spPr>
            <a:xfrm>
              <a:off x="4500563" y="1642823"/>
              <a:ext cx="646335" cy="492368"/>
            </a:xfrm>
            <a:prstGeom prst="rect">
              <a:avLst/>
            </a:prstGeom>
            <a:noFill/>
            <a:ln>
              <a:noFill/>
            </a:ln>
          </p:spPr>
          <p:txBody>
            <a:bodyPr vert="horz" wrap="none"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zh-CN" sz="1800" b="1">
                  <a:solidFill>
                    <a:srgbClr val="843C0C"/>
                  </a:solidFill>
                  <a:ea typeface="楷体_GB2312" pitchFamily="49" charset="-122"/>
                </a:rPr>
                <a:t>光源</a:t>
              </a:r>
              <a:endParaRPr lang="zh-CN" altLang="zh-CN" sz="1800" b="1">
                <a:solidFill>
                  <a:srgbClr val="843C0C"/>
                </a:solidFill>
                <a:ea typeface="楷体_GB2312" pitchFamily="49" charset="-122"/>
              </a:endParaRPr>
            </a:p>
          </p:txBody>
        </p:sp>
        <p:sp>
          <p:nvSpPr>
            <p:cNvPr id="1049109" name="文本框 1049108"/>
            <p:cNvSpPr txBox="1"/>
            <p:nvPr/>
          </p:nvSpPr>
          <p:spPr>
            <a:xfrm>
              <a:off x="4286249" y="1130314"/>
              <a:ext cx="1214446" cy="399836"/>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0563C1"/>
                  </a:solidFill>
                  <a:latin typeface="Calibri" panose="020F0502020204030204" pitchFamily="34" charset="0"/>
                  <a:ea typeface="等线" panose="02010600030101010101" pitchFamily="2" charset="-122"/>
                </a:rPr>
                <a:t>聚光透镜</a:t>
              </a:r>
              <a:endParaRPr lang="zh-CN" altLang="en-US" sz="1300">
                <a:solidFill>
                  <a:srgbClr val="0563C1"/>
                </a:solidFill>
                <a:latin typeface="Calibri" panose="020F0502020204030204" pitchFamily="34" charset="0"/>
                <a:ea typeface="等线" panose="02010600030101010101" pitchFamily="2" charset="-122"/>
              </a:endParaRPr>
            </a:p>
          </p:txBody>
        </p:sp>
        <p:sp>
          <p:nvSpPr>
            <p:cNvPr id="1049110" name="文本框 1049109"/>
            <p:cNvSpPr txBox="1"/>
            <p:nvPr/>
          </p:nvSpPr>
          <p:spPr>
            <a:xfrm>
              <a:off x="3357610" y="214290"/>
              <a:ext cx="492446" cy="369276"/>
            </a:xfrm>
            <a:prstGeom prst="rect">
              <a:avLst/>
            </a:prstGeom>
            <a:noFill/>
            <a:ln>
              <a:noFill/>
            </a:ln>
          </p:spPr>
          <p:txBody>
            <a:bodyPr vert="horz" wrap="none"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200" b="1">
                  <a:solidFill>
                    <a:srgbClr val="000000"/>
                  </a:solidFill>
                  <a:latin typeface="Calibri" panose="020F0502020204030204" pitchFamily="34" charset="0"/>
                </a:rPr>
                <a:t>钨灯</a:t>
              </a:r>
              <a:endParaRPr lang="zh-CN" altLang="en-US" sz="1200" b="1">
                <a:solidFill>
                  <a:srgbClr val="000000"/>
                </a:solidFill>
                <a:latin typeface="Calibri" panose="020F0502020204030204" pitchFamily="34" charset="0"/>
              </a:endParaRPr>
            </a:p>
          </p:txBody>
        </p:sp>
        <p:sp>
          <p:nvSpPr>
            <p:cNvPr id="1049111" name="流程图: 汇总连接 1049110"/>
            <p:cNvSpPr/>
            <p:nvPr/>
          </p:nvSpPr>
          <p:spPr>
            <a:xfrm>
              <a:off x="4071935" y="499886"/>
              <a:ext cx="404815" cy="357525"/>
            </a:xfrm>
            <a:prstGeom prst="flowChartSummingJunction">
              <a:avLst/>
            </a:prstGeom>
            <a:noFill/>
            <a:ln w="12700" cap="flat" cmpd="sng">
              <a:solidFill>
                <a:srgbClr val="2F528F">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800">
                <a:solidFill>
                  <a:srgbClr val="FFFFFF"/>
                </a:solidFill>
                <a:latin typeface="等线" panose="02010600030101010101" pitchFamily="2" charset="-122"/>
                <a:ea typeface="等线" panose="02010600030101010101" pitchFamily="2" charset="-122"/>
              </a:endParaRPr>
            </a:p>
          </p:txBody>
        </p:sp>
      </p:grpSp>
      <p:grpSp>
        <p:nvGrpSpPr>
          <p:cNvPr id="228" name="组合 227"/>
          <p:cNvGrpSpPr/>
          <p:nvPr/>
        </p:nvGrpSpPr>
        <p:grpSpPr>
          <a:xfrm rot="0">
            <a:off x="142875" y="1714500"/>
            <a:ext cx="4214812" cy="3556000"/>
            <a:chOff x="142876" y="1142984"/>
            <a:chExt cx="4214810" cy="4742710"/>
          </a:xfrm>
        </p:grpSpPr>
        <p:sp>
          <p:nvSpPr>
            <p:cNvPr id="1049112" name="矩形 1049111"/>
            <p:cNvSpPr/>
            <p:nvPr/>
          </p:nvSpPr>
          <p:spPr>
            <a:xfrm>
              <a:off x="2714624" y="3071828"/>
              <a:ext cx="142875" cy="713523"/>
            </a:xfrm>
            <a:prstGeom prst="rect">
              <a:avLst/>
            </a:prstGeom>
            <a:solidFill>
              <a:srgbClr val="009900"/>
            </a:solidFill>
            <a:ln w="38100"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grpSp>
          <p:nvGrpSpPr>
            <p:cNvPr id="229" name="组合 228"/>
            <p:cNvGrpSpPr/>
            <p:nvPr/>
          </p:nvGrpSpPr>
          <p:grpSpPr>
            <a:xfrm rot="0">
              <a:off x="142876" y="1142984"/>
              <a:ext cx="4214810" cy="4742710"/>
              <a:chOff x="142876" y="1142984"/>
              <a:chExt cx="4214810" cy="4742710"/>
            </a:xfrm>
          </p:grpSpPr>
          <p:sp>
            <p:nvSpPr>
              <p:cNvPr id="1049113" name="文本框 1049112"/>
              <p:cNvSpPr txBox="1"/>
              <p:nvPr/>
            </p:nvSpPr>
            <p:spPr>
              <a:xfrm>
                <a:off x="1571625" y="5393196"/>
                <a:ext cx="877162" cy="492498"/>
              </a:xfrm>
              <a:prstGeom prst="rect">
                <a:avLst/>
              </a:prstGeom>
              <a:noFill/>
              <a:ln w="9525" cap="flat" cmpd="sng">
                <a:solidFill>
                  <a:srgbClr val="00B050">
                    <a:alpha val="100000"/>
                  </a:srgbClr>
                </a:solidFill>
                <a:prstDash val="solid"/>
                <a:round/>
              </a:ln>
            </p:spPr>
            <p:txBody>
              <a:bodyPr vert="horz" wrap="none"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800" b="1">
                    <a:solidFill>
                      <a:srgbClr val="843C0C"/>
                    </a:solidFill>
                  </a:rPr>
                  <a:t>单色器</a:t>
                </a:r>
                <a:endParaRPr lang="zh-CN" altLang="en-US" sz="1800" b="1">
                  <a:solidFill>
                    <a:srgbClr val="843C0C"/>
                  </a:solidFill>
                </a:endParaRPr>
              </a:p>
            </p:txBody>
          </p:sp>
          <p:sp>
            <p:nvSpPr>
              <p:cNvPr id="1049114" name="矩形 1049113"/>
              <p:cNvSpPr/>
              <p:nvPr/>
            </p:nvSpPr>
            <p:spPr>
              <a:xfrm>
                <a:off x="2714624" y="2500162"/>
                <a:ext cx="195263" cy="493326"/>
              </a:xfrm>
              <a:prstGeom prst="rect">
                <a:avLst/>
              </a:prstGeom>
              <a:solidFill>
                <a:srgbClr val="009900"/>
              </a:solidFill>
              <a:ln w="38100"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15" name="矩形 1049114"/>
              <p:cNvSpPr/>
              <p:nvPr/>
            </p:nvSpPr>
            <p:spPr>
              <a:xfrm>
                <a:off x="2714624" y="1928496"/>
                <a:ext cx="195263" cy="495444"/>
              </a:xfrm>
              <a:prstGeom prst="rect">
                <a:avLst/>
              </a:prstGeom>
              <a:solidFill>
                <a:srgbClr val="009900"/>
              </a:solidFill>
              <a:ln w="38100"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16" name="流程图: 库存数据 1049115"/>
              <p:cNvSpPr/>
              <p:nvPr/>
            </p:nvSpPr>
            <p:spPr>
              <a:xfrm>
                <a:off x="357189" y="4215160"/>
                <a:ext cx="138112" cy="518733"/>
              </a:xfrm>
              <a:prstGeom prst="flowChartOnlineStorage">
                <a:avLst/>
              </a:prstGeom>
              <a:solidFill>
                <a:srgbClr val="009900"/>
              </a:solidFill>
              <a:ln w="9525"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17" name="矩形 1049116"/>
              <p:cNvSpPr/>
              <p:nvPr/>
            </p:nvSpPr>
            <p:spPr>
              <a:xfrm rot="2667156">
                <a:off x="3759198" y="2076706"/>
                <a:ext cx="133350" cy="793980"/>
              </a:xfrm>
              <a:prstGeom prst="rect">
                <a:avLst/>
              </a:prstGeom>
              <a:solidFill>
                <a:srgbClr val="009900"/>
              </a:solidFill>
              <a:ln w="9525"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18" name="椭圆 1049117"/>
              <p:cNvSpPr/>
              <p:nvPr/>
            </p:nvSpPr>
            <p:spPr>
              <a:xfrm>
                <a:off x="3571874" y="4001314"/>
                <a:ext cx="285750" cy="1143332"/>
              </a:xfrm>
              <a:prstGeom prst="ellipse">
                <a:avLst/>
              </a:prstGeom>
              <a:blipFill rotWithShape="1">
                <a:blip r:embed="rId1">
                  <a:alphaModFix amt="100000"/>
                </a:blip>
                <a:srcRect/>
                <a:tile tx="0" ty="0" sx="100000" sy="100000" flip="none" algn="tl"/>
              </a:blipFill>
              <a:ln w="12700" cap="flat" cmpd="sng">
                <a:solidFill>
                  <a:srgbClr val="00B050">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119" name="矩形 1049118"/>
              <p:cNvSpPr/>
              <p:nvPr/>
            </p:nvSpPr>
            <p:spPr>
              <a:xfrm>
                <a:off x="2500312" y="4073301"/>
                <a:ext cx="142875" cy="1071344"/>
              </a:xfrm>
              <a:prstGeom prst="rect">
                <a:avLst/>
              </a:prstGeom>
              <a:noFill/>
              <a:ln w="12700" cap="flat" cmpd="sng">
                <a:solidFill>
                  <a:srgbClr val="00206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120" name="流程图: 库存数据 1049119"/>
              <p:cNvSpPr/>
              <p:nvPr/>
            </p:nvSpPr>
            <p:spPr>
              <a:xfrm>
                <a:off x="357189" y="2214328"/>
                <a:ext cx="138112" cy="518735"/>
              </a:xfrm>
              <a:prstGeom prst="flowChartOnlineStorage">
                <a:avLst/>
              </a:prstGeom>
              <a:solidFill>
                <a:srgbClr val="009900"/>
              </a:solidFill>
              <a:ln w="9525"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21" name="矩形 1049120"/>
              <p:cNvSpPr/>
              <p:nvPr/>
            </p:nvSpPr>
            <p:spPr>
              <a:xfrm>
                <a:off x="2714624" y="4608974"/>
                <a:ext cx="195263" cy="493326"/>
              </a:xfrm>
              <a:prstGeom prst="rect">
                <a:avLst/>
              </a:prstGeom>
              <a:solidFill>
                <a:srgbClr val="009900"/>
              </a:solidFill>
              <a:ln w="38100"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22" name="矩形 1049121"/>
              <p:cNvSpPr/>
              <p:nvPr/>
            </p:nvSpPr>
            <p:spPr>
              <a:xfrm>
                <a:off x="2714624" y="4037308"/>
                <a:ext cx="195263" cy="493326"/>
              </a:xfrm>
              <a:prstGeom prst="rect">
                <a:avLst/>
              </a:prstGeom>
              <a:solidFill>
                <a:srgbClr val="009900"/>
              </a:solidFill>
              <a:ln w="38100" cap="flat" cmpd="sng">
                <a:solidFill>
                  <a:srgbClr val="002060">
                    <a:alpha val="100000"/>
                  </a:srgbClr>
                </a:solidFill>
                <a:prstDash val="solid"/>
                <a:round/>
              </a:ln>
            </p:spPr>
            <p:txBody>
              <a:bodyPr vert="horz" wrap="none"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endParaRPr lang="zh-CN" altLang="en-US" sz="1300" b="0">
                  <a:solidFill>
                    <a:srgbClr val="000000"/>
                  </a:solidFill>
                  <a:latin typeface="Calibri" panose="020F0502020204030204" pitchFamily="34" charset="0"/>
                  <a:ea typeface="等线" panose="02010600030101010101" pitchFamily="2" charset="-122"/>
                </a:endParaRPr>
              </a:p>
            </p:txBody>
          </p:sp>
          <p:sp>
            <p:nvSpPr>
              <p:cNvPr id="1049123" name="矩形 1049122"/>
              <p:cNvSpPr/>
              <p:nvPr/>
            </p:nvSpPr>
            <p:spPr>
              <a:xfrm>
                <a:off x="2500312" y="1928496"/>
                <a:ext cx="142875" cy="1071344"/>
              </a:xfrm>
              <a:prstGeom prst="rect">
                <a:avLst/>
              </a:prstGeom>
              <a:noFill/>
              <a:ln w="12700" cap="flat" cmpd="sng">
                <a:solidFill>
                  <a:srgbClr val="00206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124" name="矩形 1049123"/>
              <p:cNvSpPr/>
              <p:nvPr/>
            </p:nvSpPr>
            <p:spPr>
              <a:xfrm>
                <a:off x="142876" y="1856508"/>
                <a:ext cx="4000497" cy="3573971"/>
              </a:xfrm>
              <a:prstGeom prst="rect">
                <a:avLst/>
              </a:prstGeom>
              <a:noFill/>
              <a:ln w="38100" cap="flat" cmpd="sng">
                <a:solidFill>
                  <a:srgbClr val="00B050">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125" name="文本框 1049124"/>
              <p:cNvSpPr txBox="1"/>
              <p:nvPr/>
            </p:nvSpPr>
            <p:spPr>
              <a:xfrm>
                <a:off x="3786186" y="2379476"/>
                <a:ext cx="500062" cy="95489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反射镜</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26" name="文本框 1049125"/>
              <p:cNvSpPr txBox="1"/>
              <p:nvPr/>
            </p:nvSpPr>
            <p:spPr>
              <a:xfrm>
                <a:off x="2928937" y="2572150"/>
                <a:ext cx="1214436" cy="40016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狭缝</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27" name="文本框 1049126"/>
              <p:cNvSpPr txBox="1"/>
              <p:nvPr/>
            </p:nvSpPr>
            <p:spPr>
              <a:xfrm>
                <a:off x="2928937" y="4714838"/>
                <a:ext cx="1214436" cy="40016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狭缝</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28" name="文本框 1049127"/>
              <p:cNvSpPr txBox="1"/>
              <p:nvPr/>
            </p:nvSpPr>
            <p:spPr>
              <a:xfrm>
                <a:off x="214314" y="2929969"/>
                <a:ext cx="1428749" cy="40016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反射镜</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29" name="文本框 1049128"/>
              <p:cNvSpPr txBox="1"/>
              <p:nvPr/>
            </p:nvSpPr>
            <p:spPr>
              <a:xfrm>
                <a:off x="214314" y="4786826"/>
                <a:ext cx="1428749" cy="40016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反射镜</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30" name="文本框 1049129"/>
              <p:cNvSpPr txBox="1"/>
              <p:nvPr/>
            </p:nvSpPr>
            <p:spPr>
              <a:xfrm>
                <a:off x="2928937" y="3213685"/>
                <a:ext cx="1214436" cy="40016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光栅</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31" name="文本框 1049130"/>
              <p:cNvSpPr txBox="1"/>
              <p:nvPr/>
            </p:nvSpPr>
            <p:spPr>
              <a:xfrm>
                <a:off x="1357313" y="4143172"/>
                <a:ext cx="1214436" cy="40016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保护玻璃</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32" name="文本框 1049131"/>
              <p:cNvSpPr txBox="1"/>
              <p:nvPr/>
            </p:nvSpPr>
            <p:spPr>
              <a:xfrm>
                <a:off x="1428750" y="2000484"/>
                <a:ext cx="1214437" cy="40016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r>
                  <a:rPr lang="zh-CN" altLang="en-US" sz="1300">
                    <a:solidFill>
                      <a:srgbClr val="7030A0"/>
                    </a:solidFill>
                    <a:latin typeface="Calibri" panose="020F0502020204030204" pitchFamily="34" charset="0"/>
                    <a:ea typeface="等线" panose="02010600030101010101" pitchFamily="2" charset="-122"/>
                  </a:rPr>
                  <a:t>保护玻璃</a:t>
                </a:r>
                <a:endParaRPr lang="zh-CN" altLang="en-US" sz="1300">
                  <a:solidFill>
                    <a:srgbClr val="7030A0"/>
                  </a:solidFill>
                  <a:latin typeface="Calibri" panose="020F0502020204030204" pitchFamily="34" charset="0"/>
                  <a:ea typeface="等线" panose="02010600030101010101" pitchFamily="2" charset="-122"/>
                </a:endParaRPr>
              </a:p>
            </p:txBody>
          </p:sp>
          <p:sp>
            <p:nvSpPr>
              <p:cNvPr id="1049133" name="椭圆 1049132"/>
              <p:cNvSpPr/>
              <p:nvPr/>
            </p:nvSpPr>
            <p:spPr>
              <a:xfrm>
                <a:off x="3357562" y="1142984"/>
                <a:ext cx="1000124" cy="285834"/>
              </a:xfrm>
              <a:prstGeom prst="ellipse">
                <a:avLst/>
              </a:prstGeom>
              <a:blipFill rotWithShape="1">
                <a:blip r:embed="rId1">
                  <a:alphaModFix amt="100000"/>
                </a:blip>
                <a:srcRect/>
                <a:tile tx="0" ty="0" sx="100000" sy="100000" flip="none" algn="tl"/>
              </a:blipFill>
              <a:ln w="12700" cap="flat" cmpd="sng">
                <a:solidFill>
                  <a:srgbClr val="00B050">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grpSp>
      </p:grpSp>
      <p:grpSp>
        <p:nvGrpSpPr>
          <p:cNvPr id="230" name="组合 229"/>
          <p:cNvGrpSpPr/>
          <p:nvPr/>
        </p:nvGrpSpPr>
        <p:grpSpPr>
          <a:xfrm rot="0">
            <a:off x="7643812" y="3697287"/>
            <a:ext cx="1298575" cy="1573212"/>
            <a:chOff x="7643834" y="3786190"/>
            <a:chExt cx="1299122" cy="2099509"/>
          </a:xfrm>
        </p:grpSpPr>
        <p:grpSp>
          <p:nvGrpSpPr>
            <p:cNvPr id="231" name="组合 230"/>
            <p:cNvGrpSpPr/>
            <p:nvPr/>
          </p:nvGrpSpPr>
          <p:grpSpPr>
            <a:xfrm rot="0">
              <a:off x="7726011" y="3786190"/>
              <a:ext cx="1216945" cy="1643074"/>
              <a:chOff x="7000892" y="3714752"/>
              <a:chExt cx="1500198" cy="1643074"/>
            </a:xfrm>
          </p:grpSpPr>
          <p:sp>
            <p:nvSpPr>
              <p:cNvPr id="1049134" name="矩形 1049133"/>
              <p:cNvSpPr/>
              <p:nvPr/>
            </p:nvSpPr>
            <p:spPr>
              <a:xfrm>
                <a:off x="7001395" y="3714752"/>
                <a:ext cx="1499695" cy="1285976"/>
              </a:xfrm>
              <a:prstGeom prst="rect">
                <a:avLst/>
              </a:prstGeom>
              <a:gradFill rotWithShape="1">
                <a:gsLst>
                  <a:gs pos="0">
                    <a:srgbClr val="A8B7DF">
                      <a:alpha val="100000"/>
                    </a:srgbClr>
                  </a:gs>
                  <a:gs pos="0">
                    <a:srgbClr val="A8B7DF">
                      <a:alpha val="100000"/>
                    </a:srgbClr>
                  </a:gs>
                  <a:gs pos="50000">
                    <a:srgbClr val="9AABD9">
                      <a:alpha val="100000"/>
                    </a:srgbClr>
                  </a:gs>
                  <a:gs pos="100000">
                    <a:srgbClr val="879ED7">
                      <a:alpha val="100000"/>
                    </a:srgbClr>
                  </a:gs>
                  <a:gs pos="100000">
                    <a:srgbClr val="879ED7">
                      <a:alpha val="100000"/>
                    </a:srgbClr>
                  </a:gs>
                </a:gsLst>
                <a:lin ang="5400000" scaled="0"/>
              </a:gradFill>
              <a:ln w="57150" cap="flat" cmpd="sng">
                <a:solidFill>
                  <a:schemeClr val="accent1">
                    <a:alpha val="100000"/>
                  </a:scheme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000000"/>
                  </a:solidFill>
                  <a:latin typeface="等线" panose="02010600030101010101" pitchFamily="2" charset="-122"/>
                  <a:ea typeface="等线" panose="02010600030101010101" pitchFamily="2" charset="-122"/>
                </a:endParaRPr>
              </a:p>
            </p:txBody>
          </p:sp>
          <p:sp>
            <p:nvSpPr>
              <p:cNvPr id="1049135" name="椭圆 1049134"/>
              <p:cNvSpPr/>
              <p:nvPr/>
            </p:nvSpPr>
            <p:spPr>
              <a:xfrm>
                <a:off x="7357720" y="5144791"/>
                <a:ext cx="857528" cy="213977"/>
              </a:xfrm>
              <a:prstGeom prst="ellipse">
                <a:avLst/>
              </a:prstGeom>
              <a:solidFill>
                <a:schemeClr val="accent1"/>
              </a:solidFill>
              <a:ln w="12700" cap="flat" cmpd="sng">
                <a:solidFill>
                  <a:srgbClr val="2F528F">
                    <a:alpha val="100000"/>
                  </a:srgbClr>
                </a:solidFill>
                <a:prstDash val="solid"/>
                <a:miter/>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sp>
            <p:nvSpPr>
              <p:cNvPr id="1049136" name="矩形 1049135"/>
              <p:cNvSpPr/>
              <p:nvPr/>
            </p:nvSpPr>
            <p:spPr>
              <a:xfrm>
                <a:off x="7573080" y="5000728"/>
                <a:ext cx="428763" cy="286009"/>
              </a:xfrm>
              <a:prstGeom prst="rect">
                <a:avLst/>
              </a:prstGeom>
              <a:solidFill>
                <a:schemeClr val="accent1"/>
              </a:solidFill>
              <a:ln w="12700" cap="flat" cmpd="sng">
                <a:solidFill>
                  <a:srgbClr val="2F528F">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ctr" eaLnBrk="1" latinLnBrk="1" hangingPunct="1"/>
                <a:endParaRPr lang="zh-CN" altLang="en-US" sz="1300" b="0">
                  <a:solidFill>
                    <a:srgbClr val="FFFFFF"/>
                  </a:solidFill>
                  <a:latin typeface="等线" panose="02010600030101010101" pitchFamily="2" charset="-122"/>
                  <a:ea typeface="等线" panose="02010600030101010101" pitchFamily="2" charset="-122"/>
                </a:endParaRPr>
              </a:p>
            </p:txBody>
          </p:sp>
        </p:grpSp>
        <p:sp>
          <p:nvSpPr>
            <p:cNvPr id="1049137" name="文本框 1049136"/>
            <p:cNvSpPr txBox="1"/>
            <p:nvPr/>
          </p:nvSpPr>
          <p:spPr>
            <a:xfrm>
              <a:off x="7643834" y="5393135"/>
              <a:ext cx="1214949" cy="492564"/>
            </a:xfrm>
            <a:prstGeom prst="rect">
              <a:avLst/>
            </a:prstGeom>
            <a:noFill/>
            <a:ln>
              <a:noFill/>
            </a:ln>
          </p:spPr>
          <p:txBody>
            <a:bodyPr vert="horz" lIns="91440" tIns="45720" rIns="91440" bIns="45720" anchor="t">
              <a:spAutoFit/>
            </a:bodyPr>
            <a:lstStyle>
              <a:lvl1pPr marL="171450" indent="-171450" algn="l" rtl="0" fontAlgn="base" latinLnBrk="1">
                <a:lnSpc>
                  <a:spcPct val="90000"/>
                </a:lnSpc>
                <a:spcBef>
                  <a:spcPts val="750"/>
                </a:spcBef>
                <a:spcAft>
                  <a:spcPct val="0"/>
                </a:spcAft>
                <a:buSzPct val="100000"/>
                <a:buFont typeface="Arial" panose="020B0604020202020204" pitchFamily="34" charset="0"/>
                <a:buChar char="•"/>
                <a:defRPr sz="21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1pPr>
              <a:lvl2pPr marL="514350" indent="-171450" algn="l" rtl="0" fontAlgn="base" latinLnBrk="1">
                <a:lnSpc>
                  <a:spcPct val="90000"/>
                </a:lnSpc>
                <a:spcBef>
                  <a:spcPts val="375"/>
                </a:spcBef>
                <a:spcAft>
                  <a:spcPct val="0"/>
                </a:spcAft>
                <a:buSzPct val="100000"/>
                <a:buFont typeface="Arial" panose="020B0604020202020204" pitchFamily="34" charset="0"/>
                <a:buChar char="•"/>
                <a:defRPr sz="18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2pPr>
              <a:lvl3pPr marL="857250" indent="-171450" algn="l" rtl="0" fontAlgn="base" latinLnBrk="1">
                <a:lnSpc>
                  <a:spcPct val="90000"/>
                </a:lnSpc>
                <a:spcBef>
                  <a:spcPts val="375"/>
                </a:spcBef>
                <a:spcAft>
                  <a:spcPct val="0"/>
                </a:spcAft>
                <a:buSzPct val="100000"/>
                <a:buFont typeface="Arial" panose="020B0604020202020204" pitchFamily="34" charset="0"/>
                <a:buChar char="•"/>
                <a:defRPr sz="15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3pPr>
              <a:lvl4pPr marL="12001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4pPr>
              <a:lvl5pPr marL="1543050" indent="-171450" algn="l" rtl="0" fontAlgn="base" latinLnBrk="1">
                <a:lnSpc>
                  <a:spcPct val="90000"/>
                </a:lnSpc>
                <a:spcBef>
                  <a:spcPts val="375"/>
                </a:spcBef>
                <a:spcAft>
                  <a:spcPct val="0"/>
                </a:spcAft>
                <a:buSzPct val="100000"/>
                <a:buFont typeface="Arial" panose="020B0604020202020204" pitchFamily="34" charset="0"/>
                <a:buChar char="•"/>
                <a:defRPr sz="1300" b="0" i="0" u="none" baseline="0">
                  <a:solidFill>
                    <a:schemeClr val="dk1"/>
                  </a:solidFill>
                  <a:latin typeface="等线" panose="02010600030101010101" pitchFamily="2" charset="-122"/>
                  <a:ea typeface="等线" panose="02010600030101010101" pitchFamily="2" charset="-122"/>
                  <a:sym typeface="Arial" panose="020B0604020202020204" pitchFamily="34" charset="0"/>
                </a:defRPr>
              </a:lvl5pPr>
            </a:lstStyle>
            <a:p>
              <a:pPr marL="0" lvl="0" indent="0" eaLnBrk="1" latinLnBrk="1" hangingPunct="1">
                <a:lnSpc>
                  <a:spcPct val="100000"/>
                </a:lnSpc>
                <a:spcBef>
                  <a:spcPct val="0"/>
                </a:spcBef>
                <a:buFontTx/>
                <a:buNone/>
              </a:pPr>
              <a:r>
                <a:rPr lang="zh-CN" altLang="en-US" sz="1800" b="1">
                  <a:solidFill>
                    <a:srgbClr val="843C0C"/>
                  </a:solidFill>
                  <a:ea typeface="楷体_GB2312" pitchFamily="49" charset="-122"/>
                </a:rPr>
                <a:t> 指示器</a:t>
              </a:r>
              <a:endParaRPr lang="zh-CN" altLang="en-US" sz="1800" b="1">
                <a:solidFill>
                  <a:srgbClr val="843C0C"/>
                </a:solidFill>
                <a:ea typeface="楷体_GB2312" pitchFamily="49" charset="-122"/>
              </a:endParaRPr>
            </a:p>
          </p:txBody>
        </p:sp>
      </p:grpSp>
      <p:cxnSp>
        <p:nvCxnSpPr>
          <p:cNvPr id="3145729" name="直接连接符 3145728"/>
          <p:cNvCxnSpPr/>
          <p:nvPr/>
        </p:nvCxnSpPr>
        <p:spPr>
          <a:xfrm>
            <a:off x="7358062" y="4286250"/>
            <a:ext cx="285750" cy="1587"/>
          </a:xfrm>
          <a:prstGeom prst="line">
            <a:avLst/>
          </a:prstGeom>
          <a:noFill/>
          <a:ln w="28575" cap="flat" cmpd="sng">
            <a:solidFill>
              <a:srgbClr val="FF0000">
                <a:alpha val="100000"/>
              </a:srgbClr>
            </a:solidFill>
            <a:prstDash val="solid"/>
            <a:miter/>
          </a:ln>
        </p:spPr>
      </p:cxnSp>
      <p:sp>
        <p:nvSpPr>
          <p:cNvPr id="1049138" name="任意多边形 1049137"/>
          <p:cNvSpPr/>
          <p:nvPr/>
        </p:nvSpPr>
        <p:spPr>
          <a:xfrm>
            <a:off x="7751762" y="4040187"/>
            <a:ext cx="1209675" cy="400050"/>
          </a:xfrm>
          <a:custGeom>
            <a:avLst/>
            <a:gdLst/>
            <a:ahLst/>
            <a:cxnLst/>
            <a:rect l="0" t="0" r="r" b="b"/>
            <a:pathLst>
              <a:path w="1210102" h="534536">
                <a:moveTo>
                  <a:pt x="0" y="0"/>
                </a:moveTo>
                <a:cubicBezTo>
                  <a:pt x="37531" y="264994"/>
                  <a:pt x="75063" y="529988"/>
                  <a:pt x="122830" y="532262"/>
                </a:cubicBezTo>
                <a:cubicBezTo>
                  <a:pt x="170597" y="534536"/>
                  <a:pt x="236561" y="20471"/>
                  <a:pt x="286603" y="13647"/>
                </a:cubicBezTo>
                <a:cubicBezTo>
                  <a:pt x="336645" y="6823"/>
                  <a:pt x="382138" y="486770"/>
                  <a:pt x="423081" y="491319"/>
                </a:cubicBezTo>
                <a:cubicBezTo>
                  <a:pt x="464024" y="495868"/>
                  <a:pt x="491320" y="45492"/>
                  <a:pt x="532263" y="40943"/>
                </a:cubicBezTo>
                <a:cubicBezTo>
                  <a:pt x="573206" y="36394"/>
                  <a:pt x="625523" y="466299"/>
                  <a:pt x="668741" y="464024"/>
                </a:cubicBezTo>
                <a:cubicBezTo>
                  <a:pt x="711959" y="461749"/>
                  <a:pt x="750628" y="27295"/>
                  <a:pt x="791571" y="27295"/>
                </a:cubicBezTo>
                <a:cubicBezTo>
                  <a:pt x="832514" y="27295"/>
                  <a:pt x="873457" y="461749"/>
                  <a:pt x="914400" y="464024"/>
                </a:cubicBezTo>
                <a:cubicBezTo>
                  <a:pt x="955343" y="466299"/>
                  <a:pt x="991737" y="68239"/>
                  <a:pt x="1037230" y="40943"/>
                </a:cubicBezTo>
                <a:cubicBezTo>
                  <a:pt x="1082723" y="13647"/>
                  <a:pt x="1164610" y="257032"/>
                  <a:pt x="1187356" y="300250"/>
                </a:cubicBezTo>
                <a:cubicBezTo>
                  <a:pt x="1210102" y="343468"/>
                  <a:pt x="1191905" y="321859"/>
                  <a:pt x="1173708" y="300250"/>
                </a:cubicBezTo>
              </a:path>
            </a:pathLst>
          </a:custGeom>
          <a:noFill/>
          <a:ln w="38100" cap="flat" cmpd="sng">
            <a:solidFill>
              <a:srgbClr val="FF0000">
                <a:alpha val="100000"/>
              </a:srgbClr>
            </a:solidFill>
            <a:prstDash val="solid"/>
            <a:miter/>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blinds(horizontal)">
                                      <p:cBhvr>
                                        <p:cTn id="7" dur="5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wipe(down)">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 calcmode="lin" valueType="num">
                                      <p:cBhvr additive="base">
                                        <p:cTn id="17" dur="500" fill="hold"/>
                                        <p:tgtEl>
                                          <p:spTgt spid="226"/>
                                        </p:tgtEl>
                                        <p:attrNameLst>
                                          <p:attrName>ppt_x</p:attrName>
                                        </p:attrNameLst>
                                      </p:cBhvr>
                                      <p:tavLst>
                                        <p:tav tm="0">
                                          <p:val>
                                            <p:strVal val="#ppt_x"/>
                                          </p:val>
                                        </p:tav>
                                        <p:tav tm="100000">
                                          <p:val>
                                            <p:strVal val="#ppt_x"/>
                                          </p:val>
                                        </p:tav>
                                      </p:tavLst>
                                    </p:anim>
                                    <p:anim calcmode="lin" valueType="num">
                                      <p:cBhvr additive="base">
                                        <p:cTn id="18"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49089"/>
                                        </p:tgtEl>
                                        <p:attrNameLst>
                                          <p:attrName>style.visibility</p:attrName>
                                        </p:attrNameLst>
                                      </p:cBhvr>
                                      <p:to>
                                        <p:strVal val="visible"/>
                                      </p:to>
                                    </p:set>
                                    <p:animEffect transition="in" filter="box(in)">
                                      <p:cBhvr>
                                        <p:cTn id="23" dur="500"/>
                                        <p:tgtEl>
                                          <p:spTgt spid="1049089"/>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24"/>
                                        </p:tgtEl>
                                        <p:attrNameLst>
                                          <p:attrName>style.visibility</p:attrName>
                                        </p:attrNameLst>
                                      </p:cBhvr>
                                      <p:to>
                                        <p:strVal val="visible"/>
                                      </p:to>
                                    </p:set>
                                    <p:animEffect transition="in" filter="diamond(in)">
                                      <p:cBhvr>
                                        <p:cTn id="28" dur="2000"/>
                                        <p:tgtEl>
                                          <p:spTgt spid="22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30"/>
                                        </p:tgtEl>
                                        <p:attrNameLst>
                                          <p:attrName>style.visibility</p:attrName>
                                        </p:attrNameLst>
                                      </p:cBhvr>
                                      <p:to>
                                        <p:strVal val="visible"/>
                                      </p:to>
                                    </p:set>
                                    <p:animEffect transition="in" filter="checkerboard(across)">
                                      <p:cBhvr>
                                        <p:cTn id="33" dur="500"/>
                                        <p:tgtEl>
                                          <p:spTgt spid="2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49102"/>
                                        </p:tgtEl>
                                        <p:attrNameLst>
                                          <p:attrName>style.visibility</p:attrName>
                                        </p:attrNameLst>
                                      </p:cBhvr>
                                      <p:to>
                                        <p:strVal val="visible"/>
                                      </p:to>
                                    </p:set>
                                    <p:animEffect transition="in" filter="wipe(up)">
                                      <p:cBhvr>
                                        <p:cTn id="38" dur="2000"/>
                                        <p:tgtEl>
                                          <p:spTgt spid="104910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049093"/>
                                        </p:tgtEl>
                                        <p:attrNameLst>
                                          <p:attrName>style.visibility</p:attrName>
                                        </p:attrNameLst>
                                      </p:cBhvr>
                                      <p:to>
                                        <p:strVal val="visible"/>
                                      </p:to>
                                    </p:set>
                                    <p:animEffect transition="in" filter="wipe(right)">
                                      <p:cBhvr>
                                        <p:cTn id="43" dur="2000"/>
                                        <p:tgtEl>
                                          <p:spTgt spid="1049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049092"/>
                                        </p:tgtEl>
                                        <p:attrNameLst>
                                          <p:attrName>style.visibility</p:attrName>
                                        </p:attrNameLst>
                                      </p:cBhvr>
                                      <p:to>
                                        <p:strVal val="visible"/>
                                      </p:to>
                                    </p:set>
                                    <p:animEffect transition="in" filter="wipe(up)">
                                      <p:cBhvr>
                                        <p:cTn id="48" dur="2000"/>
                                        <p:tgtEl>
                                          <p:spTgt spid="104909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049091"/>
                                        </p:tgtEl>
                                        <p:attrNameLst>
                                          <p:attrName>style.visibility</p:attrName>
                                        </p:attrNameLst>
                                      </p:cBhvr>
                                      <p:to>
                                        <p:strVal val="visible"/>
                                      </p:to>
                                    </p:set>
                                    <p:animEffect transition="in" filter="wipe(up)">
                                      <p:cBhvr>
                                        <p:cTn id="53" dur="2000"/>
                                        <p:tgtEl>
                                          <p:spTgt spid="104909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49103"/>
                                        </p:tgtEl>
                                        <p:attrNameLst>
                                          <p:attrName>style.visibility</p:attrName>
                                        </p:attrNameLst>
                                      </p:cBhvr>
                                      <p:to>
                                        <p:strVal val="visible"/>
                                      </p:to>
                                    </p:set>
                                    <p:animEffect transition="in" filter="wipe(left)">
                                      <p:cBhvr>
                                        <p:cTn id="58" dur="2000"/>
                                        <p:tgtEl>
                                          <p:spTgt spid="104910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145728"/>
                                        </p:tgtEl>
                                        <p:attrNameLst>
                                          <p:attrName>style.visibility</p:attrName>
                                        </p:attrNameLst>
                                      </p:cBhvr>
                                      <p:to>
                                        <p:strVal val="visible"/>
                                      </p:to>
                                    </p:set>
                                    <p:animEffect transition="in" filter="wipe(left)">
                                      <p:cBhvr>
                                        <p:cTn id="63" dur="3000"/>
                                        <p:tgtEl>
                                          <p:spTgt spid="31457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145729"/>
                                        </p:tgtEl>
                                        <p:attrNameLst>
                                          <p:attrName>style.visibility</p:attrName>
                                        </p:attrNameLst>
                                      </p:cBhvr>
                                      <p:to>
                                        <p:strVal val="visible"/>
                                      </p:to>
                                    </p:set>
                                    <p:animEffect transition="in" filter="wipe(left)">
                                      <p:cBhvr>
                                        <p:cTn id="68" dur="2000"/>
                                        <p:tgtEl>
                                          <p:spTgt spid="31457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049138"/>
                                        </p:tgtEl>
                                        <p:attrNameLst>
                                          <p:attrName>style.visibility</p:attrName>
                                        </p:attrNameLst>
                                      </p:cBhvr>
                                      <p:to>
                                        <p:strVal val="visible"/>
                                      </p:to>
                                    </p:set>
                                    <p:animEffect transition="in" filter="wipe(left)">
                                      <p:cBhvr>
                                        <p:cTn id="73" dur="3000"/>
                                        <p:tgtEl>
                                          <p:spTgt spid="104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rot="0">
          <a:off x="0" y="0"/>
          <a:ext cx="0" cy="0"/>
          <a:chOff x="0" y="0"/>
          <a:chExt cx="0" cy="0"/>
        </a:xfrm>
      </p:grpSpPr>
      <p:pic>
        <p:nvPicPr>
          <p:cNvPr id="2097189" name="图片 2097188"/>
          <p:cNvPicPr/>
          <p:nvPr/>
        </p:nvPicPr>
        <p:blipFill>
          <a:blip r:embed="rId1"/>
          <a:srcRect/>
          <a:stretch>
            <a:fillRect/>
          </a:stretch>
        </p:blipFill>
        <p:spPr>
          <a:xfrm>
            <a:off x="0" y="303212"/>
            <a:ext cx="8459788" cy="752475"/>
          </a:xfrm>
          <a:prstGeom prst="rect">
            <a:avLst/>
          </a:prstGeom>
          <a:noFill/>
          <a:ln>
            <a:noFill/>
          </a:ln>
        </p:spPr>
      </p:pic>
      <p:sp>
        <p:nvSpPr>
          <p:cNvPr id="1049139" name="文本框 1049138"/>
          <p:cNvSpPr txBox="1"/>
          <p:nvPr/>
        </p:nvSpPr>
        <p:spPr>
          <a:xfrm>
            <a:off x="1403350" y="225425"/>
            <a:ext cx="7272337" cy="5794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zh-CN" altLang="en-US">
                <a:latin typeface="Times New Roman" panose="02020603050405020304" pitchFamily="18" charset="0"/>
              </a:rPr>
              <a:t>第五节   吸光光度法的测定方法</a:t>
            </a:r>
            <a:endParaRPr lang="zh-CN" altLang="en-US">
              <a:latin typeface="Times New Roman" panose="02020603050405020304" pitchFamily="18" charset="0"/>
            </a:endParaRPr>
          </a:p>
        </p:txBody>
      </p:sp>
      <p:sp>
        <p:nvSpPr>
          <p:cNvPr id="1049140" name="文本框 1049139"/>
          <p:cNvSpPr txBox="1"/>
          <p:nvPr/>
        </p:nvSpPr>
        <p:spPr>
          <a:xfrm>
            <a:off x="342900" y="1135062"/>
            <a:ext cx="441960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zh-CN" altLang="en-US" sz="2800" b="0">
                <a:latin typeface="Times New Roman" panose="02020603050405020304" pitchFamily="18" charset="0"/>
              </a:rPr>
              <a:t>一</a:t>
            </a:r>
            <a:r>
              <a:rPr lang="zh-CN" altLang="en-US" sz="2800" b="0"/>
              <a:t>、</a:t>
            </a:r>
            <a:r>
              <a:rPr lang="zh-CN" altLang="en-US" sz="2800">
                <a:latin typeface="Times New Roman" panose="02020603050405020304" pitchFamily="18" charset="0"/>
              </a:rPr>
              <a:t>单组分的测定方法</a:t>
            </a:r>
            <a:endParaRPr lang="zh-CN" altLang="en-US" sz="2800">
              <a:latin typeface="Times New Roman" panose="02020603050405020304" pitchFamily="18" charset="0"/>
            </a:endParaRPr>
          </a:p>
        </p:txBody>
      </p:sp>
      <p:sp>
        <p:nvSpPr>
          <p:cNvPr id="1049141" name="文本框 1049140"/>
          <p:cNvSpPr txBox="1"/>
          <p:nvPr/>
        </p:nvSpPr>
        <p:spPr>
          <a:xfrm>
            <a:off x="493712" y="1844675"/>
            <a:ext cx="3883025" cy="5222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zh-CN" altLang="en-US" sz="2800" b="0">
                <a:solidFill>
                  <a:srgbClr val="000099"/>
                </a:solidFill>
                <a:latin typeface="Times New Roman" panose="02020603050405020304" pitchFamily="18" charset="0"/>
              </a:rPr>
              <a:t>（一）</a:t>
            </a:r>
            <a:r>
              <a:rPr lang="zh-CN" altLang="en-US" sz="2800">
                <a:solidFill>
                  <a:srgbClr val="000099"/>
                </a:solidFill>
                <a:latin typeface="Times New Roman" panose="02020603050405020304" pitchFamily="18" charset="0"/>
              </a:rPr>
              <a:t>标准曲线法</a:t>
            </a:r>
            <a:endParaRPr lang="zh-CN" altLang="en-US" sz="2800">
              <a:solidFill>
                <a:srgbClr val="000099"/>
              </a:solidFill>
              <a:latin typeface="Times New Roman" panose="02020603050405020304" pitchFamily="18" charset="0"/>
            </a:endParaRPr>
          </a:p>
        </p:txBody>
      </p:sp>
      <p:sp>
        <p:nvSpPr>
          <p:cNvPr id="1049142" name="文本框 1049141"/>
          <p:cNvSpPr txBox="1"/>
          <p:nvPr/>
        </p:nvSpPr>
        <p:spPr>
          <a:xfrm>
            <a:off x="1600200" y="3184525"/>
            <a:ext cx="594360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b="0">
                <a:latin typeface="Times New Roman" panose="02020603050405020304" pitchFamily="18" charset="0"/>
              </a:rPr>
              <a:t>1.</a:t>
            </a:r>
            <a:r>
              <a:rPr lang="zh-CN" altLang="en-US" sz="2800">
                <a:latin typeface="Times New Roman" panose="02020603050405020304" pitchFamily="18" charset="0"/>
              </a:rPr>
              <a:t> 配制系列标准溶液和待测液</a:t>
            </a:r>
            <a:endParaRPr lang="zh-CN" altLang="en-US" sz="2800">
              <a:latin typeface="Times New Roman" panose="02020603050405020304" pitchFamily="18" charset="0"/>
            </a:endParaRPr>
          </a:p>
        </p:txBody>
      </p:sp>
      <p:sp>
        <p:nvSpPr>
          <p:cNvPr id="1049143" name="文本框 1049142"/>
          <p:cNvSpPr txBox="1"/>
          <p:nvPr/>
        </p:nvSpPr>
        <p:spPr>
          <a:xfrm>
            <a:off x="911225" y="2552700"/>
            <a:ext cx="3048000"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zh-CN" altLang="en-US" sz="2800">
                <a:latin typeface="Times New Roman" panose="02020603050405020304" pitchFamily="18" charset="0"/>
              </a:rPr>
              <a:t>操作步骤</a:t>
            </a: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
        <p:nvSpPr>
          <p:cNvPr id="1049144" name="文本框 1049143"/>
          <p:cNvSpPr txBox="1"/>
          <p:nvPr/>
        </p:nvSpPr>
        <p:spPr>
          <a:xfrm>
            <a:off x="1612900" y="3860800"/>
            <a:ext cx="6480175"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b="0">
                <a:latin typeface="Times New Roman" panose="02020603050405020304" pitchFamily="18" charset="0"/>
              </a:rPr>
              <a:t>2.</a:t>
            </a:r>
            <a:r>
              <a:rPr lang="zh-CN" altLang="en-US" sz="2800">
                <a:latin typeface="Times New Roman" panose="02020603050405020304" pitchFamily="18" charset="0"/>
              </a:rPr>
              <a:t> 绘制吸收曲线</a:t>
            </a:r>
            <a:r>
              <a:rPr lang="en-US" altLang="zh-CN" sz="2800" b="0">
                <a:latin typeface="Times New Roman" panose="02020603050405020304" pitchFamily="18" charset="0"/>
              </a:rPr>
              <a:t>—</a:t>
            </a:r>
            <a:r>
              <a:rPr lang="zh-CN" altLang="en-US" sz="2800">
                <a:solidFill>
                  <a:srgbClr val="FF0000"/>
                </a:solidFill>
                <a:latin typeface="Times New Roman" panose="02020603050405020304" pitchFamily="18" charset="0"/>
              </a:rPr>
              <a:t>确定</a:t>
            </a:r>
            <a:r>
              <a:rPr lang="zh-CN" altLang="en-US" sz="2800">
                <a:solidFill>
                  <a:srgbClr val="FF0000"/>
                </a:solidFill>
                <a:latin typeface="Times New Roman" panose="02020603050405020304" pitchFamily="18" charset="0"/>
                <a:sym typeface="Symbol" panose="05050102010706020507" pitchFamily="18" charset="2"/>
              </a:rPr>
              <a:t></a:t>
            </a:r>
            <a:r>
              <a:rPr lang="en-US" altLang="zh-CN" sz="2800" baseline="-25000">
                <a:solidFill>
                  <a:srgbClr val="FF0000"/>
                </a:solidFill>
                <a:latin typeface="Times New Roman" panose="02020603050405020304" pitchFamily="18" charset="0"/>
                <a:sym typeface="Symbol" panose="05050102010706020507" pitchFamily="18" charset="2"/>
              </a:rPr>
              <a:t>max</a:t>
            </a:r>
            <a:endParaRPr lang="en-US" altLang="zh-CN" sz="2800" baseline="-25000">
              <a:solidFill>
                <a:srgbClr val="FF0000"/>
              </a:solidFill>
              <a:latin typeface="Times New Roman" panose="02020603050405020304" pitchFamily="18" charset="0"/>
              <a:sym typeface="Symbol" panose="05050102010706020507" pitchFamily="18" charset="2"/>
            </a:endParaRPr>
          </a:p>
        </p:txBody>
      </p:sp>
      <p:sp>
        <p:nvSpPr>
          <p:cNvPr id="1049145" name="文本框 1049144"/>
          <p:cNvSpPr txBox="1"/>
          <p:nvPr/>
        </p:nvSpPr>
        <p:spPr>
          <a:xfrm>
            <a:off x="1612900" y="4560887"/>
            <a:ext cx="8243887"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b="0">
                <a:latin typeface="Times New Roman" panose="02020603050405020304" pitchFamily="18" charset="0"/>
              </a:rPr>
              <a:t>3.</a:t>
            </a:r>
            <a:r>
              <a:rPr lang="zh-CN" altLang="en-US" sz="2800">
                <a:latin typeface="Times New Roman" panose="02020603050405020304" pitchFamily="18" charset="0"/>
              </a:rPr>
              <a:t> 绘制</a:t>
            </a:r>
            <a:r>
              <a:rPr lang="zh-CN" altLang="en-US" sz="2800">
                <a:solidFill>
                  <a:srgbClr val="0000FF"/>
                </a:solidFill>
                <a:latin typeface="Times New Roman" panose="02020603050405020304" pitchFamily="18" charset="0"/>
              </a:rPr>
              <a:t>标准曲线</a:t>
            </a:r>
            <a:r>
              <a:rPr lang="en-US" altLang="zh-CN" sz="2800" b="0">
                <a:latin typeface="Times New Roman" panose="02020603050405020304" pitchFamily="18" charset="0"/>
              </a:rPr>
              <a:t>(</a:t>
            </a:r>
            <a:r>
              <a:rPr lang="zh-CN" altLang="en-US" sz="2800">
                <a:latin typeface="Times New Roman" panose="02020603050405020304" pitchFamily="18" charset="0"/>
              </a:rPr>
              <a:t>工作曲线</a:t>
            </a:r>
            <a:r>
              <a:rPr lang="en-US" altLang="zh-CN" sz="2800" b="0">
                <a:latin typeface="Times New Roman" panose="02020603050405020304" pitchFamily="18" charset="0"/>
              </a:rPr>
              <a:t>)</a:t>
            </a:r>
            <a:r>
              <a:rPr lang="en-US" altLang="zh-CN" sz="2800">
                <a:latin typeface="Times New Roman" panose="02020603050405020304" pitchFamily="18" charset="0"/>
              </a:rPr>
              <a:t> </a:t>
            </a:r>
            <a:r>
              <a:rPr lang="en-US" altLang="zh-CN" sz="2800" b="0">
                <a:latin typeface="Times New Roman" panose="02020603050405020304" pitchFamily="18" charset="0"/>
              </a:rPr>
              <a:t>—</a:t>
            </a:r>
            <a:r>
              <a:rPr lang="zh-CN" altLang="en-US" sz="2800">
                <a:solidFill>
                  <a:srgbClr val="FF0000"/>
                </a:solidFill>
                <a:latin typeface="Times New Roman" panose="02020603050405020304" pitchFamily="18" charset="0"/>
              </a:rPr>
              <a:t>固定</a:t>
            </a:r>
            <a:r>
              <a:rPr lang="zh-CN" altLang="en-US" sz="2800">
                <a:solidFill>
                  <a:srgbClr val="FF0000"/>
                </a:solidFill>
                <a:latin typeface="Times New Roman" panose="02020603050405020304" pitchFamily="18" charset="0"/>
                <a:sym typeface="Symbol" panose="05050102010706020507" pitchFamily="18" charset="2"/>
              </a:rPr>
              <a:t></a:t>
            </a:r>
            <a:r>
              <a:rPr lang="en-US" altLang="zh-CN" sz="2800" baseline="-25000">
                <a:solidFill>
                  <a:srgbClr val="FF0000"/>
                </a:solidFill>
                <a:latin typeface="Times New Roman" panose="02020603050405020304" pitchFamily="18" charset="0"/>
                <a:sym typeface="Symbol" panose="05050102010706020507" pitchFamily="18" charset="2"/>
              </a:rPr>
              <a:t>max</a:t>
            </a:r>
            <a:endParaRPr lang="en-US" altLang="zh-CN" sz="2800" baseline="-25000">
              <a:solidFill>
                <a:srgbClr val="FF0000"/>
              </a:solidFill>
              <a:latin typeface="Times New Roman" panose="02020603050405020304" pitchFamily="18" charset="0"/>
              <a:sym typeface="Symbol" panose="05050102010706020507" pitchFamily="18" charset="2"/>
            </a:endParaRPr>
          </a:p>
        </p:txBody>
      </p:sp>
      <p:sp>
        <p:nvSpPr>
          <p:cNvPr id="1049146" name="文本框 1049145"/>
          <p:cNvSpPr txBox="1"/>
          <p:nvPr/>
        </p:nvSpPr>
        <p:spPr>
          <a:xfrm>
            <a:off x="1042987" y="5338762"/>
            <a:ext cx="8243887" cy="5238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zh-CN" altLang="en-US" sz="2800">
                <a:latin typeface="Times New Roman" panose="02020603050405020304" pitchFamily="18" charset="0"/>
                <a:sym typeface="Symbol" panose="05050102010706020507" pitchFamily="18" charset="2"/>
              </a:rPr>
              <a:t>测定标准系列的</a:t>
            </a:r>
            <a:r>
              <a:rPr lang="en-US" altLang="zh-CN" sz="2800">
                <a:latin typeface="Times New Roman" panose="02020603050405020304" pitchFamily="18" charset="0"/>
                <a:sym typeface="Symbol" panose="05050102010706020507" pitchFamily="18" charset="2"/>
              </a:rPr>
              <a:t>A</a:t>
            </a:r>
            <a:r>
              <a:rPr lang="zh-CN" altLang="en-US" sz="2800">
                <a:latin typeface="Times New Roman" panose="02020603050405020304" pitchFamily="18" charset="0"/>
                <a:sym typeface="Symbol" panose="05050102010706020507" pitchFamily="18" charset="2"/>
              </a:rPr>
              <a:t>值，以</a:t>
            </a:r>
            <a:r>
              <a:rPr lang="en-US" altLang="zh-CN" sz="2800">
                <a:latin typeface="Times New Roman" panose="02020603050405020304" pitchFamily="18" charset="0"/>
                <a:sym typeface="Symbol" panose="05050102010706020507" pitchFamily="18" charset="2"/>
              </a:rPr>
              <a:t>A-</a:t>
            </a:r>
            <a:r>
              <a:rPr lang="en-US" altLang="zh-CN" sz="2800" i="1">
                <a:latin typeface="Times New Roman" panose="02020603050405020304" pitchFamily="18" charset="0"/>
                <a:sym typeface="Symbol" panose="05050102010706020507" pitchFamily="18" charset="2"/>
              </a:rPr>
              <a:t>c</a:t>
            </a:r>
            <a:r>
              <a:rPr lang="zh-CN" altLang="en-US" sz="2800">
                <a:latin typeface="Times New Roman" panose="02020603050405020304" pitchFamily="18" charset="0"/>
                <a:sym typeface="Symbol" panose="05050102010706020507" pitchFamily="18" charset="2"/>
              </a:rPr>
              <a:t>作图得标准曲线。</a:t>
            </a:r>
            <a:endParaRPr lang="zh-CN" altLang="en-US" sz="2800">
              <a:latin typeface="Times New Roman" panose="02020603050405020304" pitchFamily="18" charset="0"/>
              <a:sym typeface="Symbol" panose="05050102010706020507" pitchFamily="18" charset="2"/>
            </a:endParaRPr>
          </a:p>
        </p:txBody>
      </p:sp>
      <p:sp>
        <p:nvSpPr>
          <p:cNvPr id="1049147" name="文本框 1049146"/>
          <p:cNvSpPr txBox="1"/>
          <p:nvPr/>
        </p:nvSpPr>
        <p:spPr>
          <a:xfrm>
            <a:off x="1577975" y="6124575"/>
            <a:ext cx="7789862" cy="5222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800" b="0">
                <a:latin typeface="Times New Roman" panose="02020603050405020304" pitchFamily="18" charset="0"/>
              </a:rPr>
              <a:t>4.</a:t>
            </a:r>
            <a:r>
              <a:rPr lang="zh-CN" altLang="en-US" sz="2800">
                <a:latin typeface="Times New Roman" panose="02020603050405020304" pitchFamily="18" charset="0"/>
              </a:rPr>
              <a:t> 测出待测液的</a:t>
            </a:r>
            <a:r>
              <a:rPr lang="en-US" altLang="zh-CN" sz="2800">
                <a:latin typeface="Times New Roman" panose="02020603050405020304" pitchFamily="18" charset="0"/>
              </a:rPr>
              <a:t>A</a:t>
            </a:r>
            <a:r>
              <a:rPr lang="zh-CN" altLang="en-US" sz="2800">
                <a:latin typeface="Times New Roman" panose="02020603050405020304" pitchFamily="18" charset="0"/>
              </a:rPr>
              <a:t>值</a:t>
            </a:r>
            <a:r>
              <a:rPr lang="zh-CN" altLang="en-US" sz="2800" b="0">
                <a:latin typeface="Times New Roman" panose="02020603050405020304" pitchFamily="18" charset="0"/>
              </a:rPr>
              <a:t>，</a:t>
            </a:r>
            <a:r>
              <a:rPr lang="zh-CN" altLang="en-US" sz="2800">
                <a:latin typeface="Times New Roman" panose="02020603050405020304" pitchFamily="18" charset="0"/>
              </a:rPr>
              <a:t>确定其浓度</a:t>
            </a:r>
            <a:r>
              <a:rPr lang="zh-CN" altLang="en-US" sz="2800" b="0">
                <a:latin typeface="Times New Roman" panose="02020603050405020304" pitchFamily="18" charset="0"/>
              </a:rPr>
              <a:t>。</a:t>
            </a:r>
            <a:endParaRPr lang="zh-CN" altLang="en-US" sz="28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49143"/>
                                        </p:tgtEl>
                                        <p:attrNameLst>
                                          <p:attrName>style.visibility</p:attrName>
                                        </p:attrNameLst>
                                      </p:cBhvr>
                                      <p:to>
                                        <p:strVal val="visible"/>
                                      </p:to>
                                    </p:set>
                                    <p:animEffect transition="in" filter="checkerboard(across)">
                                      <p:cBhvr>
                                        <p:cTn id="15" dur="500"/>
                                        <p:tgtEl>
                                          <p:spTgt spid="10491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91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91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491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914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9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0" grpId="0"/>
      <p:bldP spid="1049141" grpId="0"/>
      <p:bldP spid="1049142" grpId="0"/>
      <p:bldP spid="1049143" grpId="0"/>
      <p:bldP spid="1049144" grpId="0"/>
      <p:bldP spid="1049145" grpId="0"/>
      <p:bldP spid="1049146" grpId="0"/>
      <p:bldP spid="10491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rot="0">
          <a:off x="0" y="0"/>
          <a:ext cx="0" cy="0"/>
          <a:chOff x="0" y="0"/>
          <a:chExt cx="0" cy="0"/>
        </a:xfrm>
      </p:grpSpPr>
      <p:sp>
        <p:nvSpPr>
          <p:cNvPr id="1049148" name="文本框 1049147"/>
          <p:cNvSpPr txBox="1"/>
          <p:nvPr/>
        </p:nvSpPr>
        <p:spPr>
          <a:xfrm>
            <a:off x="1116012" y="188912"/>
            <a:ext cx="7848600" cy="16303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配制一系列标</a:t>
            </a:r>
            <a:r>
              <a:rPr lang="en-US" altLang="zh-CN" sz="2800" b="1">
                <a:solidFill>
                  <a:srgbClr val="000000"/>
                </a:solidFill>
                <a:latin typeface="Times New Roman" panose="02020603050405020304" pitchFamily="18" charset="0"/>
              </a:rPr>
              <a:t>准溶液：c</a:t>
            </a:r>
            <a:r>
              <a:rPr lang="en-US" altLang="zh-CN" sz="2800" b="1" baseline="-25000">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5</a:t>
            </a:r>
            <a:endParaRPr lang="en-US" altLang="zh-CN" sz="2800" b="1" baseline="-25000">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使之覆盖未知液的浓度</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x</a:t>
            </a:r>
            <a:endParaRPr lang="en-US" altLang="zh-CN" sz="2800" b="1" baseline="-25000">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在</a:t>
            </a:r>
            <a:r>
              <a:rPr lang="zh-CN" altLang="en-US" sz="2800" b="1">
                <a:solidFill>
                  <a:srgbClr val="000000"/>
                </a:solidFill>
                <a:latin typeface="Times New Roman" panose="02020603050405020304" pitchFamily="18" charset="0"/>
                <a:sym typeface="Symbol" panose="05050102010706020507" pitchFamily="18" charset="2"/>
              </a:rPr>
              <a:t></a:t>
            </a:r>
            <a:r>
              <a:rPr lang="en-US" altLang="zh-CN" sz="2800" b="1" baseline="-25000">
                <a:solidFill>
                  <a:srgbClr val="000000"/>
                </a:solidFill>
                <a:latin typeface="Times New Roman" panose="02020603050405020304" pitchFamily="18" charset="0"/>
                <a:sym typeface="Symbol" panose="05050102010706020507" pitchFamily="18" charset="2"/>
              </a:rPr>
              <a:t>max</a:t>
            </a:r>
            <a:r>
              <a:rPr lang="zh-CN" altLang="en-US" sz="2800" b="1">
                <a:solidFill>
                  <a:srgbClr val="000000"/>
                </a:solidFill>
                <a:latin typeface="Times New Roman" panose="02020603050405020304" pitchFamily="18" charset="0"/>
              </a:rPr>
              <a:t>测得相应的吸光度</a:t>
            </a:r>
            <a:r>
              <a:rPr lang="zh-CN" altLang="zh-CN"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5</a:t>
            </a:r>
            <a:endParaRPr lang="en-US" altLang="zh-CN" sz="2800" b="1" baseline="-25000">
              <a:solidFill>
                <a:srgbClr val="000000"/>
              </a:solidFill>
              <a:latin typeface="Times New Roman" panose="02020603050405020304" pitchFamily="18" charset="0"/>
            </a:endParaRPr>
          </a:p>
        </p:txBody>
      </p:sp>
      <p:grpSp>
        <p:nvGrpSpPr>
          <p:cNvPr id="235" name="组合 234"/>
          <p:cNvGrpSpPr/>
          <p:nvPr/>
        </p:nvGrpSpPr>
        <p:grpSpPr>
          <a:xfrm rot="0">
            <a:off x="536575" y="1265237"/>
            <a:ext cx="6330950" cy="5592762"/>
            <a:chOff x="338" y="797"/>
            <a:chExt cx="3988" cy="3523"/>
          </a:xfrm>
        </p:grpSpPr>
        <p:sp>
          <p:nvSpPr>
            <p:cNvPr id="1049149" name="直接连接符 1049148"/>
            <p:cNvSpPr/>
            <p:nvPr/>
          </p:nvSpPr>
          <p:spPr>
            <a:xfrm>
              <a:off x="1019" y="1288"/>
              <a:ext cx="0" cy="2544"/>
            </a:xfrm>
            <a:prstGeom prst="line">
              <a:avLst/>
            </a:prstGeom>
            <a:noFill/>
            <a:ln w="9525" cap="flat" cmpd="sng">
              <a:solidFill>
                <a:schemeClr val="dk1">
                  <a:alpha val="100000"/>
                </a:schemeClr>
              </a:solidFill>
              <a:prstDash val="solid"/>
              <a:round/>
            </a:ln>
          </p:spPr>
        </p:sp>
        <p:sp>
          <p:nvSpPr>
            <p:cNvPr id="1049150" name="直接连接符 1049149"/>
            <p:cNvSpPr/>
            <p:nvPr/>
          </p:nvSpPr>
          <p:spPr>
            <a:xfrm>
              <a:off x="1019" y="3813"/>
              <a:ext cx="3222" cy="0"/>
            </a:xfrm>
            <a:prstGeom prst="line">
              <a:avLst/>
            </a:prstGeom>
            <a:noFill/>
            <a:ln w="9525" cap="flat" cmpd="sng">
              <a:solidFill>
                <a:schemeClr val="dk1">
                  <a:alpha val="100000"/>
                </a:schemeClr>
              </a:solidFill>
              <a:prstDash val="solid"/>
              <a:round/>
            </a:ln>
          </p:spPr>
        </p:sp>
        <p:sp>
          <p:nvSpPr>
            <p:cNvPr id="1049151" name="文本框 1049150"/>
            <p:cNvSpPr txBox="1"/>
            <p:nvPr/>
          </p:nvSpPr>
          <p:spPr>
            <a:xfrm>
              <a:off x="4072" y="3811"/>
              <a:ext cx="254"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b="1">
                  <a:solidFill>
                    <a:srgbClr val="000000"/>
                  </a:solidFill>
                  <a:latin typeface="Times New Roman" panose="02020603050405020304" pitchFamily="18" charset="0"/>
                </a:rPr>
                <a:t>c</a:t>
              </a:r>
              <a:endParaRPr lang="en-US" altLang="zh-CN" b="1">
                <a:solidFill>
                  <a:srgbClr val="000000"/>
                </a:solidFill>
                <a:latin typeface="Times New Roman" panose="02020603050405020304" pitchFamily="18" charset="0"/>
              </a:endParaRPr>
            </a:p>
          </p:txBody>
        </p:sp>
        <p:sp>
          <p:nvSpPr>
            <p:cNvPr id="1049152" name="直接连接符 1049151"/>
            <p:cNvSpPr/>
            <p:nvPr/>
          </p:nvSpPr>
          <p:spPr>
            <a:xfrm>
              <a:off x="1570" y="3774"/>
              <a:ext cx="0" cy="39"/>
            </a:xfrm>
            <a:prstGeom prst="line">
              <a:avLst/>
            </a:prstGeom>
            <a:noFill/>
            <a:ln w="9525" cap="flat" cmpd="sng">
              <a:solidFill>
                <a:schemeClr val="dk1">
                  <a:alpha val="100000"/>
                </a:schemeClr>
              </a:solidFill>
              <a:prstDash val="solid"/>
              <a:round/>
            </a:ln>
          </p:spPr>
        </p:sp>
        <p:sp>
          <p:nvSpPr>
            <p:cNvPr id="1049153" name="直接连接符 1049152"/>
            <p:cNvSpPr/>
            <p:nvPr/>
          </p:nvSpPr>
          <p:spPr>
            <a:xfrm>
              <a:off x="2121" y="3774"/>
              <a:ext cx="0" cy="39"/>
            </a:xfrm>
            <a:prstGeom prst="line">
              <a:avLst/>
            </a:prstGeom>
            <a:noFill/>
            <a:ln w="9525" cap="flat" cmpd="sng">
              <a:solidFill>
                <a:schemeClr val="dk1">
                  <a:alpha val="100000"/>
                </a:schemeClr>
              </a:solidFill>
              <a:prstDash val="solid"/>
              <a:round/>
            </a:ln>
          </p:spPr>
        </p:sp>
        <p:sp>
          <p:nvSpPr>
            <p:cNvPr id="1049154" name="直接连接符 1049153"/>
            <p:cNvSpPr/>
            <p:nvPr/>
          </p:nvSpPr>
          <p:spPr>
            <a:xfrm>
              <a:off x="2673" y="3813"/>
              <a:ext cx="0" cy="0"/>
            </a:xfrm>
            <a:prstGeom prst="line">
              <a:avLst/>
            </a:prstGeom>
            <a:noFill/>
            <a:ln w="9525" cap="flat" cmpd="sng">
              <a:solidFill>
                <a:schemeClr val="dk1">
                  <a:alpha val="100000"/>
                </a:schemeClr>
              </a:solidFill>
              <a:prstDash val="solid"/>
              <a:round/>
            </a:ln>
          </p:spPr>
        </p:sp>
        <p:sp>
          <p:nvSpPr>
            <p:cNvPr id="1049155" name="直接连接符 1049154"/>
            <p:cNvSpPr/>
            <p:nvPr/>
          </p:nvSpPr>
          <p:spPr>
            <a:xfrm>
              <a:off x="2673" y="3774"/>
              <a:ext cx="0" cy="39"/>
            </a:xfrm>
            <a:prstGeom prst="line">
              <a:avLst/>
            </a:prstGeom>
            <a:noFill/>
            <a:ln w="9525" cap="flat" cmpd="sng">
              <a:solidFill>
                <a:schemeClr val="dk1">
                  <a:alpha val="100000"/>
                </a:schemeClr>
              </a:solidFill>
              <a:prstDash val="solid"/>
              <a:round/>
            </a:ln>
          </p:spPr>
        </p:sp>
        <p:sp>
          <p:nvSpPr>
            <p:cNvPr id="1049156" name="直接连接符 1049155"/>
            <p:cNvSpPr/>
            <p:nvPr/>
          </p:nvSpPr>
          <p:spPr>
            <a:xfrm>
              <a:off x="3266" y="3774"/>
              <a:ext cx="0" cy="39"/>
            </a:xfrm>
            <a:prstGeom prst="line">
              <a:avLst/>
            </a:prstGeom>
            <a:noFill/>
            <a:ln w="9525" cap="flat" cmpd="sng">
              <a:solidFill>
                <a:schemeClr val="dk1">
                  <a:alpha val="100000"/>
                </a:schemeClr>
              </a:solidFill>
              <a:prstDash val="solid"/>
              <a:round/>
            </a:ln>
          </p:spPr>
        </p:sp>
        <p:sp>
          <p:nvSpPr>
            <p:cNvPr id="1049157" name="直接连接符 1049156"/>
            <p:cNvSpPr/>
            <p:nvPr/>
          </p:nvSpPr>
          <p:spPr>
            <a:xfrm>
              <a:off x="3775" y="3774"/>
              <a:ext cx="0" cy="39"/>
            </a:xfrm>
            <a:prstGeom prst="line">
              <a:avLst/>
            </a:prstGeom>
            <a:noFill/>
            <a:ln w="9525" cap="flat" cmpd="sng">
              <a:solidFill>
                <a:schemeClr val="dk1">
                  <a:alpha val="100000"/>
                </a:schemeClr>
              </a:solidFill>
              <a:prstDash val="solid"/>
              <a:round/>
            </a:ln>
          </p:spPr>
        </p:sp>
        <p:sp>
          <p:nvSpPr>
            <p:cNvPr id="1049158" name="直接连接符 1049157"/>
            <p:cNvSpPr/>
            <p:nvPr/>
          </p:nvSpPr>
          <p:spPr>
            <a:xfrm>
              <a:off x="1019" y="3304"/>
              <a:ext cx="43" cy="0"/>
            </a:xfrm>
            <a:prstGeom prst="line">
              <a:avLst/>
            </a:prstGeom>
            <a:noFill/>
            <a:ln w="9525" cap="flat" cmpd="sng">
              <a:solidFill>
                <a:schemeClr val="dk1">
                  <a:alpha val="100000"/>
                </a:schemeClr>
              </a:solidFill>
              <a:prstDash val="solid"/>
              <a:round/>
            </a:ln>
          </p:spPr>
        </p:sp>
        <p:sp>
          <p:nvSpPr>
            <p:cNvPr id="1049159" name="直接连接符 1049158"/>
            <p:cNvSpPr/>
            <p:nvPr/>
          </p:nvSpPr>
          <p:spPr>
            <a:xfrm>
              <a:off x="1019" y="2834"/>
              <a:ext cx="43" cy="0"/>
            </a:xfrm>
            <a:prstGeom prst="line">
              <a:avLst/>
            </a:prstGeom>
            <a:noFill/>
            <a:ln w="9525" cap="flat" cmpd="sng">
              <a:solidFill>
                <a:schemeClr val="dk1">
                  <a:alpha val="100000"/>
                </a:schemeClr>
              </a:solidFill>
              <a:prstDash val="solid"/>
              <a:round/>
            </a:ln>
          </p:spPr>
        </p:sp>
        <p:sp>
          <p:nvSpPr>
            <p:cNvPr id="1049160" name="直接连接符 1049159"/>
            <p:cNvSpPr/>
            <p:nvPr/>
          </p:nvSpPr>
          <p:spPr>
            <a:xfrm>
              <a:off x="1019" y="2286"/>
              <a:ext cx="43" cy="0"/>
            </a:xfrm>
            <a:prstGeom prst="line">
              <a:avLst/>
            </a:prstGeom>
            <a:noFill/>
            <a:ln w="9525" cap="flat" cmpd="sng">
              <a:solidFill>
                <a:schemeClr val="dk1">
                  <a:alpha val="100000"/>
                </a:schemeClr>
              </a:solidFill>
              <a:prstDash val="solid"/>
              <a:round/>
            </a:ln>
          </p:spPr>
        </p:sp>
        <p:sp>
          <p:nvSpPr>
            <p:cNvPr id="1049161" name="直接连接符 1049160"/>
            <p:cNvSpPr/>
            <p:nvPr/>
          </p:nvSpPr>
          <p:spPr>
            <a:xfrm>
              <a:off x="1019" y="1816"/>
              <a:ext cx="43" cy="0"/>
            </a:xfrm>
            <a:prstGeom prst="line">
              <a:avLst/>
            </a:prstGeom>
            <a:noFill/>
            <a:ln w="9525" cap="flat" cmpd="sng">
              <a:solidFill>
                <a:schemeClr val="dk1">
                  <a:alpha val="100000"/>
                </a:schemeClr>
              </a:solidFill>
              <a:prstDash val="solid"/>
              <a:round/>
            </a:ln>
          </p:spPr>
        </p:sp>
        <p:sp>
          <p:nvSpPr>
            <p:cNvPr id="1049162" name="文本框 1049161"/>
            <p:cNvSpPr txBox="1"/>
            <p:nvPr/>
          </p:nvSpPr>
          <p:spPr>
            <a:xfrm>
              <a:off x="1486" y="3852"/>
              <a:ext cx="339"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a:solidFill>
                    <a:srgbClr val="000000"/>
                  </a:solidFill>
                  <a:latin typeface="Times New Roman" panose="02020603050405020304" pitchFamily="18" charset="0"/>
                </a:rPr>
                <a:t>c</a:t>
              </a:r>
              <a:r>
                <a:rPr lang="en-US" altLang="zh-CN" baseline="-25000">
                  <a:solidFill>
                    <a:srgbClr val="000000"/>
                  </a:solidFill>
                  <a:latin typeface="Times New Roman" panose="02020603050405020304" pitchFamily="18" charset="0"/>
                </a:rPr>
                <a:t>1</a:t>
              </a:r>
              <a:endParaRPr lang="en-US" altLang="zh-CN" baseline="-25000">
                <a:solidFill>
                  <a:srgbClr val="000000"/>
                </a:solidFill>
                <a:latin typeface="Times New Roman" panose="02020603050405020304" pitchFamily="18" charset="0"/>
              </a:endParaRPr>
            </a:p>
          </p:txBody>
        </p:sp>
        <p:sp>
          <p:nvSpPr>
            <p:cNvPr id="1049163" name="文本框 1049162"/>
            <p:cNvSpPr txBox="1"/>
            <p:nvPr/>
          </p:nvSpPr>
          <p:spPr>
            <a:xfrm>
              <a:off x="2037" y="3852"/>
              <a:ext cx="339"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a:solidFill>
                    <a:srgbClr val="000000"/>
                  </a:solidFill>
                  <a:latin typeface="Times New Roman" panose="02020603050405020304" pitchFamily="18" charset="0"/>
                </a:rPr>
                <a:t>c</a:t>
              </a:r>
              <a:r>
                <a:rPr lang="en-US" altLang="zh-CN" baseline="-25000">
                  <a:solidFill>
                    <a:srgbClr val="000000"/>
                  </a:solidFill>
                  <a:latin typeface="Times New Roman" panose="02020603050405020304" pitchFamily="18" charset="0"/>
                </a:rPr>
                <a:t>2</a:t>
              </a:r>
              <a:endParaRPr lang="en-US" altLang="zh-CN" baseline="-25000">
                <a:solidFill>
                  <a:srgbClr val="000000"/>
                </a:solidFill>
                <a:latin typeface="Times New Roman" panose="02020603050405020304" pitchFamily="18" charset="0"/>
              </a:endParaRPr>
            </a:p>
          </p:txBody>
        </p:sp>
        <p:sp>
          <p:nvSpPr>
            <p:cNvPr id="1049164" name="文本框 1049163"/>
            <p:cNvSpPr txBox="1"/>
            <p:nvPr/>
          </p:nvSpPr>
          <p:spPr>
            <a:xfrm>
              <a:off x="2588" y="3852"/>
              <a:ext cx="339"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a:solidFill>
                    <a:srgbClr val="000000"/>
                  </a:solidFill>
                  <a:latin typeface="Times New Roman" panose="02020603050405020304" pitchFamily="18" charset="0"/>
                </a:rPr>
                <a:t>c</a:t>
              </a:r>
              <a:r>
                <a:rPr lang="en-US" altLang="zh-CN" baseline="-25000">
                  <a:solidFill>
                    <a:srgbClr val="000000"/>
                  </a:solidFill>
                  <a:latin typeface="Times New Roman" panose="02020603050405020304" pitchFamily="18" charset="0"/>
                </a:rPr>
                <a:t>3</a:t>
              </a:r>
              <a:endParaRPr lang="en-US" altLang="zh-CN" baseline="-25000">
                <a:solidFill>
                  <a:srgbClr val="000000"/>
                </a:solidFill>
                <a:latin typeface="Times New Roman" panose="02020603050405020304" pitchFamily="18" charset="0"/>
              </a:endParaRPr>
            </a:p>
          </p:txBody>
        </p:sp>
        <p:sp>
          <p:nvSpPr>
            <p:cNvPr id="1049165" name="文本框 1049164"/>
            <p:cNvSpPr txBox="1"/>
            <p:nvPr/>
          </p:nvSpPr>
          <p:spPr>
            <a:xfrm>
              <a:off x="3181" y="3852"/>
              <a:ext cx="339"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a:solidFill>
                    <a:srgbClr val="000000"/>
                  </a:solidFill>
                  <a:latin typeface="Times New Roman" panose="02020603050405020304" pitchFamily="18" charset="0"/>
                </a:rPr>
                <a:t>c</a:t>
              </a:r>
              <a:r>
                <a:rPr lang="en-US" altLang="zh-CN" baseline="-25000">
                  <a:solidFill>
                    <a:srgbClr val="000000"/>
                  </a:solidFill>
                  <a:latin typeface="Times New Roman" panose="02020603050405020304" pitchFamily="18" charset="0"/>
                </a:rPr>
                <a:t>4</a:t>
              </a:r>
              <a:endParaRPr lang="en-US" altLang="zh-CN" baseline="-25000">
                <a:solidFill>
                  <a:srgbClr val="000000"/>
                </a:solidFill>
                <a:latin typeface="Times New Roman" panose="02020603050405020304" pitchFamily="18" charset="0"/>
              </a:endParaRPr>
            </a:p>
          </p:txBody>
        </p:sp>
        <p:sp>
          <p:nvSpPr>
            <p:cNvPr id="1049166" name="文本框 1049165"/>
            <p:cNvSpPr txBox="1"/>
            <p:nvPr/>
          </p:nvSpPr>
          <p:spPr>
            <a:xfrm>
              <a:off x="3690" y="3852"/>
              <a:ext cx="339"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a:solidFill>
                    <a:srgbClr val="000000"/>
                  </a:solidFill>
                  <a:latin typeface="Times New Roman" panose="02020603050405020304" pitchFamily="18" charset="0"/>
                </a:rPr>
                <a:t>c</a:t>
              </a:r>
              <a:r>
                <a:rPr lang="en-US" altLang="zh-CN" baseline="-25000">
                  <a:solidFill>
                    <a:srgbClr val="000000"/>
                  </a:solidFill>
                  <a:latin typeface="Times New Roman" panose="02020603050405020304" pitchFamily="18" charset="0"/>
                </a:rPr>
                <a:t>5</a:t>
              </a:r>
              <a:endParaRPr lang="en-US" altLang="zh-CN" baseline="-25000">
                <a:solidFill>
                  <a:srgbClr val="000000"/>
                </a:solidFill>
                <a:latin typeface="Times New Roman" panose="02020603050405020304" pitchFamily="18" charset="0"/>
              </a:endParaRPr>
            </a:p>
          </p:txBody>
        </p:sp>
        <p:sp>
          <p:nvSpPr>
            <p:cNvPr id="1049167" name="文本框 1049166"/>
            <p:cNvSpPr txBox="1"/>
            <p:nvPr/>
          </p:nvSpPr>
          <p:spPr>
            <a:xfrm rot="16100962">
              <a:off x="325" y="2141"/>
              <a:ext cx="391"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b="1">
                  <a:solidFill>
                    <a:srgbClr val="000000"/>
                  </a:solidFill>
                  <a:latin typeface="Times New Roman" panose="02020603050405020304" pitchFamily="18" charset="0"/>
                </a:rPr>
                <a:t>A</a:t>
              </a:r>
              <a:endParaRPr lang="en-US" altLang="zh-CN" b="1">
                <a:solidFill>
                  <a:srgbClr val="000000"/>
                </a:solidFill>
                <a:latin typeface="Times New Roman" panose="02020603050405020304" pitchFamily="18" charset="0"/>
              </a:endParaRPr>
            </a:p>
          </p:txBody>
        </p:sp>
        <p:sp>
          <p:nvSpPr>
            <p:cNvPr id="1049168" name="文本框 1049167"/>
            <p:cNvSpPr txBox="1"/>
            <p:nvPr/>
          </p:nvSpPr>
          <p:spPr>
            <a:xfrm>
              <a:off x="1474" y="2614"/>
              <a:ext cx="254" cy="82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8000">
                  <a:solidFill>
                    <a:srgbClr val="000000"/>
                  </a:solidFill>
                  <a:latin typeface="Times New Roman" panose="02020603050405020304" pitchFamily="18" charset="0"/>
                </a:rPr>
                <a:t>.</a:t>
              </a:r>
              <a:endParaRPr lang="en-US" altLang="zh-CN" sz="8000">
                <a:solidFill>
                  <a:srgbClr val="000000"/>
                </a:solidFill>
                <a:latin typeface="Times New Roman" panose="02020603050405020304" pitchFamily="18" charset="0"/>
              </a:endParaRPr>
            </a:p>
          </p:txBody>
        </p:sp>
        <p:sp>
          <p:nvSpPr>
            <p:cNvPr id="1049169" name="文本框 1049168"/>
            <p:cNvSpPr txBox="1"/>
            <p:nvPr/>
          </p:nvSpPr>
          <p:spPr>
            <a:xfrm>
              <a:off x="1973" y="2387"/>
              <a:ext cx="255" cy="82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8000">
                  <a:solidFill>
                    <a:srgbClr val="000000"/>
                  </a:solidFill>
                  <a:latin typeface="Times New Roman" panose="02020603050405020304" pitchFamily="18" charset="0"/>
                </a:rPr>
                <a:t>.</a:t>
              </a:r>
              <a:endParaRPr lang="en-US" altLang="zh-CN" sz="8000">
                <a:solidFill>
                  <a:srgbClr val="000000"/>
                </a:solidFill>
                <a:latin typeface="Times New Roman" panose="02020603050405020304" pitchFamily="18" charset="0"/>
              </a:endParaRPr>
            </a:p>
          </p:txBody>
        </p:sp>
        <p:sp>
          <p:nvSpPr>
            <p:cNvPr id="1049170" name="文本框 1049169"/>
            <p:cNvSpPr txBox="1"/>
            <p:nvPr/>
          </p:nvSpPr>
          <p:spPr>
            <a:xfrm>
              <a:off x="2472" y="1661"/>
              <a:ext cx="255" cy="82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8000">
                  <a:solidFill>
                    <a:srgbClr val="000000"/>
                  </a:solidFill>
                  <a:latin typeface="Times New Roman" panose="02020603050405020304" pitchFamily="18" charset="0"/>
                </a:rPr>
                <a:t>.</a:t>
              </a:r>
              <a:endParaRPr lang="en-US" altLang="zh-CN" sz="8000">
                <a:solidFill>
                  <a:srgbClr val="000000"/>
                </a:solidFill>
                <a:latin typeface="Times New Roman" panose="02020603050405020304" pitchFamily="18" charset="0"/>
              </a:endParaRPr>
            </a:p>
          </p:txBody>
        </p:sp>
        <p:sp>
          <p:nvSpPr>
            <p:cNvPr id="1049171" name="文本框 1049170"/>
            <p:cNvSpPr txBox="1"/>
            <p:nvPr/>
          </p:nvSpPr>
          <p:spPr>
            <a:xfrm>
              <a:off x="3016" y="1389"/>
              <a:ext cx="255" cy="82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8000">
                  <a:solidFill>
                    <a:srgbClr val="000000"/>
                  </a:solidFill>
                  <a:latin typeface="Times New Roman" panose="02020603050405020304" pitchFamily="18" charset="0"/>
                </a:rPr>
                <a:t>.</a:t>
              </a:r>
              <a:endParaRPr lang="en-US" altLang="zh-CN" sz="8000">
                <a:solidFill>
                  <a:srgbClr val="000000"/>
                </a:solidFill>
                <a:latin typeface="Times New Roman" panose="02020603050405020304" pitchFamily="18" charset="0"/>
              </a:endParaRPr>
            </a:p>
          </p:txBody>
        </p:sp>
        <p:sp>
          <p:nvSpPr>
            <p:cNvPr id="1049172" name="直接连接符 1049171"/>
            <p:cNvSpPr/>
            <p:nvPr/>
          </p:nvSpPr>
          <p:spPr>
            <a:xfrm rot="18609202">
              <a:off x="640" y="2401"/>
              <a:ext cx="3523" cy="315"/>
            </a:xfrm>
            <a:prstGeom prst="line">
              <a:avLst/>
            </a:prstGeom>
            <a:noFill/>
            <a:ln w="28575" cap="flat" cmpd="sng">
              <a:solidFill>
                <a:schemeClr val="dk1">
                  <a:alpha val="100000"/>
                </a:schemeClr>
              </a:solidFill>
              <a:prstDash val="solid"/>
              <a:round/>
            </a:ln>
          </p:spPr>
        </p:sp>
        <p:sp>
          <p:nvSpPr>
            <p:cNvPr id="1049173" name="直接连接符 1049172"/>
            <p:cNvSpPr/>
            <p:nvPr/>
          </p:nvSpPr>
          <p:spPr>
            <a:xfrm>
              <a:off x="1019" y="2560"/>
              <a:ext cx="1399" cy="0"/>
            </a:xfrm>
            <a:prstGeom prst="line">
              <a:avLst/>
            </a:prstGeom>
            <a:noFill/>
            <a:ln w="28575" cap="flat" cmpd="sng">
              <a:solidFill>
                <a:schemeClr val="dk1">
                  <a:alpha val="100000"/>
                </a:schemeClr>
              </a:solidFill>
              <a:prstDash val="dash"/>
              <a:round/>
            </a:ln>
          </p:spPr>
        </p:sp>
        <p:sp>
          <p:nvSpPr>
            <p:cNvPr id="1049174" name="文本框 1049173"/>
            <p:cNvSpPr txBox="1"/>
            <p:nvPr/>
          </p:nvSpPr>
          <p:spPr>
            <a:xfrm>
              <a:off x="723" y="2443"/>
              <a:ext cx="423"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b="1">
                  <a:solidFill>
                    <a:srgbClr val="333399"/>
                  </a:solidFill>
                  <a:latin typeface="Times New Roman" panose="02020603050405020304" pitchFamily="18" charset="0"/>
                </a:rPr>
                <a:t>A</a:t>
              </a:r>
              <a:r>
                <a:rPr lang="en-US" altLang="zh-CN" sz="2400" b="1" baseline="-25000">
                  <a:solidFill>
                    <a:srgbClr val="333399"/>
                  </a:solidFill>
                  <a:latin typeface="Times New Roman" panose="02020603050405020304" pitchFamily="18" charset="0"/>
                </a:rPr>
                <a:t>x</a:t>
              </a:r>
              <a:endParaRPr lang="en-US" altLang="zh-CN" sz="2400" b="1" baseline="-25000">
                <a:solidFill>
                  <a:srgbClr val="333399"/>
                </a:solidFill>
                <a:latin typeface="Times New Roman" panose="02020603050405020304" pitchFamily="18" charset="0"/>
              </a:endParaRPr>
            </a:p>
          </p:txBody>
        </p:sp>
        <p:sp>
          <p:nvSpPr>
            <p:cNvPr id="1049175" name="直接连接符 1049174"/>
            <p:cNvSpPr/>
            <p:nvPr/>
          </p:nvSpPr>
          <p:spPr>
            <a:xfrm>
              <a:off x="2396" y="2560"/>
              <a:ext cx="0" cy="1253"/>
            </a:xfrm>
            <a:prstGeom prst="line">
              <a:avLst/>
            </a:prstGeom>
            <a:noFill/>
            <a:ln w="38100" cap="flat" cmpd="sng">
              <a:solidFill>
                <a:schemeClr val="dk1">
                  <a:alpha val="100000"/>
                </a:schemeClr>
              </a:solidFill>
              <a:prstDash val="dash"/>
              <a:round/>
            </a:ln>
          </p:spPr>
        </p:sp>
        <p:sp>
          <p:nvSpPr>
            <p:cNvPr id="1049176" name="文本框 1049175"/>
            <p:cNvSpPr txBox="1"/>
            <p:nvPr/>
          </p:nvSpPr>
          <p:spPr>
            <a:xfrm>
              <a:off x="2291" y="3852"/>
              <a:ext cx="424"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b="1">
                  <a:solidFill>
                    <a:srgbClr val="333399"/>
                  </a:solidFill>
                  <a:latin typeface="Times New Roman" panose="02020603050405020304" pitchFamily="18" charset="0"/>
                </a:rPr>
                <a:t>c</a:t>
              </a:r>
              <a:r>
                <a:rPr lang="en-US" altLang="zh-CN" b="1" baseline="-25000">
                  <a:solidFill>
                    <a:srgbClr val="333399"/>
                  </a:solidFill>
                  <a:latin typeface="Times New Roman" panose="02020603050405020304" pitchFamily="18" charset="0"/>
                </a:rPr>
                <a:t>x</a:t>
              </a:r>
              <a:endParaRPr lang="en-US" altLang="zh-CN" b="1" baseline="-25000">
                <a:solidFill>
                  <a:srgbClr val="333399"/>
                </a:solidFill>
                <a:latin typeface="Times New Roman" panose="02020603050405020304" pitchFamily="18" charset="0"/>
              </a:endParaRPr>
            </a:p>
          </p:txBody>
        </p:sp>
        <p:sp>
          <p:nvSpPr>
            <p:cNvPr id="1049177" name="文本框 1049176"/>
            <p:cNvSpPr txBox="1"/>
            <p:nvPr/>
          </p:nvSpPr>
          <p:spPr>
            <a:xfrm>
              <a:off x="657" y="3158"/>
              <a:ext cx="450"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endParaRPr lang="zh-CN" altLang="zh-CN" sz="2400" b="1">
                <a:solidFill>
                  <a:srgbClr val="000000"/>
                </a:solidFill>
                <a:latin typeface="Times New Roman" panose="02020603050405020304" pitchFamily="18" charset="0"/>
              </a:endParaRPr>
            </a:p>
          </p:txBody>
        </p:sp>
        <p:sp>
          <p:nvSpPr>
            <p:cNvPr id="1049178" name="文本框 1049177"/>
            <p:cNvSpPr txBox="1"/>
            <p:nvPr/>
          </p:nvSpPr>
          <p:spPr>
            <a:xfrm>
              <a:off x="657" y="2659"/>
              <a:ext cx="405"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endParaRPr lang="zh-CN" altLang="zh-CN" sz="2400" b="1">
                <a:solidFill>
                  <a:srgbClr val="000000"/>
                </a:solidFill>
                <a:latin typeface="Times New Roman" panose="02020603050405020304" pitchFamily="18" charset="0"/>
              </a:endParaRPr>
            </a:p>
          </p:txBody>
        </p:sp>
        <p:sp>
          <p:nvSpPr>
            <p:cNvPr id="1049179" name="文本框 1049178"/>
            <p:cNvSpPr txBox="1"/>
            <p:nvPr/>
          </p:nvSpPr>
          <p:spPr>
            <a:xfrm>
              <a:off x="657" y="2115"/>
              <a:ext cx="363"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endParaRPr lang="zh-CN" altLang="zh-CN" sz="2400" b="1">
                <a:solidFill>
                  <a:srgbClr val="000000"/>
                </a:solidFill>
                <a:latin typeface="Times New Roman" panose="02020603050405020304" pitchFamily="18" charset="0"/>
              </a:endParaRPr>
            </a:p>
          </p:txBody>
        </p:sp>
        <p:sp>
          <p:nvSpPr>
            <p:cNvPr id="1049180" name="文本框 1049179"/>
            <p:cNvSpPr txBox="1"/>
            <p:nvPr/>
          </p:nvSpPr>
          <p:spPr>
            <a:xfrm>
              <a:off x="657" y="1661"/>
              <a:ext cx="405"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endParaRPr lang="zh-CN" altLang="zh-CN" sz="2400" b="1">
                <a:solidFill>
                  <a:srgbClr val="000000"/>
                </a:solidFill>
                <a:latin typeface="Times New Roman" panose="02020603050405020304" pitchFamily="18" charset="0"/>
              </a:endParaRPr>
            </a:p>
          </p:txBody>
        </p:sp>
        <p:sp>
          <p:nvSpPr>
            <p:cNvPr id="1049181" name="文本框 1049180"/>
            <p:cNvSpPr txBox="1"/>
            <p:nvPr/>
          </p:nvSpPr>
          <p:spPr>
            <a:xfrm>
              <a:off x="657" y="1207"/>
              <a:ext cx="405" cy="288"/>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endParaRPr lang="zh-CN" altLang="zh-CN" sz="2400" b="1">
                <a:solidFill>
                  <a:srgbClr val="000000"/>
                </a:solidFill>
                <a:latin typeface="Times New Roman" panose="02020603050405020304" pitchFamily="18" charset="0"/>
              </a:endParaRPr>
            </a:p>
          </p:txBody>
        </p:sp>
        <p:sp>
          <p:nvSpPr>
            <p:cNvPr id="1049182" name="文本框 1049181"/>
            <p:cNvSpPr txBox="1"/>
            <p:nvPr/>
          </p:nvSpPr>
          <p:spPr>
            <a:xfrm>
              <a:off x="3560" y="1070"/>
              <a:ext cx="204" cy="288"/>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en-US" altLang="zh-CN" sz="2400">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sym typeface="Symbol" panose="05050102010706020507" pitchFamily="18" charset="2"/>
              </a:endParaRPr>
            </a:p>
          </p:txBody>
        </p:sp>
      </p:grpSp>
      <p:sp>
        <p:nvSpPr>
          <p:cNvPr id="1049183" name="文本框 1049182"/>
          <p:cNvSpPr txBox="1"/>
          <p:nvPr/>
        </p:nvSpPr>
        <p:spPr>
          <a:xfrm>
            <a:off x="4175125" y="4149725"/>
            <a:ext cx="4968875" cy="11176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在</a:t>
            </a:r>
            <a:r>
              <a:rPr lang="zh-CN" altLang="en-US" sz="2800" b="1">
                <a:solidFill>
                  <a:srgbClr val="000000"/>
                </a:solidFill>
                <a:latin typeface="Times New Roman" panose="02020603050405020304" pitchFamily="18" charset="0"/>
                <a:sym typeface="Symbol" panose="05050102010706020507" pitchFamily="18" charset="2"/>
              </a:rPr>
              <a:t></a:t>
            </a:r>
            <a:r>
              <a:rPr lang="en-US" altLang="zh-CN" sz="2800" b="1" baseline="-25000">
                <a:solidFill>
                  <a:srgbClr val="000000"/>
                </a:solidFill>
                <a:latin typeface="Times New Roman" panose="02020603050405020304" pitchFamily="18" charset="0"/>
                <a:sym typeface="Symbol" panose="05050102010706020507" pitchFamily="18" charset="2"/>
              </a:rPr>
              <a:t>max</a:t>
            </a:r>
            <a:r>
              <a:rPr lang="zh-CN" altLang="en-US" sz="2800" b="1">
                <a:solidFill>
                  <a:srgbClr val="000000"/>
                </a:solidFill>
                <a:latin typeface="Times New Roman" panose="02020603050405020304" pitchFamily="18" charset="0"/>
              </a:rPr>
              <a:t>测得未知液的吸光度</a:t>
            </a:r>
            <a:r>
              <a:rPr lang="en-US" altLang="zh-CN" sz="2800" b="1">
                <a:solidFill>
                  <a:srgbClr val="000000"/>
                </a:solidFill>
                <a:latin typeface="Times New Roman" panose="02020603050405020304" pitchFamily="18" charset="0"/>
              </a:rPr>
              <a:t>A</a:t>
            </a:r>
            <a:r>
              <a:rPr lang="en-US" altLang="zh-CN" sz="2800" b="1" baseline="-25000">
                <a:solidFill>
                  <a:srgbClr val="000000"/>
                </a:solidFill>
                <a:latin typeface="Times New Roman" panose="02020603050405020304" pitchFamily="18" charset="0"/>
              </a:rPr>
              <a:t>x</a:t>
            </a:r>
            <a:endParaRPr lang="en-US" altLang="zh-CN" sz="2800" b="1" baseline="-25000">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在工作曲线上查得相应的</a:t>
            </a:r>
            <a:r>
              <a:rPr lang="en-US" altLang="zh-CN" sz="2800" b="1">
                <a:solidFill>
                  <a:srgbClr val="000000"/>
                </a:solidFill>
                <a:latin typeface="Times New Roman" panose="02020603050405020304" pitchFamily="18" charset="0"/>
              </a:rPr>
              <a:t>c</a:t>
            </a:r>
            <a:r>
              <a:rPr lang="en-US" altLang="zh-CN" sz="2800" b="1" baseline="-25000">
                <a:solidFill>
                  <a:srgbClr val="000000"/>
                </a:solidFill>
                <a:latin typeface="Times New Roman" panose="02020603050405020304" pitchFamily="18" charset="0"/>
              </a:rPr>
              <a:t>x</a:t>
            </a:r>
            <a:endParaRPr lang="en-US" altLang="zh-CN" sz="2800" b="1" baseline="-250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148">
                                            <p:txEl>
                                              <p:charRg st="0" end="25"/>
                                            </p:txEl>
                                          </p:spTgt>
                                        </p:tgtEl>
                                        <p:attrNameLst>
                                          <p:attrName>style.visibility</p:attrName>
                                        </p:attrNameLst>
                                      </p:cBhvr>
                                      <p:to>
                                        <p:strVal val="visible"/>
                                      </p:to>
                                    </p:set>
                                    <p:animEffect transition="in" filter="wipe(left)">
                                      <p:cBhvr>
                                        <p:cTn id="7" dur="500"/>
                                        <p:tgtEl>
                                          <p:spTgt spid="1049148">
                                            <p:txEl>
                                              <p:charRg st="0" end="2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9148">
                                            <p:txEl>
                                              <p:charRg st="25" end="38"/>
                                            </p:txEl>
                                          </p:spTgt>
                                        </p:tgtEl>
                                        <p:attrNameLst>
                                          <p:attrName>style.visibility</p:attrName>
                                        </p:attrNameLst>
                                      </p:cBhvr>
                                      <p:to>
                                        <p:strVal val="visible"/>
                                      </p:to>
                                    </p:set>
                                    <p:animEffect transition="in" filter="wipe(left)">
                                      <p:cBhvr>
                                        <p:cTn id="11" dur="500"/>
                                        <p:tgtEl>
                                          <p:spTgt spid="1049148">
                                            <p:txEl>
                                              <p:charRg st="25" end="3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49148">
                                            <p:txEl>
                                              <p:charRg st="38" end="67"/>
                                            </p:txEl>
                                          </p:spTgt>
                                        </p:tgtEl>
                                        <p:attrNameLst>
                                          <p:attrName>style.visibility</p:attrName>
                                        </p:attrNameLst>
                                      </p:cBhvr>
                                      <p:to>
                                        <p:strVal val="visible"/>
                                      </p:to>
                                    </p:set>
                                    <p:animEffect transition="in" filter="wipe(left)">
                                      <p:cBhvr>
                                        <p:cTn id="16" dur="500"/>
                                        <p:tgtEl>
                                          <p:spTgt spid="1049148">
                                            <p:txEl>
                                              <p:charRg st="38" end="6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5"/>
                                        </p:tgtEl>
                                        <p:attrNameLst>
                                          <p:attrName>style.visibility</p:attrName>
                                        </p:attrNameLst>
                                      </p:cBhvr>
                                      <p:to>
                                        <p:strVal val="visible"/>
                                      </p:to>
                                    </p:set>
                                    <p:animEffect transition="in" filter="wipe(left)">
                                      <p:cBhvr>
                                        <p:cTn id="21" dur="500"/>
                                        <p:tgtEl>
                                          <p:spTgt spid="2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49183">
                                            <p:txEl>
                                              <p:charRg st="0" end="17"/>
                                            </p:txEl>
                                          </p:spTgt>
                                        </p:tgtEl>
                                        <p:attrNameLst>
                                          <p:attrName>style.visibility</p:attrName>
                                        </p:attrNameLst>
                                      </p:cBhvr>
                                      <p:to>
                                        <p:strVal val="visible"/>
                                      </p:to>
                                    </p:set>
                                    <p:animEffect transition="in" filter="wipe(left)">
                                      <p:cBhvr>
                                        <p:cTn id="26" dur="500"/>
                                        <p:tgtEl>
                                          <p:spTgt spid="1049183">
                                            <p:txEl>
                                              <p:charRg st="0" end="17"/>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49183">
                                            <p:txEl>
                                              <p:charRg st="17" end="31"/>
                                            </p:txEl>
                                          </p:spTgt>
                                        </p:tgtEl>
                                        <p:attrNameLst>
                                          <p:attrName>style.visibility</p:attrName>
                                        </p:attrNameLst>
                                      </p:cBhvr>
                                      <p:to>
                                        <p:strVal val="visible"/>
                                      </p:to>
                                    </p:set>
                                    <p:animEffect transition="in" filter="wipe(left)">
                                      <p:cBhvr>
                                        <p:cTn id="30" dur="500"/>
                                        <p:tgtEl>
                                          <p:spTgt spid="1049183">
                                            <p:txEl>
                                              <p:charRg st="17"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8" grpId="0" uiExpand="1" build="p"/>
      <p:bldP spid="104918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rot="0">
          <a:off x="0" y="0"/>
          <a:ext cx="0" cy="0"/>
          <a:chOff x="0" y="0"/>
          <a:chExt cx="0" cy="0"/>
        </a:xfrm>
      </p:grpSpPr>
      <p:pic>
        <p:nvPicPr>
          <p:cNvPr id="2097190" name="图片 2097189" descr="14-2"/>
          <p:cNvPicPr/>
          <p:nvPr/>
        </p:nvPicPr>
        <p:blipFill>
          <a:blip r:embed="rId1">
            <a:lum contrast="24000"/>
          </a:blip>
          <a:srcRect/>
          <a:stretch>
            <a:fillRect/>
          </a:stretch>
        </p:blipFill>
        <p:spPr>
          <a:xfrm>
            <a:off x="1619250" y="844550"/>
            <a:ext cx="6192837" cy="516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7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rot="0">
          <a:off x="0" y="0"/>
          <a:ext cx="0" cy="0"/>
          <a:chOff x="0" y="0"/>
          <a:chExt cx="0" cy="0"/>
        </a:xfrm>
      </p:grpSpPr>
      <p:sp>
        <p:nvSpPr>
          <p:cNvPr id="1049184" name="文本框 1049183"/>
          <p:cNvSpPr txBox="1"/>
          <p:nvPr/>
        </p:nvSpPr>
        <p:spPr>
          <a:xfrm>
            <a:off x="0" y="304800"/>
            <a:ext cx="3810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（二）标准对照法</a:t>
            </a:r>
            <a:endParaRPr lang="zh-CN" altLang="en-US" sz="2800" b="1">
              <a:latin typeface="Times New Roman" panose="02020603050405020304" pitchFamily="18" charset="0"/>
            </a:endParaRPr>
          </a:p>
        </p:txBody>
      </p:sp>
      <p:sp>
        <p:nvSpPr>
          <p:cNvPr id="1049185" name="文本框 1049184"/>
          <p:cNvSpPr txBox="1"/>
          <p:nvPr/>
        </p:nvSpPr>
        <p:spPr>
          <a:xfrm>
            <a:off x="1447800" y="1066800"/>
            <a:ext cx="3124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r>
              <a:rPr lang="en-US" altLang="zh-CN" sz="2800" b="1" baseline="-25000">
                <a:latin typeface="Times New Roman" panose="02020603050405020304" pitchFamily="18" charset="0"/>
              </a:rPr>
              <a:t>s</a:t>
            </a:r>
            <a:r>
              <a:rPr lang="en-US" altLang="zh-CN" sz="2800" b="1">
                <a:latin typeface="Times New Roman" panose="02020603050405020304" pitchFamily="18" charset="0"/>
              </a:rPr>
              <a:t>= k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c</a:t>
            </a:r>
            <a:r>
              <a:rPr lang="en-US" altLang="zh-CN" sz="2800" b="1" baseline="-25000">
                <a:latin typeface="Times New Roman" panose="02020603050405020304" pitchFamily="18" charset="0"/>
                <a:sym typeface="Symbol" panose="05050102010706020507" pitchFamily="18" charset="2"/>
              </a:rPr>
              <a:t>s</a:t>
            </a:r>
            <a:r>
              <a:rPr lang="en-US" altLang="zh-CN" sz="2800" b="1">
                <a:latin typeface="Times New Roman" panose="02020603050405020304" pitchFamily="18" charset="0"/>
                <a:sym typeface="Symbol" panose="05050102010706020507" pitchFamily="18" charset="2"/>
              </a:rPr>
              <a:t> ·d</a:t>
            </a:r>
            <a:endParaRPr lang="en-US" altLang="zh-CN" sz="2800" b="1">
              <a:latin typeface="Times New Roman" panose="02020603050405020304" pitchFamily="18" charset="0"/>
              <a:sym typeface="Symbol" panose="05050102010706020507" pitchFamily="18" charset="2"/>
            </a:endParaRPr>
          </a:p>
        </p:txBody>
      </p:sp>
      <p:sp>
        <p:nvSpPr>
          <p:cNvPr id="1049186" name="文本框 1049185"/>
          <p:cNvSpPr txBox="1"/>
          <p:nvPr/>
        </p:nvSpPr>
        <p:spPr>
          <a:xfrm>
            <a:off x="1447800" y="1752600"/>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r>
              <a:rPr lang="en-US" altLang="zh-CN" sz="2800" b="1" baseline="-25000">
                <a:latin typeface="Times New Roman" panose="02020603050405020304" pitchFamily="18" charset="0"/>
              </a:rPr>
              <a:t>x</a:t>
            </a:r>
            <a:r>
              <a:rPr lang="en-US" altLang="zh-CN" sz="2800" b="1">
                <a:latin typeface="Times New Roman" panose="02020603050405020304" pitchFamily="18" charset="0"/>
              </a:rPr>
              <a:t>= k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c</a:t>
            </a:r>
            <a:r>
              <a:rPr lang="en-US" altLang="zh-CN" sz="2800" b="1" baseline="-25000">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·d</a:t>
            </a:r>
            <a:endParaRPr lang="en-US" altLang="zh-CN" sz="2800" b="1">
              <a:latin typeface="Times New Roman" panose="02020603050405020304" pitchFamily="18" charset="0"/>
              <a:sym typeface="Symbol" panose="05050102010706020507" pitchFamily="18" charset="2"/>
            </a:endParaRPr>
          </a:p>
        </p:txBody>
      </p:sp>
      <p:sp>
        <p:nvSpPr>
          <p:cNvPr id="1049187" name="文本框 1049186"/>
          <p:cNvSpPr txBox="1"/>
          <p:nvPr/>
        </p:nvSpPr>
        <p:spPr>
          <a:xfrm>
            <a:off x="3886200" y="1066800"/>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ea typeface="楷体_GB2312" pitchFamily="49" charset="-122"/>
              </a:rPr>
              <a:t>①</a:t>
            </a:r>
            <a:endParaRPr lang="en-US" altLang="zh-CN" sz="2800" b="1">
              <a:latin typeface="Times New Roman" panose="02020603050405020304" pitchFamily="18" charset="0"/>
              <a:ea typeface="楷体_GB2312" pitchFamily="49" charset="-122"/>
            </a:endParaRPr>
          </a:p>
        </p:txBody>
      </p:sp>
      <p:sp>
        <p:nvSpPr>
          <p:cNvPr id="1049188" name="文本框 1049187"/>
          <p:cNvSpPr txBox="1"/>
          <p:nvPr/>
        </p:nvSpPr>
        <p:spPr>
          <a:xfrm>
            <a:off x="3886200" y="1752600"/>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ea typeface="楷体_GB2312" pitchFamily="49" charset="-122"/>
              </a:rPr>
              <a:t>②</a:t>
            </a:r>
            <a:endParaRPr lang="en-US" altLang="zh-CN" sz="2800" b="1">
              <a:latin typeface="Times New Roman" panose="02020603050405020304" pitchFamily="18" charset="0"/>
              <a:ea typeface="楷体_GB2312" pitchFamily="49" charset="-122"/>
            </a:endParaRPr>
          </a:p>
        </p:txBody>
      </p:sp>
      <p:sp>
        <p:nvSpPr>
          <p:cNvPr id="1049189" name="文本框 1049188"/>
          <p:cNvSpPr txBox="1"/>
          <p:nvPr/>
        </p:nvSpPr>
        <p:spPr>
          <a:xfrm>
            <a:off x="1447800" y="2667000"/>
            <a:ext cx="1447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ea typeface="楷体_GB2312" pitchFamily="49" charset="-122"/>
              </a:rPr>
              <a:t>②/①:</a:t>
            </a:r>
            <a:endParaRPr lang="en-US" altLang="zh-CN" sz="2800" b="1">
              <a:latin typeface="Times New Roman" panose="02020603050405020304" pitchFamily="18" charset="0"/>
              <a:ea typeface="楷体_GB2312" pitchFamily="49" charset="-122"/>
            </a:endParaRPr>
          </a:p>
        </p:txBody>
      </p:sp>
      <p:sp>
        <p:nvSpPr>
          <p:cNvPr id="1049190" name="文本框 1049189"/>
          <p:cNvSpPr txBox="1"/>
          <p:nvPr/>
        </p:nvSpPr>
        <p:spPr>
          <a:xfrm>
            <a:off x="1676400" y="3643312"/>
            <a:ext cx="1066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c</a:t>
            </a:r>
            <a:r>
              <a:rPr lang="en-US" altLang="zh-CN" sz="2800" b="1" baseline="-25000">
                <a:latin typeface="Times New Roman" panose="02020603050405020304" pitchFamily="18" charset="0"/>
              </a:rPr>
              <a:t>x</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049191" name="文本框 1049190"/>
          <p:cNvSpPr txBox="1"/>
          <p:nvPr/>
        </p:nvSpPr>
        <p:spPr>
          <a:xfrm>
            <a:off x="2362200" y="3429000"/>
            <a:ext cx="76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r>
              <a:rPr lang="en-US" altLang="zh-CN" sz="2800" b="1" baseline="-25000">
                <a:latin typeface="Times New Roman" panose="02020603050405020304" pitchFamily="18" charset="0"/>
              </a:rPr>
              <a:t>x</a:t>
            </a:r>
            <a:endParaRPr lang="en-US" altLang="zh-CN" sz="2800" b="1" baseline="-25000">
              <a:latin typeface="Times New Roman" panose="02020603050405020304" pitchFamily="18" charset="0"/>
            </a:endParaRPr>
          </a:p>
        </p:txBody>
      </p:sp>
      <p:sp>
        <p:nvSpPr>
          <p:cNvPr id="1049192" name="直接连接符 1049191"/>
          <p:cNvSpPr/>
          <p:nvPr/>
        </p:nvSpPr>
        <p:spPr>
          <a:xfrm>
            <a:off x="2286000" y="3948112"/>
            <a:ext cx="838200" cy="0"/>
          </a:xfrm>
          <a:prstGeom prst="line">
            <a:avLst/>
          </a:prstGeom>
          <a:noFill/>
          <a:ln w="9525" cap="flat" cmpd="sng">
            <a:solidFill>
              <a:schemeClr val="dk1">
                <a:alpha val="100000"/>
              </a:schemeClr>
            </a:solidFill>
            <a:prstDash val="solid"/>
            <a:round/>
          </a:ln>
        </p:spPr>
      </p:sp>
      <p:sp>
        <p:nvSpPr>
          <p:cNvPr id="1049193" name="文本框 1049192"/>
          <p:cNvSpPr txBox="1"/>
          <p:nvPr/>
        </p:nvSpPr>
        <p:spPr>
          <a:xfrm>
            <a:off x="2362200" y="3948112"/>
            <a:ext cx="76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a:t>
            </a:r>
            <a:r>
              <a:rPr lang="en-US" altLang="zh-CN" sz="2800" b="1" baseline="-25000">
                <a:latin typeface="Times New Roman" panose="02020603050405020304" pitchFamily="18" charset="0"/>
              </a:rPr>
              <a:t>s</a:t>
            </a:r>
            <a:endParaRPr lang="en-US" altLang="zh-CN" sz="2800" b="1" baseline="-25000">
              <a:latin typeface="Times New Roman" panose="02020603050405020304" pitchFamily="18" charset="0"/>
            </a:endParaRPr>
          </a:p>
        </p:txBody>
      </p:sp>
      <p:sp>
        <p:nvSpPr>
          <p:cNvPr id="1049194" name="文本框 1049193"/>
          <p:cNvSpPr txBox="1"/>
          <p:nvPr/>
        </p:nvSpPr>
        <p:spPr>
          <a:xfrm>
            <a:off x="3124200" y="3719512"/>
            <a:ext cx="685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c</a:t>
            </a:r>
            <a:r>
              <a:rPr lang="en-US" altLang="zh-CN" sz="2800" b="1" baseline="-25000">
                <a:latin typeface="Times New Roman" panose="02020603050405020304" pitchFamily="18" charset="0"/>
              </a:rPr>
              <a:t>s</a:t>
            </a:r>
            <a:endParaRPr lang="en-US" altLang="zh-CN" sz="2800" b="1" baseline="-25000">
              <a:latin typeface="Times New Roman" panose="02020603050405020304" pitchFamily="18" charset="0"/>
            </a:endParaRPr>
          </a:p>
        </p:txBody>
      </p:sp>
      <p:pic>
        <p:nvPicPr>
          <p:cNvPr id="2097191" name="图片 2097190"/>
          <p:cNvPicPr/>
          <p:nvPr/>
        </p:nvPicPr>
        <p:blipFill>
          <a:blip r:embed="rId1"/>
          <a:srcRect/>
          <a:stretch>
            <a:fillRect/>
          </a:stretch>
        </p:blipFill>
        <p:spPr>
          <a:xfrm>
            <a:off x="2943225" y="2362200"/>
            <a:ext cx="1884362" cy="1066800"/>
          </a:xfrm>
          <a:prstGeom prst="rect">
            <a:avLst/>
          </a:prstGeom>
          <a:noFill/>
          <a:ln>
            <a:noFill/>
          </a:ln>
        </p:spPr>
      </p:pic>
      <p:sp>
        <p:nvSpPr>
          <p:cNvPr id="1049195" name="文本框 1049194"/>
          <p:cNvSpPr txBox="1"/>
          <p:nvPr/>
        </p:nvSpPr>
        <p:spPr>
          <a:xfrm>
            <a:off x="685800" y="4648200"/>
            <a:ext cx="6324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二、多组分的测定方法（自阅）</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1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971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1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491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1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1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49195"/>
                                        </p:tgtEl>
                                        <p:attrNameLst>
                                          <p:attrName>style.visibility</p:attrName>
                                        </p:attrNameLst>
                                      </p:cBhvr>
                                      <p:to>
                                        <p:strVal val="visible"/>
                                      </p:to>
                                    </p:set>
                                    <p:anim calcmode="lin" valueType="num">
                                      <p:cBhvr additive="base">
                                        <p:cTn id="55" dur="500" fill="hold"/>
                                        <p:tgtEl>
                                          <p:spTgt spid="1049195"/>
                                        </p:tgtEl>
                                        <p:attrNameLst>
                                          <p:attrName>ppt_x</p:attrName>
                                        </p:attrNameLst>
                                      </p:cBhvr>
                                      <p:tavLst>
                                        <p:tav tm="0">
                                          <p:val>
                                            <p:strVal val="0-#ppt_w/2"/>
                                          </p:val>
                                        </p:tav>
                                        <p:tav tm="100000">
                                          <p:val>
                                            <p:strVal val="#ppt_x"/>
                                          </p:val>
                                        </p:tav>
                                      </p:tavLst>
                                    </p:anim>
                                    <p:anim calcmode="lin" valueType="num">
                                      <p:cBhvr additive="base">
                                        <p:cTn id="56" dur="500" fill="hold"/>
                                        <p:tgtEl>
                                          <p:spTgt spid="1049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4" grpId="0"/>
      <p:bldP spid="1049185" grpId="0"/>
      <p:bldP spid="1049186" grpId="0"/>
      <p:bldP spid="1049187" grpId="0"/>
      <p:bldP spid="1049188" grpId="0"/>
      <p:bldP spid="1049189" grpId="0"/>
      <p:bldP spid="1049190" grpId="0"/>
      <p:bldP spid="1049191" grpId="0"/>
      <p:bldP spid="1049193" grpId="0"/>
      <p:bldP spid="1049194" grpId="0"/>
      <p:bldP spid="104919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rot="0">
          <a:off x="0" y="0"/>
          <a:ext cx="0" cy="0"/>
          <a:chOff x="0" y="0"/>
          <a:chExt cx="0" cy="0"/>
        </a:xfrm>
      </p:grpSpPr>
      <p:sp>
        <p:nvSpPr>
          <p:cNvPr id="1049196" name="文本框 1049195"/>
          <p:cNvSpPr txBox="1"/>
          <p:nvPr/>
        </p:nvSpPr>
        <p:spPr>
          <a:xfrm>
            <a:off x="7010400" y="631507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2000"/>
            </a:fld>
            <a:endParaRPr lang="en-US" altLang="zh-CN" sz="2000"/>
          </a:p>
        </p:txBody>
      </p:sp>
      <p:sp>
        <p:nvSpPr>
          <p:cNvPr id="1049197" name="文本框 1049196"/>
          <p:cNvSpPr txBox="1"/>
          <p:nvPr/>
        </p:nvSpPr>
        <p:spPr>
          <a:xfrm>
            <a:off x="457200" y="152400"/>
            <a:ext cx="7924800" cy="2227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宋体" panose="02010600030101010101" pitchFamily="2" charset="-122"/>
              </a:rPr>
              <a:t>   </a:t>
            </a:r>
            <a:r>
              <a:rPr lang="zh-CN" altLang="en-US" sz="2800" b="1">
                <a:latin typeface="宋体" panose="02010600030101010101" pitchFamily="2" charset="-122"/>
              </a:rPr>
              <a:t>在测定</a:t>
            </a:r>
            <a:r>
              <a:rPr lang="en-US" altLang="zh-CN" sz="2800" b="1">
                <a:latin typeface="Times New Roman" panose="02020603050405020304" pitchFamily="18" charset="0"/>
              </a:rPr>
              <a:t>A</a:t>
            </a:r>
            <a:r>
              <a:rPr lang="zh-CN" altLang="en-US" sz="2800" b="1">
                <a:latin typeface="宋体" panose="02010600030101010101" pitchFamily="2" charset="-122"/>
              </a:rPr>
              <a:t>时，为</a:t>
            </a:r>
            <a:r>
              <a:rPr lang="zh-CN" altLang="en-US" sz="2800" b="1">
                <a:solidFill>
                  <a:srgbClr val="000099"/>
                </a:solidFill>
                <a:latin typeface="宋体" panose="02010600030101010101" pitchFamily="2" charset="-122"/>
              </a:rPr>
              <a:t>消除溶剂</a:t>
            </a:r>
            <a:r>
              <a:rPr lang="zh-CN" altLang="en-US" sz="2800" b="1">
                <a:latin typeface="宋体" panose="02010600030101010101" pitchFamily="2" charset="-122"/>
              </a:rPr>
              <a:t>或其它有色物质对入射光的吸收、以及光在溶液中的散射和吸收池界面对光的反射等与被测物吸收无关的因素的影响，</a:t>
            </a:r>
            <a:r>
              <a:rPr lang="zh-CN" altLang="en-US" sz="2800" b="1">
                <a:solidFill>
                  <a:srgbClr val="FF0000"/>
                </a:solidFill>
              </a:rPr>
              <a:t>使光强的减弱仅与待测组分浓度有关</a:t>
            </a:r>
            <a:r>
              <a:rPr lang="zh-CN" altLang="en-US" sz="2800" b="1"/>
              <a:t>，</a:t>
            </a:r>
            <a:r>
              <a:rPr lang="zh-CN" altLang="en-US" sz="2800" b="1">
                <a:latin typeface="宋体" panose="02010600030101010101" pitchFamily="2" charset="-122"/>
              </a:rPr>
              <a:t>必须用参比溶液（空白溶液）作对照。</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sp>
        <p:nvSpPr>
          <p:cNvPr id="1049198" name="文本框 1049197"/>
          <p:cNvSpPr txBox="1"/>
          <p:nvPr/>
        </p:nvSpPr>
        <p:spPr>
          <a:xfrm>
            <a:off x="457200" y="2489200"/>
            <a:ext cx="5257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常用参比（空白）溶液：</a:t>
            </a:r>
            <a:endParaRPr lang="zh-CN" altLang="en-US" sz="2800" b="1">
              <a:solidFill>
                <a:srgbClr val="000099"/>
              </a:solidFill>
              <a:latin typeface="Times New Roman" panose="02020603050405020304" pitchFamily="18" charset="0"/>
            </a:endParaRPr>
          </a:p>
        </p:txBody>
      </p:sp>
      <p:sp>
        <p:nvSpPr>
          <p:cNvPr id="1049199" name="文本框 1049198"/>
          <p:cNvSpPr txBox="1"/>
          <p:nvPr/>
        </p:nvSpPr>
        <p:spPr>
          <a:xfrm>
            <a:off x="457200" y="3106737"/>
            <a:ext cx="3810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溶剂空白：</a:t>
            </a:r>
            <a:endParaRPr lang="zh-CN" altLang="en-US" sz="2800" b="1">
              <a:latin typeface="Times New Roman" panose="02020603050405020304" pitchFamily="18" charset="0"/>
            </a:endParaRPr>
          </a:p>
        </p:txBody>
      </p:sp>
      <p:sp>
        <p:nvSpPr>
          <p:cNvPr id="1049200" name="文本框 1049199"/>
          <p:cNvSpPr txBox="1"/>
          <p:nvPr/>
        </p:nvSpPr>
        <p:spPr>
          <a:xfrm>
            <a:off x="685800" y="3640137"/>
            <a:ext cx="7086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显色剂及其它试剂均无色时使用。</a:t>
            </a:r>
            <a:endParaRPr lang="zh-CN" altLang="en-US" sz="2800" b="1">
              <a:latin typeface="Times New Roman" panose="02020603050405020304" pitchFamily="18" charset="0"/>
            </a:endParaRPr>
          </a:p>
        </p:txBody>
      </p:sp>
      <p:sp>
        <p:nvSpPr>
          <p:cNvPr id="1049201" name="文本框 1049200"/>
          <p:cNvSpPr txBox="1"/>
          <p:nvPr/>
        </p:nvSpPr>
        <p:spPr>
          <a:xfrm>
            <a:off x="533400" y="4249737"/>
            <a:ext cx="3124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试剂空白：</a:t>
            </a:r>
            <a:endParaRPr lang="zh-CN" altLang="en-US" sz="2800" b="1">
              <a:latin typeface="Times New Roman" panose="02020603050405020304" pitchFamily="18" charset="0"/>
            </a:endParaRPr>
          </a:p>
        </p:txBody>
      </p:sp>
      <p:sp>
        <p:nvSpPr>
          <p:cNvPr id="1049202" name="文本框 1049201"/>
          <p:cNvSpPr txBox="1"/>
          <p:nvPr/>
        </p:nvSpPr>
        <p:spPr>
          <a:xfrm>
            <a:off x="2667000" y="4249737"/>
            <a:ext cx="6477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显色剂有色其它试剂无色时使用。</a:t>
            </a:r>
            <a:endParaRPr lang="zh-CN" altLang="en-US" sz="2800" b="1">
              <a:latin typeface="Times New Roman" panose="02020603050405020304" pitchFamily="18" charset="0"/>
            </a:endParaRPr>
          </a:p>
        </p:txBody>
      </p:sp>
      <p:sp>
        <p:nvSpPr>
          <p:cNvPr id="1049203" name="文本框 1049202"/>
          <p:cNvSpPr txBox="1"/>
          <p:nvPr/>
        </p:nvSpPr>
        <p:spPr>
          <a:xfrm>
            <a:off x="838200" y="4859337"/>
            <a:ext cx="8305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除试液外，溶剂与其它试剂全加的溶液。</a:t>
            </a:r>
            <a:endParaRPr lang="zh-CN" altLang="en-US" sz="2800" b="1">
              <a:latin typeface="Times New Roman" panose="02020603050405020304" pitchFamily="18" charset="0"/>
            </a:endParaRPr>
          </a:p>
        </p:txBody>
      </p:sp>
      <p:sp>
        <p:nvSpPr>
          <p:cNvPr id="1049204" name="文本框 1049203"/>
          <p:cNvSpPr txBox="1"/>
          <p:nvPr/>
        </p:nvSpPr>
        <p:spPr>
          <a:xfrm>
            <a:off x="533400" y="5468937"/>
            <a:ext cx="2971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3. </a:t>
            </a:r>
            <a:r>
              <a:rPr lang="zh-CN" altLang="en-US" sz="2800" b="1">
                <a:latin typeface="Times New Roman" panose="02020603050405020304" pitchFamily="18" charset="0"/>
              </a:rPr>
              <a:t>试样空白：</a:t>
            </a:r>
            <a:endParaRPr lang="zh-CN" altLang="en-US" sz="2800" b="1">
              <a:latin typeface="Times New Roman" panose="02020603050405020304" pitchFamily="18" charset="0"/>
            </a:endParaRPr>
          </a:p>
        </p:txBody>
      </p:sp>
      <p:sp>
        <p:nvSpPr>
          <p:cNvPr id="1049205" name="文本框 1049204"/>
          <p:cNvSpPr txBox="1"/>
          <p:nvPr/>
        </p:nvSpPr>
        <p:spPr>
          <a:xfrm>
            <a:off x="2895600" y="5407025"/>
            <a:ext cx="6248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试样有色</a:t>
            </a:r>
            <a:r>
              <a:rPr lang="en-US" altLang="zh-CN" sz="2800" b="1">
                <a:latin typeface="Times New Roman" panose="02020603050405020304" pitchFamily="18" charset="0"/>
              </a:rPr>
              <a:t>,</a:t>
            </a:r>
            <a:r>
              <a:rPr lang="zh-CN" altLang="en-US" sz="2800" b="1">
                <a:latin typeface="Times New Roman" panose="02020603050405020304" pitchFamily="18" charset="0"/>
              </a:rPr>
              <a:t>显色剂无色时使用。</a:t>
            </a:r>
            <a:endParaRPr lang="zh-CN" altLang="en-US" sz="2800" b="1">
              <a:latin typeface="Times New Roman" panose="02020603050405020304" pitchFamily="18" charset="0"/>
            </a:endParaRPr>
          </a:p>
        </p:txBody>
      </p:sp>
      <p:sp>
        <p:nvSpPr>
          <p:cNvPr id="1049206" name="文本框 1049205"/>
          <p:cNvSpPr txBox="1"/>
          <p:nvPr/>
        </p:nvSpPr>
        <p:spPr>
          <a:xfrm>
            <a:off x="914400" y="6002337"/>
            <a:ext cx="7848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除显色剂外，其它试剂全加的溶液。</a:t>
            </a:r>
            <a:endParaRPr lang="zh-CN" altLang="en-US" sz="2800" b="1">
              <a:latin typeface="Times New Roman" panose="02020603050405020304" pitchFamily="18" charset="0"/>
            </a:endParaRPr>
          </a:p>
        </p:txBody>
      </p:sp>
      <p:sp>
        <p:nvSpPr>
          <p:cNvPr id="1049207" name="文本框 1049206"/>
          <p:cNvSpPr txBox="1"/>
          <p:nvPr/>
        </p:nvSpPr>
        <p:spPr>
          <a:xfrm>
            <a:off x="6294437" y="3640137"/>
            <a:ext cx="2438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如蒸馏水</a:t>
            </a:r>
            <a:endParaRPr lang="zh-CN" altLang="en-US" sz="2800" b="1">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rot="0">
          <a:off x="0" y="0"/>
          <a:ext cx="0" cy="0"/>
          <a:chOff x="0" y="0"/>
          <a:chExt cx="0" cy="0"/>
        </a:xfrm>
      </p:grpSpPr>
      <p:sp>
        <p:nvSpPr>
          <p:cNvPr id="1049208" name="矩形 1049207"/>
          <p:cNvSpPr/>
          <p:nvPr/>
        </p:nvSpPr>
        <p:spPr>
          <a:xfrm>
            <a:off x="179387" y="103187"/>
            <a:ext cx="4679950" cy="473075"/>
          </a:xfrm>
          <a:prstGeom prst="rect">
            <a:avLst/>
          </a:prstGeom>
          <a:noFill/>
          <a:ln>
            <a:noFill/>
          </a:ln>
        </p:spPr>
        <p:txBody>
          <a:bodyPr vert="horz" lIns="91440" tIns="45720" rIns="91440" bIns="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latin typeface="Times New Roman" panose="02020603050405020304" pitchFamily="18" charset="0"/>
              </a:rPr>
              <a:t>选择合适的参比溶液</a:t>
            </a:r>
            <a:endParaRPr lang="zh-CN" altLang="en-US" sz="2800" b="1">
              <a:solidFill>
                <a:srgbClr val="000000"/>
              </a:solidFill>
              <a:latin typeface="Times New Roman" panose="02020603050405020304" pitchFamily="18" charset="0"/>
            </a:endParaRPr>
          </a:p>
        </p:txBody>
      </p:sp>
      <p:sp>
        <p:nvSpPr>
          <p:cNvPr id="1049209" name="文本框 1049208"/>
          <p:cNvSpPr txBox="1"/>
          <p:nvPr/>
        </p:nvSpPr>
        <p:spPr>
          <a:xfrm>
            <a:off x="1619250" y="692150"/>
            <a:ext cx="6481762" cy="2143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rPr>
              <a:t>显色反应完成以后，溶液的组成：</a:t>
            </a:r>
            <a:endParaRPr lang="zh-CN" altLang="en-US" sz="2800" b="1">
              <a:solidFill>
                <a:srgbClr val="000000"/>
              </a:solidFill>
            </a:endParaRPr>
          </a:p>
          <a:p>
            <a:pPr marL="0" lvl="0" indent="0" eaLnBrk="1" latinLnBrk="1" hangingPunct="1">
              <a:lnSpc>
                <a:spcPct val="120000"/>
              </a:lnSpc>
              <a:spcBef>
                <a:spcPct val="0"/>
              </a:spcBef>
              <a:buSzPct val="100000"/>
              <a:buFontTx/>
              <a:buNone/>
            </a:pPr>
            <a:r>
              <a:rPr lang="zh-CN" altLang="en-US" sz="2800" b="1">
                <a:solidFill>
                  <a:srgbClr val="000000"/>
                </a:solidFill>
              </a:rPr>
              <a:t>    显色物质</a:t>
            </a:r>
            <a:endParaRPr lang="zh-CN" altLang="en-US" sz="2800" b="1">
              <a:solidFill>
                <a:srgbClr val="000000"/>
              </a:solidFill>
            </a:endParaRPr>
          </a:p>
          <a:p>
            <a:pPr marL="0" lvl="0" indent="0" eaLnBrk="1" latinLnBrk="1" hangingPunct="1">
              <a:lnSpc>
                <a:spcPct val="120000"/>
              </a:lnSpc>
              <a:spcBef>
                <a:spcPct val="0"/>
              </a:spcBef>
              <a:buSzPct val="100000"/>
              <a:buFontTx/>
              <a:buNone/>
            </a:pPr>
            <a:r>
              <a:rPr lang="zh-CN" altLang="en-US" sz="2800" b="1">
                <a:solidFill>
                  <a:srgbClr val="000000"/>
                </a:solidFill>
              </a:rPr>
              <a:t>    过量的显色剂</a:t>
            </a:r>
            <a:endParaRPr lang="zh-CN" altLang="en-US" sz="2800" b="1">
              <a:solidFill>
                <a:srgbClr val="000000"/>
              </a:solidFill>
            </a:endParaRPr>
          </a:p>
          <a:p>
            <a:pPr marL="0" lvl="0" indent="0" eaLnBrk="1" latinLnBrk="1" hangingPunct="1">
              <a:lnSpc>
                <a:spcPct val="120000"/>
              </a:lnSpc>
              <a:spcBef>
                <a:spcPct val="0"/>
              </a:spcBef>
              <a:buSzPct val="100000"/>
              <a:buFontTx/>
              <a:buNone/>
            </a:pPr>
            <a:r>
              <a:rPr lang="zh-CN" altLang="en-US" sz="2800" b="1">
                <a:solidFill>
                  <a:srgbClr val="000000"/>
                </a:solidFill>
              </a:rPr>
              <a:t>    试剂：缓冲剂、掩蔽剂等</a:t>
            </a:r>
            <a:endParaRPr lang="zh-CN" altLang="en-US" sz="2800" b="1">
              <a:solidFill>
                <a:srgbClr val="000000"/>
              </a:solidFill>
            </a:endParaRPr>
          </a:p>
        </p:txBody>
      </p:sp>
      <p:sp>
        <p:nvSpPr>
          <p:cNvPr id="1049210" name="矩形 1049209"/>
          <p:cNvSpPr/>
          <p:nvPr/>
        </p:nvSpPr>
        <p:spPr>
          <a:xfrm>
            <a:off x="1403350" y="2781300"/>
            <a:ext cx="68405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FF"/>
                </a:solidFill>
                <a:latin typeface="宋体" panose="02010600030101010101" pitchFamily="2" charset="-122"/>
              </a:rPr>
              <a:t>试剂		显色剂		参比溶液</a:t>
            </a:r>
            <a:endParaRPr lang="zh-CN" altLang="en-US" sz="2800" b="1">
              <a:solidFill>
                <a:srgbClr val="0000FF"/>
              </a:solidFill>
              <a:latin typeface="宋体" panose="02010600030101010101" pitchFamily="2" charset="-122"/>
            </a:endParaRPr>
          </a:p>
        </p:txBody>
      </p:sp>
      <p:sp>
        <p:nvSpPr>
          <p:cNvPr id="1049211" name="矩形 1049210"/>
          <p:cNvSpPr/>
          <p:nvPr/>
        </p:nvSpPr>
        <p:spPr>
          <a:xfrm>
            <a:off x="1446212" y="3357562"/>
            <a:ext cx="326866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latin typeface="宋体" panose="02010600030101010101" pitchFamily="2" charset="-122"/>
              </a:rPr>
              <a:t>无色		无色</a:t>
            </a:r>
            <a:endParaRPr lang="zh-CN" altLang="en-US" sz="2800" b="1">
              <a:solidFill>
                <a:srgbClr val="000000"/>
              </a:solidFill>
              <a:latin typeface="宋体" panose="02010600030101010101" pitchFamily="2" charset="-122"/>
            </a:endParaRPr>
          </a:p>
        </p:txBody>
      </p:sp>
      <p:sp>
        <p:nvSpPr>
          <p:cNvPr id="1049212" name="矩形 1049211"/>
          <p:cNvSpPr/>
          <p:nvPr/>
        </p:nvSpPr>
        <p:spPr>
          <a:xfrm>
            <a:off x="1460500" y="3878262"/>
            <a:ext cx="3841750"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rPr>
              <a:t>无色		有色		</a:t>
            </a:r>
            <a:endParaRPr lang="zh-CN" altLang="en-US" sz="2800" b="1">
              <a:solidFill>
                <a:srgbClr val="000000"/>
              </a:solidFill>
            </a:endParaRPr>
          </a:p>
        </p:txBody>
      </p:sp>
      <p:sp>
        <p:nvSpPr>
          <p:cNvPr id="1049213" name="矩形 1049212"/>
          <p:cNvSpPr/>
          <p:nvPr/>
        </p:nvSpPr>
        <p:spPr>
          <a:xfrm>
            <a:off x="1460500" y="4354512"/>
            <a:ext cx="3841750"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Clr>
                <a:srgbClr val="3333CC"/>
              </a:buClr>
              <a:buNone/>
            </a:pPr>
            <a:r>
              <a:rPr lang="zh-CN" altLang="en-US" sz="2800" b="1">
                <a:solidFill>
                  <a:srgbClr val="000000"/>
                </a:solidFill>
              </a:rPr>
              <a:t>有色		无色		</a:t>
            </a:r>
            <a:endParaRPr lang="zh-CN" altLang="en-US" sz="2800" b="1">
              <a:solidFill>
                <a:srgbClr val="000000"/>
              </a:solidFill>
            </a:endParaRPr>
          </a:p>
        </p:txBody>
      </p:sp>
      <p:sp>
        <p:nvSpPr>
          <p:cNvPr id="1049214" name="矩形 1049213"/>
          <p:cNvSpPr/>
          <p:nvPr/>
        </p:nvSpPr>
        <p:spPr>
          <a:xfrm>
            <a:off x="1474787" y="4881562"/>
            <a:ext cx="3841750"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Clr>
                <a:srgbClr val="3333CC"/>
              </a:buClr>
              <a:buNone/>
            </a:pPr>
            <a:r>
              <a:rPr lang="zh-CN" altLang="en-US" sz="2800" b="1">
                <a:solidFill>
                  <a:srgbClr val="000000"/>
                </a:solidFill>
                <a:latin typeface="Times New Roman" panose="02020603050405020304" pitchFamily="18" charset="0"/>
              </a:rPr>
              <a:t>有色		有色		</a:t>
            </a:r>
            <a:endParaRPr lang="zh-CN" altLang="en-US" sz="2800" b="1">
              <a:solidFill>
                <a:srgbClr val="000000"/>
              </a:solidFill>
              <a:latin typeface="Times New Roman" panose="02020603050405020304" pitchFamily="18" charset="0"/>
            </a:endParaRPr>
          </a:p>
        </p:txBody>
      </p:sp>
      <p:sp>
        <p:nvSpPr>
          <p:cNvPr id="1049215" name="矩形 1049214"/>
          <p:cNvSpPr/>
          <p:nvPr/>
        </p:nvSpPr>
        <p:spPr>
          <a:xfrm>
            <a:off x="6170612" y="3327400"/>
            <a:ext cx="17145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rPr>
              <a:t>蒸馏水</a:t>
            </a:r>
            <a:endParaRPr lang="zh-CN" altLang="en-US" sz="2800" b="1">
              <a:solidFill>
                <a:srgbClr val="000000"/>
              </a:solidFill>
            </a:endParaRPr>
          </a:p>
        </p:txBody>
      </p:sp>
      <p:sp>
        <p:nvSpPr>
          <p:cNvPr id="1049216" name="矩形 1049215"/>
          <p:cNvSpPr/>
          <p:nvPr/>
        </p:nvSpPr>
        <p:spPr>
          <a:xfrm>
            <a:off x="6184900" y="3832225"/>
            <a:ext cx="13398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rPr>
              <a:t>显色剂</a:t>
            </a:r>
            <a:endParaRPr lang="zh-CN" altLang="en-US" sz="2800" b="1">
              <a:solidFill>
                <a:srgbClr val="000000"/>
              </a:solidFill>
            </a:endParaRPr>
          </a:p>
        </p:txBody>
      </p:sp>
      <p:sp>
        <p:nvSpPr>
          <p:cNvPr id="1049217" name="矩形 1049216"/>
          <p:cNvSpPr/>
          <p:nvPr/>
        </p:nvSpPr>
        <p:spPr>
          <a:xfrm>
            <a:off x="6370637" y="4321175"/>
            <a:ext cx="1828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Clr>
                <a:srgbClr val="3333CC"/>
              </a:buClr>
              <a:buNone/>
            </a:pPr>
            <a:r>
              <a:rPr lang="zh-CN" altLang="en-US" sz="2800" b="1">
                <a:solidFill>
                  <a:srgbClr val="000000"/>
                </a:solidFill>
              </a:rPr>
              <a:t>试剂</a:t>
            </a:r>
            <a:endParaRPr lang="zh-CN" altLang="en-US" sz="2800" b="1">
              <a:solidFill>
                <a:srgbClr val="000000"/>
              </a:solidFill>
            </a:endParaRPr>
          </a:p>
        </p:txBody>
      </p:sp>
      <p:sp>
        <p:nvSpPr>
          <p:cNvPr id="1049218" name="矩形 1049217"/>
          <p:cNvSpPr/>
          <p:nvPr/>
        </p:nvSpPr>
        <p:spPr>
          <a:xfrm>
            <a:off x="5854700" y="4857750"/>
            <a:ext cx="289401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zh-CN" altLang="en-US" sz="2800" b="1">
                <a:solidFill>
                  <a:srgbClr val="000000"/>
                </a:solidFill>
              </a:rPr>
              <a:t>试剂</a:t>
            </a:r>
            <a:r>
              <a:rPr lang="en-US" altLang="zh-CN" sz="2800" b="1">
                <a:solidFill>
                  <a:srgbClr val="000000"/>
                </a:solidFill>
              </a:rPr>
              <a:t>+</a:t>
            </a:r>
            <a:r>
              <a:rPr lang="zh-CN" altLang="en-US" sz="2800" b="1">
                <a:solidFill>
                  <a:srgbClr val="000000"/>
                </a:solidFill>
              </a:rPr>
              <a:t>显色剂</a:t>
            </a:r>
            <a:endParaRPr lang="zh-CN" altLang="en-US" sz="2800" b="1">
              <a:solidFill>
                <a:srgbClr val="000000"/>
              </a:solidFill>
            </a:endParaRPr>
          </a:p>
        </p:txBody>
      </p:sp>
      <p:sp>
        <p:nvSpPr>
          <p:cNvPr id="1049219" name="矩形 1049218"/>
          <p:cNvSpPr/>
          <p:nvPr/>
        </p:nvSpPr>
        <p:spPr>
          <a:xfrm>
            <a:off x="1187450" y="5516562"/>
            <a:ext cx="3455987" cy="6048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A = A</a:t>
            </a:r>
            <a:r>
              <a:rPr lang="en-US" altLang="zh-CN" sz="2800" b="1" baseline="-25000">
                <a:solidFill>
                  <a:srgbClr val="000000"/>
                </a:solidFill>
                <a:latin typeface="Times New Roman" panose="02020603050405020304" pitchFamily="18" charset="0"/>
              </a:rPr>
              <a:t>x</a:t>
            </a:r>
            <a:r>
              <a:rPr lang="en-US" altLang="zh-CN" sz="2800" b="1">
                <a:solidFill>
                  <a:srgbClr val="000000"/>
                </a:solidFill>
                <a:latin typeface="Times New Roman" panose="02020603050405020304" pitchFamily="18" charset="0"/>
              </a:rPr>
              <a:t> + A</a:t>
            </a:r>
            <a:r>
              <a:rPr lang="zh-CN" altLang="en-US" sz="2800" b="1" baseline="-25000">
                <a:solidFill>
                  <a:srgbClr val="000000"/>
                </a:solidFill>
                <a:latin typeface="Times New Roman" panose="02020603050405020304" pitchFamily="18" charset="0"/>
              </a:rPr>
              <a:t>显色剂</a:t>
            </a:r>
            <a:r>
              <a:rPr lang="en-US" altLang="zh-CN" sz="2800" b="1">
                <a:solidFill>
                  <a:srgbClr val="000000"/>
                </a:solidFill>
                <a:latin typeface="Times New Roman" panose="02020603050405020304" pitchFamily="18" charset="0"/>
              </a:rPr>
              <a:t> + A</a:t>
            </a:r>
            <a:r>
              <a:rPr lang="en-US" altLang="zh-CN" sz="2800" b="1" baseline="-25000">
                <a:solidFill>
                  <a:srgbClr val="000000"/>
                </a:solidFill>
                <a:latin typeface="Times New Roman" panose="02020603050405020304" pitchFamily="18" charset="0"/>
              </a:rPr>
              <a:t>r</a:t>
            </a:r>
            <a:endParaRPr lang="en-US" altLang="zh-CN" sz="2800" b="1" baseline="-25000">
              <a:solidFill>
                <a:srgbClr val="000000"/>
              </a:solidFill>
              <a:latin typeface="Times New Roman" panose="02020603050405020304" pitchFamily="18" charset="0"/>
            </a:endParaRPr>
          </a:p>
        </p:txBody>
      </p:sp>
      <p:sp>
        <p:nvSpPr>
          <p:cNvPr id="1049220" name="矩形 1049219"/>
          <p:cNvSpPr/>
          <p:nvPr/>
        </p:nvSpPr>
        <p:spPr>
          <a:xfrm>
            <a:off x="4932362" y="5516562"/>
            <a:ext cx="3889375" cy="6048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A</a:t>
            </a:r>
            <a:r>
              <a:rPr lang="zh-CN" altLang="en-US" sz="2800" b="1" baseline="-25000">
                <a:solidFill>
                  <a:srgbClr val="000000"/>
                </a:solidFill>
                <a:latin typeface="Times New Roman" panose="02020603050405020304" pitchFamily="18" charset="0"/>
              </a:rPr>
              <a:t>参</a:t>
            </a:r>
            <a:r>
              <a:rPr lang="en-US" altLang="zh-CN" sz="2800" b="1">
                <a:solidFill>
                  <a:srgbClr val="000000"/>
                </a:solidFill>
                <a:latin typeface="Times New Roman" panose="02020603050405020304" pitchFamily="18" charset="0"/>
              </a:rPr>
              <a:t> = A</a:t>
            </a:r>
            <a:r>
              <a:rPr lang="zh-CN" altLang="en-US" sz="2800" b="1" baseline="-25000">
                <a:solidFill>
                  <a:srgbClr val="000000"/>
                </a:solidFill>
                <a:latin typeface="Times New Roman" panose="02020603050405020304" pitchFamily="18" charset="0"/>
              </a:rPr>
              <a:t>显色剂</a:t>
            </a:r>
            <a:r>
              <a:rPr lang="en-US" altLang="zh-CN" sz="2800" b="1">
                <a:solidFill>
                  <a:srgbClr val="000000"/>
                </a:solidFill>
                <a:latin typeface="Times New Roman" panose="02020603050405020304" pitchFamily="18" charset="0"/>
              </a:rPr>
              <a:t> + A</a:t>
            </a:r>
            <a:r>
              <a:rPr lang="en-US" altLang="zh-CN" sz="2800" b="1" baseline="-25000">
                <a:solidFill>
                  <a:srgbClr val="000000"/>
                </a:solidFill>
                <a:latin typeface="Times New Roman" panose="02020603050405020304" pitchFamily="18" charset="0"/>
              </a:rPr>
              <a:t>r</a:t>
            </a:r>
            <a:r>
              <a:rPr lang="en-US" altLang="zh-CN" sz="2800" b="1">
                <a:solidFill>
                  <a:srgbClr val="000000"/>
                </a:solidFill>
                <a:latin typeface="Times New Roman" panose="02020603050405020304" pitchFamily="18" charset="0"/>
              </a:rPr>
              <a:t> = 0</a:t>
            </a:r>
            <a:endParaRPr lang="en-US" altLang="zh-CN" sz="2800" b="1">
              <a:solidFill>
                <a:srgbClr val="000000"/>
              </a:solidFill>
              <a:latin typeface="Times New Roman" panose="02020603050405020304" pitchFamily="18" charset="0"/>
            </a:endParaRPr>
          </a:p>
        </p:txBody>
      </p:sp>
      <p:sp>
        <p:nvSpPr>
          <p:cNvPr id="1049221" name="矩形 1049220"/>
          <p:cNvSpPr/>
          <p:nvPr/>
        </p:nvSpPr>
        <p:spPr>
          <a:xfrm>
            <a:off x="971550" y="6138862"/>
            <a:ext cx="7993062" cy="6048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FF"/>
                </a:solidFill>
              </a:rPr>
              <a:t>目的：排除其它干扰，突出显色物质对光的吸收</a:t>
            </a:r>
            <a:endParaRPr lang="zh-CN" altLang="en-US"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208"/>
                                        </p:tgtEl>
                                        <p:attrNameLst>
                                          <p:attrName>style.visibility</p:attrName>
                                        </p:attrNameLst>
                                      </p:cBhvr>
                                      <p:to>
                                        <p:strVal val="visible"/>
                                      </p:to>
                                    </p:set>
                                    <p:animEffect transition="in" filter="wipe(left)">
                                      <p:cBhvr>
                                        <p:cTn id="7" dur="500"/>
                                        <p:tgtEl>
                                          <p:spTgt spid="10492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9209">
                                            <p:txEl>
                                              <p:charRg st="0" end="16"/>
                                            </p:txEl>
                                          </p:spTgt>
                                        </p:tgtEl>
                                        <p:attrNameLst>
                                          <p:attrName>style.visibility</p:attrName>
                                        </p:attrNameLst>
                                      </p:cBhvr>
                                      <p:to>
                                        <p:strVal val="visible"/>
                                      </p:to>
                                    </p:set>
                                    <p:animEffect transition="in" filter="wipe(left)">
                                      <p:cBhvr>
                                        <p:cTn id="12" dur="500"/>
                                        <p:tgtEl>
                                          <p:spTgt spid="1049209">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9209">
                                            <p:txEl>
                                              <p:charRg st="16" end="25"/>
                                            </p:txEl>
                                          </p:spTgt>
                                        </p:tgtEl>
                                        <p:attrNameLst>
                                          <p:attrName>style.visibility</p:attrName>
                                        </p:attrNameLst>
                                      </p:cBhvr>
                                      <p:to>
                                        <p:strVal val="visible"/>
                                      </p:to>
                                    </p:set>
                                    <p:animEffect transition="in" filter="wipe(left)">
                                      <p:cBhvr>
                                        <p:cTn id="17" dur="500"/>
                                        <p:tgtEl>
                                          <p:spTgt spid="1049209">
                                            <p:txEl>
                                              <p:charRg st="16"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9209">
                                            <p:txEl>
                                              <p:charRg st="25" end="36"/>
                                            </p:txEl>
                                          </p:spTgt>
                                        </p:tgtEl>
                                        <p:attrNameLst>
                                          <p:attrName>style.visibility</p:attrName>
                                        </p:attrNameLst>
                                      </p:cBhvr>
                                      <p:to>
                                        <p:strVal val="visible"/>
                                      </p:to>
                                    </p:set>
                                    <p:animEffect transition="in" filter="wipe(left)">
                                      <p:cBhvr>
                                        <p:cTn id="22" dur="500"/>
                                        <p:tgtEl>
                                          <p:spTgt spid="1049209">
                                            <p:txEl>
                                              <p:charRg st="25" end="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9209">
                                            <p:txEl>
                                              <p:charRg st="36" end="52"/>
                                            </p:txEl>
                                          </p:spTgt>
                                        </p:tgtEl>
                                        <p:attrNameLst>
                                          <p:attrName>style.visibility</p:attrName>
                                        </p:attrNameLst>
                                      </p:cBhvr>
                                      <p:to>
                                        <p:strVal val="visible"/>
                                      </p:to>
                                    </p:set>
                                    <p:animEffect transition="in" filter="wipe(left)">
                                      <p:cBhvr>
                                        <p:cTn id="27" dur="500"/>
                                        <p:tgtEl>
                                          <p:spTgt spid="1049209">
                                            <p:txEl>
                                              <p:charRg st="36" end="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9210"/>
                                        </p:tgtEl>
                                        <p:attrNameLst>
                                          <p:attrName>style.visibility</p:attrName>
                                        </p:attrNameLst>
                                      </p:cBhvr>
                                      <p:to>
                                        <p:strVal val="visible"/>
                                      </p:to>
                                    </p:set>
                                    <p:animEffect transition="in" filter="wipe(left)">
                                      <p:cBhvr>
                                        <p:cTn id="32" dur="500"/>
                                        <p:tgtEl>
                                          <p:spTgt spid="1049210"/>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049211"/>
                                        </p:tgtEl>
                                        <p:attrNameLst>
                                          <p:attrName>style.visibility</p:attrName>
                                        </p:attrNameLst>
                                      </p:cBhvr>
                                      <p:to>
                                        <p:strVal val="visible"/>
                                      </p:to>
                                    </p:set>
                                    <p:animEffect transition="in" filter="wipe(left)">
                                      <p:cBhvr>
                                        <p:cTn id="36" dur="500"/>
                                        <p:tgtEl>
                                          <p:spTgt spid="10492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9215"/>
                                        </p:tgtEl>
                                        <p:attrNameLst>
                                          <p:attrName>style.visibility</p:attrName>
                                        </p:attrNameLst>
                                      </p:cBhvr>
                                      <p:to>
                                        <p:strVal val="visible"/>
                                      </p:to>
                                    </p:set>
                                    <p:animEffect transition="in" filter="wipe(left)">
                                      <p:cBhvr>
                                        <p:cTn id="41" dur="500"/>
                                        <p:tgtEl>
                                          <p:spTgt spid="10492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49212"/>
                                        </p:tgtEl>
                                        <p:attrNameLst>
                                          <p:attrName>style.visibility</p:attrName>
                                        </p:attrNameLst>
                                      </p:cBhvr>
                                      <p:to>
                                        <p:strVal val="visible"/>
                                      </p:to>
                                    </p:set>
                                    <p:animEffect transition="in" filter="wipe(left)">
                                      <p:cBhvr>
                                        <p:cTn id="46" dur="500"/>
                                        <p:tgtEl>
                                          <p:spTgt spid="10492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49216"/>
                                        </p:tgtEl>
                                        <p:attrNameLst>
                                          <p:attrName>style.visibility</p:attrName>
                                        </p:attrNameLst>
                                      </p:cBhvr>
                                      <p:to>
                                        <p:strVal val="visible"/>
                                      </p:to>
                                    </p:set>
                                    <p:animEffect transition="in" filter="wipe(left)">
                                      <p:cBhvr>
                                        <p:cTn id="51" dur="500"/>
                                        <p:tgtEl>
                                          <p:spTgt spid="10492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49219"/>
                                        </p:tgtEl>
                                        <p:attrNameLst>
                                          <p:attrName>style.visibility</p:attrName>
                                        </p:attrNameLst>
                                      </p:cBhvr>
                                      <p:to>
                                        <p:strVal val="visible"/>
                                      </p:to>
                                    </p:set>
                                    <p:animEffect transition="in" filter="wipe(left)">
                                      <p:cBhvr>
                                        <p:cTn id="56" dur="500"/>
                                        <p:tgtEl>
                                          <p:spTgt spid="10492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49220"/>
                                        </p:tgtEl>
                                        <p:attrNameLst>
                                          <p:attrName>style.visibility</p:attrName>
                                        </p:attrNameLst>
                                      </p:cBhvr>
                                      <p:to>
                                        <p:strVal val="visible"/>
                                      </p:to>
                                    </p:set>
                                    <p:animEffect transition="in" filter="wipe(left)">
                                      <p:cBhvr>
                                        <p:cTn id="61" dur="500"/>
                                        <p:tgtEl>
                                          <p:spTgt spid="10492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49213"/>
                                        </p:tgtEl>
                                        <p:attrNameLst>
                                          <p:attrName>style.visibility</p:attrName>
                                        </p:attrNameLst>
                                      </p:cBhvr>
                                      <p:to>
                                        <p:strVal val="visible"/>
                                      </p:to>
                                    </p:set>
                                    <p:animEffect transition="in" filter="wipe(left)">
                                      <p:cBhvr>
                                        <p:cTn id="66" dur="500"/>
                                        <p:tgtEl>
                                          <p:spTgt spid="104921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49217"/>
                                        </p:tgtEl>
                                        <p:attrNameLst>
                                          <p:attrName>style.visibility</p:attrName>
                                        </p:attrNameLst>
                                      </p:cBhvr>
                                      <p:to>
                                        <p:strVal val="visible"/>
                                      </p:to>
                                    </p:set>
                                    <p:animEffect transition="in" filter="wipe(left)">
                                      <p:cBhvr>
                                        <p:cTn id="71" dur="500"/>
                                        <p:tgtEl>
                                          <p:spTgt spid="104921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49214"/>
                                        </p:tgtEl>
                                        <p:attrNameLst>
                                          <p:attrName>style.visibility</p:attrName>
                                        </p:attrNameLst>
                                      </p:cBhvr>
                                      <p:to>
                                        <p:strVal val="visible"/>
                                      </p:to>
                                    </p:set>
                                    <p:animEffect transition="in" filter="wipe(left)">
                                      <p:cBhvr>
                                        <p:cTn id="76" dur="500"/>
                                        <p:tgtEl>
                                          <p:spTgt spid="104921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49218"/>
                                        </p:tgtEl>
                                        <p:attrNameLst>
                                          <p:attrName>style.visibility</p:attrName>
                                        </p:attrNameLst>
                                      </p:cBhvr>
                                      <p:to>
                                        <p:strVal val="visible"/>
                                      </p:to>
                                    </p:set>
                                    <p:animEffect transition="in" filter="wipe(left)">
                                      <p:cBhvr>
                                        <p:cTn id="81" dur="500"/>
                                        <p:tgtEl>
                                          <p:spTgt spid="10492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049221"/>
                                        </p:tgtEl>
                                        <p:attrNameLst>
                                          <p:attrName>style.visibility</p:attrName>
                                        </p:attrNameLst>
                                      </p:cBhvr>
                                      <p:to>
                                        <p:strVal val="visible"/>
                                      </p:to>
                                    </p:set>
                                    <p:animEffect transition="in" filter="wipe(left)">
                                      <p:cBhvr>
                                        <p:cTn id="86" dur="500"/>
                                        <p:tgtEl>
                                          <p:spTgt spid="104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8" grpId="0"/>
      <p:bldP spid="1049210" grpId="0"/>
      <p:bldP spid="1049211" grpId="0"/>
      <p:bldP spid="1049212" grpId="0"/>
      <p:bldP spid="1049213" grpId="0"/>
      <p:bldP spid="1049214" grpId="0"/>
      <p:bldP spid="1049215" grpId="0"/>
      <p:bldP spid="1049216" grpId="0"/>
      <p:bldP spid="1049217" grpId="0"/>
      <p:bldP spid="1049218" grpId="0"/>
      <p:bldP spid="1049219" grpId="0"/>
      <p:bldP spid="1049220" grpId="0"/>
      <p:bldP spid="10492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rot="0">
          <a:off x="0" y="0"/>
          <a:ext cx="0" cy="0"/>
          <a:chOff x="0" y="0"/>
          <a:chExt cx="0" cy="0"/>
        </a:xfrm>
      </p:grpSpPr>
      <p:pic>
        <p:nvPicPr>
          <p:cNvPr id="2097192" name="图片 2097191"/>
          <p:cNvPicPr/>
          <p:nvPr/>
        </p:nvPicPr>
        <p:blipFill>
          <a:blip r:embed="rId1"/>
          <a:srcRect/>
          <a:stretch>
            <a:fillRect/>
          </a:stretch>
        </p:blipFill>
        <p:spPr>
          <a:xfrm>
            <a:off x="0" y="303212"/>
            <a:ext cx="8459788" cy="752475"/>
          </a:xfrm>
          <a:prstGeom prst="rect">
            <a:avLst/>
          </a:prstGeom>
          <a:noFill/>
          <a:ln>
            <a:noFill/>
          </a:ln>
        </p:spPr>
      </p:pic>
      <p:sp>
        <p:nvSpPr>
          <p:cNvPr id="1049222" name="文本框 1049221"/>
          <p:cNvSpPr txBox="1"/>
          <p:nvPr/>
        </p:nvSpPr>
        <p:spPr>
          <a:xfrm>
            <a:off x="1476375" y="271462"/>
            <a:ext cx="734536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第三节   吸光光度法分析条件的选择</a:t>
            </a:r>
            <a:endParaRPr lang="zh-CN" altLang="en-US" b="1">
              <a:latin typeface="Times New Roman" panose="02020603050405020304" pitchFamily="18" charset="0"/>
            </a:endParaRPr>
          </a:p>
        </p:txBody>
      </p:sp>
      <p:sp>
        <p:nvSpPr>
          <p:cNvPr id="1049223" name="文本框 1049222"/>
          <p:cNvSpPr txBox="1"/>
          <p:nvPr/>
        </p:nvSpPr>
        <p:spPr>
          <a:xfrm>
            <a:off x="381000" y="990600"/>
            <a:ext cx="4724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一、吸光光度法的误差</a:t>
            </a:r>
            <a:endParaRPr lang="zh-CN" altLang="en-US" sz="2800" b="1">
              <a:solidFill>
                <a:srgbClr val="000099"/>
              </a:solidFill>
              <a:latin typeface="Times New Roman" panose="02020603050405020304" pitchFamily="18" charset="0"/>
            </a:endParaRPr>
          </a:p>
        </p:txBody>
      </p:sp>
      <p:sp>
        <p:nvSpPr>
          <p:cNvPr id="1049224" name="文本框 1049223"/>
          <p:cNvSpPr txBox="1"/>
          <p:nvPr/>
        </p:nvSpPr>
        <p:spPr>
          <a:xfrm>
            <a:off x="381000" y="1558925"/>
            <a:ext cx="8763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（一）方法误差</a:t>
            </a:r>
            <a:endParaRPr lang="zh-CN" altLang="en-US" sz="2800" b="1">
              <a:latin typeface="Times New Roman" panose="02020603050405020304" pitchFamily="18" charset="0"/>
            </a:endParaRPr>
          </a:p>
        </p:txBody>
      </p:sp>
      <p:sp>
        <p:nvSpPr>
          <p:cNvPr id="1049225" name="文本框 1049224"/>
          <p:cNvSpPr txBox="1"/>
          <p:nvPr/>
        </p:nvSpPr>
        <p:spPr>
          <a:xfrm>
            <a:off x="1476375" y="2630487"/>
            <a:ext cx="8001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A—c </a:t>
            </a:r>
            <a:r>
              <a:rPr lang="zh-CN" altLang="en-US" sz="2800" b="1">
                <a:latin typeface="Times New Roman" panose="02020603050405020304" pitchFamily="18" charset="0"/>
              </a:rPr>
              <a:t>线性差，标准曲线出现弯曲。</a:t>
            </a:r>
            <a:endParaRPr lang="zh-CN" altLang="en-US" sz="2800" b="1">
              <a:latin typeface="Times New Roman" panose="02020603050405020304" pitchFamily="18" charset="0"/>
            </a:endParaRPr>
          </a:p>
        </p:txBody>
      </p:sp>
      <p:sp>
        <p:nvSpPr>
          <p:cNvPr id="1049226" name="文本框 1049225"/>
          <p:cNvSpPr txBox="1"/>
          <p:nvPr/>
        </p:nvSpPr>
        <p:spPr>
          <a:xfrm>
            <a:off x="419100" y="3346450"/>
            <a:ext cx="1447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CC0099"/>
                </a:solidFill>
                <a:latin typeface="Times New Roman" panose="02020603050405020304" pitchFamily="18" charset="0"/>
              </a:rPr>
              <a:t>原因有：</a:t>
            </a:r>
            <a:endParaRPr lang="zh-CN" altLang="en-US" sz="2800" b="1">
              <a:solidFill>
                <a:srgbClr val="CC0099"/>
              </a:solidFill>
              <a:latin typeface="Times New Roman" panose="02020603050405020304" pitchFamily="18" charset="0"/>
            </a:endParaRPr>
          </a:p>
        </p:txBody>
      </p:sp>
      <p:sp>
        <p:nvSpPr>
          <p:cNvPr id="1049227" name="文本框 1049226"/>
          <p:cNvSpPr txBox="1"/>
          <p:nvPr/>
        </p:nvSpPr>
        <p:spPr>
          <a:xfrm>
            <a:off x="806450" y="3905250"/>
            <a:ext cx="2895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化学因素：</a:t>
            </a:r>
            <a:endParaRPr lang="zh-CN" altLang="en-US" sz="2800" b="1">
              <a:latin typeface="Times New Roman" panose="02020603050405020304" pitchFamily="18" charset="0"/>
            </a:endParaRPr>
          </a:p>
        </p:txBody>
      </p:sp>
      <p:sp>
        <p:nvSpPr>
          <p:cNvPr id="1049228" name="文本框 1049227"/>
          <p:cNvSpPr txBox="1"/>
          <p:nvPr/>
        </p:nvSpPr>
        <p:spPr>
          <a:xfrm>
            <a:off x="1154112" y="4467225"/>
            <a:ext cx="4933950" cy="1092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600" b="1">
                <a:latin typeface="Times New Roman" panose="02020603050405020304" pitchFamily="18" charset="0"/>
              </a:rPr>
              <a:t>(1)</a:t>
            </a:r>
            <a:r>
              <a:rPr lang="zh-CN" altLang="en-US" sz="2600" b="1">
                <a:latin typeface="Times New Roman" panose="02020603050405020304" pitchFamily="18" charset="0"/>
              </a:rPr>
              <a:t>浓度，</a:t>
            </a:r>
            <a:r>
              <a:rPr lang="en-US" altLang="zh-CN" sz="2600" b="1">
                <a:latin typeface="Times New Roman" panose="02020603050405020304" pitchFamily="18" charset="0"/>
              </a:rPr>
              <a:t>(2)</a:t>
            </a:r>
            <a:r>
              <a:rPr lang="zh-CN" altLang="en-US" sz="2600" b="1">
                <a:latin typeface="Times New Roman" panose="02020603050405020304" pitchFamily="18" charset="0"/>
              </a:rPr>
              <a:t>吸光物质不稳定，</a:t>
            </a:r>
            <a:endParaRPr lang="zh-CN" altLang="en-US" sz="2600" b="1">
              <a:latin typeface="Times New Roman" panose="02020603050405020304" pitchFamily="18" charset="0"/>
            </a:endParaRPr>
          </a:p>
          <a:p>
            <a:pPr marL="0" lvl="0" indent="0" eaLnBrk="1" latinLnBrk="1" hangingPunct="1">
              <a:spcBef>
                <a:spcPct val="50000"/>
              </a:spcBef>
              <a:buFontTx/>
              <a:buNone/>
            </a:pPr>
            <a:r>
              <a:rPr lang="zh-CN" altLang="en-US" sz="2600" b="1">
                <a:latin typeface="Times New Roman" panose="02020603050405020304" pitchFamily="18" charset="0"/>
              </a:rPr>
              <a:t>发生解离、缔和等使</a:t>
            </a:r>
            <a:r>
              <a:rPr lang="en-US" altLang="zh-CN" sz="2600" b="1">
                <a:latin typeface="Times New Roman" panose="02020603050405020304" pitchFamily="18" charset="0"/>
              </a:rPr>
              <a:t>c </a:t>
            </a:r>
            <a:r>
              <a:rPr lang="zh-CN" altLang="en-US" sz="2600" b="1">
                <a:latin typeface="Times New Roman" panose="02020603050405020304" pitchFamily="18" charset="0"/>
              </a:rPr>
              <a:t>变。</a:t>
            </a:r>
            <a:endParaRPr lang="zh-CN" altLang="en-US" sz="2600" b="1">
              <a:latin typeface="Times New Roman" panose="02020603050405020304" pitchFamily="18" charset="0"/>
            </a:endParaRPr>
          </a:p>
        </p:txBody>
      </p:sp>
      <p:sp>
        <p:nvSpPr>
          <p:cNvPr id="1049229" name="文本框 1049228"/>
          <p:cNvSpPr txBox="1"/>
          <p:nvPr/>
        </p:nvSpPr>
        <p:spPr>
          <a:xfrm>
            <a:off x="806450" y="5867400"/>
            <a:ext cx="30480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光学因素：</a:t>
            </a:r>
            <a:endParaRPr lang="zh-CN" altLang="en-US" sz="2800" b="1">
              <a:latin typeface="Times New Roman" panose="02020603050405020304" pitchFamily="18" charset="0"/>
            </a:endParaRPr>
          </a:p>
        </p:txBody>
      </p:sp>
      <p:sp>
        <p:nvSpPr>
          <p:cNvPr id="1049230" name="文本框 1049229"/>
          <p:cNvSpPr txBox="1"/>
          <p:nvPr/>
        </p:nvSpPr>
        <p:spPr>
          <a:xfrm>
            <a:off x="3094037" y="5897562"/>
            <a:ext cx="2895600" cy="492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600" b="1">
                <a:latin typeface="Times New Roman" panose="02020603050405020304" pitchFamily="18" charset="0"/>
              </a:rPr>
              <a:t>单色光不纯。</a:t>
            </a:r>
            <a:endParaRPr lang="zh-CN" altLang="en-US" sz="2600" b="1">
              <a:latin typeface="Times New Roman" panose="02020603050405020304" pitchFamily="18" charset="0"/>
            </a:endParaRPr>
          </a:p>
        </p:txBody>
      </p:sp>
      <p:pic>
        <p:nvPicPr>
          <p:cNvPr id="2097193" name="图片 2097192"/>
          <p:cNvPicPr/>
          <p:nvPr/>
        </p:nvPicPr>
        <p:blipFill>
          <a:blip r:embed="rId2"/>
          <a:srcRect/>
          <a:stretch>
            <a:fillRect/>
          </a:stretch>
        </p:blipFill>
        <p:spPr>
          <a:xfrm>
            <a:off x="6046787" y="6375400"/>
            <a:ext cx="2508250" cy="284162"/>
          </a:xfrm>
          <a:prstGeom prst="rect">
            <a:avLst/>
          </a:prstGeom>
          <a:noFill/>
          <a:ln>
            <a:noFill/>
          </a:ln>
        </p:spPr>
      </p:pic>
      <p:pic>
        <p:nvPicPr>
          <p:cNvPr id="2097194" name="图片 2097193"/>
          <p:cNvPicPr/>
          <p:nvPr/>
        </p:nvPicPr>
        <p:blipFill>
          <a:blip r:embed="rId3"/>
          <a:srcRect/>
          <a:stretch>
            <a:fillRect/>
          </a:stretch>
        </p:blipFill>
        <p:spPr>
          <a:xfrm>
            <a:off x="5753100" y="3273425"/>
            <a:ext cx="3376612" cy="3040062"/>
          </a:xfrm>
          <a:prstGeom prst="rect">
            <a:avLst/>
          </a:prstGeom>
          <a:noFill/>
          <a:ln>
            <a:noFill/>
          </a:ln>
        </p:spPr>
      </p:pic>
      <p:sp>
        <p:nvSpPr>
          <p:cNvPr id="1049231" name="矩形 1049230"/>
          <p:cNvSpPr/>
          <p:nvPr/>
        </p:nvSpPr>
        <p:spPr>
          <a:xfrm>
            <a:off x="3097212" y="1558925"/>
            <a:ext cx="551815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sz="2800" b="1">
                <a:latin typeface="Times New Roman" panose="02020603050405020304" pitchFamily="18" charset="0"/>
              </a:rPr>
              <a:t>仪器或溶液的实际条件与朗伯</a:t>
            </a:r>
            <a:r>
              <a:rPr lang="en-US" altLang="zh-CN" sz="2800" b="1">
                <a:latin typeface="Times New Roman" panose="02020603050405020304" pitchFamily="18" charset="0"/>
              </a:rPr>
              <a:t>-</a:t>
            </a:r>
            <a:r>
              <a:rPr lang="zh-CN" altLang="en-US" sz="2800" b="1">
                <a:latin typeface="Times New Roman" panose="02020603050405020304" pitchFamily="18" charset="0"/>
              </a:rPr>
              <a:t>比耳定律所要求的前提条件不一致</a:t>
            </a:r>
            <a:r>
              <a:rPr lang="zh-CN" altLang="en-US" sz="2800" b="1"/>
              <a:t> </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7193"/>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2097194"/>
                                        </p:tgtEl>
                                        <p:attrNameLst>
                                          <p:attrName>style.visibility</p:attrName>
                                        </p:attrNameLst>
                                      </p:cBhvr>
                                      <p:to>
                                        <p:strVal val="visible"/>
                                      </p:to>
                                    </p:set>
                                    <p:animEffect transition="in" filter="wipe(left)">
                                      <p:cBhvr>
                                        <p:cTn id="11" dur="500"/>
                                        <p:tgtEl>
                                          <p:spTgt spid="209719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92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92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492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92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492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492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4922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49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3" grpId="0"/>
      <p:bldP spid="1049224" grpId="0"/>
      <p:bldP spid="1049225" grpId="0"/>
      <p:bldP spid="1049226" grpId="0"/>
      <p:bldP spid="1049227" grpId="0"/>
      <p:bldP spid="1049228" grpId="0"/>
      <p:bldP spid="1049229" grpId="0"/>
      <p:bldP spid="1049230" grpId="0"/>
      <p:bldP spid="10492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rot="0">
          <a:off x="0" y="0"/>
          <a:ext cx="0" cy="0"/>
          <a:chOff x="0" y="0"/>
          <a:chExt cx="0" cy="0"/>
        </a:xfrm>
      </p:grpSpPr>
      <p:sp>
        <p:nvSpPr>
          <p:cNvPr id="1049232" name="矩形 1049231"/>
          <p:cNvSpPr/>
          <p:nvPr/>
        </p:nvSpPr>
        <p:spPr>
          <a:xfrm>
            <a:off x="900112" y="2038350"/>
            <a:ext cx="4283075" cy="522287"/>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en-US" altLang="zh-CN"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．非单色光引起的偏离</a:t>
            </a:r>
            <a:r>
              <a:rPr lang="zh-CN" altLang="en-US" sz="1800">
                <a:solidFill>
                  <a:srgbClr val="000000"/>
                </a:solidFill>
              </a:rPr>
              <a:t> </a:t>
            </a:r>
            <a:endParaRPr lang="zh-CN" altLang="en-US" sz="1800">
              <a:solidFill>
                <a:srgbClr val="000000"/>
              </a:solidFill>
            </a:endParaRPr>
          </a:p>
        </p:txBody>
      </p:sp>
      <p:sp>
        <p:nvSpPr>
          <p:cNvPr id="1049233" name="矩形 1049232"/>
          <p:cNvSpPr/>
          <p:nvPr/>
        </p:nvSpPr>
        <p:spPr>
          <a:xfrm>
            <a:off x="1506537" y="2559050"/>
            <a:ext cx="7343775" cy="2143125"/>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通常单色器产生的光总有一定的谱带宽度，并非理想的单一波长</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棱镜或光栅：</a:t>
            </a:r>
            <a:r>
              <a:rPr lang="zh-CN" altLang="en-US" sz="2800" b="1">
                <a:solidFill>
                  <a:srgbClr val="000000"/>
                </a:solidFill>
              </a:rPr>
              <a:t>谱带宽度</a:t>
            </a:r>
            <a:r>
              <a:rPr lang="en-US" altLang="zh-CN" sz="2800" b="1">
                <a:solidFill>
                  <a:srgbClr val="000000"/>
                </a:solidFill>
                <a:latin typeface="Times New Roman" panose="02020603050405020304" pitchFamily="18" charset="0"/>
              </a:rPr>
              <a:t>几个nm</a:t>
            </a:r>
            <a:r>
              <a:rPr lang="zh-CN" altLang="en-US" sz="2800" b="1">
                <a:solidFill>
                  <a:srgbClr val="000000"/>
                </a:solidFill>
                <a:latin typeface="Times New Roman" panose="02020603050405020304" pitchFamily="18" charset="0"/>
              </a:rPr>
              <a:t>，性能较好</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滤光片：</a:t>
            </a:r>
            <a:r>
              <a:rPr lang="zh-CN" altLang="en-US" sz="2800" b="1">
                <a:solidFill>
                  <a:srgbClr val="000000"/>
                </a:solidFill>
              </a:rPr>
              <a:t>谱带宽度</a:t>
            </a:r>
            <a:r>
              <a:rPr lang="en-US" altLang="zh-CN" sz="2800" b="1">
                <a:solidFill>
                  <a:srgbClr val="000000"/>
                </a:solidFill>
                <a:latin typeface="Times New Roman" panose="02020603050405020304" pitchFamily="18" charset="0"/>
              </a:rPr>
              <a:t>几十个nm</a:t>
            </a:r>
            <a:r>
              <a:rPr lang="zh-CN" altLang="en-US" sz="2800" b="1">
                <a:solidFill>
                  <a:srgbClr val="000000"/>
                </a:solidFill>
                <a:latin typeface="Times New Roman" panose="02020603050405020304" pitchFamily="18" charset="0"/>
              </a:rPr>
              <a:t>，性能较差</a:t>
            </a:r>
            <a:endParaRPr lang="zh-CN" altLang="en-US" sz="2800" b="1">
              <a:solidFill>
                <a:srgbClr val="000000"/>
              </a:solidFill>
              <a:latin typeface="Times New Roman" panose="02020603050405020304" pitchFamily="18" charset="0"/>
            </a:endParaRPr>
          </a:p>
        </p:txBody>
      </p:sp>
      <p:sp>
        <p:nvSpPr>
          <p:cNvPr id="1049234" name="文本框 1049233"/>
          <p:cNvSpPr txBox="1"/>
          <p:nvPr/>
        </p:nvSpPr>
        <p:spPr>
          <a:xfrm>
            <a:off x="1506537" y="981075"/>
            <a:ext cx="2895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zh-CN" altLang="en-US" b="1">
                <a:latin typeface="Times New Roman" panose="02020603050405020304" pitchFamily="18" charset="0"/>
              </a:rPr>
              <a:t>物理因素：</a:t>
            </a:r>
            <a:endParaRPr lang="zh-CN" altLang="en-US" b="1">
              <a:latin typeface="Times New Roman" panose="02020603050405020304" pitchFamily="18" charset="0"/>
            </a:endParaRPr>
          </a:p>
        </p:txBody>
      </p:sp>
      <p:sp>
        <p:nvSpPr>
          <p:cNvPr id="1049235" name="矩形 1049234"/>
          <p:cNvSpPr/>
          <p:nvPr/>
        </p:nvSpPr>
        <p:spPr>
          <a:xfrm>
            <a:off x="900112" y="4868862"/>
            <a:ext cx="7893050" cy="1593850"/>
          </a:xfrm>
          <a:prstGeom prst="rect">
            <a:avLst/>
          </a:prstGeom>
          <a:noFill/>
          <a:ln>
            <a:noFill/>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克服办法：</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采用较好的单色器</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尽量在最大吸收波长</a:t>
            </a:r>
            <a:r>
              <a:rPr lang="zh-CN" altLang="en-US" sz="2800" b="1">
                <a:solidFill>
                  <a:srgbClr val="000000"/>
                </a:solidFill>
                <a:latin typeface="Times New Roman" panose="02020603050405020304" pitchFamily="18" charset="0"/>
                <a:sym typeface="Symbol" panose="05050102010706020507" pitchFamily="18" charset="2"/>
              </a:rPr>
              <a:t></a:t>
            </a:r>
            <a:r>
              <a:rPr lang="en-US" altLang="zh-CN" sz="2800" b="1" baseline="-25000">
                <a:solidFill>
                  <a:srgbClr val="000000"/>
                </a:solidFill>
                <a:latin typeface="Times New Roman" panose="02020603050405020304" pitchFamily="18" charset="0"/>
                <a:sym typeface="Symbol" panose="05050102010706020507" pitchFamily="18" charset="2"/>
              </a:rPr>
              <a:t>max</a:t>
            </a:r>
            <a:r>
              <a:rPr lang="zh-CN" altLang="en-US" sz="2800" b="1">
                <a:solidFill>
                  <a:srgbClr val="000000"/>
                </a:solidFill>
                <a:latin typeface="Times New Roman" panose="02020603050405020304" pitchFamily="18" charset="0"/>
              </a:rPr>
              <a:t>下进行测定</a:t>
            </a:r>
            <a:r>
              <a:rPr lang="zh-CN" altLang="en-US" sz="1800">
                <a:solidFill>
                  <a:srgbClr val="000000"/>
                </a:solidFill>
              </a:rPr>
              <a:t> </a:t>
            </a:r>
            <a:endParaRPr lang="zh-CN" altLang="en-US"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pic>
        <p:nvPicPr>
          <p:cNvPr id="2097153" name="图片 2097152"/>
          <p:cNvPicPr/>
          <p:nvPr/>
        </p:nvPicPr>
        <p:blipFill>
          <a:blip r:embed="rId1"/>
          <a:srcRect/>
          <a:stretch>
            <a:fillRect/>
          </a:stretch>
        </p:blipFill>
        <p:spPr>
          <a:xfrm>
            <a:off x="0" y="765175"/>
            <a:ext cx="5591175" cy="752475"/>
          </a:xfrm>
          <a:prstGeom prst="rect">
            <a:avLst/>
          </a:prstGeom>
          <a:noFill/>
          <a:ln>
            <a:noFill/>
          </a:ln>
        </p:spPr>
      </p:pic>
      <p:sp>
        <p:nvSpPr>
          <p:cNvPr id="1048629" name="文本框 1048628"/>
          <p:cNvSpPr txBox="1"/>
          <p:nvPr/>
        </p:nvSpPr>
        <p:spPr>
          <a:xfrm>
            <a:off x="971550" y="561975"/>
            <a:ext cx="5410200" cy="5486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一、分光光度法的特点：</a:t>
            </a:r>
            <a:endParaRPr lang="zh-CN" altLang="en-US" b="1">
              <a:latin typeface="Times New Roman" panose="02020603050405020304" pitchFamily="18" charset="0"/>
            </a:endParaRPr>
          </a:p>
        </p:txBody>
      </p:sp>
      <p:sp>
        <p:nvSpPr>
          <p:cNvPr id="1048630" name="文本框 1048629"/>
          <p:cNvSpPr txBox="1"/>
          <p:nvPr/>
        </p:nvSpPr>
        <p:spPr>
          <a:xfrm>
            <a:off x="395287" y="1587500"/>
            <a:ext cx="8153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灵敏度高。适用于微量组分的测定。</a:t>
            </a:r>
            <a:endParaRPr lang="zh-CN" altLang="en-US" sz="2800" b="1">
              <a:latin typeface="Times New Roman" panose="02020603050405020304" pitchFamily="18" charset="0"/>
            </a:endParaRPr>
          </a:p>
        </p:txBody>
      </p:sp>
      <p:sp>
        <p:nvSpPr>
          <p:cNvPr id="1048631" name="文本框 1048630"/>
          <p:cNvSpPr txBox="1"/>
          <p:nvPr/>
        </p:nvSpPr>
        <p:spPr>
          <a:xfrm>
            <a:off x="755650" y="2212975"/>
            <a:ext cx="7970837" cy="1031239"/>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ea typeface="Times New Roman" panose="02020603050405020304" pitchFamily="18" charset="0"/>
              </a:rPr>
              <a:t>可检出质量分数在</a:t>
            </a:r>
            <a:r>
              <a:rPr lang="en-US" altLang="zh-CN" sz="2800">
                <a:latin typeface="Times New Roman" panose="02020603050405020304" pitchFamily="18" charset="0"/>
                <a:ea typeface="Times New Roman" panose="02020603050405020304" pitchFamily="18" charset="0"/>
              </a:rPr>
              <a:t>10</a:t>
            </a:r>
            <a:r>
              <a:rPr lang="en-US" altLang="zh-CN" sz="2800" baseline="30000">
                <a:latin typeface="Times New Roman" panose="02020603050405020304" pitchFamily="18" charset="0"/>
                <a:ea typeface="Times New Roman" panose="02020603050405020304" pitchFamily="18" charset="0"/>
              </a:rPr>
              <a:t>-3</a:t>
            </a:r>
            <a:r>
              <a:rPr lang="en-US" altLang="zh-CN" sz="2800">
                <a:latin typeface="Times New Roman" panose="02020603050405020304" pitchFamily="18" charset="0"/>
                <a:ea typeface="Times New Roman" panose="02020603050405020304" pitchFamily="18" charset="0"/>
              </a:rPr>
              <a:t>% ~1%</a:t>
            </a:r>
            <a:r>
              <a:rPr lang="zh-CN" altLang="en-US" sz="2800" b="1">
                <a:latin typeface="Times New Roman" panose="02020603050405020304" pitchFamily="18" charset="0"/>
                <a:ea typeface="Times New Roman" panose="02020603050405020304" pitchFamily="18" charset="0"/>
              </a:rPr>
              <a:t> （</a:t>
            </a:r>
            <a:r>
              <a:rPr lang="en-US" altLang="zh-CN" sz="2800" b="1">
                <a:latin typeface="Times New Roman" panose="02020603050405020304" pitchFamily="18" charset="0"/>
                <a:ea typeface="Times New Roman" panose="02020603050405020304" pitchFamily="18" charset="0"/>
              </a:rPr>
              <a:t>10</a:t>
            </a:r>
            <a:r>
              <a:rPr lang="en-US" altLang="zh-CN" sz="2800" b="1" baseline="30000">
                <a:latin typeface="Times New Roman" panose="02020603050405020304" pitchFamily="18" charset="0"/>
                <a:ea typeface="Times New Roman" panose="02020603050405020304" pitchFamily="18" charset="0"/>
              </a:rPr>
              <a:t>-5 </a:t>
            </a:r>
            <a:r>
              <a:rPr lang="en-US" altLang="zh-CN" sz="2800" b="1">
                <a:latin typeface="Times New Roman" panose="02020603050405020304" pitchFamily="18" charset="0"/>
                <a:ea typeface="Times New Roman" panose="02020603050405020304" pitchFamily="18" charset="0"/>
              </a:rPr>
              <a:t>mol·L</a:t>
            </a:r>
            <a:r>
              <a:rPr lang="en-US" altLang="zh-CN" sz="2800" b="1" baseline="30000">
                <a:latin typeface="Times New Roman" panose="02020603050405020304" pitchFamily="18" charset="0"/>
                <a:ea typeface="Times New Roman" panose="02020603050405020304" pitchFamily="18" charset="0"/>
              </a:rPr>
              <a:t>-1 </a:t>
            </a:r>
            <a:r>
              <a:rPr lang="en-US" altLang="zh-CN" sz="2800" b="1">
                <a:latin typeface="Times New Roman" panose="02020603050405020304" pitchFamily="18" charset="0"/>
                <a:ea typeface="Times New Roman" panose="02020603050405020304" pitchFamily="18" charset="0"/>
              </a:rPr>
              <a:t>~ 10</a:t>
            </a:r>
            <a:r>
              <a:rPr lang="en-US" altLang="zh-CN" sz="2800" b="1" baseline="30000">
                <a:latin typeface="Times New Roman" panose="02020603050405020304" pitchFamily="18" charset="0"/>
                <a:ea typeface="Times New Roman" panose="02020603050405020304" pitchFamily="18" charset="0"/>
              </a:rPr>
              <a:t>-6 </a:t>
            </a:r>
            <a:r>
              <a:rPr lang="en-US" altLang="zh-CN" sz="2800" b="1">
                <a:latin typeface="Times New Roman" panose="02020603050405020304" pitchFamily="18" charset="0"/>
                <a:ea typeface="Times New Roman" panose="02020603050405020304" pitchFamily="18" charset="0"/>
              </a:rPr>
              <a:t>mol·L</a:t>
            </a:r>
            <a:r>
              <a:rPr lang="en-US" altLang="zh-CN" sz="2800" b="1" baseline="30000">
                <a:latin typeface="Times New Roman" panose="02020603050405020304" pitchFamily="18" charset="0"/>
                <a:ea typeface="Times New Roman" panose="02020603050405020304" pitchFamily="18" charset="0"/>
              </a:rPr>
              <a:t>-1</a:t>
            </a:r>
            <a:r>
              <a:rPr lang="zh-CN" altLang="en-US" sz="2800" b="1">
                <a:latin typeface="Times New Roman" panose="02020603050405020304" pitchFamily="18" charset="0"/>
                <a:ea typeface="Times New Roman" panose="02020603050405020304" pitchFamily="18" charset="0"/>
              </a:rPr>
              <a:t>）的微量组分。</a:t>
            </a:r>
            <a:endParaRPr lang="zh-CN" altLang="en-US" sz="2800" b="1">
              <a:latin typeface="Times New Roman" panose="02020603050405020304" pitchFamily="18" charset="0"/>
              <a:ea typeface="Times New Roman" panose="02020603050405020304" pitchFamily="18" charset="0"/>
            </a:endParaRPr>
          </a:p>
        </p:txBody>
      </p:sp>
      <p:sp>
        <p:nvSpPr>
          <p:cNvPr id="1048632" name="矩形 1048631"/>
          <p:cNvSpPr/>
          <p:nvPr/>
        </p:nvSpPr>
        <p:spPr>
          <a:xfrm>
            <a:off x="395287" y="3429000"/>
            <a:ext cx="8229600" cy="1374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a:latin typeface="Times New Roman" panose="02020603050405020304" pitchFamily="18" charset="0"/>
              </a:rPr>
              <a:t>2. </a:t>
            </a:r>
            <a:r>
              <a:rPr lang="zh-CN" altLang="en-US" sz="2800" b="1"/>
              <a:t>准确度</a:t>
            </a:r>
            <a:r>
              <a:rPr lang="zh-CN" altLang="en-US" sz="2800" b="1">
                <a:latin typeface="Times New Roman" panose="02020603050405020304" pitchFamily="18" charset="0"/>
              </a:rPr>
              <a:t>尚可</a:t>
            </a:r>
            <a:r>
              <a:rPr lang="zh-CN" altLang="en-US" sz="2800" b="1"/>
              <a:t>。 相对误差为</a:t>
            </a:r>
            <a:r>
              <a:rPr lang="zh-CN" altLang="en-US" sz="2800" b="1">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2% ~5%</a:t>
            </a:r>
            <a:r>
              <a:rPr lang="zh-CN" altLang="en-US" sz="2800" b="1"/>
              <a:t>虽然高于滴定    </a:t>
            </a:r>
            <a:endParaRPr lang="zh-CN" altLang="en-US" sz="2800" b="1"/>
          </a:p>
          <a:p>
            <a:pPr marL="0" lvl="0" indent="0" eaLnBrk="1" latinLnBrk="1" hangingPunct="1">
              <a:spcBef>
                <a:spcPct val="0"/>
              </a:spcBef>
              <a:buFontTx/>
              <a:buNone/>
            </a:pPr>
            <a:r>
              <a:rPr lang="en-US" altLang="zh-CN" sz="2800" b="1"/>
              <a:t>   </a:t>
            </a:r>
            <a:r>
              <a:rPr lang="zh-CN" altLang="en-US" sz="2800" b="1"/>
              <a:t>分析</a:t>
            </a:r>
            <a:r>
              <a:rPr lang="en-US" altLang="zh-CN" sz="2800">
                <a:latin typeface="Times New Roman" panose="02020603050405020304" pitchFamily="18" charset="0"/>
              </a:rPr>
              <a:t>(0.2%</a:t>
            </a:r>
            <a:r>
              <a:rPr lang="zh-CN" altLang="en-US" sz="2800" b="1"/>
              <a:t>以内</a:t>
            </a:r>
            <a:r>
              <a:rPr lang="zh-CN" altLang="en-US" sz="2800"/>
              <a:t> </a:t>
            </a:r>
            <a:r>
              <a:rPr lang="en-US" altLang="zh-CN" sz="2800">
                <a:latin typeface="Times New Roman" panose="02020603050405020304" pitchFamily="18" charset="0"/>
              </a:rPr>
              <a:t>) , </a:t>
            </a:r>
            <a:r>
              <a:rPr lang="zh-CN" altLang="en-US" sz="2800" b="1"/>
              <a:t>但对于微量组分来说其绝对误   </a:t>
            </a:r>
            <a:endParaRPr lang="zh-CN" altLang="en-US" sz="2800" b="1"/>
          </a:p>
          <a:p>
            <a:pPr marL="0" lvl="0" indent="0" eaLnBrk="1" latinLnBrk="1" hangingPunct="1">
              <a:spcBef>
                <a:spcPct val="0"/>
              </a:spcBef>
              <a:buFontTx/>
              <a:buNone/>
            </a:pPr>
            <a:r>
              <a:rPr lang="en-US" altLang="zh-CN" sz="2800" b="1"/>
              <a:t>   </a:t>
            </a:r>
            <a:r>
              <a:rPr lang="zh-CN" altLang="en-US" sz="2800" b="1"/>
              <a:t>差极小</a:t>
            </a:r>
            <a:r>
              <a:rPr lang="zh-CN" altLang="en-US" sz="2800"/>
              <a:t>，</a:t>
            </a:r>
            <a:r>
              <a:rPr lang="zh-CN" altLang="en-US" sz="2800" b="1"/>
              <a:t>完全符合分析准确度的要求</a:t>
            </a:r>
            <a:r>
              <a:rPr lang="zh-CN" altLang="en-US" sz="2800"/>
              <a:t>。</a:t>
            </a:r>
            <a:endParaRPr lang="zh-CN" altLang="en-US" sz="2800"/>
          </a:p>
        </p:txBody>
      </p:sp>
      <p:sp>
        <p:nvSpPr>
          <p:cNvPr id="1048633" name="矩形 1048632"/>
          <p:cNvSpPr/>
          <p:nvPr/>
        </p:nvSpPr>
        <p:spPr>
          <a:xfrm>
            <a:off x="395287" y="5008562"/>
            <a:ext cx="8387080" cy="929641"/>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a:latin typeface="Times New Roman" panose="02020603050405020304" pitchFamily="18" charset="0"/>
              </a:rPr>
              <a:t>3. </a:t>
            </a:r>
            <a:r>
              <a:rPr lang="zh-CN" altLang="en-US" sz="2800" b="1">
                <a:latin typeface="Times New Roman" panose="02020603050405020304" pitchFamily="18" charset="0"/>
              </a:rPr>
              <a:t>相对于多数仪器分析方法，</a:t>
            </a:r>
            <a:r>
              <a:rPr lang="en-US" altLang="zh-CN" sz="2800" b="1"/>
              <a:t>设备简单，操作简便、</a:t>
            </a:r>
            <a:endParaRPr lang="en-US" altLang="zh-CN" sz="2800" b="1"/>
          </a:p>
          <a:p>
            <a:pPr marL="0" lvl="0" indent="0" eaLnBrk="1" latinLnBrk="1" hangingPunct="1">
              <a:spcBef>
                <a:spcPct val="0"/>
              </a:spcBef>
              <a:buFontTx/>
              <a:buNone/>
            </a:pPr>
            <a:r>
              <a:rPr lang="zh-CN" altLang="en-US" sz="2800" b="1"/>
              <a:t>    快速、选择性好</a:t>
            </a:r>
            <a:r>
              <a:rPr lang="zh-CN" altLang="en-US" sz="2800"/>
              <a:t>。</a:t>
            </a:r>
            <a:endParaRPr lang="zh-CN" altLang="en-US" sz="2800"/>
          </a:p>
        </p:txBody>
      </p:sp>
      <p:sp>
        <p:nvSpPr>
          <p:cNvPr id="1048634" name="矩形 1048633"/>
          <p:cNvSpPr/>
          <p:nvPr/>
        </p:nvSpPr>
        <p:spPr>
          <a:xfrm>
            <a:off x="384175" y="6092825"/>
            <a:ext cx="903922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en-US" altLang="zh-CN" sz="2800">
                <a:latin typeface="Times New Roman" panose="02020603050405020304" pitchFamily="18" charset="0"/>
              </a:rPr>
              <a:t>4</a:t>
            </a:r>
            <a:r>
              <a:rPr lang="zh-CN" altLang="en-US" sz="2800">
                <a:latin typeface="Times New Roman" panose="02020603050405020304" pitchFamily="18" charset="0"/>
              </a:rPr>
              <a:t>．</a:t>
            </a:r>
            <a:r>
              <a:rPr lang="zh-CN" altLang="en-US" sz="2800" b="1">
                <a:latin typeface="Times New Roman" panose="02020603050405020304" pitchFamily="18" charset="0"/>
              </a:rPr>
              <a:t>应用广泛。</a:t>
            </a:r>
            <a:r>
              <a:rPr lang="zh-CN" altLang="en-US" sz="2800">
                <a:latin typeface="Times New Roman" panose="02020603050405020304" pitchFamily="18" charset="0"/>
              </a:rPr>
              <a:t>可以测定许多的无机离子和有机化合物。</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6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8632"/>
                                        </p:tgtEl>
                                        <p:attrNameLst>
                                          <p:attrName>style.visibility</p:attrName>
                                        </p:attrNameLst>
                                      </p:cBhvr>
                                      <p:to>
                                        <p:strVal val="visible"/>
                                      </p:to>
                                    </p:set>
                                    <p:animEffect transition="in" filter="blinds(horizontal)">
                                      <p:cBhvr>
                                        <p:cTn id="15" dur="500"/>
                                        <p:tgtEl>
                                          <p:spTgt spid="104863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48633"/>
                                        </p:tgtEl>
                                        <p:attrNameLst>
                                          <p:attrName>style.visibility</p:attrName>
                                        </p:attrNameLst>
                                      </p:cBhvr>
                                      <p:to>
                                        <p:strVal val="visible"/>
                                      </p:to>
                                    </p:set>
                                    <p:animEffect transition="in" filter="blinds(horizontal)">
                                      <p:cBhvr>
                                        <p:cTn id="20" dur="500"/>
                                        <p:tgtEl>
                                          <p:spTgt spid="104863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p:bldP spid="1048631" grpId="0"/>
      <p:bldP spid="1048632" grpId="0"/>
      <p:bldP spid="1048633" grpId="0"/>
      <p:bldP spid="10486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rot="0">
          <a:off x="0" y="0"/>
          <a:ext cx="0" cy="0"/>
          <a:chOff x="0" y="0"/>
          <a:chExt cx="0" cy="0"/>
        </a:xfrm>
      </p:grpSpPr>
      <p:sp>
        <p:nvSpPr>
          <p:cNvPr id="1049236" name="矩形 1049235"/>
          <p:cNvSpPr/>
          <p:nvPr/>
        </p:nvSpPr>
        <p:spPr>
          <a:xfrm>
            <a:off x="1547812" y="908050"/>
            <a:ext cx="5473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en-US" altLang="zh-CN" sz="2800" b="1">
                <a:solidFill>
                  <a:srgbClr val="000000"/>
                </a:solidFill>
                <a:latin typeface="Times New Roman" panose="02020603050405020304" pitchFamily="18" charset="0"/>
                <a:sym typeface="Symbol" panose="05050102010706020507" pitchFamily="18" charset="2"/>
              </a:rPr>
              <a:t>(2)</a:t>
            </a:r>
            <a:r>
              <a:rPr lang="zh-CN" altLang="en-US" sz="2800" b="1">
                <a:solidFill>
                  <a:srgbClr val="000000"/>
                </a:solidFill>
                <a:latin typeface="Times New Roman" panose="02020603050405020304" pitchFamily="18" charset="0"/>
                <a:sym typeface="Symbol" panose="05050102010706020507" pitchFamily="18" charset="2"/>
              </a:rPr>
              <a:t>．介质不均匀引起的偏离</a:t>
            </a:r>
            <a:endParaRPr lang="zh-CN" altLang="en-US" sz="2800" b="1">
              <a:solidFill>
                <a:srgbClr val="000000"/>
              </a:solidFill>
              <a:latin typeface="Times New Roman" panose="02020603050405020304" pitchFamily="18" charset="0"/>
              <a:sym typeface="Symbol" panose="05050102010706020507" pitchFamily="18" charset="2"/>
            </a:endParaRPr>
          </a:p>
        </p:txBody>
      </p:sp>
      <p:sp>
        <p:nvSpPr>
          <p:cNvPr id="1049237" name="矩形 1049236"/>
          <p:cNvSpPr/>
          <p:nvPr/>
        </p:nvSpPr>
        <p:spPr>
          <a:xfrm>
            <a:off x="1258887" y="2708275"/>
            <a:ext cx="74168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SzPct val="100000"/>
              <a:buFontTx/>
              <a:buNone/>
            </a:pPr>
            <a:r>
              <a:rPr lang="en-US" altLang="zh-CN" sz="2800" b="1">
                <a:solidFill>
                  <a:srgbClr val="000000"/>
                </a:solidFill>
                <a:latin typeface="Times New Roman" panose="02020603050405020304" pitchFamily="18" charset="0"/>
                <a:sym typeface="Symbol" panose="05050102010706020507" pitchFamily="18" charset="2"/>
              </a:rPr>
              <a:t>    </a:t>
            </a:r>
            <a:r>
              <a:rPr lang="zh-CN" altLang="en-US" sz="2800" b="1">
                <a:solidFill>
                  <a:srgbClr val="000000"/>
                </a:solidFill>
                <a:latin typeface="Times New Roman" panose="02020603050405020304" pitchFamily="18" charset="0"/>
                <a:sym typeface="Symbol" panose="05050102010706020507" pitchFamily="18" charset="2"/>
              </a:rPr>
              <a:t>混浊或胶体分散系对入射光的散射或吸收，造成损失</a:t>
            </a:r>
            <a:endParaRPr lang="zh-CN" altLang="en-US" sz="2800" b="1">
              <a:solidFill>
                <a:srgbClr val="000000"/>
              </a:solidFill>
              <a:latin typeface="Times New Roman" panose="02020603050405020304" pitchFamily="18" charset="0"/>
              <a:sym typeface="Symbol" panose="05050102010706020507" pitchFamily="18" charset="2"/>
            </a:endParaRPr>
          </a:p>
        </p:txBody>
      </p:sp>
      <p:sp>
        <p:nvSpPr>
          <p:cNvPr id="1049238" name="矩形 1049237"/>
          <p:cNvSpPr/>
          <p:nvPr/>
        </p:nvSpPr>
        <p:spPr>
          <a:xfrm>
            <a:off x="971550" y="4149725"/>
            <a:ext cx="7993062" cy="11176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sym typeface="Symbol" panose="05050102010706020507" pitchFamily="18" charset="2"/>
              </a:rPr>
              <a:t>    </a:t>
            </a:r>
            <a:r>
              <a:rPr lang="zh-CN" altLang="en-US" sz="2800" b="1">
                <a:solidFill>
                  <a:srgbClr val="000000"/>
                </a:solidFill>
                <a:latin typeface="Times New Roman" panose="02020603050405020304" pitchFamily="18" charset="0"/>
                <a:sym typeface="Symbol" panose="05050102010706020507" pitchFamily="18" charset="2"/>
              </a:rPr>
              <a:t>浓度越大，混浊越严重，散射就越严重，造成工作曲线向吸光度</a:t>
            </a:r>
            <a:r>
              <a:rPr lang="en-US" altLang="zh-CN" sz="2800" b="1">
                <a:solidFill>
                  <a:srgbClr val="000000"/>
                </a:solidFill>
                <a:latin typeface="Times New Roman" panose="02020603050405020304" pitchFamily="18" charset="0"/>
                <a:sym typeface="Symbol" panose="05050102010706020507" pitchFamily="18" charset="2"/>
              </a:rPr>
              <a:t>A</a:t>
            </a:r>
            <a:r>
              <a:rPr lang="zh-CN" altLang="en-US" sz="2800" b="1">
                <a:solidFill>
                  <a:srgbClr val="000000"/>
                </a:solidFill>
                <a:latin typeface="Times New Roman" panose="02020603050405020304" pitchFamily="18" charset="0"/>
                <a:sym typeface="Symbol" panose="05050102010706020507" pitchFamily="18" charset="2"/>
              </a:rPr>
              <a:t>轴偏离</a:t>
            </a:r>
            <a:endParaRPr lang="zh-CN" altLang="en-US" sz="2800" b="1">
              <a:solidFill>
                <a:srgbClr val="000000"/>
              </a:solidFill>
              <a:latin typeface="Times New Roman" panose="02020603050405020304" pitchFamily="18" charset="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rot="0">
          <a:off x="0" y="0"/>
          <a:ext cx="0" cy="0"/>
          <a:chOff x="0" y="0"/>
          <a:chExt cx="0" cy="0"/>
        </a:xfrm>
      </p:grpSpPr>
      <p:pic>
        <p:nvPicPr>
          <p:cNvPr id="2097195" name="图片 2097194"/>
          <p:cNvPicPr/>
          <p:nvPr/>
        </p:nvPicPr>
        <p:blipFill>
          <a:blip r:embed="rId1"/>
          <a:srcRect/>
          <a:stretch>
            <a:fillRect/>
          </a:stretch>
        </p:blipFill>
        <p:spPr>
          <a:xfrm>
            <a:off x="0" y="303212"/>
            <a:ext cx="8459788" cy="522287"/>
          </a:xfrm>
          <a:prstGeom prst="rect">
            <a:avLst/>
          </a:prstGeom>
          <a:noFill/>
          <a:ln>
            <a:noFill/>
          </a:ln>
        </p:spPr>
      </p:pic>
      <p:sp>
        <p:nvSpPr>
          <p:cNvPr id="1049239" name="文本框 1049238"/>
          <p:cNvSpPr txBox="1"/>
          <p:nvPr/>
        </p:nvSpPr>
        <p:spPr>
          <a:xfrm>
            <a:off x="323850" y="1127125"/>
            <a:ext cx="5257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（二）仪器测定误差</a:t>
            </a:r>
            <a:endParaRPr lang="zh-CN" altLang="en-US" sz="2800" b="1">
              <a:solidFill>
                <a:srgbClr val="000099"/>
              </a:solidFill>
              <a:latin typeface="Times New Roman" panose="02020603050405020304" pitchFamily="18" charset="0"/>
            </a:endParaRPr>
          </a:p>
        </p:txBody>
      </p:sp>
      <p:sp>
        <p:nvSpPr>
          <p:cNvPr id="1049240" name="文本框 1049239"/>
          <p:cNvSpPr txBox="1"/>
          <p:nvPr/>
        </p:nvSpPr>
        <p:spPr>
          <a:xfrm>
            <a:off x="773112" y="2000250"/>
            <a:ext cx="76962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由光源不稳、光电管灵敏性差、光电流测量不准、读数不准等造成。</a:t>
            </a:r>
            <a:endParaRPr lang="zh-CN" altLang="en-US" sz="2800" b="1">
              <a:solidFill>
                <a:srgbClr val="000000"/>
              </a:solidFill>
              <a:latin typeface="Times New Roman" panose="02020603050405020304" pitchFamily="18" charset="0"/>
            </a:endParaRPr>
          </a:p>
        </p:txBody>
      </p:sp>
      <p:sp>
        <p:nvSpPr>
          <p:cNvPr id="1049241" name="文本框 1049240"/>
          <p:cNvSpPr txBox="1"/>
          <p:nvPr/>
        </p:nvSpPr>
        <p:spPr>
          <a:xfrm>
            <a:off x="995362" y="3579812"/>
            <a:ext cx="80772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在不同的吸光度范围内读数，也能产生误差。</a:t>
            </a: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9" grpId="0"/>
      <p:bldP spid="1049240" grpId="0"/>
      <p:bldP spid="10492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rot="0">
          <a:off x="0" y="0"/>
          <a:ext cx="0" cy="0"/>
          <a:chOff x="0" y="0"/>
          <a:chExt cx="0" cy="0"/>
        </a:xfrm>
      </p:grpSpPr>
      <p:sp>
        <p:nvSpPr>
          <p:cNvPr id="1049242" name="矩形 1049241"/>
          <p:cNvSpPr/>
          <p:nvPr/>
        </p:nvSpPr>
        <p:spPr>
          <a:xfrm>
            <a:off x="0" y="2366962"/>
            <a:ext cx="184150" cy="523875"/>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sz="2800" b="1"/>
          </a:p>
        </p:txBody>
      </p:sp>
      <p:sp>
        <p:nvSpPr>
          <p:cNvPr id="1049243" name="文本框 1049242"/>
          <p:cNvSpPr txBox="1"/>
          <p:nvPr/>
        </p:nvSpPr>
        <p:spPr>
          <a:xfrm>
            <a:off x="127000" y="125412"/>
            <a:ext cx="2971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由图可知：</a:t>
            </a:r>
            <a:endParaRPr lang="zh-CN" altLang="en-US" sz="2800" b="1">
              <a:latin typeface="Times New Roman" panose="02020603050405020304" pitchFamily="18" charset="0"/>
            </a:endParaRPr>
          </a:p>
        </p:txBody>
      </p:sp>
      <p:sp>
        <p:nvSpPr>
          <p:cNvPr id="1049244" name="文本框 1049243"/>
          <p:cNvSpPr txBox="1"/>
          <p:nvPr/>
        </p:nvSpPr>
        <p:spPr>
          <a:xfrm>
            <a:off x="128587" y="776287"/>
            <a:ext cx="4648200" cy="9540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溶液透光率很大或很小时产生的浓度相对误差较大。</a:t>
            </a:r>
            <a:endParaRPr lang="zh-CN" altLang="en-US" sz="2800" b="1">
              <a:latin typeface="Times New Roman" panose="02020603050405020304" pitchFamily="18" charset="0"/>
            </a:endParaRPr>
          </a:p>
        </p:txBody>
      </p:sp>
      <p:sp>
        <p:nvSpPr>
          <p:cNvPr id="1049245" name="文本框 1049244"/>
          <p:cNvSpPr txBox="1"/>
          <p:nvPr/>
        </p:nvSpPr>
        <p:spPr>
          <a:xfrm>
            <a:off x="80962" y="1974850"/>
            <a:ext cx="4491037" cy="13858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中间一段</a:t>
            </a:r>
            <a:r>
              <a:rPr lang="en-US" altLang="zh-CN" sz="2800" b="1">
                <a:latin typeface="Times New Roman" panose="02020603050405020304" pitchFamily="18" charset="0"/>
              </a:rPr>
              <a:t>(T=20—65%</a:t>
            </a:r>
            <a:r>
              <a:rPr lang="zh-CN" altLang="en-US" sz="2800" b="1">
                <a:latin typeface="Times New Roman" panose="02020603050405020304" pitchFamily="18" charset="0"/>
              </a:rPr>
              <a:t>，</a:t>
            </a:r>
            <a:r>
              <a:rPr lang="en-US" altLang="zh-CN" sz="2800" b="1">
                <a:latin typeface="Times New Roman" panose="02020603050405020304" pitchFamily="18" charset="0"/>
              </a:rPr>
              <a:t>A=0.2~0.7)</a:t>
            </a:r>
            <a:r>
              <a:rPr lang="zh-CN" altLang="en-US" sz="2800" b="1">
                <a:latin typeface="Times New Roman" panose="02020603050405020304" pitchFamily="18" charset="0"/>
              </a:rPr>
              <a:t>时，产生的浓度相对误差较小。</a:t>
            </a:r>
            <a:endParaRPr lang="zh-CN" altLang="en-US" sz="2800" b="1">
              <a:latin typeface="Times New Roman" panose="02020603050405020304" pitchFamily="18" charset="0"/>
            </a:endParaRPr>
          </a:p>
        </p:txBody>
      </p:sp>
      <p:sp>
        <p:nvSpPr>
          <p:cNvPr id="1049246" name="文本框 1049245"/>
          <p:cNvSpPr txBox="1"/>
          <p:nvPr/>
        </p:nvSpPr>
        <p:spPr>
          <a:xfrm>
            <a:off x="174625" y="3968750"/>
            <a:ext cx="8512175"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3.</a:t>
            </a:r>
            <a:r>
              <a:rPr lang="zh-CN" altLang="en-US" sz="2800" b="1">
                <a:latin typeface="Times New Roman" panose="02020603050405020304" pitchFamily="18" charset="0"/>
              </a:rPr>
              <a:t>在</a:t>
            </a:r>
            <a:r>
              <a:rPr lang="en-US" altLang="zh-CN" sz="2800" b="1">
                <a:latin typeface="Times New Roman" panose="02020603050405020304" pitchFamily="18" charset="0"/>
              </a:rPr>
              <a:t>T=36.8%(A=0.434)</a:t>
            </a:r>
            <a:r>
              <a:rPr lang="zh-CN" altLang="en-US" sz="2800" b="1">
                <a:latin typeface="Times New Roman" panose="02020603050405020304" pitchFamily="18" charset="0"/>
              </a:rPr>
              <a:t>时，产生的浓度相对误差最小。</a:t>
            </a:r>
            <a:endParaRPr lang="zh-CN" altLang="en-US" sz="2800" b="1">
              <a:latin typeface="Times New Roman" panose="02020603050405020304" pitchFamily="18" charset="0"/>
            </a:endParaRPr>
          </a:p>
        </p:txBody>
      </p:sp>
      <p:sp>
        <p:nvSpPr>
          <p:cNvPr id="1049247" name="文本框 1049246"/>
          <p:cNvSpPr txBox="1"/>
          <p:nvPr/>
        </p:nvSpPr>
        <p:spPr>
          <a:xfrm>
            <a:off x="323850" y="4762500"/>
            <a:ext cx="1600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FF0000"/>
                </a:solidFill>
                <a:latin typeface="Times New Roman" panose="02020603050405020304" pitchFamily="18" charset="0"/>
              </a:rPr>
              <a:t>结论：</a:t>
            </a:r>
            <a:endParaRPr lang="zh-CN" altLang="en-US" sz="2800" b="1">
              <a:solidFill>
                <a:srgbClr val="FF0000"/>
              </a:solidFill>
              <a:latin typeface="Times New Roman" panose="02020603050405020304" pitchFamily="18" charset="0"/>
            </a:endParaRPr>
          </a:p>
        </p:txBody>
      </p:sp>
      <p:grpSp>
        <p:nvGrpSpPr>
          <p:cNvPr id="245" name="组合 244"/>
          <p:cNvGrpSpPr/>
          <p:nvPr/>
        </p:nvGrpSpPr>
        <p:grpSpPr>
          <a:xfrm rot="0">
            <a:off x="4572000" y="0"/>
            <a:ext cx="4586287" cy="3759200"/>
            <a:chOff x="4556928" y="0"/>
            <a:chExt cx="4587072" cy="3759895"/>
          </a:xfrm>
        </p:grpSpPr>
        <p:pic>
          <p:nvPicPr>
            <p:cNvPr id="2097196" name="图片 2097195" descr="t-12-9"/>
            <p:cNvPicPr/>
            <p:nvPr/>
          </p:nvPicPr>
          <p:blipFill>
            <a:blip r:embed="rId1">
              <a:biLevel thresh="50000"/>
              <a:grayscl/>
            </a:blip>
            <a:srcRect/>
            <a:stretch>
              <a:fillRect/>
            </a:stretch>
          </p:blipFill>
          <p:spPr>
            <a:xfrm>
              <a:off x="4556928" y="0"/>
              <a:ext cx="4587072" cy="3759895"/>
            </a:xfrm>
            <a:prstGeom prst="rect">
              <a:avLst/>
            </a:prstGeom>
            <a:noFill/>
            <a:ln>
              <a:noFill/>
            </a:ln>
          </p:spPr>
        </p:pic>
        <p:sp>
          <p:nvSpPr>
            <p:cNvPr id="1049248" name="文本框 1049247"/>
            <p:cNvSpPr txBox="1"/>
            <p:nvPr/>
          </p:nvSpPr>
          <p:spPr>
            <a:xfrm>
              <a:off x="5220072" y="3349750"/>
              <a:ext cx="751384" cy="338554"/>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1600">
                  <a:latin typeface="Times New Roman" panose="02020603050405020304" pitchFamily="18" charset="0"/>
                </a:rPr>
                <a:t>13-6</a:t>
              </a:r>
              <a:endParaRPr lang="en-US" altLang="zh-CN" sz="1600">
                <a:latin typeface="Times New Roman" panose="02020603050405020304" pitchFamily="18" charset="0"/>
              </a:endParaRPr>
            </a:p>
          </p:txBody>
        </p:sp>
      </p:grpSp>
      <p:sp>
        <p:nvSpPr>
          <p:cNvPr id="1049249" name="文本框 1049248"/>
          <p:cNvSpPr txBox="1"/>
          <p:nvPr/>
        </p:nvSpPr>
        <p:spPr>
          <a:xfrm>
            <a:off x="1479550" y="5389562"/>
            <a:ext cx="571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2.</a:t>
            </a:r>
            <a:r>
              <a:rPr lang="zh-CN" altLang="en-US" sz="2800" b="1">
                <a:solidFill>
                  <a:srgbClr val="000099"/>
                </a:solidFill>
                <a:latin typeface="Times New Roman" panose="02020603050405020304" pitchFamily="18" charset="0"/>
              </a:rPr>
              <a:t>选择液层厚度适宜的吸收池。</a:t>
            </a:r>
            <a:endParaRPr lang="zh-CN" altLang="en-US" sz="2800" b="1">
              <a:solidFill>
                <a:srgbClr val="000099"/>
              </a:solidFill>
              <a:latin typeface="Times New Roman" panose="02020603050405020304" pitchFamily="18" charset="0"/>
            </a:endParaRPr>
          </a:p>
        </p:txBody>
      </p:sp>
      <p:sp>
        <p:nvSpPr>
          <p:cNvPr id="1049250" name="文本框 1049249"/>
          <p:cNvSpPr txBox="1"/>
          <p:nvPr/>
        </p:nvSpPr>
        <p:spPr>
          <a:xfrm>
            <a:off x="355600" y="6026150"/>
            <a:ext cx="901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使</a:t>
            </a:r>
            <a:r>
              <a:rPr lang="en-US" altLang="zh-CN" sz="2800" b="1">
                <a:solidFill>
                  <a:srgbClr val="000099"/>
                </a:solidFill>
                <a:latin typeface="Times New Roman" panose="02020603050405020304" pitchFamily="18" charset="0"/>
              </a:rPr>
              <a:t>T</a:t>
            </a:r>
            <a:r>
              <a:rPr lang="zh-CN" altLang="en-US" sz="2800" b="1">
                <a:solidFill>
                  <a:srgbClr val="000099"/>
                </a:solidFill>
                <a:latin typeface="Times New Roman" panose="02020603050405020304" pitchFamily="18" charset="0"/>
              </a:rPr>
              <a:t>在</a:t>
            </a:r>
            <a:r>
              <a:rPr lang="en-US" altLang="zh-CN" sz="2800" b="1">
                <a:solidFill>
                  <a:srgbClr val="000099"/>
                </a:solidFill>
                <a:latin typeface="Times New Roman" panose="02020603050405020304" pitchFamily="18" charset="0"/>
              </a:rPr>
              <a:t>20% ~65%</a:t>
            </a:r>
            <a:r>
              <a:rPr lang="zh-CN" altLang="en-US" sz="2800" b="1">
                <a:solidFill>
                  <a:srgbClr val="000099"/>
                </a:solidFill>
                <a:latin typeface="Times New Roman" panose="02020603050405020304" pitchFamily="18" charset="0"/>
              </a:rPr>
              <a:t>之间，即吸光度</a:t>
            </a:r>
            <a:r>
              <a:rPr lang="en-US" altLang="zh-CN" sz="2800" b="1">
                <a:solidFill>
                  <a:srgbClr val="000099"/>
                </a:solidFill>
                <a:latin typeface="Times New Roman" panose="02020603050405020304" pitchFamily="18" charset="0"/>
              </a:rPr>
              <a:t>A</a:t>
            </a:r>
            <a:r>
              <a:rPr lang="zh-CN" altLang="en-US" sz="2800" b="1">
                <a:solidFill>
                  <a:srgbClr val="000099"/>
                </a:solidFill>
                <a:latin typeface="Times New Roman" panose="02020603050405020304" pitchFamily="18" charset="0"/>
              </a:rPr>
              <a:t>在</a:t>
            </a:r>
            <a:r>
              <a:rPr lang="en-US" altLang="zh-CN" sz="2800" b="1">
                <a:solidFill>
                  <a:srgbClr val="000099"/>
                </a:solidFill>
                <a:latin typeface="Times New Roman" panose="02020603050405020304" pitchFamily="18" charset="0"/>
              </a:rPr>
              <a:t>0.2~0.7</a:t>
            </a:r>
            <a:r>
              <a:rPr lang="zh-CN" altLang="en-US" sz="2800" b="1">
                <a:solidFill>
                  <a:srgbClr val="000099"/>
                </a:solidFill>
                <a:latin typeface="Times New Roman" panose="02020603050405020304" pitchFamily="18" charset="0"/>
              </a:rPr>
              <a:t>之间。</a:t>
            </a:r>
            <a:endParaRPr lang="zh-CN" altLang="en-US" sz="2800" b="1">
              <a:solidFill>
                <a:srgbClr val="000099"/>
              </a:solidFill>
              <a:latin typeface="Times New Roman" panose="02020603050405020304" pitchFamily="18" charset="0"/>
            </a:endParaRPr>
          </a:p>
        </p:txBody>
      </p:sp>
      <p:sp>
        <p:nvSpPr>
          <p:cNvPr id="1049251" name="文本框 1049250"/>
          <p:cNvSpPr txBox="1"/>
          <p:nvPr/>
        </p:nvSpPr>
        <p:spPr>
          <a:xfrm>
            <a:off x="1479550" y="4770437"/>
            <a:ext cx="434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99"/>
                </a:solidFill>
                <a:latin typeface="Times New Roman" panose="02020603050405020304" pitchFamily="18" charset="0"/>
              </a:rPr>
              <a:t>1.</a:t>
            </a:r>
            <a:r>
              <a:rPr lang="zh-CN" altLang="en-US" sz="2800" b="1">
                <a:solidFill>
                  <a:srgbClr val="000099"/>
                </a:solidFill>
                <a:latin typeface="Times New Roman" panose="02020603050405020304" pitchFamily="18" charset="0"/>
              </a:rPr>
              <a:t>调节溶液浓度；</a:t>
            </a:r>
            <a:endParaRPr lang="zh-CN" altLang="en-US" sz="2800" b="1">
              <a:solidFill>
                <a:srgbClr val="0000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49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4" grpId="0"/>
      <p:bldP spid="1049245" grpId="0"/>
      <p:bldP spid="1049246" grpId="0"/>
      <p:bldP spid="1049247" grpId="0"/>
      <p:bldP spid="1049249" grpId="0"/>
      <p:bldP spid="1049250" grpId="0"/>
      <p:bldP spid="10492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rot="0">
          <a:off x="0" y="0"/>
          <a:ext cx="0" cy="0"/>
          <a:chOff x="0" y="0"/>
          <a:chExt cx="0" cy="0"/>
        </a:xfrm>
      </p:grpSpPr>
      <p:sp>
        <p:nvSpPr>
          <p:cNvPr id="1049252" name="矩形 1049251"/>
          <p:cNvSpPr/>
          <p:nvPr/>
        </p:nvSpPr>
        <p:spPr>
          <a:xfrm>
            <a:off x="954087" y="633412"/>
            <a:ext cx="7704137" cy="3122612"/>
          </a:xfrm>
          <a:prstGeom prst="rect">
            <a:avLst/>
          </a:prstGeom>
          <a:noFill/>
          <a:ln>
            <a:noFill/>
          </a:ln>
        </p:spPr>
        <p:txBody>
          <a:bodyPr vert="horz" lIns="91440" tIns="45720" rIns="91440" bIns="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控制吸光度</a:t>
            </a:r>
            <a:r>
              <a:rPr lang="en-US" altLang="zh-CN" sz="2800" b="1">
                <a:solidFill>
                  <a:srgbClr val="000000"/>
                </a:solidFill>
                <a:latin typeface="Times New Roman" panose="02020603050405020304" pitchFamily="18" charset="0"/>
              </a:rPr>
              <a:t>A</a:t>
            </a:r>
            <a:r>
              <a:rPr lang="zh-CN" altLang="en-US" sz="2800" b="1">
                <a:solidFill>
                  <a:srgbClr val="000000"/>
                </a:solidFill>
                <a:latin typeface="Times New Roman" panose="02020603050405020304" pitchFamily="18" charset="0"/>
              </a:rPr>
              <a:t>在合适范围内（</a:t>
            </a:r>
            <a:r>
              <a:rPr lang="en-US" altLang="zh-CN" sz="2800" b="1">
                <a:solidFill>
                  <a:srgbClr val="000000"/>
                </a:solidFill>
                <a:latin typeface="Times New Roman" panose="02020603050405020304" pitchFamily="18" charset="0"/>
              </a:rPr>
              <a:t>0.2 – 0.7</a:t>
            </a:r>
            <a:r>
              <a:rPr lang="zh-CN" altLang="en-US"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）调整试液浓度</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rPr>
              <a:t>若某试液由取原待测液1 mL</a:t>
            </a:r>
            <a:r>
              <a:rPr lang="zh-CN" altLang="en-US" sz="2800">
                <a:solidFill>
                  <a:srgbClr val="000000"/>
                </a:solidFill>
                <a:latin typeface="Times New Roman" panose="02020603050405020304" pitchFamily="18" charset="0"/>
              </a:rPr>
              <a:t>稀释至</a:t>
            </a:r>
            <a:r>
              <a:rPr lang="en-US" altLang="zh-CN" sz="2800">
                <a:solidFill>
                  <a:srgbClr val="000000"/>
                </a:solidFill>
                <a:latin typeface="Times New Roman" panose="02020603050405020304" pitchFamily="18" charset="0"/>
              </a:rPr>
              <a:t>10 mL</a:t>
            </a:r>
            <a:r>
              <a:rPr lang="zh-CN" altLang="en-US" sz="2800">
                <a:solidFill>
                  <a:srgbClr val="000000"/>
                </a:solidFill>
                <a:latin typeface="Times New Roman" panose="02020603050405020304" pitchFamily="18" charset="0"/>
              </a:rPr>
              <a:t>配成，</a:t>
            </a:r>
            <a:r>
              <a:rPr lang="en-US" altLang="zh-CN" sz="2800">
                <a:solidFill>
                  <a:srgbClr val="000000"/>
                </a:solidFill>
                <a:latin typeface="Times New Roman" panose="02020603050405020304" pitchFamily="18" charset="0"/>
              </a:rPr>
              <a:t>A = 1.20</a:t>
            </a:r>
            <a:r>
              <a:rPr lang="zh-CN" altLang="en-US" sz="2800">
                <a:solidFill>
                  <a:srgbClr val="000000"/>
                </a:solidFill>
                <a:latin typeface="Times New Roman" panose="02020603050405020304" pitchFamily="18" charset="0"/>
              </a:rPr>
              <a:t>，超出了适宜范围</a:t>
            </a:r>
            <a:endParaRPr lang="zh-CN" altLang="en-US" sz="2800">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a:solidFill>
                  <a:srgbClr val="000000"/>
                </a:solidFill>
                <a:latin typeface="Times New Roman" panose="02020603050405020304" pitchFamily="18" charset="0"/>
              </a:rPr>
              <a:t>       可减少取样量，改为取原待测液</a:t>
            </a:r>
            <a:r>
              <a:rPr lang="en-US" altLang="zh-CN" sz="2800">
                <a:solidFill>
                  <a:srgbClr val="000000"/>
                </a:solidFill>
                <a:latin typeface="Times New Roman" panose="02020603050405020304" pitchFamily="18" charset="0"/>
              </a:rPr>
              <a:t>0.5 mL</a:t>
            </a:r>
            <a:r>
              <a:rPr lang="zh-CN" altLang="en-US" sz="2800">
                <a:solidFill>
                  <a:srgbClr val="000000"/>
                </a:solidFill>
                <a:latin typeface="Times New Roman" panose="02020603050405020304" pitchFamily="18" charset="0"/>
              </a:rPr>
              <a:t>稀释至</a:t>
            </a:r>
            <a:r>
              <a:rPr lang="en-US" altLang="zh-CN" sz="2800">
                <a:solidFill>
                  <a:srgbClr val="000000"/>
                </a:solidFill>
                <a:latin typeface="Times New Roman" panose="02020603050405020304" pitchFamily="18" charset="0"/>
              </a:rPr>
              <a:t>10 mL</a:t>
            </a:r>
            <a:r>
              <a:rPr lang="zh-CN" altLang="en-US" sz="2800">
                <a:solidFill>
                  <a:srgbClr val="000000"/>
                </a:solidFill>
                <a:latin typeface="Times New Roman" panose="02020603050405020304" pitchFamily="18" charset="0"/>
              </a:rPr>
              <a:t>配成， </a:t>
            </a:r>
            <a:r>
              <a:rPr lang="en-US" altLang="zh-CN" sz="2800">
                <a:solidFill>
                  <a:srgbClr val="000000"/>
                </a:solidFill>
                <a:latin typeface="Times New Roman" panose="02020603050405020304" pitchFamily="18" charset="0"/>
              </a:rPr>
              <a:t>A = 0.60</a:t>
            </a:r>
            <a:r>
              <a:rPr lang="zh-CN" altLang="en-US" sz="2800">
                <a:solidFill>
                  <a:srgbClr val="000000"/>
                </a:solidFill>
                <a:latin typeface="Times New Roman" panose="02020603050405020304" pitchFamily="18" charset="0"/>
              </a:rPr>
              <a:t>，落入适宜范围</a:t>
            </a:r>
            <a:endParaRPr lang="zh-CN" altLang="en-US" sz="2800">
              <a:solidFill>
                <a:srgbClr val="000000"/>
              </a:solidFill>
              <a:latin typeface="Times New Roman" panose="02020603050405020304" pitchFamily="18" charset="0"/>
            </a:endParaRPr>
          </a:p>
        </p:txBody>
      </p:sp>
      <p:sp>
        <p:nvSpPr>
          <p:cNvPr id="1049253" name="矩形 1049252"/>
          <p:cNvSpPr/>
          <p:nvPr/>
        </p:nvSpPr>
        <p:spPr>
          <a:xfrm>
            <a:off x="792162" y="4149725"/>
            <a:ext cx="8027987" cy="2109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）选择合适厚度的比色皿</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en-US" altLang="zh-CN" sz="2800">
                <a:solidFill>
                  <a:srgbClr val="000000"/>
                </a:solidFill>
                <a:latin typeface="Times New Roman" panose="02020603050405020304" pitchFamily="18" charset="0"/>
              </a:rPr>
              <a:t>       若某试液用1 cm</a:t>
            </a:r>
            <a:r>
              <a:rPr lang="zh-CN" altLang="en-US" sz="2800">
                <a:solidFill>
                  <a:srgbClr val="000000"/>
                </a:solidFill>
                <a:latin typeface="Times New Roman" panose="02020603050405020304" pitchFamily="18" charset="0"/>
              </a:rPr>
              <a:t>比色皿时</a:t>
            </a:r>
            <a:r>
              <a:rPr lang="en-US" altLang="zh-CN" sz="2800">
                <a:solidFill>
                  <a:srgbClr val="000000"/>
                </a:solidFill>
                <a:latin typeface="Times New Roman" panose="02020603050405020304" pitchFamily="18" charset="0"/>
              </a:rPr>
              <a:t>A = 0.10</a:t>
            </a:r>
            <a:r>
              <a:rPr lang="zh-CN" altLang="en-US" sz="2800">
                <a:solidFill>
                  <a:srgbClr val="000000"/>
                </a:solidFill>
                <a:latin typeface="Times New Roman" panose="02020603050405020304" pitchFamily="18" charset="0"/>
              </a:rPr>
              <a:t>，超出了适宜范围</a:t>
            </a:r>
            <a:endParaRPr lang="zh-CN" altLang="en-US" sz="2800">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a:solidFill>
                  <a:srgbClr val="000000"/>
                </a:solidFill>
                <a:latin typeface="Times New Roman" panose="02020603050405020304" pitchFamily="18" charset="0"/>
              </a:rPr>
              <a:t>       可改用</a:t>
            </a:r>
            <a:r>
              <a:rPr lang="en-US" altLang="zh-CN" sz="2800">
                <a:solidFill>
                  <a:srgbClr val="000000"/>
                </a:solidFill>
                <a:latin typeface="Times New Roman" panose="02020603050405020304" pitchFamily="18" charset="0"/>
              </a:rPr>
              <a:t>3 cm</a:t>
            </a:r>
            <a:r>
              <a:rPr lang="zh-CN" altLang="en-US" sz="2800">
                <a:solidFill>
                  <a:srgbClr val="000000"/>
                </a:solidFill>
                <a:latin typeface="Times New Roman" panose="02020603050405020304" pitchFamily="18" charset="0"/>
              </a:rPr>
              <a:t>比色皿，</a:t>
            </a:r>
            <a:r>
              <a:rPr lang="en-US" altLang="zh-CN" sz="2800">
                <a:solidFill>
                  <a:srgbClr val="000000"/>
                </a:solidFill>
                <a:latin typeface="Times New Roman" panose="02020603050405020304" pitchFamily="18" charset="0"/>
              </a:rPr>
              <a:t>A = 0.30</a:t>
            </a:r>
            <a:r>
              <a:rPr lang="zh-CN" altLang="en-US" sz="2800">
                <a:solidFill>
                  <a:srgbClr val="000000"/>
                </a:solidFill>
                <a:latin typeface="Times New Roman" panose="02020603050405020304" pitchFamily="18" charset="0"/>
              </a:rPr>
              <a:t>，落入适宜范围</a:t>
            </a:r>
            <a:endParaRPr lang="zh-CN" altLang="en-US" sz="2800">
              <a:solidFill>
                <a:srgbClr val="000000"/>
              </a:solidFill>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rot="0">
          <a:off x="0" y="0"/>
          <a:ext cx="0" cy="0"/>
          <a:chOff x="0" y="0"/>
          <a:chExt cx="0" cy="0"/>
        </a:xfrm>
      </p:grpSpPr>
      <p:pic>
        <p:nvPicPr>
          <p:cNvPr id="2097197" name="图片 2097196"/>
          <p:cNvPicPr/>
          <p:nvPr/>
        </p:nvPicPr>
        <p:blipFill>
          <a:blip r:embed="rId1"/>
          <a:srcRect/>
          <a:stretch>
            <a:fillRect/>
          </a:stretch>
        </p:blipFill>
        <p:spPr>
          <a:xfrm>
            <a:off x="0" y="303212"/>
            <a:ext cx="8459788" cy="522287"/>
          </a:xfrm>
          <a:prstGeom prst="rect">
            <a:avLst/>
          </a:prstGeom>
          <a:noFill/>
          <a:ln>
            <a:noFill/>
          </a:ln>
        </p:spPr>
      </p:pic>
      <p:sp>
        <p:nvSpPr>
          <p:cNvPr id="1049254" name="文本框 1049253"/>
          <p:cNvSpPr txBox="1"/>
          <p:nvPr/>
        </p:nvSpPr>
        <p:spPr>
          <a:xfrm>
            <a:off x="274637" y="1116012"/>
            <a:ext cx="3962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（三）主观误差</a:t>
            </a:r>
            <a:endParaRPr lang="zh-CN" altLang="en-US" sz="2800" b="1">
              <a:solidFill>
                <a:srgbClr val="000099"/>
              </a:solidFill>
              <a:latin typeface="Times New Roman" panose="02020603050405020304" pitchFamily="18" charset="0"/>
            </a:endParaRPr>
          </a:p>
        </p:txBody>
      </p:sp>
      <p:sp>
        <p:nvSpPr>
          <p:cNvPr id="1049255" name="文本框 1049254"/>
          <p:cNvSpPr txBox="1"/>
          <p:nvPr/>
        </p:nvSpPr>
        <p:spPr>
          <a:xfrm>
            <a:off x="2051050" y="2060575"/>
            <a:ext cx="3352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操作不当引起</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4" grpId="0"/>
      <p:bldP spid="10492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rot="0">
          <a:off x="0" y="0"/>
          <a:ext cx="0" cy="0"/>
          <a:chOff x="0" y="0"/>
          <a:chExt cx="0" cy="0"/>
        </a:xfrm>
      </p:grpSpPr>
      <p:sp>
        <p:nvSpPr>
          <p:cNvPr id="1049256" name="文本框 1049255"/>
          <p:cNvSpPr txBox="1"/>
          <p:nvPr/>
        </p:nvSpPr>
        <p:spPr>
          <a:xfrm>
            <a:off x="457200" y="1371600"/>
            <a:ext cx="2667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显色剂</a:t>
            </a:r>
            <a:endParaRPr lang="zh-CN" altLang="en-US" sz="2800" b="1">
              <a:latin typeface="Times New Roman" panose="02020603050405020304" pitchFamily="18" charset="0"/>
            </a:endParaRPr>
          </a:p>
        </p:txBody>
      </p:sp>
      <p:sp>
        <p:nvSpPr>
          <p:cNvPr id="1049257" name="文本框 1049256"/>
          <p:cNvSpPr txBox="1"/>
          <p:nvPr/>
        </p:nvSpPr>
        <p:spPr>
          <a:xfrm>
            <a:off x="990600" y="1884362"/>
            <a:ext cx="815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能与被测物反应生成稳定有色物质的试剂</a:t>
            </a:r>
            <a:endParaRPr lang="zh-CN" altLang="en-US" sz="2800" b="1">
              <a:latin typeface="Times New Roman" panose="02020603050405020304" pitchFamily="18" charset="0"/>
            </a:endParaRPr>
          </a:p>
        </p:txBody>
      </p:sp>
      <p:sp>
        <p:nvSpPr>
          <p:cNvPr id="1049258" name="文本框 1049257"/>
          <p:cNvSpPr txBox="1"/>
          <p:nvPr/>
        </p:nvSpPr>
        <p:spPr>
          <a:xfrm>
            <a:off x="457200" y="2438400"/>
            <a:ext cx="457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显色剂的必备条件</a:t>
            </a:r>
            <a:endParaRPr lang="zh-CN" altLang="en-US" sz="2800" b="1">
              <a:latin typeface="Times New Roman" panose="02020603050405020304" pitchFamily="18" charset="0"/>
            </a:endParaRPr>
          </a:p>
        </p:txBody>
      </p:sp>
      <p:sp>
        <p:nvSpPr>
          <p:cNvPr id="1049259" name="文本框 1049258"/>
          <p:cNvSpPr txBox="1"/>
          <p:nvPr/>
        </p:nvSpPr>
        <p:spPr>
          <a:xfrm>
            <a:off x="533400" y="3092450"/>
            <a:ext cx="236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a:t>
            </a:r>
            <a:r>
              <a:rPr lang="zh-CN" altLang="en-US" sz="2800" b="1">
                <a:latin typeface="Times New Roman" panose="02020603050405020304" pitchFamily="18" charset="0"/>
              </a:rPr>
              <a:t>灵敏度高。</a:t>
            </a:r>
            <a:endParaRPr lang="zh-CN" altLang="en-US" sz="2800" b="1">
              <a:latin typeface="Times New Roman" panose="02020603050405020304" pitchFamily="18" charset="0"/>
            </a:endParaRPr>
          </a:p>
        </p:txBody>
      </p:sp>
      <p:sp>
        <p:nvSpPr>
          <p:cNvPr id="1049260" name="文本框 1049259"/>
          <p:cNvSpPr txBox="1"/>
          <p:nvPr/>
        </p:nvSpPr>
        <p:spPr>
          <a:xfrm>
            <a:off x="3048000" y="3092450"/>
            <a:ext cx="4572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可用</a:t>
            </a:r>
            <a:r>
              <a:rPr lang="en-US" altLang="zh-CN" sz="2800" b="1">
                <a:latin typeface="Times New Roman" panose="02020603050405020304" pitchFamily="18" charset="0"/>
              </a:rPr>
              <a:t>a</a:t>
            </a:r>
            <a:r>
              <a:rPr lang="zh-CN" altLang="en-US" sz="2800" b="1">
                <a:latin typeface="Times New Roman" panose="02020603050405020304" pitchFamily="18" charset="0"/>
              </a:rPr>
              <a:t>或 </a:t>
            </a:r>
            <a:r>
              <a:rPr lang="zh-CN" altLang="en-US" sz="2800" b="1">
                <a:latin typeface="Times New Roman" panose="02020603050405020304" pitchFamily="18" charset="0"/>
                <a:sym typeface="Symbol" panose="05050102010706020507" pitchFamily="18" charset="2"/>
              </a:rPr>
              <a:t>的大小来衡量。</a:t>
            </a:r>
            <a:endParaRPr lang="zh-CN" altLang="en-US" sz="2800" b="1">
              <a:latin typeface="Times New Roman" panose="02020603050405020304" pitchFamily="18" charset="0"/>
              <a:sym typeface="Symbol" panose="05050102010706020507" pitchFamily="18" charset="2"/>
            </a:endParaRPr>
          </a:p>
        </p:txBody>
      </p:sp>
      <p:sp>
        <p:nvSpPr>
          <p:cNvPr id="1049261" name="文本框 1049260"/>
          <p:cNvSpPr txBox="1"/>
          <p:nvPr/>
        </p:nvSpPr>
        <p:spPr>
          <a:xfrm>
            <a:off x="3048000" y="3625850"/>
            <a:ext cx="4800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sym typeface="Symbol" panose="05050102010706020507" pitchFamily="18" charset="2"/>
              </a:rPr>
              <a:t> 10</a:t>
            </a:r>
            <a:r>
              <a:rPr lang="en-US" altLang="zh-CN" sz="2800" b="1" baseline="30000">
                <a:latin typeface="Times New Roman" panose="02020603050405020304" pitchFamily="18" charset="0"/>
                <a:sym typeface="Symbol" panose="05050102010706020507" pitchFamily="18" charset="2"/>
              </a:rPr>
              <a:t>4</a:t>
            </a:r>
            <a:r>
              <a:rPr lang="zh-CN" altLang="en-US" sz="2800" b="1">
                <a:latin typeface="Times New Roman" panose="02020603050405020304" pitchFamily="18" charset="0"/>
                <a:sym typeface="Symbol" panose="05050102010706020507" pitchFamily="18" charset="2"/>
              </a:rPr>
              <a:t>时，</a:t>
            </a:r>
            <a:r>
              <a:rPr lang="zh-CN" altLang="en-US" sz="2800" b="1">
                <a:latin typeface="Times New Roman" panose="02020603050405020304" pitchFamily="18" charset="0"/>
              </a:rPr>
              <a:t>灵敏度高。</a:t>
            </a:r>
            <a:endParaRPr lang="zh-CN" altLang="en-US" sz="2800" b="1">
              <a:latin typeface="Times New Roman" panose="02020603050405020304" pitchFamily="18" charset="0"/>
            </a:endParaRPr>
          </a:p>
        </p:txBody>
      </p:sp>
      <p:sp>
        <p:nvSpPr>
          <p:cNvPr id="1049262" name="文本框 1049261"/>
          <p:cNvSpPr txBox="1"/>
          <p:nvPr/>
        </p:nvSpPr>
        <p:spPr>
          <a:xfrm>
            <a:off x="533400" y="4202112"/>
            <a:ext cx="2895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a:t>
            </a:r>
            <a:r>
              <a:rPr lang="zh-CN" altLang="en-US" sz="2800" b="1">
                <a:latin typeface="Times New Roman" panose="02020603050405020304" pitchFamily="18" charset="0"/>
              </a:rPr>
              <a:t>选择性好。</a:t>
            </a:r>
            <a:endParaRPr lang="zh-CN" altLang="en-US" sz="2800" b="1">
              <a:latin typeface="Times New Roman" panose="02020603050405020304" pitchFamily="18" charset="0"/>
            </a:endParaRPr>
          </a:p>
        </p:txBody>
      </p:sp>
      <p:sp>
        <p:nvSpPr>
          <p:cNvPr id="1049263" name="文本框 1049262"/>
          <p:cNvSpPr txBox="1"/>
          <p:nvPr/>
        </p:nvSpPr>
        <p:spPr>
          <a:xfrm>
            <a:off x="2971800" y="4202112"/>
            <a:ext cx="5181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最好只与被测物显色。</a:t>
            </a:r>
            <a:endParaRPr lang="zh-CN" altLang="en-US" sz="2800" b="1">
              <a:latin typeface="Times New Roman" panose="02020603050405020304" pitchFamily="18" charset="0"/>
            </a:endParaRPr>
          </a:p>
        </p:txBody>
      </p:sp>
      <p:sp>
        <p:nvSpPr>
          <p:cNvPr id="1049264" name="文本框 1049263"/>
          <p:cNvSpPr txBox="1"/>
          <p:nvPr/>
        </p:nvSpPr>
        <p:spPr>
          <a:xfrm>
            <a:off x="533400" y="4778375"/>
            <a:ext cx="75438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(3)</a:t>
            </a:r>
            <a:r>
              <a:rPr lang="zh-CN" altLang="en-US" sz="2800" b="1">
                <a:latin typeface="Times New Roman" panose="02020603050405020304" pitchFamily="18" charset="0"/>
              </a:rPr>
              <a:t>生成的有色物质应稳定。</a:t>
            </a:r>
            <a:endParaRPr lang="zh-CN" altLang="en-US" sz="2800" b="1">
              <a:latin typeface="Times New Roman" panose="02020603050405020304" pitchFamily="18" charset="0"/>
            </a:endParaRPr>
          </a:p>
        </p:txBody>
      </p:sp>
      <p:sp>
        <p:nvSpPr>
          <p:cNvPr id="1049265" name="文本框 1049264"/>
          <p:cNvSpPr txBox="1"/>
          <p:nvPr/>
        </p:nvSpPr>
        <p:spPr>
          <a:xfrm>
            <a:off x="533400" y="5354637"/>
            <a:ext cx="8153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(4) </a:t>
            </a:r>
            <a:r>
              <a:rPr lang="zh-CN" altLang="en-US" sz="2800" b="1">
                <a:latin typeface="Times New Roman" panose="02020603050405020304" pitchFamily="18" charset="0"/>
              </a:rPr>
              <a:t>生成的有色物质有确定的组成</a:t>
            </a:r>
            <a:r>
              <a:rPr lang="en-US" altLang="zh-CN" sz="2800" b="1">
                <a:latin typeface="Times New Roman" panose="02020603050405020304" pitchFamily="18" charset="0"/>
              </a:rPr>
              <a:t>,</a:t>
            </a:r>
            <a:r>
              <a:rPr lang="zh-CN" altLang="en-US" sz="2800" b="1">
                <a:latin typeface="Times New Roman" panose="02020603050405020304" pitchFamily="18" charset="0"/>
              </a:rPr>
              <a:t>否则再现性差。</a:t>
            </a:r>
            <a:endParaRPr lang="zh-CN" altLang="en-US" sz="2800" b="1">
              <a:latin typeface="Times New Roman" panose="02020603050405020304" pitchFamily="18" charset="0"/>
            </a:endParaRPr>
          </a:p>
        </p:txBody>
      </p:sp>
      <p:sp>
        <p:nvSpPr>
          <p:cNvPr id="1049266" name="文本框 1049265"/>
          <p:cNvSpPr txBox="1"/>
          <p:nvPr/>
        </p:nvSpPr>
        <p:spPr>
          <a:xfrm>
            <a:off x="533400" y="5930900"/>
            <a:ext cx="8839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(5)</a:t>
            </a:r>
            <a:r>
              <a:rPr lang="zh-CN" altLang="en-US" sz="2800" b="1">
                <a:latin typeface="Times New Roman" panose="02020603050405020304" pitchFamily="18" charset="0"/>
              </a:rPr>
              <a:t>显色剂在测定波长处无明显吸收。</a:t>
            </a:r>
            <a:r>
              <a:rPr lang="zh-CN" altLang="en-US" sz="2400" b="1">
                <a:solidFill>
                  <a:srgbClr val="0000FF"/>
                </a:solidFill>
                <a:latin typeface="Times New Roman" panose="02020603050405020304" pitchFamily="18" charset="0"/>
              </a:rPr>
              <a:t>对比度</a:t>
            </a:r>
            <a:r>
              <a:rPr lang="el-GR" altLang="zh-CN" sz="2400">
                <a:latin typeface="Times New Roman" panose="02020603050405020304" pitchFamily="18" charset="0"/>
              </a:rPr>
              <a:t>Δ</a:t>
            </a:r>
            <a:r>
              <a:rPr lang="el-GR" altLang="zh-CN" sz="2400">
                <a:latin typeface="Times New Roman" panose="02020603050405020304" pitchFamily="18" charset="0"/>
                <a:ea typeface="Times New Roman" panose="02020603050405020304" pitchFamily="18" charset="0"/>
              </a:rPr>
              <a:t>λ</a:t>
            </a:r>
            <a:r>
              <a:rPr lang="en-US" altLang="zh-CN" sz="2400" baseline="-25000">
                <a:latin typeface="Times New Roman" panose="02020603050405020304" pitchFamily="18" charset="0"/>
                <a:ea typeface="Times New Roman" panose="02020603050405020304" pitchFamily="18" charset="0"/>
              </a:rPr>
              <a:t>max </a:t>
            </a:r>
            <a:r>
              <a:rPr lang="zh-CN" altLang="en-US" sz="2400">
                <a:latin typeface="Times New Roman" panose="02020603050405020304" pitchFamily="18" charset="0"/>
              </a:rPr>
              <a:t>&gt; 60 nm</a:t>
            </a:r>
            <a:endParaRPr lang="zh-CN" altLang="en-US" sz="2400">
              <a:latin typeface="Times New Roman" panose="02020603050405020304" pitchFamily="18" charset="0"/>
            </a:endParaRPr>
          </a:p>
        </p:txBody>
      </p:sp>
      <p:pic>
        <p:nvPicPr>
          <p:cNvPr id="2097198" name="图片 2097197"/>
          <p:cNvPicPr/>
          <p:nvPr/>
        </p:nvPicPr>
        <p:blipFill>
          <a:blip r:embed="rId1"/>
          <a:srcRect/>
          <a:stretch>
            <a:fillRect/>
          </a:stretch>
        </p:blipFill>
        <p:spPr>
          <a:xfrm>
            <a:off x="-115887" y="369887"/>
            <a:ext cx="8461375" cy="444500"/>
          </a:xfrm>
          <a:prstGeom prst="rect">
            <a:avLst/>
          </a:prstGeom>
          <a:noFill/>
          <a:ln>
            <a:noFill/>
          </a:ln>
        </p:spPr>
      </p:pic>
      <p:sp>
        <p:nvSpPr>
          <p:cNvPr id="1049267" name="文本框 1049266"/>
          <p:cNvSpPr txBox="1"/>
          <p:nvPr/>
        </p:nvSpPr>
        <p:spPr>
          <a:xfrm>
            <a:off x="1295400" y="117475"/>
            <a:ext cx="80772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二、</a:t>
            </a:r>
            <a:r>
              <a:rPr lang="zh-CN" altLang="en-US" b="1">
                <a:latin typeface="宋体" panose="02010600030101010101" pitchFamily="2" charset="-122"/>
              </a:rPr>
              <a:t>分析条件的选择</a:t>
            </a:r>
            <a:endParaRPr lang="zh-CN" altLang="en-US" b="1">
              <a:latin typeface="宋体" panose="02010600030101010101" pitchFamily="2" charset="-122"/>
            </a:endParaRPr>
          </a:p>
        </p:txBody>
      </p:sp>
      <p:sp>
        <p:nvSpPr>
          <p:cNvPr id="1049268" name="文本框 1049267"/>
          <p:cNvSpPr txBox="1"/>
          <p:nvPr/>
        </p:nvSpPr>
        <p:spPr>
          <a:xfrm>
            <a:off x="0" y="876300"/>
            <a:ext cx="8077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CC0099"/>
                </a:solidFill>
                <a:latin typeface="宋体" panose="02010600030101010101" pitchFamily="2" charset="-122"/>
              </a:rPr>
              <a:t>（一）显色剂的选择</a:t>
            </a:r>
            <a:r>
              <a:rPr lang="zh-CN" altLang="en-US" sz="2800" b="1">
                <a:solidFill>
                  <a:srgbClr val="CC0099"/>
                </a:solidFill>
                <a:latin typeface="Times New Roman" panose="02020603050405020304" pitchFamily="18" charset="0"/>
              </a:rPr>
              <a:t> </a:t>
            </a:r>
            <a:endParaRPr lang="zh-CN" altLang="en-US" sz="2800" b="1">
              <a:solidFill>
                <a:srgbClr val="CC00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2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6" grpId="0"/>
      <p:bldP spid="1049257" grpId="0"/>
      <p:bldP spid="1049258" grpId="0"/>
      <p:bldP spid="1049259" grpId="0"/>
      <p:bldP spid="1049260" grpId="0"/>
      <p:bldP spid="1049261" grpId="0"/>
      <p:bldP spid="1049262" grpId="0"/>
      <p:bldP spid="1049263" grpId="0"/>
      <p:bldP spid="1049264" grpId="0"/>
      <p:bldP spid="1049265" grpId="0"/>
      <p:bldP spid="1049266" grpId="0"/>
      <p:bldP spid="104926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rot="0">
          <a:off x="0" y="0"/>
          <a:ext cx="0" cy="0"/>
          <a:chOff x="0" y="0"/>
          <a:chExt cx="0" cy="0"/>
        </a:xfrm>
      </p:grpSpPr>
      <p:sp>
        <p:nvSpPr>
          <p:cNvPr id="1049269" name="文本框 1049268"/>
          <p:cNvSpPr txBox="1"/>
          <p:nvPr/>
        </p:nvSpPr>
        <p:spPr>
          <a:xfrm>
            <a:off x="228600" y="228600"/>
            <a:ext cx="609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CC0099"/>
                </a:solidFill>
                <a:latin typeface="Times New Roman" panose="02020603050405020304" pitchFamily="18" charset="0"/>
              </a:rPr>
              <a:t>（二）显色反应条件的选择</a:t>
            </a:r>
            <a:endParaRPr lang="zh-CN" altLang="en-US" sz="2800" b="1">
              <a:solidFill>
                <a:srgbClr val="CC0099"/>
              </a:solidFill>
              <a:latin typeface="Times New Roman" panose="02020603050405020304" pitchFamily="18" charset="0"/>
            </a:endParaRPr>
          </a:p>
        </p:txBody>
      </p:sp>
      <p:sp>
        <p:nvSpPr>
          <p:cNvPr id="1049270" name="文本框 1049269"/>
          <p:cNvSpPr txBox="1"/>
          <p:nvPr/>
        </p:nvSpPr>
        <p:spPr>
          <a:xfrm>
            <a:off x="762000" y="838200"/>
            <a:ext cx="4114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显色剂用量</a:t>
            </a:r>
            <a:endParaRPr lang="zh-CN" altLang="en-US" sz="2800" b="1">
              <a:latin typeface="Times New Roman" panose="02020603050405020304" pitchFamily="18" charset="0"/>
            </a:endParaRPr>
          </a:p>
        </p:txBody>
      </p:sp>
      <p:sp>
        <p:nvSpPr>
          <p:cNvPr id="1049271" name="文本框 1049270"/>
          <p:cNvSpPr txBox="1"/>
          <p:nvPr/>
        </p:nvSpPr>
        <p:spPr>
          <a:xfrm>
            <a:off x="990600" y="1447800"/>
            <a:ext cx="739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适当过量的显色剂使显色反应完全。</a:t>
            </a:r>
            <a:endParaRPr lang="zh-CN" altLang="en-US" sz="2800" b="1">
              <a:latin typeface="Times New Roman" panose="02020603050405020304" pitchFamily="18" charset="0"/>
            </a:endParaRPr>
          </a:p>
        </p:txBody>
      </p:sp>
      <p:sp>
        <p:nvSpPr>
          <p:cNvPr id="1049272" name="文本框 1049271"/>
          <p:cNvSpPr txBox="1"/>
          <p:nvPr/>
        </p:nvSpPr>
        <p:spPr>
          <a:xfrm>
            <a:off x="787400" y="4886325"/>
            <a:ext cx="32766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溶液的酸度</a:t>
            </a:r>
            <a:endParaRPr lang="zh-CN" altLang="en-US" sz="2800" b="1">
              <a:latin typeface="Times New Roman" panose="02020603050405020304" pitchFamily="18" charset="0"/>
            </a:endParaRPr>
          </a:p>
        </p:txBody>
      </p:sp>
      <p:sp>
        <p:nvSpPr>
          <p:cNvPr id="1049273" name="文本框 1049272"/>
          <p:cNvSpPr txBox="1"/>
          <p:nvPr/>
        </p:nvSpPr>
        <p:spPr>
          <a:xfrm>
            <a:off x="1219200" y="5422900"/>
            <a:ext cx="61722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酸度不同，生成有色物组成不同。</a:t>
            </a:r>
            <a:endParaRPr lang="zh-CN" altLang="en-US" sz="2800" b="1">
              <a:latin typeface="Times New Roman" panose="02020603050405020304" pitchFamily="18" charset="0"/>
            </a:endParaRPr>
          </a:p>
        </p:txBody>
      </p:sp>
      <p:sp>
        <p:nvSpPr>
          <p:cNvPr id="1049274" name="文本框 1049273"/>
          <p:cNvSpPr txBox="1"/>
          <p:nvPr/>
        </p:nvSpPr>
        <p:spPr>
          <a:xfrm>
            <a:off x="1219200" y="6032500"/>
            <a:ext cx="44958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作吸光度</a:t>
            </a:r>
            <a:r>
              <a:rPr lang="en-US" altLang="zh-CN" sz="2800" b="1">
                <a:latin typeface="Times New Roman" panose="02020603050405020304" pitchFamily="18" charset="0"/>
              </a:rPr>
              <a:t>—pH</a:t>
            </a:r>
            <a:r>
              <a:rPr lang="zh-CN" altLang="en-US" sz="2800" b="1">
                <a:latin typeface="Times New Roman" panose="02020603050405020304" pitchFamily="18" charset="0"/>
              </a:rPr>
              <a:t>曲线定。</a:t>
            </a:r>
            <a:endParaRPr lang="zh-CN" altLang="en-US" sz="2800" b="1">
              <a:latin typeface="Times New Roman" panose="02020603050405020304" pitchFamily="18" charset="0"/>
            </a:endParaRPr>
          </a:p>
        </p:txBody>
      </p:sp>
      <p:sp>
        <p:nvSpPr>
          <p:cNvPr id="1049275" name="文本框 1049274"/>
          <p:cNvSpPr txBox="1"/>
          <p:nvPr/>
        </p:nvSpPr>
        <p:spPr>
          <a:xfrm>
            <a:off x="1295400" y="2057400"/>
            <a:ext cx="609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作吸光度</a:t>
            </a:r>
            <a:r>
              <a:rPr lang="en-US" altLang="zh-CN" sz="2800" b="1">
                <a:latin typeface="Times New Roman" panose="02020603050405020304" pitchFamily="18" charset="0"/>
              </a:rPr>
              <a:t>—c(</a:t>
            </a:r>
            <a:r>
              <a:rPr lang="zh-CN" altLang="en-US" sz="2800" b="1">
                <a:latin typeface="Times New Roman" panose="02020603050405020304" pitchFamily="18" charset="0"/>
              </a:rPr>
              <a:t>显色剂</a:t>
            </a:r>
            <a:r>
              <a:rPr lang="en-US" altLang="zh-CN" sz="2800" b="1">
                <a:latin typeface="Times New Roman" panose="02020603050405020304" pitchFamily="18" charset="0"/>
              </a:rPr>
              <a:t>)</a:t>
            </a:r>
            <a:r>
              <a:rPr lang="zh-CN" altLang="en-US" sz="2800" b="1">
                <a:latin typeface="Times New Roman" panose="02020603050405020304" pitchFamily="18" charset="0"/>
              </a:rPr>
              <a:t>曲线定。</a:t>
            </a:r>
            <a:endParaRPr lang="zh-CN" altLang="en-US" sz="2800" b="1">
              <a:latin typeface="Times New Roman" panose="02020603050405020304" pitchFamily="18" charset="0"/>
            </a:endParaRPr>
          </a:p>
        </p:txBody>
      </p:sp>
      <p:pic>
        <p:nvPicPr>
          <p:cNvPr id="2097199" name="图片 2097198"/>
          <p:cNvPicPr/>
          <p:nvPr/>
        </p:nvPicPr>
        <p:blipFill>
          <a:blip r:embed="rId1"/>
          <a:srcRect/>
          <a:stretch>
            <a:fillRect/>
          </a:stretch>
        </p:blipFill>
        <p:spPr>
          <a:xfrm>
            <a:off x="4695825" y="2655887"/>
            <a:ext cx="4268787" cy="2171700"/>
          </a:xfrm>
          <a:prstGeom prst="rect">
            <a:avLst/>
          </a:prstGeom>
          <a:noFill/>
          <a:ln>
            <a:noFill/>
          </a:ln>
        </p:spPr>
      </p:pic>
      <p:pic>
        <p:nvPicPr>
          <p:cNvPr id="2097200" name="图片 2097199"/>
          <p:cNvPicPr/>
          <p:nvPr/>
        </p:nvPicPr>
        <p:blipFill>
          <a:blip r:embed="rId2"/>
          <a:srcRect/>
          <a:stretch>
            <a:fillRect/>
          </a:stretch>
        </p:blipFill>
        <p:spPr>
          <a:xfrm>
            <a:off x="233362" y="2697162"/>
            <a:ext cx="4386262" cy="2171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2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7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2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2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92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7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0" grpId="0"/>
      <p:bldP spid="1049271" grpId="0"/>
      <p:bldP spid="1049272" grpId="0"/>
      <p:bldP spid="1049273" grpId="0"/>
      <p:bldP spid="1049274" grpId="0"/>
      <p:bldP spid="10492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rot="0">
          <a:off x="0" y="0"/>
          <a:ext cx="0" cy="0"/>
          <a:chOff x="0" y="0"/>
          <a:chExt cx="0" cy="0"/>
        </a:xfrm>
      </p:grpSpPr>
      <p:sp>
        <p:nvSpPr>
          <p:cNvPr id="1049276" name="矩形 1049275"/>
          <p:cNvSpPr/>
          <p:nvPr/>
        </p:nvSpPr>
        <p:spPr>
          <a:xfrm>
            <a:off x="971550" y="695325"/>
            <a:ext cx="7824787" cy="5167312"/>
          </a:xfrm>
          <a:prstGeom prst="rect">
            <a:avLst/>
          </a:prstGeom>
          <a:noFill/>
          <a:ln>
            <a:noFill/>
          </a:ln>
        </p:spPr>
        <p:txBody>
          <a:bodyPr vert="horz" lIns="91440" tIns="45720" rIns="91440" bIns="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．显色时间</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显色反应速度的快慢</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有色络合物的稳定性</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．温度</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多数显色反应的反应速度很快，室温下即可进行</a:t>
            </a: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少数显色反应速度较慢，需加热以促使其迅速完成。   </a:t>
            </a:r>
            <a:r>
              <a:rPr lang="en-US" altLang="zh-CN" sz="2800" b="1">
                <a:latin typeface="Times New Roman" panose="02020603050405020304" pitchFamily="18" charset="0"/>
              </a:rPr>
              <a:t>作A-t</a:t>
            </a:r>
            <a:r>
              <a:rPr lang="zh-CN" altLang="en-US" sz="2800" b="1">
                <a:latin typeface="Times New Roman" panose="02020603050405020304" pitchFamily="18" charset="0"/>
              </a:rPr>
              <a:t>曲线定。</a:t>
            </a:r>
            <a:endParaRPr lang="zh-CN" altLang="en-US" sz="2800" b="1">
              <a:latin typeface="Times New Roman" panose="02020603050405020304" pitchFamily="18" charset="0"/>
            </a:endParaRPr>
          </a:p>
          <a:p>
            <a:pPr marL="0" lvl="0" indent="0" eaLnBrk="1" latinLnBrk="1" hangingPunct="1">
              <a:lnSpc>
                <a:spcPct val="120000"/>
              </a:lnSpc>
              <a:spcBef>
                <a:spcPct val="0"/>
              </a:spcBef>
              <a:buSzPct val="100000"/>
              <a:buFontTx/>
              <a:buNone/>
            </a:pPr>
            <a:endParaRPr lang="zh-CN" altLang="en-US" sz="2800" b="1">
              <a:solidFill>
                <a:srgbClr val="00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FF"/>
                </a:solidFill>
                <a:latin typeface="Times New Roman" panose="02020603050405020304" pitchFamily="18" charset="0"/>
              </a:rPr>
              <a:t>最佳的条件由实验确定</a:t>
            </a:r>
            <a:endParaRPr lang="zh-CN" altLang="en-US" sz="28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9276">
                                            <p:txEl>
                                              <p:charRg st="0" end="7"/>
                                            </p:txEl>
                                          </p:spTgt>
                                        </p:tgtEl>
                                        <p:attrNameLst>
                                          <p:attrName>style.visibility</p:attrName>
                                        </p:attrNameLst>
                                      </p:cBhvr>
                                      <p:to>
                                        <p:strVal val="visible"/>
                                      </p:to>
                                    </p:set>
                                    <p:animEffect transition="in" filter="wipe(left)">
                                      <p:cBhvr>
                                        <p:cTn id="7" dur="500"/>
                                        <p:tgtEl>
                                          <p:spTgt spid="1049276">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9276">
                                            <p:txEl>
                                              <p:charRg st="7" end="23"/>
                                            </p:txEl>
                                          </p:spTgt>
                                        </p:tgtEl>
                                        <p:attrNameLst>
                                          <p:attrName>style.visibility</p:attrName>
                                        </p:attrNameLst>
                                      </p:cBhvr>
                                      <p:to>
                                        <p:strVal val="visible"/>
                                      </p:to>
                                    </p:set>
                                    <p:animEffect transition="in" filter="wipe(left)">
                                      <p:cBhvr>
                                        <p:cTn id="12" dur="500"/>
                                        <p:tgtEl>
                                          <p:spTgt spid="1049276">
                                            <p:txEl>
                                              <p:charRg st="7"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9276">
                                            <p:txEl>
                                              <p:charRg st="23" end="39"/>
                                            </p:txEl>
                                          </p:spTgt>
                                        </p:tgtEl>
                                        <p:attrNameLst>
                                          <p:attrName>style.visibility</p:attrName>
                                        </p:attrNameLst>
                                      </p:cBhvr>
                                      <p:to>
                                        <p:strVal val="visible"/>
                                      </p:to>
                                    </p:set>
                                    <p:animEffect transition="in" filter="wipe(left)">
                                      <p:cBhvr>
                                        <p:cTn id="17" dur="500"/>
                                        <p:tgtEl>
                                          <p:spTgt spid="1049276">
                                            <p:txEl>
                                              <p:charRg st="23"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9276">
                                            <p:txEl>
                                              <p:charRg st="39" end="44"/>
                                            </p:txEl>
                                          </p:spTgt>
                                        </p:tgtEl>
                                        <p:attrNameLst>
                                          <p:attrName>style.visibility</p:attrName>
                                        </p:attrNameLst>
                                      </p:cBhvr>
                                      <p:to>
                                        <p:strVal val="visible"/>
                                      </p:to>
                                    </p:set>
                                    <p:animEffect transition="in" filter="wipe(left)">
                                      <p:cBhvr>
                                        <p:cTn id="22" dur="500"/>
                                        <p:tgtEl>
                                          <p:spTgt spid="1049276">
                                            <p:txEl>
                                              <p:charRg st="39" end="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9276">
                                            <p:txEl>
                                              <p:charRg st="44" end="72"/>
                                            </p:txEl>
                                          </p:spTgt>
                                        </p:tgtEl>
                                        <p:attrNameLst>
                                          <p:attrName>style.visibility</p:attrName>
                                        </p:attrNameLst>
                                      </p:cBhvr>
                                      <p:to>
                                        <p:strVal val="visible"/>
                                      </p:to>
                                    </p:set>
                                    <p:animEffect transition="in" filter="wipe(left)">
                                      <p:cBhvr>
                                        <p:cTn id="27" dur="500"/>
                                        <p:tgtEl>
                                          <p:spTgt spid="1049276">
                                            <p:txEl>
                                              <p:charRg st="44"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49276">
                                            <p:txEl>
                                              <p:charRg st="72" end="113"/>
                                            </p:txEl>
                                          </p:spTgt>
                                        </p:tgtEl>
                                        <p:attrNameLst>
                                          <p:attrName>style.visibility</p:attrName>
                                        </p:attrNameLst>
                                      </p:cBhvr>
                                      <p:to>
                                        <p:strVal val="visible"/>
                                      </p:to>
                                    </p:set>
                                    <p:animEffect transition="in" filter="wipe(left)">
                                      <p:cBhvr>
                                        <p:cTn id="32" dur="500"/>
                                        <p:tgtEl>
                                          <p:spTgt spid="1049276">
                                            <p:txEl>
                                              <p:charRg st="72" end="1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49276">
                                            <p:txEl>
                                              <p:charRg st="114" end="125"/>
                                            </p:txEl>
                                          </p:spTgt>
                                        </p:tgtEl>
                                        <p:attrNameLst>
                                          <p:attrName>style.visibility</p:attrName>
                                        </p:attrNameLst>
                                      </p:cBhvr>
                                      <p:to>
                                        <p:strVal val="visible"/>
                                      </p:to>
                                    </p:set>
                                    <p:animEffect transition="in" filter="wipe(left)">
                                      <p:cBhvr>
                                        <p:cTn id="37" dur="500"/>
                                        <p:tgtEl>
                                          <p:spTgt spid="1049276">
                                            <p:txEl>
                                              <p:charRg st="114"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rot="0">
          <a:off x="0" y="0"/>
          <a:ext cx="0" cy="0"/>
          <a:chOff x="0" y="0"/>
          <a:chExt cx="0" cy="0"/>
        </a:xfrm>
      </p:grpSpPr>
      <p:sp>
        <p:nvSpPr>
          <p:cNvPr id="1049277" name="矩形 1049276"/>
          <p:cNvSpPr/>
          <p:nvPr/>
        </p:nvSpPr>
        <p:spPr>
          <a:xfrm>
            <a:off x="976312" y="1260475"/>
            <a:ext cx="8421688" cy="1547812"/>
          </a:xfrm>
          <a:prstGeom prst="rect">
            <a:avLst/>
          </a:prstGeom>
          <a:noFill/>
          <a:ln>
            <a:noFill/>
          </a:ln>
        </p:spPr>
        <p:txBody>
          <a:bodyPr vert="horz" lIns="91440" tIns="45720" rIns="91440" bIns="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rPr>
              <a:t>    通常选择最大吸收波长</a:t>
            </a:r>
            <a:r>
              <a:rPr lang="zh-CN" altLang="en-US" sz="2800" b="1">
                <a:solidFill>
                  <a:srgbClr val="FF0000"/>
                </a:solidFill>
                <a:latin typeface="Times New Roman" panose="02020603050405020304" pitchFamily="18" charset="0"/>
                <a:sym typeface="Symbol" panose="05050102010706020507" pitchFamily="18" charset="2"/>
              </a:rPr>
              <a:t></a:t>
            </a:r>
            <a:r>
              <a:rPr lang="en-US" altLang="zh-CN" sz="2800" b="1" baseline="-25000">
                <a:solidFill>
                  <a:srgbClr val="FF0000"/>
                </a:solidFill>
                <a:latin typeface="Times New Roman" panose="02020603050405020304" pitchFamily="18" charset="0"/>
              </a:rPr>
              <a:t>max</a:t>
            </a:r>
            <a:endParaRPr lang="en-US" altLang="zh-CN" sz="2800" b="1" baseline="-25000">
              <a:solidFill>
                <a:srgbClr val="FF0000"/>
              </a:solidFill>
              <a:latin typeface="Times New Roman" panose="02020603050405020304" pitchFamily="18" charset="0"/>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sym typeface="Symbol" panose="05050102010706020507" pitchFamily="18" charset="2"/>
              </a:rPr>
              <a:t>       灵敏度高</a:t>
            </a:r>
            <a:endParaRPr lang="zh-CN" altLang="en-US" sz="2800" b="1">
              <a:solidFill>
                <a:srgbClr val="000000"/>
              </a:solidFill>
              <a:latin typeface="Times New Roman" panose="02020603050405020304" pitchFamily="18" charset="0"/>
              <a:sym typeface="Symbol" panose="05050102010706020507" pitchFamily="18" charset="2"/>
            </a:endParaRPr>
          </a:p>
          <a:p>
            <a:pPr marL="0" lvl="0" indent="0" eaLnBrk="1" latinLnBrk="1" hangingPunct="1">
              <a:lnSpc>
                <a:spcPct val="120000"/>
              </a:lnSpc>
              <a:spcBef>
                <a:spcPct val="0"/>
              </a:spcBef>
              <a:buSzPct val="100000"/>
              <a:buFontTx/>
              <a:buNone/>
            </a:pPr>
            <a:r>
              <a:rPr lang="zh-CN" altLang="en-US" sz="2800" b="1">
                <a:solidFill>
                  <a:srgbClr val="000000"/>
                </a:solidFill>
                <a:latin typeface="Times New Roman" panose="02020603050405020304" pitchFamily="18" charset="0"/>
                <a:sym typeface="Symbol" panose="05050102010706020507" pitchFamily="18" charset="2"/>
              </a:rPr>
              <a:t>       减少由非单色光引起的对朗伯</a:t>
            </a:r>
            <a:r>
              <a:rPr lang="en-US" altLang="zh-CN" sz="2800" b="1">
                <a:solidFill>
                  <a:srgbClr val="000000"/>
                </a:solidFill>
                <a:latin typeface="Times New Roman" panose="02020603050405020304" pitchFamily="18" charset="0"/>
                <a:sym typeface="Symbol" panose="05050102010706020507" pitchFamily="18" charset="2"/>
              </a:rPr>
              <a:t>-</a:t>
            </a:r>
            <a:r>
              <a:rPr lang="zh-CN" altLang="en-US" sz="2800" b="1">
                <a:solidFill>
                  <a:srgbClr val="000000"/>
                </a:solidFill>
                <a:latin typeface="Times New Roman" panose="02020603050405020304" pitchFamily="18" charset="0"/>
                <a:sym typeface="Symbol" panose="05050102010706020507" pitchFamily="18" charset="2"/>
              </a:rPr>
              <a:t>比耳定律的偏离       </a:t>
            </a:r>
            <a:endParaRPr lang="zh-CN" altLang="en-US" sz="2800" b="1">
              <a:solidFill>
                <a:srgbClr val="000000"/>
              </a:solidFill>
              <a:latin typeface="Times New Roman" panose="02020603050405020304" pitchFamily="18" charset="0"/>
              <a:sym typeface="Symbol" panose="05050102010706020507" pitchFamily="18" charset="2"/>
            </a:endParaRPr>
          </a:p>
        </p:txBody>
      </p:sp>
      <p:grpSp>
        <p:nvGrpSpPr>
          <p:cNvPr id="252" name="组合 251"/>
          <p:cNvGrpSpPr/>
          <p:nvPr/>
        </p:nvGrpSpPr>
        <p:grpSpPr>
          <a:xfrm rot="0">
            <a:off x="4775200" y="3429000"/>
            <a:ext cx="4368800" cy="3032125"/>
            <a:chOff x="3168" y="1392"/>
            <a:chExt cx="2208" cy="1130"/>
          </a:xfrm>
        </p:grpSpPr>
        <p:sp>
          <p:nvSpPr>
            <p:cNvPr id="1049278" name="直接连接符 1049277"/>
            <p:cNvSpPr/>
            <p:nvPr/>
          </p:nvSpPr>
          <p:spPr>
            <a:xfrm>
              <a:off x="3552" y="1392"/>
              <a:ext cx="0" cy="912"/>
            </a:xfrm>
            <a:prstGeom prst="line">
              <a:avLst/>
            </a:prstGeom>
            <a:noFill/>
            <a:ln w="9525" cap="flat" cmpd="sng">
              <a:solidFill>
                <a:schemeClr val="dk1">
                  <a:alpha val="100000"/>
                </a:schemeClr>
              </a:solidFill>
              <a:prstDash val="solid"/>
              <a:round/>
            </a:ln>
          </p:spPr>
        </p:sp>
        <p:sp>
          <p:nvSpPr>
            <p:cNvPr id="1049279" name="直接连接符 1049278"/>
            <p:cNvSpPr/>
            <p:nvPr/>
          </p:nvSpPr>
          <p:spPr>
            <a:xfrm>
              <a:off x="3552" y="2304"/>
              <a:ext cx="1776" cy="0"/>
            </a:xfrm>
            <a:prstGeom prst="line">
              <a:avLst/>
            </a:prstGeom>
            <a:noFill/>
            <a:ln w="9525" cap="flat" cmpd="sng">
              <a:solidFill>
                <a:schemeClr val="dk1">
                  <a:alpha val="100000"/>
                </a:schemeClr>
              </a:solidFill>
              <a:prstDash val="solid"/>
              <a:round/>
            </a:ln>
          </p:spPr>
        </p:sp>
        <p:sp>
          <p:nvSpPr>
            <p:cNvPr id="1049280" name="任意多边形 1049279"/>
            <p:cNvSpPr/>
            <p:nvPr/>
          </p:nvSpPr>
          <p:spPr bwMode="auto">
            <a:xfrm>
              <a:off x="3600" y="1472"/>
              <a:ext cx="912" cy="832"/>
            </a:xfrm>
            <a:custGeom>
              <a:avLst/>
              <a:gdLst/>
              <a:ahLst/>
              <a:cxnLst/>
              <a:rect l="0" t="0" r="r" b="b"/>
              <a:pathLst>
                <a:path w="912" h="832">
                  <a:moveTo>
                    <a:pt x="0" y="784"/>
                  </a:moveTo>
                  <a:cubicBezTo>
                    <a:pt x="68" y="752"/>
                    <a:pt x="136" y="720"/>
                    <a:pt x="192" y="640"/>
                  </a:cubicBezTo>
                  <a:cubicBezTo>
                    <a:pt x="248" y="560"/>
                    <a:pt x="296" y="408"/>
                    <a:pt x="336" y="304"/>
                  </a:cubicBezTo>
                  <a:cubicBezTo>
                    <a:pt x="376" y="200"/>
                    <a:pt x="400" y="32"/>
                    <a:pt x="432" y="16"/>
                  </a:cubicBezTo>
                  <a:cubicBezTo>
                    <a:pt x="464" y="0"/>
                    <a:pt x="496" y="120"/>
                    <a:pt x="528" y="208"/>
                  </a:cubicBezTo>
                  <a:cubicBezTo>
                    <a:pt x="560" y="296"/>
                    <a:pt x="560" y="440"/>
                    <a:pt x="624" y="544"/>
                  </a:cubicBezTo>
                  <a:cubicBezTo>
                    <a:pt x="688" y="648"/>
                    <a:pt x="864" y="784"/>
                    <a:pt x="912" y="832"/>
                  </a:cubicBezTo>
                </a:path>
              </a:pathLst>
            </a:custGeom>
            <a:noFill/>
            <a:ln w="38100" cap="flat" cmpd="sng">
              <a:solidFill>
                <a:schemeClr val="dk1">
                  <a:alpha val="100000"/>
                </a:schemeClr>
              </a:solidFill>
              <a:prstDash val="solid"/>
              <a:round/>
            </a:ln>
          </p:spPr>
        </p:sp>
        <p:sp>
          <p:nvSpPr>
            <p:cNvPr id="1049281" name="文本框 1049280"/>
            <p:cNvSpPr txBox="1"/>
            <p:nvPr/>
          </p:nvSpPr>
          <p:spPr>
            <a:xfrm>
              <a:off x="3168" y="1392"/>
              <a:ext cx="288" cy="17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a:solidFill>
                    <a:srgbClr val="000000"/>
                  </a:solidFill>
                  <a:latin typeface="Times New Roman" panose="02020603050405020304" pitchFamily="18" charset="0"/>
                </a:rPr>
                <a:t>A</a:t>
              </a:r>
              <a:endParaRPr lang="en-US" altLang="zh-CN" sz="2400">
                <a:solidFill>
                  <a:srgbClr val="000000"/>
                </a:solidFill>
                <a:latin typeface="Times New Roman" panose="02020603050405020304" pitchFamily="18" charset="0"/>
              </a:endParaRPr>
            </a:p>
          </p:txBody>
        </p:sp>
        <p:sp>
          <p:nvSpPr>
            <p:cNvPr id="1049282" name="文本框 1049281"/>
            <p:cNvSpPr txBox="1"/>
            <p:nvPr/>
          </p:nvSpPr>
          <p:spPr>
            <a:xfrm>
              <a:off x="4896" y="2352"/>
              <a:ext cx="480" cy="17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en-US" altLang="zh-CN" sz="2400">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sym typeface="Symbol" panose="05050102010706020507" pitchFamily="18" charset="2"/>
              </a:endParaRPr>
            </a:p>
          </p:txBody>
        </p:sp>
        <p:sp>
          <p:nvSpPr>
            <p:cNvPr id="1049283" name="任意多边形 1049282"/>
            <p:cNvSpPr/>
            <p:nvPr/>
          </p:nvSpPr>
          <p:spPr bwMode="auto">
            <a:xfrm>
              <a:off x="3600" y="1536"/>
              <a:ext cx="1680" cy="744"/>
            </a:xfrm>
            <a:custGeom>
              <a:avLst/>
              <a:gdLst/>
              <a:ahLst/>
              <a:cxnLst/>
              <a:rect l="0" t="0" r="r" b="b"/>
              <a:pathLst>
                <a:path w="1680" h="744">
                  <a:moveTo>
                    <a:pt x="0" y="696"/>
                  </a:moveTo>
                  <a:cubicBezTo>
                    <a:pt x="88" y="512"/>
                    <a:pt x="176" y="328"/>
                    <a:pt x="240" y="216"/>
                  </a:cubicBezTo>
                  <a:cubicBezTo>
                    <a:pt x="304" y="104"/>
                    <a:pt x="320" y="0"/>
                    <a:pt x="384" y="24"/>
                  </a:cubicBezTo>
                  <a:cubicBezTo>
                    <a:pt x="448" y="48"/>
                    <a:pt x="552" y="320"/>
                    <a:pt x="624" y="360"/>
                  </a:cubicBezTo>
                  <a:cubicBezTo>
                    <a:pt x="696" y="400"/>
                    <a:pt x="760" y="280"/>
                    <a:pt x="816" y="264"/>
                  </a:cubicBezTo>
                  <a:cubicBezTo>
                    <a:pt x="872" y="248"/>
                    <a:pt x="912" y="232"/>
                    <a:pt x="960" y="264"/>
                  </a:cubicBezTo>
                  <a:cubicBezTo>
                    <a:pt x="1008" y="296"/>
                    <a:pt x="1024" y="384"/>
                    <a:pt x="1104" y="456"/>
                  </a:cubicBezTo>
                  <a:cubicBezTo>
                    <a:pt x="1184" y="528"/>
                    <a:pt x="1344" y="648"/>
                    <a:pt x="1440" y="696"/>
                  </a:cubicBezTo>
                  <a:cubicBezTo>
                    <a:pt x="1536" y="744"/>
                    <a:pt x="1640" y="736"/>
                    <a:pt x="1680" y="744"/>
                  </a:cubicBezTo>
                </a:path>
              </a:pathLst>
            </a:custGeom>
            <a:noFill/>
            <a:ln w="38100" cap="flat" cmpd="sng">
              <a:solidFill>
                <a:schemeClr val="hlink">
                  <a:alpha val="100000"/>
                </a:schemeClr>
              </a:solidFill>
              <a:prstDash val="solid"/>
              <a:round/>
            </a:ln>
          </p:spPr>
        </p:sp>
        <p:sp>
          <p:nvSpPr>
            <p:cNvPr id="1049284" name="直接连接符 1049283"/>
            <p:cNvSpPr/>
            <p:nvPr/>
          </p:nvSpPr>
          <p:spPr>
            <a:xfrm>
              <a:off x="4512" y="1824"/>
              <a:ext cx="0" cy="432"/>
            </a:xfrm>
            <a:prstGeom prst="line">
              <a:avLst/>
            </a:prstGeom>
            <a:noFill/>
            <a:ln w="38100" cap="flat" cmpd="sng">
              <a:solidFill>
                <a:schemeClr val="hlink">
                  <a:alpha val="100000"/>
                </a:schemeClr>
              </a:solidFill>
              <a:prstDash val="dash"/>
              <a:round/>
            </a:ln>
          </p:spPr>
        </p:sp>
      </p:grpSp>
      <p:sp>
        <p:nvSpPr>
          <p:cNvPr id="1049285" name="矩形 1049284"/>
          <p:cNvSpPr/>
          <p:nvPr/>
        </p:nvSpPr>
        <p:spPr>
          <a:xfrm>
            <a:off x="704850" y="3573462"/>
            <a:ext cx="3795712" cy="21431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SzPct val="100000"/>
              <a:buFontTx/>
              <a:buNone/>
            </a:pPr>
            <a:r>
              <a:rPr lang="en-US" altLang="zh-CN" sz="2800" b="1">
                <a:solidFill>
                  <a:srgbClr val="000000"/>
                </a:solidFill>
                <a:latin typeface="Times New Roman" panose="02020603050405020304" pitchFamily="18" charset="0"/>
                <a:sym typeface="Symbol" panose="05050102010706020507" pitchFamily="18" charset="2"/>
              </a:rPr>
              <a:t>        </a:t>
            </a:r>
            <a:r>
              <a:rPr lang="zh-CN" altLang="en-US" sz="2800" b="1">
                <a:solidFill>
                  <a:srgbClr val="000000"/>
                </a:solidFill>
                <a:latin typeface="Times New Roman" panose="02020603050405020304" pitchFamily="18" charset="0"/>
                <a:sym typeface="Symbol" panose="05050102010706020507" pitchFamily="18" charset="2"/>
              </a:rPr>
              <a:t>如果在</a:t>
            </a:r>
            <a:r>
              <a:rPr lang="en-US" altLang="zh-CN" sz="2800" b="1" baseline="-25000">
                <a:solidFill>
                  <a:srgbClr val="000000"/>
                </a:solidFill>
                <a:latin typeface="Times New Roman" panose="02020603050405020304" pitchFamily="18" charset="0"/>
              </a:rPr>
              <a:t>max</a:t>
            </a:r>
            <a:r>
              <a:rPr lang="zh-CN" altLang="en-US" sz="2800" b="1">
                <a:solidFill>
                  <a:srgbClr val="000000"/>
                </a:solidFill>
                <a:latin typeface="Times New Roman" panose="02020603050405020304" pitchFamily="18" charset="0"/>
                <a:sym typeface="Symbol" panose="05050102010706020507" pitchFamily="18" charset="2"/>
              </a:rPr>
              <a:t>处有其他吸光物质干扰，应考虑选择其他能避免干扰的入射光波长</a:t>
            </a:r>
            <a:endParaRPr lang="zh-CN" altLang="en-US" sz="2800" b="1">
              <a:solidFill>
                <a:srgbClr val="000000"/>
              </a:solidFill>
              <a:latin typeface="Times New Roman" panose="02020603050405020304" pitchFamily="18" charset="0"/>
              <a:sym typeface="Symbol" panose="05050102010706020507" pitchFamily="18" charset="2"/>
            </a:endParaRPr>
          </a:p>
        </p:txBody>
      </p:sp>
      <p:sp>
        <p:nvSpPr>
          <p:cNvPr id="1049286" name="文本框 1049285"/>
          <p:cNvSpPr txBox="1"/>
          <p:nvPr/>
        </p:nvSpPr>
        <p:spPr>
          <a:xfrm>
            <a:off x="222250" y="296862"/>
            <a:ext cx="48768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SzPct val="100000"/>
              <a:buFontTx/>
              <a:buNone/>
            </a:pPr>
            <a:r>
              <a:rPr lang="zh-CN" altLang="en-US" b="1">
                <a:solidFill>
                  <a:srgbClr val="CC0099"/>
                </a:solidFill>
                <a:latin typeface="Times New Roman" panose="02020603050405020304" pitchFamily="18" charset="0"/>
              </a:rPr>
              <a:t>（三）测定波长的选择</a:t>
            </a:r>
            <a:endParaRPr lang="zh-CN" altLang="en-US" b="1">
              <a:solidFill>
                <a:srgbClr val="CC00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9277">
                                            <p:txEl>
                                              <p:charRg st="0" end="19"/>
                                            </p:txEl>
                                          </p:spTgt>
                                        </p:tgtEl>
                                        <p:attrNameLst>
                                          <p:attrName>style.visibility</p:attrName>
                                        </p:attrNameLst>
                                      </p:cBhvr>
                                      <p:to>
                                        <p:strVal val="visible"/>
                                      </p:to>
                                    </p:set>
                                    <p:animEffect transition="in" filter="wipe(left)">
                                      <p:cBhvr>
                                        <p:cTn id="7" dur="500"/>
                                        <p:tgtEl>
                                          <p:spTgt spid="104927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9277">
                                            <p:txEl>
                                              <p:charRg st="19" end="31"/>
                                            </p:txEl>
                                          </p:spTgt>
                                        </p:tgtEl>
                                        <p:attrNameLst>
                                          <p:attrName>style.visibility</p:attrName>
                                        </p:attrNameLst>
                                      </p:cBhvr>
                                      <p:to>
                                        <p:strVal val="visible"/>
                                      </p:to>
                                    </p:set>
                                    <p:animEffect transition="in" filter="wipe(left)">
                                      <p:cBhvr>
                                        <p:cTn id="12" dur="500"/>
                                        <p:tgtEl>
                                          <p:spTgt spid="1049277">
                                            <p:txEl>
                                              <p:charRg st="19"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9277">
                                            <p:txEl>
                                              <p:charRg st="31" end="67"/>
                                            </p:txEl>
                                          </p:spTgt>
                                        </p:tgtEl>
                                        <p:attrNameLst>
                                          <p:attrName>style.visibility</p:attrName>
                                        </p:attrNameLst>
                                      </p:cBhvr>
                                      <p:to>
                                        <p:strVal val="visible"/>
                                      </p:to>
                                    </p:set>
                                    <p:animEffect transition="in" filter="wipe(left)">
                                      <p:cBhvr>
                                        <p:cTn id="17" dur="500"/>
                                        <p:tgtEl>
                                          <p:spTgt spid="1049277">
                                            <p:txEl>
                                              <p:charRg st="31"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9285"/>
                                        </p:tgtEl>
                                        <p:attrNameLst>
                                          <p:attrName>style.visibility</p:attrName>
                                        </p:attrNameLst>
                                      </p:cBhvr>
                                      <p:to>
                                        <p:strVal val="visible"/>
                                      </p:to>
                                    </p:set>
                                    <p:animEffect transition="in" filter="wipe(left)">
                                      <p:cBhvr>
                                        <p:cTn id="22" dur="500"/>
                                        <p:tgtEl>
                                          <p:spTgt spid="10492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2"/>
                                        </p:tgtEl>
                                        <p:attrNameLst>
                                          <p:attrName>style.visibility</p:attrName>
                                        </p:attrNameLst>
                                      </p:cBhvr>
                                      <p:to>
                                        <p:strVal val="visible"/>
                                      </p:to>
                                    </p:set>
                                    <p:animEffect transition="in" filter="wipe(left)">
                                      <p:cBhvr>
                                        <p:cTn id="27"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rot="0">
          <a:off x="0" y="0"/>
          <a:ext cx="0" cy="0"/>
          <a:chOff x="0" y="0"/>
          <a:chExt cx="0" cy="0"/>
        </a:xfrm>
      </p:grpSpPr>
      <p:sp>
        <p:nvSpPr>
          <p:cNvPr id="1049287" name="文本框 1049286"/>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288" name="矩形 1049287"/>
          <p:cNvSpPr/>
          <p:nvPr/>
        </p:nvSpPr>
        <p:spPr>
          <a:xfrm>
            <a:off x="838200" y="1066800"/>
            <a:ext cx="7866062" cy="579437"/>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b="1"/>
              <a:t>实验七  微量铁的测定（可见分光光度法）</a:t>
            </a:r>
            <a:r>
              <a:rPr lang="zh-CN" altLang="en-US"/>
              <a:t> </a:t>
            </a:r>
            <a:endParaRPr lang="zh-CN" altLang="en-US"/>
          </a:p>
        </p:txBody>
      </p:sp>
      <p:sp>
        <p:nvSpPr>
          <p:cNvPr id="1049289" name="文本框 1049288"/>
          <p:cNvSpPr txBox="1"/>
          <p:nvPr/>
        </p:nvSpPr>
        <p:spPr>
          <a:xfrm>
            <a:off x="1295400" y="304800"/>
            <a:ext cx="6248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第六节  吸光光度法的应用</a:t>
            </a:r>
            <a:r>
              <a:rPr lang="zh-CN" altLang="en-US" b="1"/>
              <a:t> </a:t>
            </a:r>
            <a:endParaRPr lang="zh-CN" altLang="en-US" b="1"/>
          </a:p>
        </p:txBody>
      </p:sp>
      <p:sp>
        <p:nvSpPr>
          <p:cNvPr id="1049290" name="文本框 1049289"/>
          <p:cNvSpPr txBox="1"/>
          <p:nvPr/>
        </p:nvSpPr>
        <p:spPr>
          <a:xfrm>
            <a:off x="277812" y="2184400"/>
            <a:ext cx="3040062" cy="5794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b="1">
                <a:solidFill>
                  <a:srgbClr val="000099"/>
                </a:solidFill>
                <a:latin typeface="Times New Roman" panose="02020603050405020304" pitchFamily="18" charset="0"/>
                <a:ea typeface="楷体_GB2312" pitchFamily="49" charset="-122"/>
              </a:rPr>
              <a:t>磺基水杨酸法：</a:t>
            </a:r>
            <a:endParaRPr lang="zh-CN" altLang="en-US" b="1">
              <a:solidFill>
                <a:srgbClr val="000099"/>
              </a:solidFill>
              <a:latin typeface="Times New Roman" panose="02020603050405020304" pitchFamily="18" charset="0"/>
              <a:ea typeface="楷体_GB2312" pitchFamily="49" charset="-122"/>
            </a:endParaRPr>
          </a:p>
        </p:txBody>
      </p:sp>
      <p:pic>
        <p:nvPicPr>
          <p:cNvPr id="2097201" name="图片 2097200"/>
          <p:cNvPicPr/>
          <p:nvPr/>
        </p:nvPicPr>
        <p:blipFill>
          <a:blip r:embed="rId1"/>
          <a:srcRect/>
          <a:stretch>
            <a:fillRect/>
          </a:stretch>
        </p:blipFill>
        <p:spPr>
          <a:xfrm>
            <a:off x="430212" y="2763837"/>
            <a:ext cx="8458200" cy="2095500"/>
          </a:xfrm>
          <a:prstGeom prst="rect">
            <a:avLst/>
          </a:prstGeom>
          <a:noFill/>
          <a:ln>
            <a:noFill/>
          </a:ln>
        </p:spPr>
      </p:pic>
      <p:sp>
        <p:nvSpPr>
          <p:cNvPr id="1049291" name="文本框 1049290"/>
          <p:cNvSpPr txBox="1"/>
          <p:nvPr/>
        </p:nvSpPr>
        <p:spPr>
          <a:xfrm>
            <a:off x="2527300" y="5033962"/>
            <a:ext cx="4487862"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en-US" altLang="zh-CN" sz="2800" b="1">
                <a:solidFill>
                  <a:srgbClr val="FF0000"/>
                </a:solidFill>
                <a:latin typeface="Times New Roman" panose="02020603050405020304" pitchFamily="18" charset="0"/>
                <a:ea typeface="楷体_GB2312" pitchFamily="49" charset="-122"/>
              </a:rPr>
              <a:t>pH 8.0~11.5</a:t>
            </a:r>
            <a:r>
              <a:rPr lang="zh-CN" altLang="en-US" sz="2800" b="1">
                <a:solidFill>
                  <a:srgbClr val="FF0000"/>
                </a:solidFill>
                <a:latin typeface="楷体_GB2312" pitchFamily="49" charset="-122"/>
                <a:ea typeface="楷体_GB2312" pitchFamily="49" charset="-122"/>
              </a:rPr>
              <a:t>    黄色配离子</a:t>
            </a:r>
            <a:endParaRPr lang="zh-CN" altLang="en-US" sz="2800" b="1">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7201"/>
                                        </p:tgtEl>
                                        <p:attrNameLst>
                                          <p:attrName>style.visibility</p:attrName>
                                        </p:attrNameLst>
                                      </p:cBhvr>
                                      <p:to>
                                        <p:strVal val="visible"/>
                                      </p:to>
                                    </p:set>
                                    <p:animEffect transition="in" filter="wipe(left)">
                                      <p:cBhvr>
                                        <p:cTn id="7" dur="500"/>
                                        <p:tgtEl>
                                          <p:spTgt spid="20972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49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rot="0">
          <a:off x="0" y="0"/>
          <a:ext cx="0" cy="0"/>
          <a:chOff x="0" y="0"/>
          <a:chExt cx="0" cy="0"/>
        </a:xfrm>
      </p:grpSpPr>
      <p:pic>
        <p:nvPicPr>
          <p:cNvPr id="2097154" name="图片 2097153"/>
          <p:cNvPicPr/>
          <p:nvPr/>
        </p:nvPicPr>
        <p:blipFill>
          <a:blip r:embed="rId1"/>
          <a:srcRect/>
          <a:stretch>
            <a:fillRect/>
          </a:stretch>
        </p:blipFill>
        <p:spPr>
          <a:xfrm>
            <a:off x="0" y="457200"/>
            <a:ext cx="5591175" cy="752475"/>
          </a:xfrm>
          <a:prstGeom prst="rect">
            <a:avLst/>
          </a:prstGeom>
          <a:noFill/>
          <a:ln>
            <a:noFill/>
          </a:ln>
        </p:spPr>
      </p:pic>
      <p:sp>
        <p:nvSpPr>
          <p:cNvPr id="1048635" name="文本框 1048634"/>
          <p:cNvSpPr txBox="1"/>
          <p:nvPr/>
        </p:nvSpPr>
        <p:spPr>
          <a:xfrm>
            <a:off x="850900" y="234950"/>
            <a:ext cx="33528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二、分类</a:t>
            </a:r>
            <a:endParaRPr lang="zh-CN" altLang="en-US" b="1">
              <a:latin typeface="Times New Roman" panose="02020603050405020304" pitchFamily="18" charset="0"/>
            </a:endParaRPr>
          </a:p>
        </p:txBody>
      </p:sp>
      <p:sp>
        <p:nvSpPr>
          <p:cNvPr id="1048636" name="文本框 1048635"/>
          <p:cNvSpPr txBox="1"/>
          <p:nvPr/>
        </p:nvSpPr>
        <p:spPr>
          <a:xfrm>
            <a:off x="1143000" y="1978025"/>
            <a:ext cx="18288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根据所用波长不同</a:t>
            </a:r>
            <a:endParaRPr lang="zh-CN" altLang="en-US" sz="2800" b="1">
              <a:latin typeface="Times New Roman" panose="02020603050405020304" pitchFamily="18" charset="0"/>
            </a:endParaRPr>
          </a:p>
        </p:txBody>
      </p:sp>
      <p:pic>
        <p:nvPicPr>
          <p:cNvPr id="2097155" name="图片 2097154"/>
          <p:cNvPicPr/>
          <p:nvPr/>
        </p:nvPicPr>
        <p:blipFill>
          <a:blip r:embed="rId2"/>
          <a:srcRect/>
          <a:stretch>
            <a:fillRect/>
          </a:stretch>
        </p:blipFill>
        <p:spPr>
          <a:xfrm>
            <a:off x="2667000" y="1673225"/>
            <a:ext cx="779462" cy="1600200"/>
          </a:xfrm>
          <a:prstGeom prst="rect">
            <a:avLst/>
          </a:prstGeom>
          <a:noFill/>
          <a:ln>
            <a:noFill/>
          </a:ln>
        </p:spPr>
      </p:pic>
      <p:sp>
        <p:nvSpPr>
          <p:cNvPr id="1048637" name="文本框 1048636"/>
          <p:cNvSpPr txBox="1"/>
          <p:nvPr/>
        </p:nvSpPr>
        <p:spPr>
          <a:xfrm>
            <a:off x="2971800" y="1597025"/>
            <a:ext cx="3200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可见分光光度法</a:t>
            </a:r>
            <a:endParaRPr lang="zh-CN" altLang="en-US" sz="2800" b="1">
              <a:latin typeface="Times New Roman" panose="02020603050405020304" pitchFamily="18" charset="0"/>
            </a:endParaRPr>
          </a:p>
        </p:txBody>
      </p:sp>
      <p:sp>
        <p:nvSpPr>
          <p:cNvPr id="1048638" name="文本框 1048637"/>
          <p:cNvSpPr txBox="1"/>
          <p:nvPr/>
        </p:nvSpPr>
        <p:spPr>
          <a:xfrm>
            <a:off x="5867400" y="1597025"/>
            <a:ext cx="2971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(380 —780 nm)</a:t>
            </a:r>
            <a:endParaRPr lang="en-US" altLang="zh-CN" sz="2800" b="1">
              <a:latin typeface="Times New Roman" panose="02020603050405020304" pitchFamily="18" charset="0"/>
            </a:endParaRPr>
          </a:p>
        </p:txBody>
      </p:sp>
      <p:sp>
        <p:nvSpPr>
          <p:cNvPr id="1048639" name="文本框 1048638"/>
          <p:cNvSpPr txBox="1"/>
          <p:nvPr/>
        </p:nvSpPr>
        <p:spPr>
          <a:xfrm>
            <a:off x="2971800" y="2054225"/>
            <a:ext cx="3352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紫外分光光度法</a:t>
            </a:r>
            <a:endParaRPr lang="zh-CN" altLang="en-US" sz="2800" b="1">
              <a:latin typeface="Times New Roman" panose="02020603050405020304" pitchFamily="18" charset="0"/>
            </a:endParaRPr>
          </a:p>
        </p:txBody>
      </p:sp>
      <p:sp>
        <p:nvSpPr>
          <p:cNvPr id="1048640" name="文本框 1048639"/>
          <p:cNvSpPr txBox="1"/>
          <p:nvPr/>
        </p:nvSpPr>
        <p:spPr>
          <a:xfrm>
            <a:off x="5867400" y="2054225"/>
            <a:ext cx="2590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(10 —380 nm)</a:t>
            </a:r>
            <a:endParaRPr lang="en-US" altLang="zh-CN" sz="2800" b="1">
              <a:latin typeface="Times New Roman" panose="02020603050405020304" pitchFamily="18" charset="0"/>
            </a:endParaRPr>
          </a:p>
        </p:txBody>
      </p:sp>
      <p:sp>
        <p:nvSpPr>
          <p:cNvPr id="1048641" name="文本框 1048640"/>
          <p:cNvSpPr txBox="1"/>
          <p:nvPr/>
        </p:nvSpPr>
        <p:spPr>
          <a:xfrm>
            <a:off x="3048000" y="2587625"/>
            <a:ext cx="3200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红外分光光度法</a:t>
            </a:r>
            <a:endParaRPr lang="zh-CN" altLang="en-US" sz="2800" b="1">
              <a:latin typeface="Times New Roman" panose="02020603050405020304" pitchFamily="18" charset="0"/>
            </a:endParaRPr>
          </a:p>
        </p:txBody>
      </p:sp>
      <p:sp>
        <p:nvSpPr>
          <p:cNvPr id="1048642" name="文本框 1048641"/>
          <p:cNvSpPr txBox="1"/>
          <p:nvPr/>
        </p:nvSpPr>
        <p:spPr>
          <a:xfrm>
            <a:off x="5791200" y="2587625"/>
            <a:ext cx="3352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(780 —3×10</a:t>
            </a:r>
            <a:r>
              <a:rPr lang="en-US" altLang="zh-CN" sz="2800" b="1" baseline="30000">
                <a:latin typeface="Times New Roman" panose="02020603050405020304" pitchFamily="18" charset="0"/>
              </a:rPr>
              <a:t>5 </a:t>
            </a:r>
            <a:r>
              <a:rPr lang="en-US" altLang="zh-CN" sz="2800" b="1">
                <a:latin typeface="Times New Roman" panose="02020603050405020304" pitchFamily="18" charset="0"/>
              </a:rPr>
              <a:t>nm)</a:t>
            </a:r>
            <a:endParaRPr lang="en-US" altLang="zh-CN" sz="2800" b="1">
              <a:latin typeface="Times New Roman" panose="02020603050405020304" pitchFamily="18" charset="0"/>
            </a:endParaRPr>
          </a:p>
        </p:txBody>
      </p:sp>
      <p:sp>
        <p:nvSpPr>
          <p:cNvPr id="1048643" name="文本框 1048642"/>
          <p:cNvSpPr txBox="1"/>
          <p:nvPr/>
        </p:nvSpPr>
        <p:spPr>
          <a:xfrm>
            <a:off x="900112" y="984250"/>
            <a:ext cx="3429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zh-CN" altLang="en-US" sz="2800" b="1">
                <a:latin typeface="宋体" panose="02010600030101010101" pitchFamily="2" charset="-122"/>
              </a:rPr>
              <a:t>光是一种电磁波</a:t>
            </a:r>
            <a:endParaRPr lang="zh-CN" altLang="en-US" sz="2800" b="1">
              <a:latin typeface="宋体" panose="02010600030101010101" pitchFamily="2" charset="-122"/>
            </a:endParaRPr>
          </a:p>
        </p:txBody>
      </p:sp>
      <p:pic>
        <p:nvPicPr>
          <p:cNvPr id="2097156" name="图片 2097155"/>
          <p:cNvPicPr/>
          <p:nvPr/>
        </p:nvPicPr>
        <p:blipFill>
          <a:blip r:embed="rId3"/>
          <a:srcRect/>
          <a:stretch>
            <a:fillRect/>
          </a:stretch>
        </p:blipFill>
        <p:spPr>
          <a:xfrm>
            <a:off x="1017587" y="3409950"/>
            <a:ext cx="7261225" cy="2855912"/>
          </a:xfrm>
          <a:prstGeom prst="rect">
            <a:avLst/>
          </a:prstGeom>
          <a:noFill/>
          <a:ln>
            <a:noFill/>
          </a:ln>
        </p:spPr>
      </p:pic>
      <p:sp>
        <p:nvSpPr>
          <p:cNvPr id="1048644" name="文本框 1048643"/>
          <p:cNvSpPr txBox="1"/>
          <p:nvPr/>
        </p:nvSpPr>
        <p:spPr>
          <a:xfrm>
            <a:off x="3733800" y="6308725"/>
            <a:ext cx="3429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50000"/>
              </a:spcBef>
              <a:buFontTx/>
              <a:buNone/>
            </a:pPr>
            <a:r>
              <a:rPr lang="en-US" altLang="zh-CN" sz="2800" b="1">
                <a:latin typeface="Times New Roman" panose="02020603050405020304" pitchFamily="18" charset="0"/>
              </a:rPr>
              <a:t>380 – 780 nm</a:t>
            </a: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8643"/>
                                        </p:tgtEl>
                                        <p:attrNameLst>
                                          <p:attrName>style.visibility</p:attrName>
                                        </p:attrNameLst>
                                      </p:cBhvr>
                                      <p:to>
                                        <p:strVal val="visible"/>
                                      </p:to>
                                    </p:set>
                                    <p:animEffect transition="in" filter="wipe(left)">
                                      <p:cBhvr>
                                        <p:cTn id="7" dur="500"/>
                                        <p:tgtEl>
                                          <p:spTgt spid="10486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4864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4863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9715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4863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863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486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4864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4864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486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97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p:bldP spid="1048637" grpId="0"/>
      <p:bldP spid="1048638" grpId="0"/>
      <p:bldP spid="1048639" grpId="0"/>
      <p:bldP spid="1048640" grpId="0"/>
      <p:bldP spid="1048641" grpId="0"/>
      <p:bldP spid="1048642" grpId="0"/>
      <p:bldP spid="1048643" grpId="0"/>
      <p:bldP spid="10486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rot="0">
          <a:off x="0" y="0"/>
          <a:ext cx="0" cy="0"/>
          <a:chOff x="0" y="0"/>
          <a:chExt cx="0" cy="0"/>
        </a:xfrm>
      </p:grpSpPr>
      <p:sp>
        <p:nvSpPr>
          <p:cNvPr id="1049292" name="文本框 1049291"/>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293" name="文本框 1049292"/>
          <p:cNvSpPr txBox="1"/>
          <p:nvPr/>
        </p:nvSpPr>
        <p:spPr>
          <a:xfrm>
            <a:off x="533400" y="304800"/>
            <a:ext cx="3429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本章小结</a:t>
            </a:r>
            <a:endParaRPr lang="zh-CN" altLang="en-US" b="1">
              <a:latin typeface="Times New Roman" panose="02020603050405020304" pitchFamily="18" charset="0"/>
            </a:endParaRPr>
          </a:p>
        </p:txBody>
      </p:sp>
      <p:sp>
        <p:nvSpPr>
          <p:cNvPr id="1049294" name="文本框 1049293"/>
          <p:cNvSpPr txBox="1"/>
          <p:nvPr/>
        </p:nvSpPr>
        <p:spPr>
          <a:xfrm>
            <a:off x="762000" y="1066800"/>
            <a:ext cx="70215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第一节  吸光光度法的基本原理</a:t>
            </a:r>
            <a:endParaRPr lang="zh-CN" altLang="en-US" b="1">
              <a:latin typeface="宋体" panose="02010600030101010101" pitchFamily="2" charset="-122"/>
            </a:endParaRPr>
          </a:p>
        </p:txBody>
      </p:sp>
      <p:sp>
        <p:nvSpPr>
          <p:cNvPr id="1049295" name="文本框 1049294"/>
          <p:cNvSpPr txBox="1"/>
          <p:nvPr/>
        </p:nvSpPr>
        <p:spPr>
          <a:xfrm>
            <a:off x="685800" y="1700212"/>
            <a:ext cx="709136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第二节  光吸收的基本定律</a:t>
            </a:r>
            <a:endParaRPr lang="zh-CN" altLang="en-US" b="1">
              <a:latin typeface="宋体" panose="02010600030101010101" pitchFamily="2" charset="-122"/>
            </a:endParaRPr>
          </a:p>
        </p:txBody>
      </p:sp>
      <p:sp>
        <p:nvSpPr>
          <p:cNvPr id="1049296" name="文本框 1049295"/>
          <p:cNvSpPr txBox="1"/>
          <p:nvPr/>
        </p:nvSpPr>
        <p:spPr>
          <a:xfrm>
            <a:off x="762000" y="2362200"/>
            <a:ext cx="70977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第三节  吸光光度法分析条件的选择</a:t>
            </a:r>
            <a:endParaRPr lang="zh-CN" altLang="en-US" b="1">
              <a:latin typeface="宋体" panose="02010600030101010101" pitchFamily="2" charset="-122"/>
            </a:endParaRPr>
          </a:p>
        </p:txBody>
      </p:sp>
      <p:sp>
        <p:nvSpPr>
          <p:cNvPr id="1049297" name="文本框 1049296"/>
          <p:cNvSpPr txBox="1"/>
          <p:nvPr/>
        </p:nvSpPr>
        <p:spPr>
          <a:xfrm>
            <a:off x="762000" y="3581400"/>
            <a:ext cx="70215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第五节  吸光光度法的测定方法</a:t>
            </a:r>
            <a:endParaRPr lang="zh-CN" altLang="en-US" b="1">
              <a:latin typeface="宋体" panose="02010600030101010101" pitchFamily="2" charset="-122"/>
            </a:endParaRPr>
          </a:p>
        </p:txBody>
      </p:sp>
      <p:sp>
        <p:nvSpPr>
          <p:cNvPr id="1049298" name="文本框 1049297"/>
          <p:cNvSpPr txBox="1"/>
          <p:nvPr/>
        </p:nvSpPr>
        <p:spPr>
          <a:xfrm>
            <a:off x="774700" y="2997200"/>
            <a:ext cx="70977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宋体" panose="02010600030101010101" pitchFamily="2" charset="-122"/>
              </a:rPr>
              <a:t>第四节  分光光度计</a:t>
            </a:r>
            <a:endParaRPr lang="zh-CN" altLang="en-US" b="1">
              <a:latin typeface="宋体" panose="02010600030101010101" pitchFamily="2" charset="-122"/>
            </a:endParaRPr>
          </a:p>
        </p:txBody>
      </p:sp>
      <p:sp>
        <p:nvSpPr>
          <p:cNvPr id="1049299" name="文本框 1049298"/>
          <p:cNvSpPr txBox="1"/>
          <p:nvPr/>
        </p:nvSpPr>
        <p:spPr>
          <a:xfrm>
            <a:off x="838200" y="5181600"/>
            <a:ext cx="6696075"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作业</a:t>
            </a:r>
            <a:r>
              <a:rPr lang="zh-CN" altLang="en-US" sz="2800">
                <a:latin typeface="Times New Roman" panose="02020603050405020304" pitchFamily="18" charset="0"/>
              </a:rPr>
              <a:t>：</a:t>
            </a:r>
            <a:r>
              <a:rPr lang="en-US" altLang="zh-CN" sz="2800" b="1">
                <a:latin typeface="Times New Roman" panose="02020603050405020304" pitchFamily="18" charset="0"/>
              </a:rPr>
              <a:t>课本P373 - 2,  6, </a:t>
            </a:r>
            <a:endParaRPr lang="en-US" altLang="zh-CN" sz="2800" b="1">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rot="0">
          <a:off x="0" y="0"/>
          <a:ext cx="0" cy="0"/>
          <a:chOff x="0" y="0"/>
          <a:chExt cx="0" cy="0"/>
        </a:xfrm>
      </p:grpSpPr>
      <p:sp>
        <p:nvSpPr>
          <p:cNvPr id="1049300" name="文本框 1049299"/>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01" name="文本框 1049300"/>
          <p:cNvSpPr txBox="1"/>
          <p:nvPr/>
        </p:nvSpPr>
        <p:spPr>
          <a:xfrm>
            <a:off x="184150" y="1427162"/>
            <a:ext cx="82804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 某吸光物质</a:t>
            </a:r>
            <a:r>
              <a:rPr lang="en-US" altLang="zh-CN" sz="2800" b="1">
                <a:solidFill>
                  <a:srgbClr val="000000"/>
                </a:solidFill>
                <a:latin typeface="Times New Roman" panose="02020603050405020304" pitchFamily="18" charset="0"/>
              </a:rPr>
              <a:t>(M=180)</a:t>
            </a:r>
            <a:r>
              <a:rPr lang="zh-CN" altLang="en-US" sz="2800" b="1">
                <a:solidFill>
                  <a:srgbClr val="000000"/>
                </a:solidFill>
                <a:latin typeface="Times New Roman" panose="02020603050405020304" pitchFamily="18" charset="0"/>
              </a:rPr>
              <a:t>的</a:t>
            </a:r>
            <a:r>
              <a:rPr lang="zh-CN" altLang="en-US" b="1">
                <a:solidFill>
                  <a:srgbClr val="000000"/>
                </a:solidFill>
                <a:latin typeface="Times New Roman" panose="02020603050405020304" pitchFamily="18" charset="0"/>
                <a:sym typeface="Symbol" panose="05050102010706020507" pitchFamily="18" charset="2"/>
              </a:rPr>
              <a:t></a:t>
            </a: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sym typeface="Symbol" panose="05050102010706020507" pitchFamily="18" charset="2"/>
              </a:rPr>
              <a:t> =6×10</a:t>
            </a:r>
            <a:r>
              <a:rPr lang="en-US" altLang="zh-CN" sz="2800" b="1" baseline="30000">
                <a:solidFill>
                  <a:srgbClr val="000000"/>
                </a:solidFill>
                <a:latin typeface="Times New Roman" panose="02020603050405020304" pitchFamily="18" charset="0"/>
                <a:sym typeface="Symbol" panose="05050102010706020507" pitchFamily="18" charset="2"/>
              </a:rPr>
              <a:t>3</a:t>
            </a:r>
            <a:r>
              <a:rPr lang="en-US" altLang="zh-CN" sz="2800" b="1">
                <a:solidFill>
                  <a:srgbClr val="000000"/>
                </a:solidFill>
                <a:latin typeface="Times New Roman" panose="02020603050405020304" pitchFamily="18" charset="0"/>
              </a:rPr>
              <a:t> </a:t>
            </a:r>
            <a:r>
              <a:rPr lang="en-US" altLang="zh-CN" b="1">
                <a:latin typeface="Times New Roman" panose="02020603050405020304" pitchFamily="18" charset="0"/>
              </a:rPr>
              <a:t>L </a:t>
            </a:r>
            <a:r>
              <a:rPr lang="en-US" altLang="zh-CN" b="1">
                <a:solidFill>
                  <a:srgbClr val="006600"/>
                </a:solidFill>
                <a:latin typeface="Times New Roman" panose="02020603050405020304" pitchFamily="18" charset="0"/>
              </a:rPr>
              <a:t>·</a:t>
            </a:r>
            <a:r>
              <a:rPr lang="en-US" altLang="zh-CN" b="1">
                <a:latin typeface="Times New Roman" panose="02020603050405020304" pitchFamily="18" charset="0"/>
              </a:rPr>
              <a:t> mol</a:t>
            </a:r>
            <a:r>
              <a:rPr lang="en-US" altLang="zh-CN" b="1" baseline="30000">
                <a:solidFill>
                  <a:srgbClr val="006600"/>
                </a:solidFill>
                <a:latin typeface="Times New Roman" panose="02020603050405020304" pitchFamily="18" charset="0"/>
              </a:rPr>
              <a:t>-1 </a:t>
            </a:r>
            <a:r>
              <a:rPr lang="en-US" altLang="zh-CN" b="1">
                <a:solidFill>
                  <a:srgbClr val="006600"/>
                </a:solidFill>
                <a:latin typeface="Times New Roman" panose="02020603050405020304" pitchFamily="18" charset="0"/>
              </a:rPr>
              <a:t>·</a:t>
            </a:r>
            <a:r>
              <a:rPr lang="en-US" altLang="zh-CN" b="1" baseline="30000">
                <a:latin typeface="Times New Roman" panose="02020603050405020304" pitchFamily="18" charset="0"/>
              </a:rPr>
              <a:t> </a:t>
            </a:r>
            <a:r>
              <a:rPr lang="en-US" altLang="zh-CN" b="1">
                <a:latin typeface="Times New Roman" panose="02020603050405020304" pitchFamily="18" charset="0"/>
              </a:rPr>
              <a:t>cm </a:t>
            </a:r>
            <a:r>
              <a:rPr lang="en-US" altLang="zh-CN" b="1" baseline="30000">
                <a:solidFill>
                  <a:srgbClr val="006600"/>
                </a:solidFill>
                <a:latin typeface="Times New Roman" panose="02020603050405020304" pitchFamily="18" charset="0"/>
              </a:rPr>
              <a:t>-1</a:t>
            </a:r>
            <a:r>
              <a:rPr lang="en-US" altLang="zh-CN" sz="2800" b="1">
                <a:solidFill>
                  <a:srgbClr val="000000"/>
                </a:solidFill>
                <a:latin typeface="Times New Roman" panose="02020603050405020304" pitchFamily="18" charset="0"/>
              </a:rPr>
              <a:t>,</a:t>
            </a:r>
            <a:endParaRPr lang="en-US" altLang="zh-CN" sz="2800" b="1">
              <a:solidFill>
                <a:srgbClr val="000000"/>
              </a:solidFill>
              <a:latin typeface="Times New Roman" panose="02020603050405020304" pitchFamily="18" charset="0"/>
            </a:endParaRPr>
          </a:p>
        </p:txBody>
      </p:sp>
      <p:sp>
        <p:nvSpPr>
          <p:cNvPr id="1049302" name="文本框 1049301"/>
          <p:cNvSpPr txBox="1"/>
          <p:nvPr/>
        </p:nvSpPr>
        <p:spPr>
          <a:xfrm>
            <a:off x="4000500" y="1571625"/>
            <a:ext cx="46799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endParaRPr lang="zh-CN" altLang="zh-CN" sz="2800" b="1">
              <a:solidFill>
                <a:srgbClr val="000000"/>
              </a:solidFill>
              <a:latin typeface="Times New Roman" panose="02020603050405020304" pitchFamily="18" charset="0"/>
            </a:endParaRPr>
          </a:p>
        </p:txBody>
      </p:sp>
      <p:sp>
        <p:nvSpPr>
          <p:cNvPr id="1049303" name="文本框 1049302"/>
          <p:cNvSpPr txBox="1"/>
          <p:nvPr/>
        </p:nvSpPr>
        <p:spPr>
          <a:xfrm>
            <a:off x="838200" y="1985962"/>
            <a:ext cx="5562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00"/>
                </a:solidFill>
                <a:latin typeface="Times New Roman" panose="02020603050405020304" pitchFamily="18" charset="0"/>
              </a:rPr>
              <a:t>则其质量吸光系数</a:t>
            </a:r>
            <a:r>
              <a:rPr lang="en-US" altLang="zh-CN" sz="2800" b="1">
                <a:solidFill>
                  <a:srgbClr val="000000"/>
                </a:solidFill>
                <a:latin typeface="Times New Roman" panose="02020603050405020304" pitchFamily="18" charset="0"/>
              </a:rPr>
              <a:t>a</a:t>
            </a:r>
            <a:r>
              <a:rPr lang="zh-CN" altLang="en-US" sz="2800" b="1">
                <a:solidFill>
                  <a:srgbClr val="000000"/>
                </a:solidFill>
                <a:latin typeface="Times New Roman" panose="02020603050405020304" pitchFamily="18" charset="0"/>
              </a:rPr>
              <a:t>为</a:t>
            </a:r>
            <a:r>
              <a:rPr lang="en-US" altLang="zh-CN" sz="2800" b="1">
                <a:solidFill>
                  <a:srgbClr val="000000"/>
                </a:solidFill>
                <a:latin typeface="Times New Roman" panose="02020603050405020304" pitchFamily="18" charset="0"/>
              </a:rPr>
              <a:t>_____</a:t>
            </a:r>
            <a:r>
              <a:rPr lang="zh-CN" altLang="en-US"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p:txBody>
      </p:sp>
      <p:sp>
        <p:nvSpPr>
          <p:cNvPr id="1049304" name="文本框 1049303"/>
          <p:cNvSpPr txBox="1"/>
          <p:nvPr/>
        </p:nvSpPr>
        <p:spPr>
          <a:xfrm>
            <a:off x="698500" y="2417762"/>
            <a:ext cx="41783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A. 33.3 </a:t>
            </a:r>
            <a:r>
              <a:rPr lang="en-US" altLang="zh-CN" b="1">
                <a:latin typeface="Times New Roman" panose="02020603050405020304" pitchFamily="18" charset="0"/>
              </a:rPr>
              <a:t>L </a:t>
            </a:r>
            <a:r>
              <a:rPr lang="en-US" altLang="zh-CN" b="1">
                <a:solidFill>
                  <a:srgbClr val="006600"/>
                </a:solidFill>
                <a:latin typeface="Times New Roman" panose="02020603050405020304" pitchFamily="18" charset="0"/>
              </a:rPr>
              <a:t>·</a:t>
            </a:r>
            <a:r>
              <a:rPr lang="en-US" altLang="zh-CN" b="1">
                <a:latin typeface="Times New Roman" panose="02020603050405020304" pitchFamily="18" charset="0"/>
              </a:rPr>
              <a:t> </a:t>
            </a:r>
            <a:r>
              <a:rPr lang="en-US" altLang="zh-CN" sz="2800" b="1">
                <a:solidFill>
                  <a:srgbClr val="000000"/>
                </a:solidFill>
                <a:latin typeface="Times New Roman" panose="02020603050405020304" pitchFamily="18" charset="0"/>
              </a:rPr>
              <a:t>g</a:t>
            </a:r>
            <a:r>
              <a:rPr lang="en-US" altLang="zh-CN" sz="2800" b="1" baseline="30000">
                <a:solidFill>
                  <a:srgbClr val="000000"/>
                </a:solidFill>
                <a:latin typeface="Times New Roman" panose="02020603050405020304" pitchFamily="18" charset="0"/>
              </a:rPr>
              <a:t>-1</a:t>
            </a:r>
            <a:r>
              <a:rPr lang="en-US" altLang="zh-CN" b="1">
                <a:latin typeface="Times New Roman" panose="02020603050405020304" pitchFamily="18" charset="0"/>
              </a:rPr>
              <a:t> </a:t>
            </a:r>
            <a:r>
              <a:rPr lang="en-US" altLang="zh-CN" b="1" baseline="30000">
                <a:solidFill>
                  <a:srgbClr val="006600"/>
                </a:solidFill>
                <a:latin typeface="Times New Roman" panose="02020603050405020304" pitchFamily="18" charset="0"/>
              </a:rPr>
              <a:t> </a:t>
            </a:r>
            <a:r>
              <a:rPr lang="en-US" altLang="zh-CN" b="1">
                <a:solidFill>
                  <a:srgbClr val="006600"/>
                </a:solidFill>
                <a:latin typeface="Times New Roman" panose="02020603050405020304" pitchFamily="18" charset="0"/>
              </a:rPr>
              <a:t>·</a:t>
            </a:r>
            <a:r>
              <a:rPr lang="en-US" altLang="zh-CN" b="1" baseline="30000">
                <a:latin typeface="Times New Roman" panose="02020603050405020304" pitchFamily="18" charset="0"/>
              </a:rPr>
              <a:t> </a:t>
            </a:r>
            <a:r>
              <a:rPr lang="en-US" altLang="zh-CN" b="1">
                <a:latin typeface="Times New Roman" panose="02020603050405020304" pitchFamily="18" charset="0"/>
              </a:rPr>
              <a:t>cm </a:t>
            </a:r>
            <a:r>
              <a:rPr lang="en-US" altLang="zh-CN" b="1" baseline="30000">
                <a:solidFill>
                  <a:srgbClr val="006600"/>
                </a:solidFill>
                <a:latin typeface="Times New Roman" panose="02020603050405020304" pitchFamily="18" charset="0"/>
              </a:rPr>
              <a:t>-1</a:t>
            </a:r>
            <a:r>
              <a:rPr lang="en-US" altLang="zh-CN" sz="2800" b="1">
                <a:solidFill>
                  <a:srgbClr val="000000"/>
                </a:solidFill>
                <a:latin typeface="Times New Roman" panose="02020603050405020304" pitchFamily="18" charset="0"/>
              </a:rPr>
              <a:t> </a:t>
            </a:r>
            <a:endParaRPr lang="en-US" altLang="zh-CN" sz="2800" b="1">
              <a:solidFill>
                <a:srgbClr val="000000"/>
              </a:solidFill>
              <a:latin typeface="Times New Roman" panose="02020603050405020304" pitchFamily="18" charset="0"/>
            </a:endParaRPr>
          </a:p>
        </p:txBody>
      </p:sp>
      <p:sp>
        <p:nvSpPr>
          <p:cNvPr id="1049305" name="文本框 1049304"/>
          <p:cNvSpPr txBox="1"/>
          <p:nvPr/>
        </p:nvSpPr>
        <p:spPr>
          <a:xfrm>
            <a:off x="5029200" y="2438400"/>
            <a:ext cx="3886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B. 1.08 </a:t>
            </a:r>
            <a:r>
              <a:rPr lang="en-US" altLang="zh-CN" sz="2800" b="1">
                <a:solidFill>
                  <a:srgbClr val="000000"/>
                </a:solidFill>
                <a:latin typeface="Times New Roman" panose="02020603050405020304" pitchFamily="18" charset="0"/>
                <a:sym typeface="Symbol" panose="05050102010706020507" pitchFamily="18" charset="2"/>
              </a:rPr>
              <a:t>×10</a:t>
            </a:r>
            <a:r>
              <a:rPr lang="en-US" altLang="zh-CN" sz="2800" b="1" baseline="30000">
                <a:solidFill>
                  <a:srgbClr val="000000"/>
                </a:solidFill>
                <a:latin typeface="Times New Roman" panose="02020603050405020304" pitchFamily="18" charset="0"/>
                <a:sym typeface="Symbol" panose="05050102010706020507" pitchFamily="18" charset="2"/>
              </a:rPr>
              <a:t>6</a:t>
            </a:r>
            <a:r>
              <a:rPr lang="en-US" altLang="zh-CN" sz="2800" b="1">
                <a:solidFill>
                  <a:srgbClr val="000000"/>
                </a:solidFill>
                <a:latin typeface="Times New Roman" panose="02020603050405020304" pitchFamily="18" charset="0"/>
              </a:rPr>
              <a:t>L·g</a:t>
            </a:r>
            <a:r>
              <a:rPr lang="en-US" altLang="zh-CN" sz="2800" b="1" baseline="30000">
                <a:solidFill>
                  <a:srgbClr val="000000"/>
                </a:solidFill>
                <a:latin typeface="Times New Roman" panose="02020603050405020304" pitchFamily="18" charset="0"/>
              </a:rPr>
              <a:t>-1</a:t>
            </a:r>
            <a:r>
              <a:rPr lang="en-US" altLang="zh-CN" sz="2800" b="1">
                <a:solidFill>
                  <a:srgbClr val="000000"/>
                </a:solidFill>
                <a:latin typeface="Times New Roman" panose="02020603050405020304" pitchFamily="18" charset="0"/>
              </a:rPr>
              <a:t>·cm</a:t>
            </a:r>
            <a:r>
              <a:rPr lang="en-US" altLang="zh-CN" sz="2800" b="1" baseline="30000">
                <a:solidFill>
                  <a:srgbClr val="000000"/>
                </a:solidFill>
                <a:latin typeface="Times New Roman" panose="02020603050405020304" pitchFamily="18" charset="0"/>
              </a:rPr>
              <a:t>-1</a:t>
            </a:r>
            <a:endParaRPr lang="en-US" altLang="zh-CN" sz="2800" b="1" baseline="30000">
              <a:solidFill>
                <a:srgbClr val="000000"/>
              </a:solidFill>
              <a:latin typeface="Times New Roman" panose="02020603050405020304" pitchFamily="18" charset="0"/>
            </a:endParaRPr>
          </a:p>
        </p:txBody>
      </p:sp>
      <p:sp>
        <p:nvSpPr>
          <p:cNvPr id="1049306" name="文本框 1049305"/>
          <p:cNvSpPr txBox="1"/>
          <p:nvPr/>
        </p:nvSpPr>
        <p:spPr>
          <a:xfrm>
            <a:off x="5029200" y="2895600"/>
            <a:ext cx="3733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D. 33.3 </a:t>
            </a:r>
            <a:r>
              <a:rPr lang="en-US" altLang="zh-CN" sz="2800" b="1">
                <a:solidFill>
                  <a:srgbClr val="000000"/>
                </a:solidFill>
                <a:latin typeface="Times New Roman" panose="02020603050405020304" pitchFamily="18" charset="0"/>
                <a:sym typeface="Symbol" panose="05050102010706020507" pitchFamily="18" charset="2"/>
              </a:rPr>
              <a:t>×10</a:t>
            </a:r>
            <a:r>
              <a:rPr lang="en-US" altLang="zh-CN" sz="2800" b="1" baseline="30000">
                <a:solidFill>
                  <a:srgbClr val="000000"/>
                </a:solidFill>
                <a:latin typeface="Times New Roman" panose="02020603050405020304" pitchFamily="18" charset="0"/>
                <a:sym typeface="Symbol" panose="05050102010706020507" pitchFamily="18" charset="2"/>
              </a:rPr>
              <a:t>2 </a:t>
            </a:r>
            <a:r>
              <a:rPr lang="en-US" altLang="zh-CN" sz="2800" b="1">
                <a:solidFill>
                  <a:srgbClr val="000000"/>
                </a:solidFill>
                <a:latin typeface="Times New Roman" panose="02020603050405020304" pitchFamily="18" charset="0"/>
              </a:rPr>
              <a:t>dm</a:t>
            </a:r>
            <a:r>
              <a:rPr lang="en-US" altLang="zh-CN" sz="2800" b="1" baseline="30000">
                <a:solidFill>
                  <a:srgbClr val="000000"/>
                </a:solidFill>
                <a:latin typeface="Times New Roman" panose="02020603050405020304" pitchFamily="18" charset="0"/>
              </a:rPr>
              <a:t>2</a:t>
            </a:r>
            <a:r>
              <a:rPr lang="en-US" altLang="zh-CN" sz="2800" b="1">
                <a:solidFill>
                  <a:srgbClr val="000000"/>
                </a:solidFill>
                <a:latin typeface="Times New Roman" panose="02020603050405020304" pitchFamily="18" charset="0"/>
              </a:rPr>
              <a:t> ·g</a:t>
            </a:r>
            <a:r>
              <a:rPr lang="en-US" altLang="zh-CN" sz="2800" b="1" baseline="30000">
                <a:solidFill>
                  <a:srgbClr val="000000"/>
                </a:solidFill>
                <a:latin typeface="Times New Roman" panose="02020603050405020304" pitchFamily="18" charset="0"/>
              </a:rPr>
              <a:t>-1</a:t>
            </a:r>
            <a:endParaRPr lang="en-US" altLang="zh-CN" sz="2800" b="1" baseline="30000">
              <a:solidFill>
                <a:srgbClr val="000000"/>
              </a:solidFill>
              <a:latin typeface="Times New Roman" panose="02020603050405020304" pitchFamily="18" charset="0"/>
            </a:endParaRPr>
          </a:p>
        </p:txBody>
      </p:sp>
      <p:sp>
        <p:nvSpPr>
          <p:cNvPr id="1049307" name="文本框 1049306"/>
          <p:cNvSpPr txBox="1"/>
          <p:nvPr/>
        </p:nvSpPr>
        <p:spPr>
          <a:xfrm>
            <a:off x="615950" y="2874962"/>
            <a:ext cx="4191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solidFill>
                  <a:srgbClr val="000000"/>
                </a:solidFill>
                <a:latin typeface="Times New Roman" panose="02020603050405020304" pitchFamily="18" charset="0"/>
              </a:rPr>
              <a:t>C. 1.08 </a:t>
            </a:r>
            <a:r>
              <a:rPr lang="en-US" altLang="zh-CN" sz="2800" b="1">
                <a:solidFill>
                  <a:srgbClr val="000000"/>
                </a:solidFill>
                <a:latin typeface="Times New Roman" panose="02020603050405020304" pitchFamily="18" charset="0"/>
                <a:sym typeface="Symbol" panose="05050102010706020507" pitchFamily="18" charset="2"/>
              </a:rPr>
              <a:t>×10</a:t>
            </a:r>
            <a:r>
              <a:rPr lang="en-US" altLang="zh-CN" sz="2800" b="1" baseline="30000">
                <a:solidFill>
                  <a:srgbClr val="000000"/>
                </a:solidFill>
                <a:latin typeface="Times New Roman" panose="02020603050405020304" pitchFamily="18" charset="0"/>
                <a:sym typeface="Symbol" panose="05050102010706020507" pitchFamily="18" charset="2"/>
              </a:rPr>
              <a:t>3 </a:t>
            </a:r>
            <a:r>
              <a:rPr lang="en-US" altLang="zh-CN" sz="2800" b="1">
                <a:solidFill>
                  <a:srgbClr val="000000"/>
                </a:solidFill>
                <a:latin typeface="Times New Roman" panose="02020603050405020304" pitchFamily="18" charset="0"/>
              </a:rPr>
              <a:t>L·mol</a:t>
            </a:r>
            <a:r>
              <a:rPr lang="en-US" altLang="zh-CN" sz="2800" b="1" baseline="30000">
                <a:solidFill>
                  <a:srgbClr val="000000"/>
                </a:solidFill>
                <a:latin typeface="Times New Roman" panose="02020603050405020304" pitchFamily="18" charset="0"/>
              </a:rPr>
              <a:t>-1</a:t>
            </a:r>
            <a:r>
              <a:rPr lang="en-US" altLang="zh-CN" sz="2800" b="1">
                <a:solidFill>
                  <a:srgbClr val="000000"/>
                </a:solidFill>
                <a:latin typeface="Times New Roman" panose="02020603050405020304" pitchFamily="18" charset="0"/>
              </a:rPr>
              <a:t>·cm</a:t>
            </a:r>
            <a:r>
              <a:rPr lang="en-US" altLang="zh-CN" sz="2800" b="1" baseline="30000">
                <a:solidFill>
                  <a:srgbClr val="000000"/>
                </a:solidFill>
                <a:latin typeface="Times New Roman" panose="02020603050405020304" pitchFamily="18" charset="0"/>
              </a:rPr>
              <a:t>-1</a:t>
            </a:r>
            <a:endParaRPr lang="en-US" altLang="zh-CN" sz="2800" b="1" baseline="30000">
              <a:solidFill>
                <a:srgbClr val="000000"/>
              </a:solidFill>
              <a:latin typeface="Times New Roman" panose="02020603050405020304" pitchFamily="18" charset="0"/>
            </a:endParaRPr>
          </a:p>
        </p:txBody>
      </p:sp>
      <p:sp>
        <p:nvSpPr>
          <p:cNvPr id="1049308" name="文本框 1049307"/>
          <p:cNvSpPr txBox="1"/>
          <p:nvPr/>
        </p:nvSpPr>
        <p:spPr>
          <a:xfrm>
            <a:off x="4559300" y="1960562"/>
            <a:ext cx="7366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400" b="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sp>
        <p:nvSpPr>
          <p:cNvPr id="1049309" name="文本框 1049308"/>
          <p:cNvSpPr txBox="1"/>
          <p:nvPr/>
        </p:nvSpPr>
        <p:spPr>
          <a:xfrm>
            <a:off x="304800" y="4800600"/>
            <a:ext cx="85693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a:latin typeface="Times New Roman" panose="02020603050405020304" pitchFamily="18" charset="0"/>
              </a:rPr>
              <a:t>4.</a:t>
            </a:r>
            <a:r>
              <a:rPr lang="zh-CN" altLang="en-US" sz="2800" b="1"/>
              <a:t>在分光光度法中，吸光度</a:t>
            </a:r>
            <a:r>
              <a:rPr lang="en-US" altLang="zh-CN" sz="2800" b="1"/>
              <a:t>A</a:t>
            </a:r>
            <a:r>
              <a:rPr lang="zh-CN" altLang="en-US" sz="2800" b="1"/>
              <a:t>可表示为（     ）</a:t>
            </a:r>
            <a:endParaRPr lang="zh-CN" altLang="en-US" sz="2800" b="1"/>
          </a:p>
          <a:p>
            <a:pPr marL="0" lvl="0" indent="0" eaLnBrk="1" latinLnBrk="1" hangingPunct="1">
              <a:spcBef>
                <a:spcPct val="0"/>
              </a:spcBef>
              <a:buFontTx/>
              <a:buNone/>
            </a:pPr>
            <a:r>
              <a:rPr lang="en-US" altLang="zh-CN" sz="2800" b="1"/>
              <a:t>A</a:t>
            </a:r>
            <a:r>
              <a:rPr lang="zh-CN" altLang="en-US" sz="2800" b="1"/>
              <a:t>、     </a:t>
            </a:r>
            <a:r>
              <a:rPr lang="en-US" altLang="zh-CN" sz="2800" b="1"/>
              <a:t>B</a:t>
            </a:r>
            <a:r>
              <a:rPr lang="zh-CN" altLang="en-US" sz="2800" b="1"/>
              <a:t>、</a:t>
            </a:r>
            <a:r>
              <a:rPr lang="en-US" altLang="zh-CN" sz="2800" b="1"/>
              <a:t>lg          C</a:t>
            </a:r>
            <a:r>
              <a:rPr lang="zh-CN" altLang="en-US" sz="2800" b="1"/>
              <a:t>、         </a:t>
            </a:r>
            <a:r>
              <a:rPr lang="en-US" altLang="zh-CN" sz="2800" b="1"/>
              <a:t>D</a:t>
            </a:r>
            <a:r>
              <a:rPr lang="zh-CN" altLang="en-US" sz="2800" b="1"/>
              <a:t>、</a:t>
            </a:r>
            <a:r>
              <a:rPr lang="en-US" altLang="zh-CN" sz="2800" b="1"/>
              <a:t>lg</a:t>
            </a:r>
            <a:endParaRPr lang="en-US" altLang="zh-CN" sz="2800" b="1"/>
          </a:p>
        </p:txBody>
      </p:sp>
      <p:pic>
        <p:nvPicPr>
          <p:cNvPr id="2097202" name="图片 2097201"/>
          <p:cNvPicPr/>
          <p:nvPr/>
        </p:nvPicPr>
        <p:blipFill>
          <a:blip r:embed="rId1"/>
          <a:srcRect/>
          <a:stretch>
            <a:fillRect/>
          </a:stretch>
        </p:blipFill>
        <p:spPr>
          <a:xfrm>
            <a:off x="809625" y="5151437"/>
            <a:ext cx="577850" cy="936625"/>
          </a:xfrm>
          <a:prstGeom prst="rect">
            <a:avLst/>
          </a:prstGeom>
          <a:noFill/>
          <a:ln>
            <a:noFill/>
          </a:ln>
        </p:spPr>
      </p:pic>
      <p:pic>
        <p:nvPicPr>
          <p:cNvPr id="2097203" name="图片 2097202"/>
          <p:cNvPicPr/>
          <p:nvPr/>
        </p:nvPicPr>
        <p:blipFill>
          <a:blip r:embed="rId2"/>
          <a:srcRect/>
          <a:stretch>
            <a:fillRect/>
          </a:stretch>
        </p:blipFill>
        <p:spPr>
          <a:xfrm>
            <a:off x="3833812" y="5151437"/>
            <a:ext cx="354012" cy="792162"/>
          </a:xfrm>
          <a:prstGeom prst="rect">
            <a:avLst/>
          </a:prstGeom>
          <a:noFill/>
          <a:ln>
            <a:noFill/>
          </a:ln>
        </p:spPr>
      </p:pic>
      <p:pic>
        <p:nvPicPr>
          <p:cNvPr id="2097204" name="图片 2097203"/>
          <p:cNvPicPr/>
          <p:nvPr/>
        </p:nvPicPr>
        <p:blipFill>
          <a:blip r:embed="rId1"/>
          <a:srcRect/>
          <a:stretch>
            <a:fillRect/>
          </a:stretch>
        </p:blipFill>
        <p:spPr>
          <a:xfrm>
            <a:off x="2465387" y="5151437"/>
            <a:ext cx="590550" cy="955675"/>
          </a:xfrm>
          <a:prstGeom prst="rect">
            <a:avLst/>
          </a:prstGeom>
          <a:noFill/>
          <a:ln>
            <a:noFill/>
          </a:ln>
        </p:spPr>
      </p:pic>
      <p:pic>
        <p:nvPicPr>
          <p:cNvPr id="2097205" name="图片 2097204"/>
          <p:cNvPicPr/>
          <p:nvPr/>
        </p:nvPicPr>
        <p:blipFill>
          <a:blip r:embed="rId2"/>
          <a:srcRect/>
          <a:stretch>
            <a:fillRect/>
          </a:stretch>
        </p:blipFill>
        <p:spPr>
          <a:xfrm>
            <a:off x="5921375" y="5151437"/>
            <a:ext cx="387350" cy="865187"/>
          </a:xfrm>
          <a:prstGeom prst="rect">
            <a:avLst/>
          </a:prstGeom>
          <a:noFill/>
          <a:ln>
            <a:noFill/>
          </a:ln>
        </p:spPr>
      </p:pic>
      <p:sp>
        <p:nvSpPr>
          <p:cNvPr id="1049310" name="文本框 1049309"/>
          <p:cNvSpPr txBox="1"/>
          <p:nvPr/>
        </p:nvSpPr>
        <p:spPr>
          <a:xfrm>
            <a:off x="6715125" y="4795837"/>
            <a:ext cx="9350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t>D</a:t>
            </a:r>
            <a:endParaRPr lang="en-US" altLang="zh-CN" sz="2800"/>
          </a:p>
        </p:txBody>
      </p:sp>
      <p:sp>
        <p:nvSpPr>
          <p:cNvPr id="1049311" name="文本框 1049310"/>
          <p:cNvSpPr txBox="1"/>
          <p:nvPr/>
        </p:nvSpPr>
        <p:spPr>
          <a:xfrm>
            <a:off x="228600" y="228600"/>
            <a:ext cx="8642350"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t>1.</a:t>
            </a:r>
            <a:r>
              <a:rPr lang="zh-CN" altLang="en-US" sz="2800" b="1"/>
              <a:t>分光光度法中，选择测定波长的依据是（    ）</a:t>
            </a:r>
            <a:endParaRPr lang="zh-CN" altLang="en-US" sz="2800" b="1"/>
          </a:p>
          <a:p>
            <a:pPr marL="0" lvl="0" indent="0" eaLnBrk="1" latinLnBrk="1" hangingPunct="1">
              <a:spcBef>
                <a:spcPct val="0"/>
              </a:spcBef>
              <a:buFontTx/>
              <a:buNone/>
            </a:pPr>
            <a:r>
              <a:rPr lang="en-US" altLang="zh-CN" sz="2800" b="1"/>
              <a:t>A. </a:t>
            </a:r>
            <a:r>
              <a:rPr lang="zh-CN" altLang="en-US" sz="2800" b="1"/>
              <a:t>标准曲线   </a:t>
            </a:r>
            <a:r>
              <a:rPr lang="en-US" altLang="zh-CN" sz="2800" b="1"/>
              <a:t>B. </a:t>
            </a:r>
            <a:r>
              <a:rPr lang="zh-CN" altLang="en-US" sz="2800" b="1"/>
              <a:t>吸收曲线   </a:t>
            </a:r>
            <a:r>
              <a:rPr lang="en-US" altLang="zh-CN" sz="2800" b="1"/>
              <a:t>C. </a:t>
            </a:r>
            <a:r>
              <a:rPr lang="zh-CN" altLang="en-US" sz="2800" b="1"/>
              <a:t>滴定曲线   </a:t>
            </a:r>
            <a:r>
              <a:rPr lang="en-US" altLang="zh-CN" sz="2800" b="1"/>
              <a:t>D. </a:t>
            </a:r>
            <a:r>
              <a:rPr lang="zh-CN" altLang="en-US" sz="2800" b="1"/>
              <a:t>吸收曲线和标准曲线 </a:t>
            </a:r>
            <a:endParaRPr lang="zh-CN" altLang="en-US" sz="2800" b="1"/>
          </a:p>
        </p:txBody>
      </p:sp>
      <p:sp>
        <p:nvSpPr>
          <p:cNvPr id="1049312" name="文本框 1049311"/>
          <p:cNvSpPr txBox="1"/>
          <p:nvPr/>
        </p:nvSpPr>
        <p:spPr>
          <a:xfrm>
            <a:off x="6997700" y="247650"/>
            <a:ext cx="647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B</a:t>
            </a:r>
            <a:endParaRPr lang="en-US" altLang="zh-CN" sz="2800" b="1"/>
          </a:p>
        </p:txBody>
      </p:sp>
      <p:sp>
        <p:nvSpPr>
          <p:cNvPr id="1049313" name="文本框 1049312"/>
          <p:cNvSpPr txBox="1"/>
          <p:nvPr/>
        </p:nvSpPr>
        <p:spPr>
          <a:xfrm>
            <a:off x="304800" y="3352800"/>
            <a:ext cx="8642350"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342900" lvl="0" indent="-342900" eaLnBrk="1" latinLnBrk="1" hangingPunct="1">
              <a:spcBef>
                <a:spcPct val="0"/>
              </a:spcBef>
              <a:buFontTx/>
              <a:buNone/>
            </a:pPr>
            <a:r>
              <a:rPr lang="en-US" altLang="zh-CN" sz="2800" b="1"/>
              <a:t>3. </a:t>
            </a:r>
            <a:r>
              <a:rPr lang="zh-CN" altLang="en-US" sz="2800" b="1"/>
              <a:t>对吸收系数的大小</a:t>
            </a:r>
            <a:r>
              <a:rPr lang="zh-CN" altLang="en-US" sz="2800" b="1">
                <a:solidFill>
                  <a:srgbClr val="0000FF"/>
                </a:solidFill>
              </a:rPr>
              <a:t>没有</a:t>
            </a:r>
            <a:r>
              <a:rPr lang="en-US" altLang="zh-CN" sz="2800" b="1"/>
              <a:t>影响的因素是（     ）</a:t>
            </a:r>
            <a:endParaRPr lang="en-US" altLang="zh-CN" sz="2800" b="1"/>
          </a:p>
          <a:p>
            <a:pPr marL="342900" lvl="0" indent="-342900" eaLnBrk="1" latinLnBrk="1" hangingPunct="1">
              <a:spcBef>
                <a:spcPct val="0"/>
              </a:spcBef>
              <a:buFontTx/>
              <a:buNone/>
            </a:pPr>
            <a:r>
              <a:rPr lang="en-US" altLang="zh-CN" sz="2800" b="1"/>
              <a:t> A</a:t>
            </a:r>
            <a:r>
              <a:rPr lang="zh-CN" altLang="en-US" sz="2800" b="1"/>
              <a:t>、物质的本性   </a:t>
            </a:r>
            <a:r>
              <a:rPr lang="en-US" altLang="zh-CN" sz="2800" b="1"/>
              <a:t>B</a:t>
            </a:r>
            <a:r>
              <a:rPr lang="zh-CN" altLang="en-US" sz="2800" b="1"/>
              <a:t>、入射光的波长   </a:t>
            </a:r>
            <a:r>
              <a:rPr lang="en-US" altLang="zh-CN" sz="2800" b="1"/>
              <a:t>C</a:t>
            </a:r>
            <a:r>
              <a:rPr lang="zh-CN" altLang="en-US" sz="2800" b="1"/>
              <a:t>、溶剂的种类  </a:t>
            </a:r>
            <a:r>
              <a:rPr lang="en-US" altLang="zh-CN" sz="2800" b="1"/>
              <a:t>D</a:t>
            </a:r>
            <a:r>
              <a:rPr lang="zh-CN" altLang="en-US" sz="2800" b="1"/>
              <a:t>、溶液的浓度 </a:t>
            </a:r>
            <a:endParaRPr lang="zh-CN" altLang="en-US" sz="2800" b="1"/>
          </a:p>
        </p:txBody>
      </p:sp>
      <p:sp>
        <p:nvSpPr>
          <p:cNvPr id="1049314" name="文本框 1049313"/>
          <p:cNvSpPr txBox="1"/>
          <p:nvPr/>
        </p:nvSpPr>
        <p:spPr>
          <a:xfrm>
            <a:off x="6704012" y="3371850"/>
            <a:ext cx="9350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t>D</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312"/>
                                        </p:tgtEl>
                                        <p:attrNameLst>
                                          <p:attrName>style.visibility</p:attrName>
                                        </p:attrNameLst>
                                      </p:cBhvr>
                                      <p:to>
                                        <p:strVal val="visible"/>
                                      </p:to>
                                    </p:set>
                                    <p:anim calcmode="lin" valueType="num">
                                      <p:cBhvr additive="base">
                                        <p:cTn id="7" dur="500" fill="hold"/>
                                        <p:tgtEl>
                                          <p:spTgt spid="1049312"/>
                                        </p:tgtEl>
                                        <p:attrNameLst>
                                          <p:attrName>ppt_x</p:attrName>
                                        </p:attrNameLst>
                                      </p:cBhvr>
                                      <p:tavLst>
                                        <p:tav tm="0">
                                          <p:val>
                                            <p:strVal val="0-#ppt_w/2"/>
                                          </p:val>
                                        </p:tav>
                                        <p:tav tm="100000">
                                          <p:val>
                                            <p:strVal val="#ppt_x"/>
                                          </p:val>
                                        </p:tav>
                                      </p:tavLst>
                                    </p:anim>
                                    <p:anim calcmode="lin" valueType="num">
                                      <p:cBhvr additive="base">
                                        <p:cTn id="8" dur="500" fill="hold"/>
                                        <p:tgtEl>
                                          <p:spTgt spid="10493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type="wd">
                                    <p:tmPct val="100000"/>
                                  </p:iterate>
                                  <p:childTnLst>
                                    <p:set>
                                      <p:cBhvr>
                                        <p:cTn id="12" dur="1" fill="hold">
                                          <p:stCondLst>
                                            <p:cond delay="0"/>
                                          </p:stCondLst>
                                        </p:cTn>
                                        <p:tgtEl>
                                          <p:spTgt spid="1049308"/>
                                        </p:tgtEl>
                                        <p:attrNameLst>
                                          <p:attrName>style.visibility</p:attrName>
                                        </p:attrNameLst>
                                      </p:cBhvr>
                                      <p:to>
                                        <p:strVal val="visible"/>
                                      </p:to>
                                    </p:set>
                                    <p:anim calcmode="lin" valueType="num">
                                      <p:cBhvr additive="base">
                                        <p:cTn id="13" dur="300" fill="hold"/>
                                        <p:tgtEl>
                                          <p:spTgt spid="1049308"/>
                                        </p:tgtEl>
                                        <p:attrNameLst>
                                          <p:attrName>ppt_x</p:attrName>
                                        </p:attrNameLst>
                                      </p:cBhvr>
                                      <p:tavLst>
                                        <p:tav tm="0">
                                          <p:val>
                                            <p:strVal val="0-#ppt_w/2"/>
                                          </p:val>
                                        </p:tav>
                                        <p:tav tm="100000">
                                          <p:val>
                                            <p:strVal val="#ppt_x"/>
                                          </p:val>
                                        </p:tav>
                                      </p:tavLst>
                                    </p:anim>
                                    <p:anim calcmode="lin" valueType="num">
                                      <p:cBhvr additive="base">
                                        <p:cTn id="14" dur="300" fill="hold"/>
                                        <p:tgtEl>
                                          <p:spTgt spid="10493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9314"/>
                                        </p:tgtEl>
                                        <p:attrNameLst>
                                          <p:attrName>style.visibility</p:attrName>
                                        </p:attrNameLst>
                                      </p:cBhvr>
                                      <p:to>
                                        <p:strVal val="visible"/>
                                      </p:to>
                                    </p:set>
                                    <p:anim calcmode="lin" valueType="num">
                                      <p:cBhvr additive="base">
                                        <p:cTn id="19" dur="500" fill="hold"/>
                                        <p:tgtEl>
                                          <p:spTgt spid="1049314"/>
                                        </p:tgtEl>
                                        <p:attrNameLst>
                                          <p:attrName>ppt_x</p:attrName>
                                        </p:attrNameLst>
                                      </p:cBhvr>
                                      <p:tavLst>
                                        <p:tav tm="0">
                                          <p:val>
                                            <p:strVal val="0-#ppt_w/2"/>
                                          </p:val>
                                        </p:tav>
                                        <p:tav tm="100000">
                                          <p:val>
                                            <p:strVal val="#ppt_x"/>
                                          </p:val>
                                        </p:tav>
                                      </p:tavLst>
                                    </p:anim>
                                    <p:anim calcmode="lin" valueType="num">
                                      <p:cBhvr additive="base">
                                        <p:cTn id="20" dur="500" fill="hold"/>
                                        <p:tgtEl>
                                          <p:spTgt spid="10493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9310"/>
                                        </p:tgtEl>
                                        <p:attrNameLst>
                                          <p:attrName>style.visibility</p:attrName>
                                        </p:attrNameLst>
                                      </p:cBhvr>
                                      <p:to>
                                        <p:strVal val="visible"/>
                                      </p:to>
                                    </p:set>
                                    <p:animEffect transition="in" filter="blinds(horizontal)">
                                      <p:cBhvr>
                                        <p:cTn id="25" dur="500"/>
                                        <p:tgtEl>
                                          <p:spTgt spid="1049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8" grpId="0"/>
      <p:bldP spid="1049310" grpId="0"/>
      <p:bldP spid="1049312" grpId="0"/>
      <p:bldP spid="10493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rot="0">
          <a:off x="0" y="0"/>
          <a:ext cx="0" cy="0"/>
          <a:chOff x="0" y="0"/>
          <a:chExt cx="0" cy="0"/>
        </a:xfrm>
      </p:grpSpPr>
      <p:sp>
        <p:nvSpPr>
          <p:cNvPr id="1049315" name="文本框 1049314"/>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16" name="文本框 1049315"/>
          <p:cNvSpPr txBox="1"/>
          <p:nvPr/>
        </p:nvSpPr>
        <p:spPr>
          <a:xfrm>
            <a:off x="165100" y="1574800"/>
            <a:ext cx="8820150" cy="1800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a:latin typeface="Times New Roman" panose="02020603050405020304" pitchFamily="18" charset="0"/>
              </a:rPr>
              <a:t>6.</a:t>
            </a:r>
            <a:r>
              <a:rPr lang="zh-CN" altLang="en-US" sz="2800" b="1"/>
              <a:t>在分光光度法中，通过浓度和液层厚度的调节，应将溶液的吸光度控制在（    ）。</a:t>
            </a:r>
            <a:endParaRPr lang="zh-CN" altLang="en-US" sz="2800" b="1"/>
          </a:p>
          <a:p>
            <a:pPr marL="0" lvl="0" indent="0" eaLnBrk="1" latinLnBrk="1" hangingPunct="1">
              <a:spcBef>
                <a:spcPct val="0"/>
              </a:spcBef>
              <a:buFontTx/>
              <a:buNone/>
            </a:pPr>
            <a:r>
              <a:rPr lang="zh-CN" altLang="en-US" sz="2800" b="1"/>
              <a:t>  </a:t>
            </a:r>
            <a:r>
              <a:rPr lang="en-US" altLang="zh-CN" sz="2800" b="1"/>
              <a:t>A</a:t>
            </a:r>
            <a:r>
              <a:rPr lang="zh-CN" altLang="en-US" sz="2800" b="1"/>
              <a:t>、</a:t>
            </a:r>
            <a:r>
              <a:rPr lang="en-US" altLang="zh-CN" sz="2800" b="1"/>
              <a:t>0.1—0.8      B</a:t>
            </a:r>
            <a:r>
              <a:rPr lang="zh-CN" altLang="en-US" sz="2800" b="1"/>
              <a:t>、</a:t>
            </a:r>
            <a:r>
              <a:rPr lang="en-US" altLang="zh-CN" sz="2800" b="1"/>
              <a:t>0.3—0.8     C</a:t>
            </a:r>
            <a:r>
              <a:rPr lang="zh-CN" altLang="en-US" sz="2800" b="1"/>
              <a:t>、</a:t>
            </a:r>
            <a:r>
              <a:rPr lang="en-US" altLang="zh-CN" sz="2800" b="1"/>
              <a:t>0.2—0.7      D</a:t>
            </a:r>
            <a:r>
              <a:rPr lang="zh-CN" altLang="en-US" sz="2800" b="1"/>
              <a:t>、</a:t>
            </a:r>
            <a:r>
              <a:rPr lang="en-US" altLang="zh-CN" sz="2800" b="1"/>
              <a:t>0.3—0.7</a:t>
            </a:r>
            <a:endParaRPr lang="en-US" altLang="zh-CN" sz="2800" b="1"/>
          </a:p>
        </p:txBody>
      </p:sp>
      <p:sp>
        <p:nvSpPr>
          <p:cNvPr id="1049317" name="文本框 1049316"/>
          <p:cNvSpPr txBox="1"/>
          <p:nvPr/>
        </p:nvSpPr>
        <p:spPr>
          <a:xfrm>
            <a:off x="304800" y="228600"/>
            <a:ext cx="8604250"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a:latin typeface="Times New Roman" panose="02020603050405020304" pitchFamily="18" charset="0"/>
              </a:rPr>
              <a:t>5.</a:t>
            </a:r>
            <a:r>
              <a:rPr lang="zh-CN" altLang="en-US" sz="2800" b="1"/>
              <a:t>某有色溶液对某单色光的透光率</a:t>
            </a:r>
            <a:r>
              <a:rPr lang="en-US" altLang="zh-CN" sz="2800" b="1"/>
              <a:t>T = 20%</a:t>
            </a:r>
            <a:r>
              <a:rPr lang="zh-CN" altLang="en-US" sz="2800" b="1"/>
              <a:t>，其相应的吸光度为（     ）。</a:t>
            </a:r>
            <a:endParaRPr lang="zh-CN" altLang="en-US" sz="2800" b="1"/>
          </a:p>
          <a:p>
            <a:pPr marL="0" lvl="0" indent="0" eaLnBrk="1" latinLnBrk="1" hangingPunct="1">
              <a:spcBef>
                <a:spcPct val="0"/>
              </a:spcBef>
              <a:buFontTx/>
              <a:buNone/>
            </a:pPr>
            <a:r>
              <a:rPr lang="zh-CN" altLang="en-US" sz="2800" b="1"/>
              <a:t>  </a:t>
            </a:r>
            <a:r>
              <a:rPr lang="en-US" altLang="zh-CN" sz="2800" b="1"/>
              <a:t>A</a:t>
            </a:r>
            <a:r>
              <a:rPr lang="zh-CN" altLang="en-US" sz="2800" b="1"/>
              <a:t>、</a:t>
            </a:r>
            <a:r>
              <a:rPr lang="en-US" altLang="zh-CN" sz="2800" b="1"/>
              <a:t>0.1       B</a:t>
            </a:r>
            <a:r>
              <a:rPr lang="zh-CN" altLang="en-US" sz="2800" b="1"/>
              <a:t>、</a:t>
            </a:r>
            <a:r>
              <a:rPr lang="en-US" altLang="zh-CN" sz="2800" b="1"/>
              <a:t>0.3        C</a:t>
            </a:r>
            <a:r>
              <a:rPr lang="zh-CN" altLang="en-US" sz="2800" b="1"/>
              <a:t>、</a:t>
            </a:r>
            <a:r>
              <a:rPr lang="en-US" altLang="zh-CN" sz="2800" b="1"/>
              <a:t>0.7        D</a:t>
            </a:r>
            <a:r>
              <a:rPr lang="zh-CN" altLang="en-US" sz="2800" b="1"/>
              <a:t>、</a:t>
            </a:r>
            <a:r>
              <a:rPr lang="en-US" altLang="zh-CN" sz="2800" b="1"/>
              <a:t>0.2 </a:t>
            </a:r>
            <a:endParaRPr lang="en-US" altLang="zh-CN" sz="2800" b="1"/>
          </a:p>
        </p:txBody>
      </p:sp>
      <p:sp>
        <p:nvSpPr>
          <p:cNvPr id="1049318" name="文本框 1049317"/>
          <p:cNvSpPr txBox="1"/>
          <p:nvPr/>
        </p:nvSpPr>
        <p:spPr>
          <a:xfrm>
            <a:off x="3694112" y="2006600"/>
            <a:ext cx="647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C</a:t>
            </a:r>
            <a:endParaRPr lang="en-US" altLang="zh-CN" sz="2800" b="1"/>
          </a:p>
        </p:txBody>
      </p:sp>
      <p:sp>
        <p:nvSpPr>
          <p:cNvPr id="1049319" name="文本框 1049318"/>
          <p:cNvSpPr txBox="1"/>
          <p:nvPr/>
        </p:nvSpPr>
        <p:spPr>
          <a:xfrm>
            <a:off x="2211387" y="646112"/>
            <a:ext cx="647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C</a:t>
            </a:r>
            <a:endParaRPr lang="en-US" altLang="zh-CN" sz="2800" b="1"/>
          </a:p>
        </p:txBody>
      </p:sp>
      <p:sp>
        <p:nvSpPr>
          <p:cNvPr id="1049320" name="文本框 1049319"/>
          <p:cNvSpPr txBox="1"/>
          <p:nvPr/>
        </p:nvSpPr>
        <p:spPr>
          <a:xfrm>
            <a:off x="323850" y="3429000"/>
            <a:ext cx="882015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7.</a:t>
            </a:r>
            <a:r>
              <a:rPr lang="zh-CN" altLang="en-US" sz="2800" b="1"/>
              <a:t>分光光度法主要用于测定</a:t>
            </a:r>
            <a:r>
              <a:rPr lang="en-US" altLang="zh-CN" sz="2800" b="1"/>
              <a:t>_______</a:t>
            </a:r>
            <a:r>
              <a:rPr lang="zh-CN" altLang="en-US" sz="2800" b="1"/>
              <a:t>组分。这种分析方法的特点是</a:t>
            </a:r>
            <a:r>
              <a:rPr lang="en-US" altLang="zh-CN" sz="2800" b="1"/>
              <a:t>______________________ </a:t>
            </a:r>
            <a:r>
              <a:rPr lang="zh-CN" altLang="en-US" sz="2800" b="1"/>
              <a:t>。</a:t>
            </a:r>
            <a:endParaRPr lang="zh-CN" altLang="en-US" sz="2800" b="1"/>
          </a:p>
        </p:txBody>
      </p:sp>
      <p:sp>
        <p:nvSpPr>
          <p:cNvPr id="1049321" name="文本框 1049320"/>
          <p:cNvSpPr txBox="1"/>
          <p:nvPr/>
        </p:nvSpPr>
        <p:spPr>
          <a:xfrm>
            <a:off x="4643437" y="3384550"/>
            <a:ext cx="20891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微量</a:t>
            </a:r>
            <a:endParaRPr lang="zh-CN" altLang="en-US" sz="2800" b="1"/>
          </a:p>
        </p:txBody>
      </p:sp>
      <p:sp>
        <p:nvSpPr>
          <p:cNvPr id="1049322" name="文本框 1049321"/>
          <p:cNvSpPr txBox="1"/>
          <p:nvPr/>
        </p:nvSpPr>
        <p:spPr>
          <a:xfrm>
            <a:off x="2698750" y="3860800"/>
            <a:ext cx="55467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灵敏度高</a:t>
            </a:r>
            <a:r>
              <a:rPr lang="en-US" altLang="zh-CN" sz="2800" b="1"/>
              <a:t>,</a:t>
            </a:r>
            <a:r>
              <a:rPr lang="zh-CN" altLang="en-US" sz="2800" b="1"/>
              <a:t>准确度好</a:t>
            </a:r>
            <a:r>
              <a:rPr lang="en-US" altLang="zh-CN" sz="2800" b="1"/>
              <a:t>,</a:t>
            </a:r>
            <a:r>
              <a:rPr lang="zh-CN" altLang="en-US" sz="2800" b="1"/>
              <a:t>操作简便快捷</a:t>
            </a:r>
            <a:endParaRPr lang="zh-CN" altLang="en-US" sz="2800" b="1"/>
          </a:p>
        </p:txBody>
      </p:sp>
      <p:sp>
        <p:nvSpPr>
          <p:cNvPr id="1049323" name="文本框 1049322"/>
          <p:cNvSpPr txBox="1"/>
          <p:nvPr/>
        </p:nvSpPr>
        <p:spPr>
          <a:xfrm>
            <a:off x="304800" y="4495800"/>
            <a:ext cx="8459788"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8.</a:t>
            </a:r>
            <a:r>
              <a:rPr lang="zh-CN" altLang="en-US" sz="2800" b="1"/>
              <a:t>有色溶液呈现的颜色是它所吸收光色的</a:t>
            </a:r>
            <a:r>
              <a:rPr lang="en-US" altLang="zh-CN" sz="2800" b="1"/>
              <a:t>_____</a:t>
            </a:r>
            <a:r>
              <a:rPr lang="zh-CN" altLang="en-US" sz="2800" b="1"/>
              <a:t>色。</a:t>
            </a:r>
            <a:r>
              <a:rPr lang="zh-CN" altLang="en-US" sz="2800"/>
              <a:t> </a:t>
            </a:r>
            <a:endParaRPr lang="zh-CN" altLang="en-US" sz="2800"/>
          </a:p>
        </p:txBody>
      </p:sp>
      <p:sp>
        <p:nvSpPr>
          <p:cNvPr id="1049324" name="文本框 1049323"/>
          <p:cNvSpPr txBox="1"/>
          <p:nvPr/>
        </p:nvSpPr>
        <p:spPr>
          <a:xfrm>
            <a:off x="6781800" y="4419600"/>
            <a:ext cx="10795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互补</a:t>
            </a:r>
            <a:endParaRPr lang="zh-CN" altLang="en-US" sz="2800" b="1"/>
          </a:p>
        </p:txBody>
      </p:sp>
      <p:sp>
        <p:nvSpPr>
          <p:cNvPr id="1049325" name="文本框 1049324"/>
          <p:cNvSpPr txBox="1"/>
          <p:nvPr/>
        </p:nvSpPr>
        <p:spPr>
          <a:xfrm>
            <a:off x="179387" y="5181600"/>
            <a:ext cx="85693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9.</a:t>
            </a:r>
            <a:r>
              <a:rPr lang="zh-CN" altLang="en-US" sz="2800" b="1"/>
              <a:t>朗伯</a:t>
            </a:r>
            <a:r>
              <a:rPr lang="en-US" altLang="zh-CN" sz="2800" b="1"/>
              <a:t>-</a:t>
            </a:r>
            <a:r>
              <a:rPr lang="zh-CN" altLang="en-US" sz="2800" b="1"/>
              <a:t>比尔定律只适用于</a:t>
            </a:r>
            <a:r>
              <a:rPr lang="en-US" altLang="zh-CN" sz="2800" b="1" u="sng"/>
              <a:t>______________  </a:t>
            </a:r>
            <a:r>
              <a:rPr lang="zh-CN" altLang="en-US" sz="2800" b="1"/>
              <a:t>。数学表达式为 </a:t>
            </a:r>
            <a:r>
              <a:rPr lang="en-US" altLang="zh-CN" sz="2800" b="1" u="sng"/>
              <a:t>________________</a:t>
            </a:r>
            <a:r>
              <a:rPr lang="zh-CN" altLang="en-US" sz="2800" b="1"/>
              <a:t>。 </a:t>
            </a:r>
            <a:endParaRPr lang="zh-CN" altLang="en-US" sz="2800" b="1"/>
          </a:p>
        </p:txBody>
      </p:sp>
      <p:sp>
        <p:nvSpPr>
          <p:cNvPr id="1049326" name="文本框 1049325"/>
          <p:cNvSpPr txBox="1"/>
          <p:nvPr/>
        </p:nvSpPr>
        <p:spPr>
          <a:xfrm>
            <a:off x="4106862" y="5165725"/>
            <a:ext cx="50371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t>平行单色光</a:t>
            </a:r>
            <a:r>
              <a:rPr lang="en-US" altLang="zh-CN" sz="2800" b="1"/>
              <a:t>,</a:t>
            </a:r>
            <a:r>
              <a:rPr lang="zh-CN" altLang="en-US" sz="2800" b="1"/>
              <a:t>稀溶液</a:t>
            </a:r>
            <a:endParaRPr lang="zh-CN" altLang="en-US" sz="2800" b="1"/>
          </a:p>
        </p:txBody>
      </p:sp>
      <p:sp>
        <p:nvSpPr>
          <p:cNvPr id="1049327" name="文本框 1049326"/>
          <p:cNvSpPr txBox="1"/>
          <p:nvPr/>
        </p:nvSpPr>
        <p:spPr>
          <a:xfrm>
            <a:off x="2019300" y="5576887"/>
            <a:ext cx="21605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A=kdc</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9318"/>
                                        </p:tgtEl>
                                        <p:attrNameLst>
                                          <p:attrName>style.visibility</p:attrName>
                                        </p:attrNameLst>
                                      </p:cBhvr>
                                      <p:to>
                                        <p:strVal val="visible"/>
                                      </p:to>
                                    </p:set>
                                    <p:animEffect transition="in" filter="blinds(horizontal)">
                                      <p:cBhvr>
                                        <p:cTn id="11" dur="500"/>
                                        <p:tgtEl>
                                          <p:spTgt spid="104931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49321"/>
                                        </p:tgtEl>
                                        <p:attrNameLst>
                                          <p:attrName>style.visibility</p:attrName>
                                        </p:attrNameLst>
                                      </p:cBhvr>
                                      <p:to>
                                        <p:strVal val="visible"/>
                                      </p:to>
                                    </p:set>
                                    <p:animEffect transition="in" filter="blinds(horizontal)">
                                      <p:cBhvr>
                                        <p:cTn id="16" dur="500"/>
                                        <p:tgtEl>
                                          <p:spTgt spid="104932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9322"/>
                                        </p:tgtEl>
                                        <p:attrNameLst>
                                          <p:attrName>style.visibility</p:attrName>
                                        </p:attrNameLst>
                                      </p:cBhvr>
                                      <p:to>
                                        <p:strVal val="visible"/>
                                      </p:to>
                                    </p:set>
                                    <p:animEffect transition="in" filter="blinds(horizontal)">
                                      <p:cBhvr>
                                        <p:cTn id="21" dur="500"/>
                                        <p:tgtEl>
                                          <p:spTgt spid="10493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9324"/>
                                        </p:tgtEl>
                                        <p:attrNameLst>
                                          <p:attrName>style.visibility</p:attrName>
                                        </p:attrNameLst>
                                      </p:cBhvr>
                                      <p:to>
                                        <p:strVal val="visible"/>
                                      </p:to>
                                    </p:set>
                                    <p:animEffect transition="in" filter="blinds(horizontal)">
                                      <p:cBhvr>
                                        <p:cTn id="26" dur="500"/>
                                        <p:tgtEl>
                                          <p:spTgt spid="104932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49326"/>
                                        </p:tgtEl>
                                        <p:attrNameLst>
                                          <p:attrName>style.visibility</p:attrName>
                                        </p:attrNameLst>
                                      </p:cBhvr>
                                      <p:to>
                                        <p:strVal val="visible"/>
                                      </p:to>
                                    </p:set>
                                    <p:animEffect transition="in" filter="blinds(horizontal)">
                                      <p:cBhvr>
                                        <p:cTn id="31" dur="500"/>
                                        <p:tgtEl>
                                          <p:spTgt spid="104932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49327"/>
                                        </p:tgtEl>
                                        <p:attrNameLst>
                                          <p:attrName>style.visibility</p:attrName>
                                        </p:attrNameLst>
                                      </p:cBhvr>
                                      <p:to>
                                        <p:strVal val="visible"/>
                                      </p:to>
                                    </p:set>
                                    <p:animEffect transition="in" filter="blinds(horizontal)">
                                      <p:cBhvr>
                                        <p:cTn id="36" dur="500"/>
                                        <p:tgtEl>
                                          <p:spTgt spid="1049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8" grpId="0"/>
      <p:bldP spid="1049319" grpId="0"/>
      <p:bldP spid="1049321" grpId="0"/>
      <p:bldP spid="1049322" grpId="0"/>
      <p:bldP spid="1049324" grpId="0"/>
      <p:bldP spid="1049326" grpId="0"/>
      <p:bldP spid="10493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rot="0">
          <a:off x="0" y="0"/>
          <a:ext cx="0" cy="0"/>
          <a:chOff x="0" y="0"/>
          <a:chExt cx="0" cy="0"/>
        </a:xfrm>
      </p:grpSpPr>
      <p:sp>
        <p:nvSpPr>
          <p:cNvPr id="1049328" name="文本框 1049327"/>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29" name="文本框 1049328"/>
          <p:cNvSpPr txBox="1"/>
          <p:nvPr/>
        </p:nvSpPr>
        <p:spPr>
          <a:xfrm>
            <a:off x="304800" y="533400"/>
            <a:ext cx="85693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10.</a:t>
            </a:r>
            <a:r>
              <a:rPr lang="zh-CN" altLang="en-US" sz="2800" b="1"/>
              <a:t>同一物质的有色溶液，若浓度不同，则最大吸收波长不同。（   ） </a:t>
            </a:r>
            <a:endParaRPr lang="zh-CN" altLang="en-US" sz="2800" b="1"/>
          </a:p>
        </p:txBody>
      </p:sp>
      <p:sp>
        <p:nvSpPr>
          <p:cNvPr id="1049330" name="文本框 1049329"/>
          <p:cNvSpPr txBox="1"/>
          <p:nvPr/>
        </p:nvSpPr>
        <p:spPr>
          <a:xfrm>
            <a:off x="2105025" y="893762"/>
            <a:ext cx="7191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a:t>
            </a:r>
            <a:endParaRPr lang="en-US" altLang="zh-CN" sz="2800" b="1"/>
          </a:p>
        </p:txBody>
      </p:sp>
      <p:sp>
        <p:nvSpPr>
          <p:cNvPr id="1049331" name="文本框 1049330"/>
          <p:cNvSpPr txBox="1"/>
          <p:nvPr/>
        </p:nvSpPr>
        <p:spPr>
          <a:xfrm>
            <a:off x="152400" y="1600200"/>
            <a:ext cx="860425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a:latin typeface="Times New Roman" panose="02020603050405020304" pitchFamily="18" charset="0"/>
              </a:rPr>
              <a:t> 11.</a:t>
            </a:r>
            <a:r>
              <a:rPr lang="zh-CN" altLang="en-US" sz="2800" b="1"/>
              <a:t>吸光系数越大，溶液对入射光越容易吸收，测定的灵敏度越高。（   ） </a:t>
            </a:r>
            <a:endParaRPr lang="zh-CN" altLang="en-US" sz="2800" b="1"/>
          </a:p>
        </p:txBody>
      </p:sp>
      <p:sp>
        <p:nvSpPr>
          <p:cNvPr id="1049332" name="文本框 1049331"/>
          <p:cNvSpPr txBox="1"/>
          <p:nvPr/>
        </p:nvSpPr>
        <p:spPr>
          <a:xfrm>
            <a:off x="2508250" y="2057400"/>
            <a:ext cx="863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49330"/>
                                        </p:tgtEl>
                                        <p:attrNameLst>
                                          <p:attrName>style.visibility</p:attrName>
                                        </p:attrNameLst>
                                      </p:cBhvr>
                                      <p:to>
                                        <p:strVal val="visible"/>
                                      </p:to>
                                    </p:set>
                                    <p:anim calcmode="lin" valueType="num">
                                      <p:cBhvr>
                                        <p:cTn id="7" dur="500" fill="hold"/>
                                        <p:tgtEl>
                                          <p:spTgt spid="1049330"/>
                                        </p:tgtEl>
                                        <p:attrNameLst>
                                          <p:attrName>ppt_w</p:attrName>
                                        </p:attrNameLst>
                                      </p:cBhvr>
                                      <p:tavLst>
                                        <p:tav tm="0">
                                          <p:val>
                                            <p:fltVal val="0.0"/>
                                          </p:val>
                                        </p:tav>
                                        <p:tav tm="100000">
                                          <p:val>
                                            <p:strVal val="#ppt_w"/>
                                          </p:val>
                                        </p:tav>
                                      </p:tavLst>
                                    </p:anim>
                                    <p:anim calcmode="lin" valueType="num">
                                      <p:cBhvr>
                                        <p:cTn id="8" dur="500" fill="hold"/>
                                        <p:tgtEl>
                                          <p:spTgt spid="1049330"/>
                                        </p:tgtEl>
                                        <p:attrNameLst>
                                          <p:attrName>ppt_h</p:attrName>
                                        </p:attrNameLst>
                                      </p:cBhvr>
                                      <p:tavLst>
                                        <p:tav tm="0">
                                          <p:val>
                                            <p:fltVal val="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4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0" grpId="0"/>
      <p:bldP spid="10493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rot="0">
          <a:off x="0" y="0"/>
          <a:ext cx="0" cy="0"/>
          <a:chOff x="0" y="0"/>
          <a:chExt cx="0" cy="0"/>
        </a:xfrm>
      </p:grpSpPr>
      <p:sp>
        <p:nvSpPr>
          <p:cNvPr id="1049333" name="文本框 1049332"/>
          <p:cNvSpPr txBox="1"/>
          <p:nvPr/>
        </p:nvSpPr>
        <p:spPr>
          <a:xfrm>
            <a:off x="6553200" y="6245225"/>
            <a:ext cx="2133600" cy="476250"/>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algn="r" eaLnBrk="1" latinLnBrk="1" hangingPunct="1"/>
            <a:fld id="{566ABCEB-ACFC-4714-9973-3DA970169C29}" type="slidenum">
              <a:rPr lang="en-US" altLang="zh-CN" sz="1400" b="0"/>
            </a:fld>
            <a:endParaRPr lang="en-US" altLang="zh-CN" sz="1400" b="0"/>
          </a:p>
        </p:txBody>
      </p:sp>
      <p:sp>
        <p:nvSpPr>
          <p:cNvPr id="1049334" name="文本框 1049333"/>
          <p:cNvSpPr txBox="1"/>
          <p:nvPr/>
        </p:nvSpPr>
        <p:spPr>
          <a:xfrm>
            <a:off x="3924300" y="2781300"/>
            <a:ext cx="2365375" cy="1016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6000" b="1">
                <a:latin typeface="Times New Roman" panose="02020603050405020304" pitchFamily="18" charset="0"/>
              </a:rPr>
              <a:t>End </a:t>
            </a:r>
            <a:endParaRPr lang="en-US" altLang="zh-CN" sz="6000" b="1">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rot="0">
          <a:off x="0" y="0"/>
          <a:ext cx="0" cy="0"/>
          <a:chOff x="0" y="0"/>
          <a:chExt cx="0" cy="0"/>
        </a:xfrm>
      </p:grpSpPr>
      <p:sp>
        <p:nvSpPr>
          <p:cNvPr id="1049335" name="文本框 1049334"/>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36" name="等腰三角形 1049335">
            <a:hlinkClick r:id="rId1" action="ppaction://hlinksldjump"/>
          </p:cNvPr>
          <p:cNvSpPr/>
          <p:nvPr/>
        </p:nvSpPr>
        <p:spPr>
          <a:xfrm>
            <a:off x="8316912" y="5734050"/>
            <a:ext cx="431800" cy="431800"/>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06" name="图片 2097205"/>
          <p:cNvPicPr/>
          <p:nvPr/>
        </p:nvPicPr>
        <p:blipFill>
          <a:blip r:embed="rId2"/>
          <a:srcRect/>
          <a:stretch>
            <a:fillRect/>
          </a:stretch>
        </p:blipFill>
        <p:spPr>
          <a:xfrm>
            <a:off x="900112" y="549275"/>
            <a:ext cx="7342187" cy="5759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rot="0">
          <a:off x="0" y="0"/>
          <a:ext cx="0" cy="0"/>
          <a:chOff x="0" y="0"/>
          <a:chExt cx="0" cy="0"/>
        </a:xfrm>
      </p:grpSpPr>
      <p:sp>
        <p:nvSpPr>
          <p:cNvPr id="1049337" name="文本框 1049336"/>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38" name="等腰三角形 1049337">
            <a:hlinkClick r:id="rId1" action="ppaction://hlinksldjump"/>
          </p:cNvPr>
          <p:cNvSpPr/>
          <p:nvPr/>
        </p:nvSpPr>
        <p:spPr>
          <a:xfrm>
            <a:off x="6948487" y="6165850"/>
            <a:ext cx="433387" cy="360362"/>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07" name="图片 2097206"/>
          <p:cNvPicPr/>
          <p:nvPr/>
        </p:nvPicPr>
        <p:blipFill>
          <a:blip r:embed="rId2"/>
          <a:srcRect/>
          <a:stretch>
            <a:fillRect/>
          </a:stretch>
        </p:blipFill>
        <p:spPr>
          <a:xfrm>
            <a:off x="957262" y="620712"/>
            <a:ext cx="7200900" cy="53292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rot="0">
          <a:off x="0" y="0"/>
          <a:ext cx="0" cy="0"/>
          <a:chOff x="0" y="0"/>
          <a:chExt cx="0" cy="0"/>
        </a:xfrm>
      </p:grpSpPr>
      <p:sp>
        <p:nvSpPr>
          <p:cNvPr id="1049339" name="文本框 1049338"/>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40" name="等腰三角形 1049339">
            <a:hlinkClick r:id="rId1" action="ppaction://hlinksldjump"/>
          </p:cNvPr>
          <p:cNvSpPr/>
          <p:nvPr/>
        </p:nvSpPr>
        <p:spPr>
          <a:xfrm>
            <a:off x="7451725" y="6165850"/>
            <a:ext cx="360362" cy="358775"/>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08" name="图片 2097207"/>
          <p:cNvPicPr/>
          <p:nvPr/>
        </p:nvPicPr>
        <p:blipFill>
          <a:blip r:embed="rId2"/>
          <a:srcRect/>
          <a:stretch>
            <a:fillRect/>
          </a:stretch>
        </p:blipFill>
        <p:spPr>
          <a:xfrm>
            <a:off x="784225" y="549275"/>
            <a:ext cx="7561262" cy="540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rot="0">
          <a:off x="0" y="0"/>
          <a:ext cx="0" cy="0"/>
          <a:chOff x="0" y="0"/>
          <a:chExt cx="0" cy="0"/>
        </a:xfrm>
      </p:grpSpPr>
      <p:sp>
        <p:nvSpPr>
          <p:cNvPr id="1049341" name="文本框 1049340"/>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pic>
        <p:nvPicPr>
          <p:cNvPr id="2097209" name="图片 2097208"/>
          <p:cNvPicPr/>
          <p:nvPr/>
        </p:nvPicPr>
        <p:blipFill>
          <a:blip r:embed="rId1"/>
          <a:srcRect/>
          <a:stretch>
            <a:fillRect/>
          </a:stretch>
        </p:blipFill>
        <p:spPr>
          <a:xfrm>
            <a:off x="855662" y="549275"/>
            <a:ext cx="7416800" cy="53276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rot="0">
          <a:off x="0" y="0"/>
          <a:ext cx="0" cy="0"/>
          <a:chOff x="0" y="0"/>
          <a:chExt cx="0" cy="0"/>
        </a:xfrm>
      </p:grpSpPr>
      <p:sp>
        <p:nvSpPr>
          <p:cNvPr id="1049342" name="文本框 1049341"/>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43" name="等腰三角形 1049342">
            <a:hlinkClick r:id="rId1" action="ppaction://hlinksldjump"/>
          </p:cNvPr>
          <p:cNvSpPr/>
          <p:nvPr/>
        </p:nvSpPr>
        <p:spPr>
          <a:xfrm>
            <a:off x="7019925" y="6092825"/>
            <a:ext cx="431800" cy="431800"/>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10" name="图片 2097209"/>
          <p:cNvPicPr/>
          <p:nvPr/>
        </p:nvPicPr>
        <p:blipFill>
          <a:blip r:embed="rId2"/>
          <a:srcRect/>
          <a:stretch>
            <a:fillRect/>
          </a:stretch>
        </p:blipFill>
        <p:spPr>
          <a:xfrm>
            <a:off x="900112" y="549275"/>
            <a:ext cx="7345362" cy="540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rot="0">
          <a:off x="0" y="0"/>
          <a:ext cx="0" cy="0"/>
          <a:chOff x="0" y="0"/>
          <a:chExt cx="0" cy="0"/>
        </a:xfrm>
      </p:grpSpPr>
      <p:pic>
        <p:nvPicPr>
          <p:cNvPr id="2097157" name="图片 2097156"/>
          <p:cNvPicPr/>
          <p:nvPr/>
        </p:nvPicPr>
        <p:blipFill>
          <a:blip r:embed="rId1"/>
          <a:srcRect/>
          <a:stretch>
            <a:fillRect/>
          </a:stretch>
        </p:blipFill>
        <p:spPr>
          <a:xfrm>
            <a:off x="0" y="457200"/>
            <a:ext cx="8459788" cy="752475"/>
          </a:xfrm>
          <a:prstGeom prst="rect">
            <a:avLst/>
          </a:prstGeom>
          <a:noFill/>
          <a:ln>
            <a:noFill/>
          </a:ln>
        </p:spPr>
      </p:pic>
      <p:sp>
        <p:nvSpPr>
          <p:cNvPr id="1048645" name="文本框 1048644"/>
          <p:cNvSpPr txBox="1"/>
          <p:nvPr/>
        </p:nvSpPr>
        <p:spPr>
          <a:xfrm>
            <a:off x="1438275" y="192087"/>
            <a:ext cx="70215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3600" b="1">
                <a:latin typeface="宋体" panose="02010600030101010101" pitchFamily="2" charset="-122"/>
              </a:rPr>
              <a:t>第一节  吸光光度法基本原理</a:t>
            </a:r>
            <a:endParaRPr lang="zh-CN" altLang="en-US" sz="3600" b="1">
              <a:latin typeface="宋体" panose="02010600030101010101" pitchFamily="2" charset="-122"/>
            </a:endParaRPr>
          </a:p>
        </p:txBody>
      </p:sp>
      <p:sp>
        <p:nvSpPr>
          <p:cNvPr id="1048646" name="文本框 1048645"/>
          <p:cNvSpPr txBox="1"/>
          <p:nvPr/>
        </p:nvSpPr>
        <p:spPr>
          <a:xfrm>
            <a:off x="179387" y="1316037"/>
            <a:ext cx="354965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sz="2800" b="1">
                <a:solidFill>
                  <a:srgbClr val="0000FF"/>
                </a:solidFill>
                <a:latin typeface="Times New Roman" panose="02020603050405020304" pitchFamily="18" charset="0"/>
              </a:rPr>
              <a:t>一、</a:t>
            </a:r>
            <a:r>
              <a:rPr lang="en-US" altLang="zh-CN" sz="2800" b="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光的基本性质</a:t>
            </a:r>
            <a:endParaRPr lang="zh-CN" altLang="en-US" sz="2800" b="1">
              <a:solidFill>
                <a:srgbClr val="0000FF"/>
              </a:solidFill>
              <a:latin typeface="Times New Roman" panose="02020603050405020304" pitchFamily="18" charset="0"/>
            </a:endParaRPr>
          </a:p>
        </p:txBody>
      </p:sp>
      <p:sp>
        <p:nvSpPr>
          <p:cNvPr id="1048647" name="文本框 1048646"/>
          <p:cNvSpPr txBox="1"/>
          <p:nvPr/>
        </p:nvSpPr>
        <p:spPr>
          <a:xfrm>
            <a:off x="6569075" y="7251700"/>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pic>
        <p:nvPicPr>
          <p:cNvPr id="2097158" name="图片 2097157"/>
          <p:cNvPicPr/>
          <p:nvPr/>
        </p:nvPicPr>
        <p:blipFill>
          <a:blip r:embed="rId2"/>
          <a:srcRect/>
          <a:stretch>
            <a:fillRect/>
          </a:stretch>
        </p:blipFill>
        <p:spPr>
          <a:xfrm>
            <a:off x="579437" y="4348162"/>
            <a:ext cx="2232025" cy="1096962"/>
          </a:xfrm>
          <a:prstGeom prst="rect">
            <a:avLst/>
          </a:prstGeom>
          <a:solidFill>
            <a:srgbClr val="0000FF"/>
          </a:solidFill>
          <a:ln>
            <a:noFill/>
          </a:ln>
        </p:spPr>
      </p:pic>
      <p:sp>
        <p:nvSpPr>
          <p:cNvPr id="1048648" name="文本框 1048647"/>
          <p:cNvSpPr txBox="1"/>
          <p:nvPr/>
        </p:nvSpPr>
        <p:spPr>
          <a:xfrm>
            <a:off x="3319462" y="4440237"/>
            <a:ext cx="4352925"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E</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：光子的能量（</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J,</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  焦耳）</a:t>
            </a:r>
            <a:endPar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48649" name="文本框 1048648"/>
          <p:cNvSpPr txBox="1"/>
          <p:nvPr/>
        </p:nvSpPr>
        <p:spPr>
          <a:xfrm>
            <a:off x="3308350" y="4868862"/>
            <a:ext cx="488315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 ：光子的频率（</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Hz</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  赫兹）</a:t>
            </a:r>
            <a:endPar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48650" name="文本框 1048649"/>
          <p:cNvSpPr txBox="1"/>
          <p:nvPr/>
        </p:nvSpPr>
        <p:spPr>
          <a:xfrm>
            <a:off x="3319462" y="5300662"/>
            <a:ext cx="4352925"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a:t>
            </a:r>
            <a:r>
              <a:rPr lang="en-US" altLang="zh-CN"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 </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：光子的波长（</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cm</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48651" name="文本框 1048650"/>
          <p:cNvSpPr txBox="1"/>
          <p:nvPr/>
        </p:nvSpPr>
        <p:spPr>
          <a:xfrm>
            <a:off x="3360737" y="5732462"/>
            <a:ext cx="5099050" cy="457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400" b="0" i="1">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c</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：光速</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（2.9979 </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 10</a:t>
            </a:r>
            <a:r>
              <a:rPr lang="en-US" altLang="zh-CN" sz="2400" b="0" baseline="3000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10</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 cm.s</a:t>
            </a:r>
            <a:r>
              <a:rPr lang="en-US" altLang="zh-CN" sz="2400" b="0" baseline="3000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-1</a:t>
            </a:r>
            <a:r>
              <a:rPr lang="zh-CN" altLang="en-US"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endParaRPr lang="zh-CN" altLang="en-US"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048652" name="文本框 1048651"/>
          <p:cNvSpPr txBox="1"/>
          <p:nvPr/>
        </p:nvSpPr>
        <p:spPr>
          <a:xfrm>
            <a:off x="3348037" y="6165850"/>
            <a:ext cx="6454775" cy="460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4572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9144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3716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1828800" indent="0" algn="l" rtl="0" fontAlgn="base" latinLnBrk="1">
              <a:lnSpc>
                <a:spcPct val="100000"/>
              </a:lnSpc>
              <a:spcBef>
                <a:spcPct val="0"/>
              </a:spcBef>
              <a:spcAft>
                <a:spcPct val="0"/>
              </a:spcAft>
              <a:buFontTx/>
              <a:buNone/>
              <a:defRPr sz="3200" b="1"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lvl="0" eaLnBrk="1" latinLnBrk="1" hangingPunct="1">
              <a:spcBef>
                <a:spcPct val="50000"/>
              </a:spcBef>
            </a:pPr>
            <a:r>
              <a:rPr lang="en-US" altLang="zh-CN" sz="2400" b="0" i="1">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h</a:t>
            </a:r>
            <a:r>
              <a:rPr lang="zh-CN" altLang="en-US"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Plank</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常数（</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6.6256</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10</a:t>
            </a:r>
            <a:r>
              <a:rPr lang="en-US" altLang="zh-CN" sz="2400" b="0" baseline="3000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-34</a:t>
            </a:r>
            <a:r>
              <a:rPr lang="en-US" altLang="zh-CN" sz="2400" b="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sym typeface="Symbol" panose="05050102010706020507" pitchFamily="18" charset="2"/>
              </a:rPr>
              <a:t> J.s</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 焦耳</a:t>
            </a:r>
            <a:r>
              <a:rPr lang="en-US" altLang="zh-CN"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 </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秒</a:t>
            </a:r>
            <a:r>
              <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sz="2400" b="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2097159" name="图片 2097158"/>
          <p:cNvPicPr/>
          <p:nvPr/>
        </p:nvPicPr>
        <p:blipFill>
          <a:blip r:embed="rId3"/>
          <a:srcRect/>
          <a:stretch>
            <a:fillRect/>
          </a:stretch>
        </p:blipFill>
        <p:spPr>
          <a:xfrm>
            <a:off x="3179762" y="1073150"/>
            <a:ext cx="5472112" cy="3190875"/>
          </a:xfrm>
          <a:prstGeom prst="rect">
            <a:avLst/>
          </a:prstGeom>
          <a:noFill/>
          <a:ln>
            <a:noFill/>
          </a:ln>
        </p:spPr>
      </p:pic>
      <p:sp>
        <p:nvSpPr>
          <p:cNvPr id="1048653" name="矩形 1048652"/>
          <p:cNvSpPr/>
          <p:nvPr/>
        </p:nvSpPr>
        <p:spPr>
          <a:xfrm>
            <a:off x="304800" y="5541962"/>
            <a:ext cx="2874962" cy="1200150"/>
          </a:xfrm>
          <a:prstGeom prst="rect">
            <a:avLst/>
          </a:prstGeom>
          <a:noFill/>
          <a:ln w="952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spcBef>
                <a:spcPct val="0"/>
              </a:spcBef>
              <a:buFontTx/>
              <a:buNone/>
            </a:pPr>
            <a:r>
              <a:rPr lang="zh-CN" altLang="en-US" sz="2400" b="1">
                <a:solidFill>
                  <a:srgbClr val="000000"/>
                </a:solidFill>
                <a:latin typeface="Times New Roman" panose="02020603050405020304" pitchFamily="18" charset="0"/>
                <a:sym typeface="Symbol" panose="05050102010706020507" pitchFamily="18" charset="2"/>
              </a:rPr>
              <a:t>光的波长越短，能量越大；光的波长越长，能量越小 </a:t>
            </a:r>
            <a:endParaRPr lang="zh-CN" altLang="en-US" sz="2400" b="1">
              <a:solidFill>
                <a:srgbClr val="000000"/>
              </a:solidFill>
              <a:latin typeface="Times New Roman" panose="02020603050405020304" pitchFamily="18" charset="0"/>
              <a:sym typeface="Symbol" panose="05050102010706020507" pitchFamily="18" charset="2"/>
            </a:endParaRPr>
          </a:p>
        </p:txBody>
      </p:sp>
      <p:sp>
        <p:nvSpPr>
          <p:cNvPr id="1048654" name="矩形 1048653"/>
          <p:cNvSpPr/>
          <p:nvPr/>
        </p:nvSpPr>
        <p:spPr>
          <a:xfrm>
            <a:off x="434975" y="3738562"/>
            <a:ext cx="2244725" cy="6270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nSpc>
                <a:spcPct val="120000"/>
              </a:lnSpc>
              <a:spcBef>
                <a:spcPct val="0"/>
              </a:spcBef>
              <a:buFontTx/>
              <a:buNone/>
            </a:pPr>
            <a:r>
              <a:rPr lang="zh-CN" altLang="en-US" b="1">
                <a:solidFill>
                  <a:srgbClr val="000099"/>
                </a:solidFill>
                <a:latin typeface="Times New Roman" panose="02020603050405020304" pitchFamily="18" charset="0"/>
              </a:rPr>
              <a:t>普朗克公式</a:t>
            </a:r>
            <a:endParaRPr lang="zh-CN" altLang="en-US" b="1">
              <a:solidFill>
                <a:srgbClr val="0000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8646"/>
                                        </p:tgtEl>
                                        <p:attrNameLst>
                                          <p:attrName>style.visibility</p:attrName>
                                        </p:attrNameLst>
                                      </p:cBhvr>
                                      <p:to>
                                        <p:strVal val="visible"/>
                                      </p:to>
                                    </p:set>
                                    <p:animEffect transition="in" filter="wipe(left)">
                                      <p:cBhvr>
                                        <p:cTn id="7" dur="500"/>
                                        <p:tgtEl>
                                          <p:spTgt spid="10486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971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4865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9715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486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486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4865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4865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486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48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P spid="1048648" grpId="0"/>
      <p:bldP spid="1048649" grpId="0"/>
      <p:bldP spid="1048650" grpId="0"/>
      <p:bldP spid="1048651" grpId="0"/>
      <p:bldP spid="1048652" grpId="0"/>
      <p:bldP spid="1048653" grpId="0" animBg="1"/>
      <p:bldP spid="10486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rot="0">
          <a:off x="0" y="0"/>
          <a:ext cx="0" cy="0"/>
          <a:chOff x="0" y="0"/>
          <a:chExt cx="0" cy="0"/>
        </a:xfrm>
      </p:grpSpPr>
      <p:sp>
        <p:nvSpPr>
          <p:cNvPr id="1049344" name="文本框 1049343"/>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45" name="等腰三角形 1049344">
            <a:hlinkClick r:id="rId1" action="ppaction://hlinksldjump"/>
          </p:cNvPr>
          <p:cNvSpPr/>
          <p:nvPr/>
        </p:nvSpPr>
        <p:spPr>
          <a:xfrm>
            <a:off x="7391400" y="6248400"/>
            <a:ext cx="431800" cy="431800"/>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11" name="图片 2097210" descr="t-12-4"/>
          <p:cNvPicPr/>
          <p:nvPr/>
        </p:nvPicPr>
        <p:blipFill>
          <a:blip r:embed="rId2">
            <a:biLevel thresh="50000"/>
            <a:grayscl/>
            <a:lum contrast="42000"/>
          </a:blip>
          <a:srcRect/>
          <a:stretch>
            <a:fillRect/>
          </a:stretch>
        </p:blipFill>
        <p:spPr>
          <a:xfrm>
            <a:off x="1066800" y="3505200"/>
            <a:ext cx="7239000" cy="2667000"/>
          </a:xfrm>
          <a:prstGeom prst="rect">
            <a:avLst/>
          </a:prstGeom>
          <a:noFill/>
          <a:ln>
            <a:noFill/>
          </a:ln>
        </p:spPr>
      </p:pic>
      <p:pic>
        <p:nvPicPr>
          <p:cNvPr id="2097212" name="图片 2097211"/>
          <p:cNvPicPr/>
          <p:nvPr/>
        </p:nvPicPr>
        <p:blipFill>
          <a:blip r:embed="rId3"/>
          <a:srcRect/>
          <a:stretch>
            <a:fillRect/>
          </a:stretch>
        </p:blipFill>
        <p:spPr>
          <a:xfrm>
            <a:off x="914400" y="304800"/>
            <a:ext cx="7273925" cy="31416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rot="0">
          <a:off x="0" y="0"/>
          <a:ext cx="0" cy="0"/>
          <a:chOff x="0" y="0"/>
          <a:chExt cx="0" cy="0"/>
        </a:xfrm>
      </p:grpSpPr>
      <p:sp>
        <p:nvSpPr>
          <p:cNvPr id="1049346" name="文本框 1049345"/>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47" name="等腰三角形 1049346">
            <a:hlinkClick r:id="rId1" action="ppaction://hlinksldjump"/>
          </p:cNvPr>
          <p:cNvSpPr/>
          <p:nvPr/>
        </p:nvSpPr>
        <p:spPr>
          <a:xfrm>
            <a:off x="6732587" y="6021387"/>
            <a:ext cx="431800" cy="431800"/>
          </a:xfrm>
          <a:prstGeom prst="triangle">
            <a:avLst/>
          </a:prstGeom>
          <a:solidFill>
            <a:schemeClr val="accent1"/>
          </a:solid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pic>
        <p:nvPicPr>
          <p:cNvPr id="2097213" name="图片 2097212"/>
          <p:cNvPicPr/>
          <p:nvPr/>
        </p:nvPicPr>
        <p:blipFill>
          <a:blip r:embed="rId2"/>
          <a:srcRect/>
          <a:stretch>
            <a:fillRect/>
          </a:stretch>
        </p:blipFill>
        <p:spPr>
          <a:xfrm>
            <a:off x="900112" y="663575"/>
            <a:ext cx="7343775" cy="511333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rot="0">
          <a:off x="0" y="0"/>
          <a:ext cx="0" cy="0"/>
          <a:chOff x="0" y="0"/>
          <a:chExt cx="0" cy="0"/>
        </a:xfrm>
      </p:grpSpPr>
      <p:sp>
        <p:nvSpPr>
          <p:cNvPr id="1049348" name="文本框 1049347"/>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9349" name="文本框 1049348"/>
          <p:cNvSpPr txBox="1"/>
          <p:nvPr/>
        </p:nvSpPr>
        <p:spPr>
          <a:xfrm>
            <a:off x="900112" y="1271587"/>
            <a:ext cx="66960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作业</a:t>
            </a:r>
            <a:r>
              <a:rPr lang="zh-CN" altLang="en-US">
                <a:latin typeface="Times New Roman" panose="02020603050405020304" pitchFamily="18" charset="0"/>
              </a:rPr>
              <a:t>：</a:t>
            </a:r>
            <a:r>
              <a:rPr lang="en-US" altLang="zh-CN" b="1">
                <a:latin typeface="Times New Roman" panose="02020603050405020304" pitchFamily="18" charset="0"/>
              </a:rPr>
              <a:t>课本P354 - 2, 5, 6, 9, 11, 12</a:t>
            </a:r>
            <a:r>
              <a:rPr lang="en-US" altLang="zh-CN"/>
              <a:t> </a:t>
            </a:r>
            <a:endParaRPr lang="en-US" altLang="zh-CN"/>
          </a:p>
        </p:txBody>
      </p:sp>
      <p:sp>
        <p:nvSpPr>
          <p:cNvPr id="1049350" name="文本框 1049349"/>
          <p:cNvSpPr txBox="1"/>
          <p:nvPr/>
        </p:nvSpPr>
        <p:spPr>
          <a:xfrm>
            <a:off x="509587" y="2282825"/>
            <a:ext cx="8496300" cy="3443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b="1">
                <a:latin typeface="Times New Roman" panose="02020603050405020304" pitchFamily="18" charset="0"/>
              </a:rPr>
              <a:t>参考书目及课程网站</a:t>
            </a:r>
            <a:r>
              <a:rPr lang="zh-CN" altLang="en-US">
                <a:latin typeface="Times New Roman" panose="02020603050405020304" pitchFamily="18" charset="0"/>
              </a:rPr>
              <a:t>：</a:t>
            </a:r>
            <a:endParaRPr lang="zh-CN" altLang="en-US">
              <a:latin typeface="Times New Roman" panose="02020603050405020304" pitchFamily="18" charset="0"/>
            </a:endParaRPr>
          </a:p>
          <a:p>
            <a:pPr marL="0" lvl="0" indent="0" eaLnBrk="1" latinLnBrk="1" hangingPunct="1">
              <a:lnSpc>
                <a:spcPct val="140000"/>
              </a:lnSpc>
              <a:spcBef>
                <a:spcPct val="0"/>
              </a:spcBef>
              <a:buFontTx/>
              <a:buNone/>
            </a:pPr>
            <a:r>
              <a:rPr lang="en-US" altLang="zh-CN" sz="2800">
                <a:latin typeface="Times New Roman" panose="02020603050405020304" pitchFamily="18" charset="0"/>
              </a:rPr>
              <a:t>1.</a:t>
            </a:r>
            <a:r>
              <a:rPr lang="zh-CN" altLang="en-US" sz="2800" b="1"/>
              <a:t>傅献彩</a:t>
            </a:r>
            <a:r>
              <a:rPr lang="en-US" altLang="zh-CN" sz="2800">
                <a:latin typeface="Times New Roman" panose="02020603050405020304" pitchFamily="18" charset="0"/>
              </a:rPr>
              <a:t>.</a:t>
            </a:r>
            <a:r>
              <a:rPr lang="zh-CN" altLang="en-US" sz="2800" b="1"/>
              <a:t> 大学化学（上、下）</a:t>
            </a:r>
            <a:r>
              <a:rPr lang="en-US" altLang="zh-CN" sz="2800">
                <a:latin typeface="Times New Roman" panose="02020603050405020304" pitchFamily="18" charset="0"/>
              </a:rPr>
              <a:t>.</a:t>
            </a:r>
            <a:r>
              <a:rPr lang="zh-CN" altLang="en-US" sz="2800" b="1"/>
              <a:t> 北京</a:t>
            </a:r>
            <a:r>
              <a:rPr lang="en-US" altLang="zh-CN" sz="2800">
                <a:latin typeface="Times New Roman" panose="02020603050405020304" pitchFamily="18" charset="0"/>
              </a:rPr>
              <a:t>:</a:t>
            </a:r>
            <a:r>
              <a:rPr lang="zh-CN" altLang="en-US" sz="2800" b="1"/>
              <a:t>高等教育出版社</a:t>
            </a:r>
            <a:r>
              <a:rPr lang="zh-CN" altLang="en-US" sz="2800"/>
              <a:t> </a:t>
            </a:r>
            <a:endParaRPr lang="zh-CN" altLang="en-US" sz="2800"/>
          </a:p>
          <a:p>
            <a:pPr marL="0" lvl="0" indent="0" eaLnBrk="1" latinLnBrk="1" hangingPunct="1">
              <a:lnSpc>
                <a:spcPct val="130000"/>
              </a:lnSpc>
              <a:spcBef>
                <a:spcPct val="0"/>
              </a:spcBef>
              <a:buFontTx/>
              <a:buNone/>
            </a:pPr>
            <a:r>
              <a:rPr lang="en-US" altLang="zh-CN" sz="2800">
                <a:latin typeface="Times New Roman" panose="02020603050405020304" pitchFamily="18" charset="0"/>
              </a:rPr>
              <a:t>2.</a:t>
            </a:r>
            <a:r>
              <a:rPr lang="zh-CN" altLang="en-US" sz="2800" b="1"/>
              <a:t>分析化学网络课程－大连理工</a:t>
            </a:r>
            <a:endParaRPr lang="zh-CN" altLang="en-US" sz="2800" b="1"/>
          </a:p>
          <a:p>
            <a:pPr marL="0" lvl="0" indent="0" eaLnBrk="1" latinLnBrk="1" hangingPunct="1">
              <a:lnSpc>
                <a:spcPct val="140000"/>
              </a:lnSpc>
              <a:spcBef>
                <a:spcPct val="0"/>
              </a:spcBef>
              <a:buFontTx/>
              <a:buNone/>
            </a:pPr>
            <a:r>
              <a:rPr lang="en-US" altLang="zh-CN" sz="2800">
                <a:latin typeface="Times New Roman" panose="02020603050405020304" pitchFamily="18" charset="0"/>
              </a:rPr>
              <a:t>     http://col.njtu.edu.cn/zskj/2006/index.htm</a:t>
            </a:r>
            <a:endParaRPr lang="en-US" altLang="zh-CN" sz="2800">
              <a:latin typeface="Times New Roman" panose="02020603050405020304" pitchFamily="18" charset="0"/>
            </a:endParaRPr>
          </a:p>
          <a:p>
            <a:pPr marL="0" lvl="0" indent="0" eaLnBrk="1" latinLnBrk="1" hangingPunct="1">
              <a:lnSpc>
                <a:spcPct val="130000"/>
              </a:lnSpc>
              <a:spcBef>
                <a:spcPct val="0"/>
              </a:spcBef>
              <a:buFontTx/>
              <a:buNone/>
            </a:pPr>
            <a:r>
              <a:rPr lang="en-US" altLang="zh-CN" sz="2800">
                <a:latin typeface="Times New Roman" panose="02020603050405020304" pitchFamily="18" charset="0"/>
              </a:rPr>
              <a:t>3. </a:t>
            </a:r>
            <a:r>
              <a:rPr lang="zh-CN" altLang="en-US" sz="2800" b="1">
                <a:latin typeface="Times New Roman" panose="02020603050405020304" pitchFamily="18" charset="0"/>
              </a:rPr>
              <a:t>中国开放式教育共享协会</a:t>
            </a:r>
            <a:endParaRPr lang="zh-CN" altLang="en-US" sz="2800" b="1">
              <a:latin typeface="Times New Roman" panose="02020603050405020304" pitchFamily="18" charset="0"/>
            </a:endParaRPr>
          </a:p>
          <a:p>
            <a:pPr marL="0" lvl="0" indent="0" eaLnBrk="1" latinLnBrk="1" hangingPunct="1">
              <a:lnSpc>
                <a:spcPct val="130000"/>
              </a:lnSpc>
              <a:spcBef>
                <a:spcPct val="0"/>
              </a:spcBef>
              <a:buFontTx/>
              <a:buNone/>
            </a:pPr>
            <a:r>
              <a:rPr lang="en-US" altLang="zh-CN" sz="2800">
                <a:latin typeface="Times New Roman" panose="02020603050405020304" pitchFamily="18" charset="0"/>
              </a:rPr>
              <a:t>    http://www.core.org.cn/cn/index.htm</a:t>
            </a:r>
            <a:endParaRPr lang="en-US" altLang="zh-CN" sz="28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rot="0">
          <a:off x="0" y="0"/>
          <a:ext cx="0" cy="0"/>
          <a:chOff x="0" y="0"/>
          <a:chExt cx="0" cy="0"/>
        </a:xfrm>
      </p:grpSpPr>
      <p:sp>
        <p:nvSpPr>
          <p:cNvPr id="1048655" name="文本框 1048654"/>
          <p:cNvSpPr txBox="1"/>
          <p:nvPr/>
        </p:nvSpPr>
        <p:spPr>
          <a:xfrm>
            <a:off x="381000" y="152400"/>
            <a:ext cx="6096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ea typeface="仿宋_GB2312" pitchFamily="49" charset="-122"/>
              </a:rPr>
              <a:t>二、物质对光的选择性吸收</a:t>
            </a:r>
            <a:endParaRPr lang="zh-CN" altLang="en-US" sz="2800" b="1">
              <a:latin typeface="Times New Roman" panose="02020603050405020304" pitchFamily="18" charset="0"/>
              <a:ea typeface="仿宋_GB2312" pitchFamily="49" charset="-122"/>
            </a:endParaRPr>
          </a:p>
        </p:txBody>
      </p:sp>
      <p:sp>
        <p:nvSpPr>
          <p:cNvPr id="1048656" name="文本框 1048655"/>
          <p:cNvSpPr txBox="1"/>
          <p:nvPr/>
        </p:nvSpPr>
        <p:spPr>
          <a:xfrm>
            <a:off x="600075" y="620712"/>
            <a:ext cx="35814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（一） 光的互补</a:t>
            </a:r>
            <a:endParaRPr lang="zh-CN" altLang="en-US" sz="2800" b="1">
              <a:latin typeface="Times New Roman" panose="02020603050405020304" pitchFamily="18" charset="0"/>
            </a:endParaRPr>
          </a:p>
        </p:txBody>
      </p:sp>
      <p:sp>
        <p:nvSpPr>
          <p:cNvPr id="1048657" name="矩形 1048656"/>
          <p:cNvSpPr/>
          <p:nvPr/>
        </p:nvSpPr>
        <p:spPr>
          <a:xfrm>
            <a:off x="1250950" y="1125537"/>
            <a:ext cx="20574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单色光</a:t>
            </a:r>
            <a:endParaRPr lang="zh-CN" altLang="en-US" sz="2800" b="1">
              <a:latin typeface="Times New Roman" panose="02020603050405020304" pitchFamily="18" charset="0"/>
            </a:endParaRPr>
          </a:p>
        </p:txBody>
      </p:sp>
      <p:sp>
        <p:nvSpPr>
          <p:cNvPr id="1048658" name="矩形 1048657"/>
          <p:cNvSpPr/>
          <p:nvPr/>
        </p:nvSpPr>
        <p:spPr>
          <a:xfrm>
            <a:off x="2635250" y="1138237"/>
            <a:ext cx="4800600" cy="5222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单一波长的光束组成</a:t>
            </a:r>
            <a:endParaRPr lang="zh-CN" altLang="en-US" sz="2800" b="1">
              <a:latin typeface="Times New Roman" panose="02020603050405020304" pitchFamily="18" charset="0"/>
            </a:endParaRPr>
          </a:p>
        </p:txBody>
      </p:sp>
      <p:sp>
        <p:nvSpPr>
          <p:cNvPr id="1048659" name="矩形 1048658"/>
          <p:cNvSpPr/>
          <p:nvPr/>
        </p:nvSpPr>
        <p:spPr>
          <a:xfrm>
            <a:off x="1377950" y="1628775"/>
            <a:ext cx="19050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r>
              <a:rPr lang="zh-CN" altLang="en-US" sz="2800" b="1">
                <a:latin typeface="Times New Roman" panose="02020603050405020304" pitchFamily="18" charset="0"/>
              </a:rPr>
              <a:t>复合光</a:t>
            </a:r>
            <a:endParaRPr lang="zh-CN" altLang="en-US" sz="2800" b="1">
              <a:latin typeface="Times New Roman" panose="02020603050405020304" pitchFamily="18" charset="0"/>
            </a:endParaRPr>
          </a:p>
        </p:txBody>
      </p:sp>
      <p:sp>
        <p:nvSpPr>
          <p:cNvPr id="1048660" name="矩形 1048659"/>
          <p:cNvSpPr/>
          <p:nvPr/>
        </p:nvSpPr>
        <p:spPr>
          <a:xfrm>
            <a:off x="2736850" y="1679575"/>
            <a:ext cx="5651500" cy="523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en-US" altLang="zh-CN" sz="2800" b="1">
                <a:latin typeface="Times New Roman" panose="02020603050405020304" pitchFamily="18" charset="0"/>
              </a:rPr>
              <a:t>--</a:t>
            </a:r>
            <a:r>
              <a:rPr lang="zh-CN" altLang="en-US" sz="2800" b="1">
                <a:latin typeface="Times New Roman" panose="02020603050405020304" pitchFamily="18" charset="0"/>
              </a:rPr>
              <a:t>不同波长的光束复合而成</a:t>
            </a:r>
            <a:endParaRPr lang="zh-CN" altLang="en-US" sz="2800" b="1">
              <a:latin typeface="Times New Roman" panose="02020603050405020304" pitchFamily="18" charset="0"/>
            </a:endParaRPr>
          </a:p>
        </p:txBody>
      </p:sp>
      <p:sp>
        <p:nvSpPr>
          <p:cNvPr id="1048661" name="文本框 1048660"/>
          <p:cNvSpPr txBox="1"/>
          <p:nvPr/>
        </p:nvSpPr>
        <p:spPr>
          <a:xfrm>
            <a:off x="531812" y="2708275"/>
            <a:ext cx="8437562" cy="11699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99"/>
                </a:solidFill>
                <a:latin typeface="Times New Roman" panose="02020603050405020304" pitchFamily="18" charset="0"/>
              </a:rPr>
              <a:t>互补色光</a:t>
            </a:r>
            <a:r>
              <a:rPr lang="en-US" altLang="zh-CN" sz="2800" b="1">
                <a:latin typeface="Times New Roman" panose="02020603050405020304" pitchFamily="18" charset="0"/>
              </a:rPr>
              <a:t>—</a:t>
            </a:r>
            <a:r>
              <a:rPr lang="zh-CN" altLang="en-US" sz="2800" b="1">
                <a:latin typeface="Times New Roman" panose="02020603050405020304" pitchFamily="18" charset="0"/>
              </a:rPr>
              <a:t>当两种不同颜色的光按一定比例混合成 </a:t>
            </a:r>
            <a:endParaRPr lang="zh-CN" altLang="en-US" sz="2800" b="1">
              <a:latin typeface="Times New Roman" panose="02020603050405020304" pitchFamily="18" charset="0"/>
            </a:endParaRPr>
          </a:p>
          <a:p>
            <a:pPr marL="0" lvl="0" indent="0" eaLnBrk="1" latinLnBrk="1" hangingPunct="1">
              <a:spcBef>
                <a:spcPct val="5000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白光时，这两种不同颜色的光叫互补色光。</a:t>
            </a:r>
            <a:endParaRPr lang="zh-CN" altLang="en-US" sz="2800" b="1">
              <a:latin typeface="Times New Roman" panose="02020603050405020304" pitchFamily="18" charset="0"/>
            </a:endParaRPr>
          </a:p>
        </p:txBody>
      </p:sp>
      <p:sp>
        <p:nvSpPr>
          <p:cNvPr id="1048662" name="矩形 1048661"/>
          <p:cNvSpPr/>
          <p:nvPr/>
        </p:nvSpPr>
        <p:spPr>
          <a:xfrm>
            <a:off x="1400175" y="2133600"/>
            <a:ext cx="6700837" cy="558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lnSpc>
                <a:spcPct val="120000"/>
              </a:lnSpc>
              <a:spcBef>
                <a:spcPct val="0"/>
              </a:spcBef>
              <a:buFontTx/>
              <a:buNone/>
            </a:pPr>
            <a:r>
              <a:rPr lang="zh-CN" altLang="en-US" sz="2800" b="1">
                <a:latin typeface="Times New Roman" panose="02020603050405020304" pitchFamily="18" charset="0"/>
              </a:rPr>
              <a:t>白光（日光）为复合光（七色光）</a:t>
            </a:r>
            <a:endParaRPr lang="zh-CN" altLang="en-US" sz="2800" b="1">
              <a:latin typeface="Times New Roman" panose="02020603050405020304" pitchFamily="18" charset="0"/>
            </a:endParaRPr>
          </a:p>
        </p:txBody>
      </p:sp>
      <p:pic>
        <p:nvPicPr>
          <p:cNvPr id="2097160" name="图片 2097159"/>
          <p:cNvPicPr/>
          <p:nvPr/>
        </p:nvPicPr>
        <p:blipFill>
          <a:blip r:embed="rId1"/>
          <a:srcRect/>
          <a:stretch>
            <a:fillRect/>
          </a:stretch>
        </p:blipFill>
        <p:spPr>
          <a:xfrm>
            <a:off x="1009650" y="4052887"/>
            <a:ext cx="2501900" cy="2501900"/>
          </a:xfrm>
          <a:prstGeom prst="rect">
            <a:avLst/>
          </a:prstGeom>
          <a:noFill/>
          <a:ln>
            <a:noFill/>
          </a:ln>
        </p:spPr>
      </p:pic>
      <p:grpSp>
        <p:nvGrpSpPr>
          <p:cNvPr id="145" name="组合 144"/>
          <p:cNvGrpSpPr/>
          <p:nvPr/>
        </p:nvGrpSpPr>
        <p:grpSpPr>
          <a:xfrm rot="0">
            <a:off x="5456237" y="4479925"/>
            <a:ext cx="2514600" cy="1752600"/>
            <a:chOff x="3408" y="2640"/>
            <a:chExt cx="1584" cy="1104"/>
          </a:xfrm>
        </p:grpSpPr>
        <p:sp>
          <p:nvSpPr>
            <p:cNvPr id="1048663" name="直接连接符 1048662"/>
            <p:cNvSpPr/>
            <p:nvPr/>
          </p:nvSpPr>
          <p:spPr>
            <a:xfrm flipH="1">
              <a:off x="3648" y="2688"/>
              <a:ext cx="1056" cy="1056"/>
            </a:xfrm>
            <a:prstGeom prst="line">
              <a:avLst/>
            </a:prstGeom>
            <a:noFill/>
            <a:ln w="38100" cap="flat" cmpd="sng">
              <a:solidFill>
                <a:srgbClr val="000000">
                  <a:alpha val="100000"/>
                </a:srgbClr>
              </a:solidFill>
              <a:prstDash val="solid"/>
              <a:round/>
            </a:ln>
          </p:spPr>
        </p:sp>
        <p:sp>
          <p:nvSpPr>
            <p:cNvPr id="1048664" name="文本框 1048663"/>
            <p:cNvSpPr txBox="1"/>
            <p:nvPr/>
          </p:nvSpPr>
          <p:spPr>
            <a:xfrm>
              <a:off x="3408" y="3552"/>
              <a:ext cx="336" cy="192"/>
            </a:xfrm>
            <a:prstGeom prst="rect">
              <a:avLst/>
            </a:prstGeom>
            <a:solidFill>
              <a:srgbClr val="000099"/>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FFFFFF"/>
                  </a:solidFill>
                  <a:latin typeface="Times New Roman" panose="02020603050405020304" pitchFamily="18" charset="0"/>
                </a:rPr>
                <a:t>蓝</a:t>
              </a:r>
              <a:endParaRPr lang="zh-CN" altLang="en-US" sz="2000" b="1">
                <a:solidFill>
                  <a:srgbClr val="FFFFFF"/>
                </a:solidFill>
                <a:latin typeface="Times New Roman" panose="02020603050405020304" pitchFamily="18" charset="0"/>
              </a:endParaRPr>
            </a:p>
          </p:txBody>
        </p:sp>
        <p:sp>
          <p:nvSpPr>
            <p:cNvPr id="1048665" name="文本框 1048664"/>
            <p:cNvSpPr txBox="1"/>
            <p:nvPr/>
          </p:nvSpPr>
          <p:spPr>
            <a:xfrm>
              <a:off x="4656" y="2640"/>
              <a:ext cx="336" cy="198"/>
            </a:xfrm>
            <a:prstGeom prst="rect">
              <a:avLst/>
            </a:prstGeom>
            <a:solidFill>
              <a:schemeClr val="dk1"/>
            </a:solidFill>
            <a:ln w="9525" cap="flat" cmpd="sng">
              <a:solidFill>
                <a:schemeClr val="dk1">
                  <a:alpha val="100000"/>
                </a:schemeClr>
              </a:solidFill>
              <a:prstDash val="solid"/>
              <a:round/>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FFFF00"/>
                  </a:solidFill>
                  <a:latin typeface="Times New Roman" panose="02020603050405020304" pitchFamily="18" charset="0"/>
                </a:rPr>
                <a:t>黄</a:t>
              </a:r>
              <a:endParaRPr lang="zh-CN" altLang="en-US" sz="2000" b="1">
                <a:solidFill>
                  <a:srgbClr val="FFFF00"/>
                </a:solidFill>
                <a:latin typeface="Times New Roman" panose="02020603050405020304" pitchFamily="18" charset="0"/>
              </a:endParaRPr>
            </a:p>
          </p:txBody>
        </p:sp>
      </p:grpSp>
      <p:grpSp>
        <p:nvGrpSpPr>
          <p:cNvPr id="146" name="组合 145"/>
          <p:cNvGrpSpPr/>
          <p:nvPr/>
        </p:nvGrpSpPr>
        <p:grpSpPr>
          <a:xfrm rot="0">
            <a:off x="6418262" y="4005262"/>
            <a:ext cx="609600" cy="2590800"/>
            <a:chOff x="4032" y="2352"/>
            <a:chExt cx="384" cy="1632"/>
          </a:xfrm>
        </p:grpSpPr>
        <p:sp>
          <p:nvSpPr>
            <p:cNvPr id="1048666" name="直接连接符 1048665"/>
            <p:cNvSpPr/>
            <p:nvPr/>
          </p:nvSpPr>
          <p:spPr>
            <a:xfrm>
              <a:off x="4176" y="2448"/>
              <a:ext cx="0" cy="1536"/>
            </a:xfrm>
            <a:prstGeom prst="line">
              <a:avLst/>
            </a:prstGeom>
            <a:noFill/>
            <a:ln w="38100" cap="flat" cmpd="sng">
              <a:solidFill>
                <a:srgbClr val="000000">
                  <a:alpha val="100000"/>
                </a:srgbClr>
              </a:solidFill>
              <a:prstDash val="solid"/>
              <a:round/>
            </a:ln>
          </p:spPr>
        </p:sp>
        <p:sp>
          <p:nvSpPr>
            <p:cNvPr id="1048667" name="文本框 1048666"/>
            <p:cNvSpPr txBox="1"/>
            <p:nvPr/>
          </p:nvSpPr>
          <p:spPr>
            <a:xfrm>
              <a:off x="4080" y="3792"/>
              <a:ext cx="336" cy="192"/>
            </a:xfrm>
            <a:prstGeom prst="rect">
              <a:avLst/>
            </a:prstGeom>
            <a:solidFill>
              <a:srgbClr val="CC0099"/>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00"/>
                  </a:solidFill>
                  <a:latin typeface="Times New Roman" panose="02020603050405020304" pitchFamily="18" charset="0"/>
                </a:rPr>
                <a:t>紫红</a:t>
              </a:r>
              <a:endParaRPr lang="zh-CN" altLang="en-US" sz="2000" b="1">
                <a:solidFill>
                  <a:srgbClr val="000000"/>
                </a:solidFill>
                <a:latin typeface="Times New Roman" panose="02020603050405020304" pitchFamily="18" charset="0"/>
              </a:endParaRPr>
            </a:p>
          </p:txBody>
        </p:sp>
        <p:sp>
          <p:nvSpPr>
            <p:cNvPr id="1048668" name="文本框 1048667"/>
            <p:cNvSpPr txBox="1"/>
            <p:nvPr/>
          </p:nvSpPr>
          <p:spPr>
            <a:xfrm>
              <a:off x="4032" y="2352"/>
              <a:ext cx="336" cy="192"/>
            </a:xfrm>
            <a:prstGeom prst="rect">
              <a:avLst/>
            </a:prstGeom>
            <a:solidFill>
              <a:srgbClr val="009900"/>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99"/>
                  </a:solidFill>
                  <a:latin typeface="Times New Roman" panose="02020603050405020304" pitchFamily="18" charset="0"/>
                </a:rPr>
                <a:t>绿</a:t>
              </a:r>
              <a:endParaRPr lang="zh-CN" altLang="en-US" sz="2000" b="1">
                <a:solidFill>
                  <a:srgbClr val="000099"/>
                </a:solidFill>
                <a:latin typeface="Times New Roman" panose="02020603050405020304" pitchFamily="18" charset="0"/>
              </a:endParaRPr>
            </a:p>
          </p:txBody>
        </p:sp>
      </p:grpSp>
      <p:grpSp>
        <p:nvGrpSpPr>
          <p:cNvPr id="147" name="组合 146"/>
          <p:cNvGrpSpPr/>
          <p:nvPr/>
        </p:nvGrpSpPr>
        <p:grpSpPr>
          <a:xfrm rot="0">
            <a:off x="5913437" y="4149725"/>
            <a:ext cx="1600200" cy="2362200"/>
            <a:chOff x="3696" y="2448"/>
            <a:chExt cx="1008" cy="1488"/>
          </a:xfrm>
        </p:grpSpPr>
        <p:sp>
          <p:nvSpPr>
            <p:cNvPr id="1048669" name="直接连接符 1048668"/>
            <p:cNvSpPr/>
            <p:nvPr/>
          </p:nvSpPr>
          <p:spPr>
            <a:xfrm flipH="1">
              <a:off x="3888" y="2640"/>
              <a:ext cx="528" cy="1248"/>
            </a:xfrm>
            <a:prstGeom prst="line">
              <a:avLst/>
            </a:prstGeom>
            <a:noFill/>
            <a:ln w="38100" cap="flat" cmpd="sng">
              <a:solidFill>
                <a:srgbClr val="000000">
                  <a:alpha val="100000"/>
                </a:srgbClr>
              </a:solidFill>
              <a:prstDash val="solid"/>
              <a:round/>
            </a:ln>
          </p:spPr>
        </p:sp>
        <p:sp>
          <p:nvSpPr>
            <p:cNvPr id="1048670" name="文本框 1048669"/>
            <p:cNvSpPr txBox="1"/>
            <p:nvPr/>
          </p:nvSpPr>
          <p:spPr>
            <a:xfrm>
              <a:off x="3696" y="3744"/>
              <a:ext cx="336" cy="192"/>
            </a:xfrm>
            <a:prstGeom prst="rect">
              <a:avLst/>
            </a:prstGeom>
            <a:solidFill>
              <a:srgbClr val="9900CC"/>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FFFFFF"/>
                  </a:solidFill>
                  <a:latin typeface="Times New Roman" panose="02020603050405020304" pitchFamily="18" charset="0"/>
                </a:rPr>
                <a:t>紫</a:t>
              </a:r>
              <a:endParaRPr lang="zh-CN" altLang="en-US" sz="2000" b="1">
                <a:solidFill>
                  <a:srgbClr val="FFFFFF"/>
                </a:solidFill>
                <a:latin typeface="Times New Roman" panose="02020603050405020304" pitchFamily="18" charset="0"/>
              </a:endParaRPr>
            </a:p>
          </p:txBody>
        </p:sp>
        <p:sp>
          <p:nvSpPr>
            <p:cNvPr id="1048671" name="文本框 1048670"/>
            <p:cNvSpPr txBox="1"/>
            <p:nvPr/>
          </p:nvSpPr>
          <p:spPr>
            <a:xfrm>
              <a:off x="4368" y="2448"/>
              <a:ext cx="336" cy="192"/>
            </a:xfrm>
            <a:prstGeom prst="rect">
              <a:avLst/>
            </a:prstGeom>
            <a:solidFill>
              <a:srgbClr val="CCFF99"/>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00"/>
                  </a:solidFill>
                  <a:latin typeface="Times New Roman" panose="02020603050405020304" pitchFamily="18" charset="0"/>
                </a:rPr>
                <a:t>黄绿</a:t>
              </a:r>
              <a:endParaRPr lang="zh-CN" altLang="en-US" sz="2000" b="1">
                <a:solidFill>
                  <a:srgbClr val="000000"/>
                </a:solidFill>
                <a:latin typeface="Times New Roman" panose="02020603050405020304" pitchFamily="18" charset="0"/>
              </a:endParaRPr>
            </a:p>
          </p:txBody>
        </p:sp>
      </p:grpSp>
      <p:grpSp>
        <p:nvGrpSpPr>
          <p:cNvPr id="148" name="组合 147"/>
          <p:cNvGrpSpPr/>
          <p:nvPr/>
        </p:nvGrpSpPr>
        <p:grpSpPr>
          <a:xfrm rot="0">
            <a:off x="5122862" y="5157787"/>
            <a:ext cx="3048000" cy="381000"/>
            <a:chOff x="3216" y="3072"/>
            <a:chExt cx="1920" cy="240"/>
          </a:xfrm>
        </p:grpSpPr>
        <p:sp>
          <p:nvSpPr>
            <p:cNvPr id="1048672" name="直接连接符 1048671"/>
            <p:cNvSpPr/>
            <p:nvPr/>
          </p:nvSpPr>
          <p:spPr>
            <a:xfrm>
              <a:off x="3312" y="3216"/>
              <a:ext cx="1728" cy="0"/>
            </a:xfrm>
            <a:prstGeom prst="line">
              <a:avLst/>
            </a:prstGeom>
            <a:noFill/>
            <a:ln w="38100" cap="flat" cmpd="sng">
              <a:solidFill>
                <a:srgbClr val="000000">
                  <a:alpha val="100000"/>
                </a:srgbClr>
              </a:solidFill>
              <a:prstDash val="solid"/>
              <a:round/>
            </a:ln>
          </p:spPr>
        </p:sp>
        <p:sp>
          <p:nvSpPr>
            <p:cNvPr id="1048673" name="文本框 1048672"/>
            <p:cNvSpPr txBox="1"/>
            <p:nvPr/>
          </p:nvSpPr>
          <p:spPr>
            <a:xfrm>
              <a:off x="3216" y="3120"/>
              <a:ext cx="336" cy="192"/>
            </a:xfrm>
            <a:prstGeom prst="rect">
              <a:avLst/>
            </a:prstGeom>
            <a:solidFill>
              <a:srgbClr val="33CCCC"/>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00"/>
                  </a:solidFill>
                  <a:latin typeface="Times New Roman" panose="02020603050405020304" pitchFamily="18" charset="0"/>
                </a:rPr>
                <a:t>绿蓝</a:t>
              </a:r>
              <a:endParaRPr lang="zh-CN" altLang="en-US" sz="2000" b="1">
                <a:solidFill>
                  <a:srgbClr val="000000"/>
                </a:solidFill>
                <a:latin typeface="Times New Roman" panose="02020603050405020304" pitchFamily="18" charset="0"/>
              </a:endParaRPr>
            </a:p>
          </p:txBody>
        </p:sp>
        <p:sp>
          <p:nvSpPr>
            <p:cNvPr id="1048674" name="文本框 1048673"/>
            <p:cNvSpPr txBox="1"/>
            <p:nvPr/>
          </p:nvSpPr>
          <p:spPr>
            <a:xfrm>
              <a:off x="4800" y="3072"/>
              <a:ext cx="336" cy="192"/>
            </a:xfrm>
            <a:prstGeom prst="rect">
              <a:avLst/>
            </a:prstGeom>
            <a:solidFill>
              <a:srgbClr val="FF6600"/>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00"/>
                  </a:solidFill>
                  <a:latin typeface="Times New Roman" panose="02020603050405020304" pitchFamily="18" charset="0"/>
                </a:rPr>
                <a:t>橙</a:t>
              </a:r>
              <a:endParaRPr lang="zh-CN" altLang="en-US" sz="2000" b="1">
                <a:solidFill>
                  <a:srgbClr val="000000"/>
                </a:solidFill>
                <a:latin typeface="Times New Roman" panose="02020603050405020304" pitchFamily="18" charset="0"/>
              </a:endParaRPr>
            </a:p>
          </p:txBody>
        </p:sp>
      </p:grpSp>
      <p:grpSp>
        <p:nvGrpSpPr>
          <p:cNvPr id="149" name="组合 148"/>
          <p:cNvGrpSpPr/>
          <p:nvPr/>
        </p:nvGrpSpPr>
        <p:grpSpPr>
          <a:xfrm rot="0">
            <a:off x="5554662" y="4365625"/>
            <a:ext cx="2286000" cy="1981200"/>
            <a:chOff x="3456" y="2544"/>
            <a:chExt cx="1440" cy="1248"/>
          </a:xfrm>
        </p:grpSpPr>
        <p:sp>
          <p:nvSpPr>
            <p:cNvPr id="1048675" name="直接连接符 1048674"/>
            <p:cNvSpPr/>
            <p:nvPr/>
          </p:nvSpPr>
          <p:spPr>
            <a:xfrm>
              <a:off x="3600" y="2640"/>
              <a:ext cx="1104" cy="1104"/>
            </a:xfrm>
            <a:prstGeom prst="line">
              <a:avLst/>
            </a:prstGeom>
            <a:noFill/>
            <a:ln w="9525" cap="flat" cmpd="sng">
              <a:solidFill>
                <a:srgbClr val="000000">
                  <a:alpha val="100000"/>
                </a:srgbClr>
              </a:solidFill>
              <a:prstDash val="solid"/>
              <a:round/>
            </a:ln>
          </p:spPr>
        </p:sp>
        <p:grpSp>
          <p:nvGrpSpPr>
            <p:cNvPr id="150" name="组合 149"/>
            <p:cNvGrpSpPr/>
            <p:nvPr/>
          </p:nvGrpSpPr>
          <p:grpSpPr>
            <a:xfrm rot="0">
              <a:off x="3456" y="2544"/>
              <a:ext cx="1440" cy="1248"/>
              <a:chOff x="3456" y="2544"/>
              <a:chExt cx="1440" cy="1248"/>
            </a:xfrm>
          </p:grpSpPr>
          <p:sp>
            <p:nvSpPr>
              <p:cNvPr id="1048676" name="直接连接符 1048675"/>
              <p:cNvSpPr/>
              <p:nvPr/>
            </p:nvSpPr>
            <p:spPr>
              <a:xfrm>
                <a:off x="3600" y="2640"/>
                <a:ext cx="1104" cy="1104"/>
              </a:xfrm>
              <a:prstGeom prst="line">
                <a:avLst/>
              </a:prstGeom>
              <a:noFill/>
              <a:ln w="9525" cap="flat" cmpd="sng">
                <a:solidFill>
                  <a:srgbClr val="000000">
                    <a:alpha val="100000"/>
                  </a:srgbClr>
                </a:solidFill>
                <a:prstDash val="solid"/>
                <a:round/>
              </a:ln>
            </p:spPr>
          </p:sp>
          <p:grpSp>
            <p:nvGrpSpPr>
              <p:cNvPr id="151" name="组合 150"/>
              <p:cNvGrpSpPr/>
              <p:nvPr/>
            </p:nvGrpSpPr>
            <p:grpSpPr>
              <a:xfrm rot="0">
                <a:off x="3456" y="2544"/>
                <a:ext cx="1440" cy="1248"/>
                <a:chOff x="3456" y="2544"/>
                <a:chExt cx="1440" cy="1248"/>
              </a:xfrm>
            </p:grpSpPr>
            <p:sp>
              <p:nvSpPr>
                <p:cNvPr id="1048677" name="直接连接符 1048676"/>
                <p:cNvSpPr/>
                <p:nvPr/>
              </p:nvSpPr>
              <p:spPr>
                <a:xfrm>
                  <a:off x="3600" y="2640"/>
                  <a:ext cx="1104" cy="1104"/>
                </a:xfrm>
                <a:prstGeom prst="line">
                  <a:avLst/>
                </a:prstGeom>
                <a:noFill/>
                <a:ln w="38100" cap="flat" cmpd="sng">
                  <a:solidFill>
                    <a:srgbClr val="000000">
                      <a:alpha val="100000"/>
                    </a:srgbClr>
                  </a:solidFill>
                  <a:prstDash val="solid"/>
                  <a:round/>
                </a:ln>
              </p:spPr>
            </p:sp>
            <p:sp>
              <p:nvSpPr>
                <p:cNvPr id="1048678" name="文本框 1048677"/>
                <p:cNvSpPr txBox="1"/>
                <p:nvPr/>
              </p:nvSpPr>
              <p:spPr>
                <a:xfrm>
                  <a:off x="4560" y="3600"/>
                  <a:ext cx="336" cy="192"/>
                </a:xfrm>
                <a:prstGeom prst="rect">
                  <a:avLst/>
                </a:prstGeom>
                <a:solidFill>
                  <a:srgbClr val="FF0066"/>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99"/>
                      </a:solidFill>
                      <a:latin typeface="Times New Roman" panose="02020603050405020304" pitchFamily="18" charset="0"/>
                    </a:rPr>
                    <a:t>红</a:t>
                  </a:r>
                  <a:endParaRPr lang="zh-CN" altLang="en-US" sz="2000" b="1">
                    <a:solidFill>
                      <a:srgbClr val="000099"/>
                    </a:solidFill>
                    <a:latin typeface="Times New Roman" panose="02020603050405020304" pitchFamily="18" charset="0"/>
                  </a:endParaRPr>
                </a:p>
              </p:txBody>
            </p:sp>
            <p:sp>
              <p:nvSpPr>
                <p:cNvPr id="1048679" name="文本框 1048678"/>
                <p:cNvSpPr txBox="1"/>
                <p:nvPr/>
              </p:nvSpPr>
              <p:spPr>
                <a:xfrm>
                  <a:off x="3456" y="2544"/>
                  <a:ext cx="336" cy="192"/>
                </a:xfrm>
                <a:prstGeom prst="rect">
                  <a:avLst/>
                </a:prstGeom>
                <a:solidFill>
                  <a:srgbClr val="00FF99"/>
                </a:solidFill>
                <a:ln>
                  <a:noFill/>
                </a:ln>
              </p:spPr>
              <p:txBody>
                <a:bodyPr vert="horz" lIns="0" tIns="0" rIns="0" bIns="0" anchor="ctr" anchorCtr="1">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000" b="1">
                      <a:solidFill>
                        <a:srgbClr val="000000"/>
                      </a:solidFill>
                      <a:latin typeface="Times New Roman" panose="02020603050405020304" pitchFamily="18" charset="0"/>
                    </a:rPr>
                    <a:t>蓝绿</a:t>
                  </a:r>
                  <a:endParaRPr lang="zh-CN" altLang="en-US" sz="2000" b="1">
                    <a:solidFill>
                      <a:srgbClr val="000000"/>
                    </a:solidFill>
                    <a:latin typeface="Times New Roman" panose="02020603050405020304"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6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6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6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6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86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6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97160"/>
                                        </p:tgtEl>
                                        <p:attrNameLst>
                                          <p:attrName>style.visibility</p:attrName>
                                        </p:attrNameLst>
                                      </p:cBhvr>
                                      <p:to>
                                        <p:strVal val="visible"/>
                                      </p:to>
                                    </p:set>
                                    <p:animEffect transition="in" filter="wipe(left)">
                                      <p:cBhvr>
                                        <p:cTn id="35" dur="500"/>
                                        <p:tgtEl>
                                          <p:spTgt spid="20971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wipe(left)">
                                      <p:cBhvr>
                                        <p:cTn id="40" dur="500"/>
                                        <p:tgtEl>
                                          <p:spTgt spid="1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wipe(left)">
                                      <p:cBhvr>
                                        <p:cTn id="45" dur="500"/>
                                        <p:tgtEl>
                                          <p:spTgt spid="1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6"/>
                                        </p:tgtEl>
                                        <p:attrNameLst>
                                          <p:attrName>style.visibility</p:attrName>
                                        </p:attrNameLst>
                                      </p:cBhvr>
                                      <p:to>
                                        <p:strVal val="visible"/>
                                      </p:to>
                                    </p:set>
                                    <p:animEffect transition="in" filter="wipe(left)">
                                      <p:cBhvr>
                                        <p:cTn id="50" dur="500"/>
                                        <p:tgtEl>
                                          <p:spTgt spid="1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8"/>
                                        </p:tgtEl>
                                        <p:attrNameLst>
                                          <p:attrName>style.visibility</p:attrName>
                                        </p:attrNameLst>
                                      </p:cBhvr>
                                      <p:to>
                                        <p:strVal val="visible"/>
                                      </p:to>
                                    </p:set>
                                    <p:animEffect transition="in" filter="wipe(left)">
                                      <p:cBhvr>
                                        <p:cTn id="55" dur="500"/>
                                        <p:tgtEl>
                                          <p:spTgt spid="1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6" grpId="0"/>
      <p:bldP spid="1048657" grpId="0"/>
      <p:bldP spid="1048658" grpId="0"/>
      <p:bldP spid="1048659" grpId="0"/>
      <p:bldP spid="1048660" grpId="0"/>
      <p:bldP spid="1048661" grpId="0"/>
      <p:bldP spid="10486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rot="0">
          <a:off x="0" y="0"/>
          <a:ext cx="0" cy="0"/>
          <a:chOff x="0" y="0"/>
          <a:chExt cx="0" cy="0"/>
        </a:xfrm>
      </p:grpSpPr>
      <p:pic>
        <p:nvPicPr>
          <p:cNvPr id="2097161" name="图片 2097160"/>
          <p:cNvPicPr/>
          <p:nvPr/>
        </p:nvPicPr>
        <p:blipFill>
          <a:blip r:embed="rId1"/>
          <a:srcRect/>
          <a:stretch>
            <a:fillRect/>
          </a:stretch>
        </p:blipFill>
        <p:spPr>
          <a:xfrm>
            <a:off x="-33337" y="1041400"/>
            <a:ext cx="8459788" cy="473075"/>
          </a:xfrm>
          <a:prstGeom prst="rect">
            <a:avLst/>
          </a:prstGeom>
          <a:noFill/>
          <a:ln>
            <a:noFill/>
          </a:ln>
        </p:spPr>
      </p:pic>
      <p:sp>
        <p:nvSpPr>
          <p:cNvPr id="1048680" name="文本框 1048679"/>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8681" name="文本框 1048680"/>
          <p:cNvSpPr txBox="1"/>
          <p:nvPr/>
        </p:nvSpPr>
        <p:spPr>
          <a:xfrm>
            <a:off x="1790700" y="547687"/>
            <a:ext cx="58293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ctr">
              <a:spcBef>
                <a:spcPct val="0"/>
              </a:spcBef>
              <a:buFontTx/>
              <a:buNone/>
            </a:pPr>
            <a:r>
              <a:rPr lang="zh-CN" altLang="zh-CN" b="1">
                <a:solidFill>
                  <a:srgbClr val="000099"/>
                </a:solidFill>
                <a:latin typeface="微软雅黑" panose="020B0503020204020204" pitchFamily="34" charset="-122"/>
                <a:ea typeface="微软雅黑" panose="020B0503020204020204" pitchFamily="34" charset="-122"/>
              </a:rPr>
              <a:t>物质颜色与吸收光颜色的关系</a:t>
            </a:r>
            <a:endParaRPr lang="zh-CN" altLang="zh-CN" b="1">
              <a:solidFill>
                <a:srgbClr val="000099"/>
              </a:solidFill>
              <a:latin typeface="微软雅黑" panose="020B0503020204020204" pitchFamily="34" charset="-122"/>
              <a:ea typeface="微软雅黑" panose="020B0503020204020204" pitchFamily="34" charset="-122"/>
            </a:endParaRPr>
          </a:p>
        </p:txBody>
      </p:sp>
      <p:graphicFrame>
        <p:nvGraphicFramePr>
          <p:cNvPr id="4194304" name="表格 4194303"/>
          <p:cNvGraphicFramePr/>
          <p:nvPr/>
        </p:nvGraphicFramePr>
        <p:xfrm>
          <a:off x="204787" y="2008187"/>
          <a:ext cx="8734425" cy="4100512"/>
        </p:xfrm>
        <a:graphic>
          <a:graphicData uri="http://schemas.openxmlformats.org/drawingml/2006/table">
            <a:tbl>
              <a:tblPr/>
              <a:tblGrid>
                <a:gridCol w="2911475"/>
                <a:gridCol w="2911475"/>
                <a:gridCol w="2911475"/>
              </a:tblGrid>
              <a:tr h="442912">
                <a:tc>
                  <a:txBody>
                    <a:bodyPr/>
                    <a:p>
                      <a:pPr lvl="0" algn="ctr" eaLnBrk="1" latinLnBrk="1" hangingPunct="1"/>
                      <a:r>
                        <a:rPr lang="en-US" altLang="en-US" sz="2400" b="1">
                          <a:solidFill>
                            <a:schemeClr val="dk1"/>
                          </a:solidFill>
                          <a:latin typeface="Times New Roman" panose="02020603050405020304" pitchFamily="18" charset="0"/>
                          <a:ea typeface="微软雅黑" panose="020B0503020204020204" pitchFamily="34" charset="-122"/>
                        </a:rPr>
                        <a:t>物质颜色</a:t>
                      </a:r>
                      <a:endParaRPr lang="en-US" altLang="en-US" sz="2400" b="1">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9050" cap="flat" cmpd="sng">
                      <a:solidFill>
                        <a:srgbClr val="008000">
                          <a:alpha val="100000"/>
                        </a:srgbClr>
                      </a:solidFill>
                      <a:prstDash val="solid"/>
                      <a:round/>
                    </a:lnT>
                    <a:lnB w="12700" cap="flat" cmpd="sng">
                      <a:solidFill>
                        <a:srgbClr val="008000">
                          <a:alpha val="100000"/>
                        </a:srgbClr>
                      </a:solidFill>
                      <a:prstDash val="solid"/>
                      <a:round/>
                    </a:lnB>
                    <a:noFill/>
                  </a:tcPr>
                </a:tc>
                <a:tc>
                  <a:txBody>
                    <a:bodyPr/>
                    <a:p>
                      <a:pPr lvl="0" algn="ctr" eaLnBrk="1" latinLnBrk="1" hangingPunct="1"/>
                      <a:r>
                        <a:rPr lang="en-US" altLang="en-US" sz="2400" b="1">
                          <a:solidFill>
                            <a:schemeClr val="dk1"/>
                          </a:solidFill>
                          <a:latin typeface="Times New Roman" panose="02020603050405020304" pitchFamily="18" charset="0"/>
                          <a:ea typeface="微软雅黑" panose="020B0503020204020204" pitchFamily="34" charset="-122"/>
                        </a:rPr>
                        <a:t>吸收光颜色</a:t>
                      </a:r>
                      <a:endParaRPr lang="en-US" altLang="en-US" sz="2400" b="1">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9050" cap="flat" cmpd="sng">
                      <a:solidFill>
                        <a:srgbClr val="008000">
                          <a:alpha val="100000"/>
                        </a:srgbClr>
                      </a:solidFill>
                      <a:prstDash val="solid"/>
                      <a:round/>
                    </a:lnT>
                    <a:lnB w="12700" cap="flat" cmpd="sng">
                      <a:solidFill>
                        <a:srgbClr val="008000">
                          <a:alpha val="100000"/>
                        </a:srgbClr>
                      </a:solidFill>
                      <a:prstDash val="solid"/>
                      <a:round/>
                    </a:lnB>
                    <a:noFill/>
                  </a:tcPr>
                </a:tc>
                <a:tc>
                  <a:txBody>
                    <a:bodyPr/>
                    <a:p>
                      <a:pPr lvl="0" algn="ctr" eaLnBrk="1" latinLnBrk="1" hangingPunct="1"/>
                      <a:r>
                        <a:rPr lang="en-US" altLang="en-US" sz="2400" b="1">
                          <a:solidFill>
                            <a:schemeClr val="dk1"/>
                          </a:solidFill>
                          <a:latin typeface="Times New Roman" panose="02020603050405020304" pitchFamily="18" charset="0"/>
                          <a:ea typeface="微软雅黑" panose="020B0503020204020204" pitchFamily="34" charset="-122"/>
                        </a:rPr>
                        <a:t>吸收波长范围</a:t>
                      </a:r>
                      <a:r>
                        <a:rPr lang="en-US" altLang="en-US" sz="2400" b="1">
                          <a:solidFill>
                            <a:schemeClr val="dk1"/>
                          </a:solidFill>
                          <a:latin typeface="Times New Roman" panose="02020603050405020304" pitchFamily="18" charset="0"/>
                          <a:ea typeface="微软雅黑" panose="020B0503020204020204" pitchFamily="34" charset="-122"/>
                        </a:rPr>
                        <a:t> </a:t>
                      </a:r>
                      <a:r>
                        <a:rPr lang="en-US" altLang="zh-CN" sz="2400" b="1">
                          <a:solidFill>
                            <a:schemeClr val="dk1"/>
                          </a:solidFill>
                          <a:latin typeface="Times New Roman" panose="02020603050405020304" pitchFamily="18" charset="0"/>
                          <a:ea typeface="微软雅黑" panose="020B0503020204020204" pitchFamily="34" charset="-122"/>
                        </a:rPr>
                        <a:t>/ nm</a:t>
                      </a:r>
                      <a:endParaRPr lang="en-US" altLang="zh-CN" sz="2400" b="1">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9050" cap="flat" cmpd="sng">
                      <a:solidFill>
                        <a:srgbClr val="008000">
                          <a:alpha val="100000"/>
                        </a:srgbClr>
                      </a:solidFill>
                      <a:prstDash val="solid"/>
                      <a:round/>
                    </a:lnT>
                    <a:lnB w="12700" cap="flat" cmpd="sng">
                      <a:solidFill>
                        <a:srgbClr val="008000">
                          <a:alpha val="100000"/>
                        </a:srgbClr>
                      </a:solidFill>
                      <a:prstDash val="solid"/>
                      <a:round/>
                    </a:lnB>
                    <a:noFill/>
                  </a:tcPr>
                </a:tc>
              </a:tr>
              <a:tr h="366712">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黄绿</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2700" cap="flat" cmpd="sng">
                      <a:solidFill>
                        <a:srgbClr val="008000">
                          <a:alpha val="100000"/>
                        </a:srgbClr>
                      </a:solidFill>
                      <a:prstDash val="solid"/>
                      <a:round/>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紫</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2700" cap="flat" cmpd="sng">
                      <a:solidFill>
                        <a:srgbClr val="008000">
                          <a:alpha val="100000"/>
                        </a:srgbClr>
                      </a:solidFill>
                      <a:prstDash val="solid"/>
                      <a:round/>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400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425</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w="12700" cap="flat" cmpd="sng">
                      <a:solidFill>
                        <a:srgbClr val="008000">
                          <a:alpha val="100000"/>
                        </a:srgbClr>
                      </a:solidFill>
                      <a:prstDash val="solid"/>
                      <a:round/>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黄</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深蓝</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425</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450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6712">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橙黄</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蓝</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450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480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橙</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绿蓝</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480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490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红</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蓝绿</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490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500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6712">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紫红</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绿</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500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530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紫</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黄绿</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530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560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6712">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深蓝</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橙黄</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560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600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绿蓝</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橙</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600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640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a:noFill/>
                    </a:lnB>
                    <a:noFill/>
                  </a:tcPr>
                </a:tc>
              </a:tr>
              <a:tr h="365124">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蓝绿</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w="19050" cap="flat" cmpd="sng">
                      <a:solidFill>
                        <a:srgbClr val="008000">
                          <a:alpha val="100000"/>
                        </a:srgbClr>
                      </a:solidFill>
                      <a:prstDash val="solid"/>
                      <a:round/>
                    </a:lnB>
                    <a:noFill/>
                  </a:tcPr>
                </a:tc>
                <a:tc>
                  <a:txBody>
                    <a:bodyPr/>
                    <a:p>
                      <a:pPr lvl="0" algn="ctr" eaLnBrk="1" latinLnBrk="1" hangingPunct="1"/>
                      <a:r>
                        <a:rPr lang="en-US" altLang="en-US" sz="2400" b="0">
                          <a:solidFill>
                            <a:schemeClr val="dk1"/>
                          </a:solidFill>
                          <a:latin typeface="Times New Roman" panose="02020603050405020304" pitchFamily="18" charset="0"/>
                          <a:ea typeface="微软雅黑" panose="020B0503020204020204" pitchFamily="34" charset="-122"/>
                        </a:rPr>
                        <a:t>红</a:t>
                      </a:r>
                      <a:endParaRPr lang="en-US" altLang="en-US"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w="19050" cap="flat" cmpd="sng">
                      <a:solidFill>
                        <a:srgbClr val="008000">
                          <a:alpha val="100000"/>
                        </a:srgbClr>
                      </a:solidFill>
                      <a:prstDash val="solid"/>
                      <a:round/>
                    </a:lnB>
                    <a:noFill/>
                  </a:tcPr>
                </a:tc>
                <a:tc>
                  <a:txBody>
                    <a:bodyPr/>
                    <a:p>
                      <a:pPr lvl="0" algn="ctr" eaLnBrk="1" latinLnBrk="1" hangingPunct="1"/>
                      <a:r>
                        <a:rPr lang="en-US" altLang="zh-CN" sz="2400" b="0">
                          <a:solidFill>
                            <a:schemeClr val="dk1"/>
                          </a:solidFill>
                          <a:latin typeface="Times New Roman" panose="02020603050405020304" pitchFamily="18" charset="0"/>
                          <a:ea typeface="微软雅黑" panose="020B0503020204020204" pitchFamily="34" charset="-122"/>
                        </a:rPr>
                        <a:t>640</a:t>
                      </a:r>
                      <a:r>
                        <a:rPr lang="en-US" altLang="en-US" sz="2400" b="0">
                          <a:solidFill>
                            <a:schemeClr val="dk1"/>
                          </a:solidFill>
                          <a:latin typeface="Times New Roman" panose="02020603050405020304" pitchFamily="18" charset="0"/>
                          <a:ea typeface="微软雅黑" panose="020B0503020204020204" pitchFamily="34" charset="-122"/>
                        </a:rPr>
                        <a:t>～</a:t>
                      </a:r>
                      <a:r>
                        <a:rPr lang="en-US" altLang="zh-CN" sz="2400" b="0">
                          <a:solidFill>
                            <a:schemeClr val="dk1"/>
                          </a:solidFill>
                          <a:latin typeface="Times New Roman" panose="02020603050405020304" pitchFamily="18" charset="0"/>
                          <a:ea typeface="微软雅黑" panose="020B0503020204020204" pitchFamily="34" charset="-122"/>
                        </a:rPr>
                        <a:t>760</a:t>
                      </a:r>
                      <a:endParaRPr lang="en-US" altLang="zh-CN" sz="2400" b="0">
                        <a:solidFill>
                          <a:schemeClr val="dk1"/>
                        </a:solidFill>
                        <a:latin typeface="Times New Roman" panose="02020603050405020304" pitchFamily="18" charset="0"/>
                        <a:ea typeface="微软雅黑" panose="020B0503020204020204" pitchFamily="34" charset="-122"/>
                      </a:endParaRPr>
                    </a:p>
                  </a:txBody>
                  <a:tcPr marL="68581" marR="68581" marT="0" marB="0" vert="horz" anchor="t">
                    <a:lnL>
                      <a:noFill/>
                    </a:lnL>
                    <a:lnR>
                      <a:noFill/>
                    </a:lnR>
                    <a:lnT>
                      <a:noFill/>
                    </a:lnT>
                    <a:lnB w="19050" cap="flat" cmpd="sng">
                      <a:solidFill>
                        <a:srgbClr val="008000">
                          <a:alpha val="100000"/>
                        </a:srgbClr>
                      </a:solidFill>
                      <a:prstDash val="solid"/>
                      <a:roun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rot="0">
          <a:off x="0" y="0"/>
          <a:ext cx="0" cy="0"/>
          <a:chOff x="0" y="0"/>
          <a:chExt cx="0" cy="0"/>
        </a:xfrm>
      </p:grpSpPr>
      <p:sp>
        <p:nvSpPr>
          <p:cNvPr id="1048718" name="文本框 1048717"/>
          <p:cNvSpPr txBox="1"/>
          <p:nvPr/>
        </p:nvSpPr>
        <p:spPr>
          <a:xfrm>
            <a:off x="6553200" y="6245225"/>
            <a:ext cx="2133600"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algn="r" eaLnBrk="1" latinLnBrk="1" hangingPunct="1">
              <a:spcBef>
                <a:spcPct val="0"/>
              </a:spcBef>
              <a:buFontTx/>
              <a:buNone/>
            </a:pPr>
            <a:fld id="{566ABCEB-ACFC-4714-9973-3DA970169C29}" type="slidenum">
              <a:rPr lang="en-US" altLang="zh-CN" sz="1400"/>
            </a:fld>
            <a:endParaRPr lang="en-US" altLang="zh-CN" sz="1400"/>
          </a:p>
        </p:txBody>
      </p:sp>
      <p:sp>
        <p:nvSpPr>
          <p:cNvPr id="1048719" name="文本框 1048718"/>
          <p:cNvSpPr txBox="1"/>
          <p:nvPr/>
        </p:nvSpPr>
        <p:spPr>
          <a:xfrm>
            <a:off x="0" y="304800"/>
            <a:ext cx="4800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（二） 溶液的颜色</a:t>
            </a:r>
            <a:endParaRPr lang="zh-CN" altLang="en-US" b="1">
              <a:latin typeface="Times New Roman" panose="02020603050405020304" pitchFamily="18" charset="0"/>
            </a:endParaRPr>
          </a:p>
        </p:txBody>
      </p:sp>
      <p:sp>
        <p:nvSpPr>
          <p:cNvPr id="1048720" name="文本框 1048719"/>
          <p:cNvSpPr txBox="1"/>
          <p:nvPr/>
        </p:nvSpPr>
        <p:spPr>
          <a:xfrm>
            <a:off x="1295400" y="914400"/>
            <a:ext cx="6858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solidFill>
                  <a:srgbClr val="0000FF"/>
                </a:solidFill>
                <a:latin typeface="Times New Roman" panose="02020603050405020304" pitchFamily="18" charset="0"/>
              </a:rPr>
              <a:t>吸收光     透过光            呈现颜色</a:t>
            </a:r>
            <a:endParaRPr lang="zh-CN" altLang="en-US" sz="2800" b="1">
              <a:solidFill>
                <a:srgbClr val="0000FF"/>
              </a:solidFill>
              <a:latin typeface="Times New Roman" panose="02020603050405020304" pitchFamily="18" charset="0"/>
            </a:endParaRPr>
          </a:p>
        </p:txBody>
      </p:sp>
      <p:sp>
        <p:nvSpPr>
          <p:cNvPr id="1048721" name="文本框 1048720"/>
          <p:cNvSpPr txBox="1"/>
          <p:nvPr/>
        </p:nvSpPr>
        <p:spPr>
          <a:xfrm>
            <a:off x="4953000" y="4495800"/>
            <a:ext cx="3276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蓝色（</a:t>
            </a:r>
            <a:r>
              <a:rPr lang="en-US" altLang="zh-CN" sz="2800" b="1">
                <a:latin typeface="Times New Roman" panose="02020603050405020304" pitchFamily="18" charset="0"/>
              </a:rPr>
              <a:t>CuSO</a:t>
            </a:r>
            <a:r>
              <a:rPr lang="en-US" altLang="zh-CN" sz="2800" b="1" baseline="-25000">
                <a:latin typeface="Times New Roman" panose="02020603050405020304" pitchFamily="18" charset="0"/>
              </a:rPr>
              <a:t>4</a:t>
            </a:r>
            <a:r>
              <a:rPr lang="zh-CN" altLang="en-US" sz="2800" b="1">
                <a:latin typeface="Times New Roman" panose="02020603050405020304" pitchFamily="18" charset="0"/>
              </a:rPr>
              <a:t>液）</a:t>
            </a:r>
            <a:endParaRPr lang="zh-CN" altLang="en-US" sz="2800" b="1">
              <a:latin typeface="Times New Roman" panose="02020603050405020304" pitchFamily="18" charset="0"/>
            </a:endParaRPr>
          </a:p>
        </p:txBody>
      </p:sp>
      <p:sp>
        <p:nvSpPr>
          <p:cNvPr id="1048722" name="文本框 1048721"/>
          <p:cNvSpPr txBox="1"/>
          <p:nvPr/>
        </p:nvSpPr>
        <p:spPr>
          <a:xfrm>
            <a:off x="1295400" y="4495800"/>
            <a:ext cx="1600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黄色光</a:t>
            </a:r>
            <a:endParaRPr lang="zh-CN" altLang="en-US" sz="2800" b="1">
              <a:latin typeface="Times New Roman" panose="02020603050405020304" pitchFamily="18" charset="0"/>
            </a:endParaRPr>
          </a:p>
        </p:txBody>
      </p:sp>
      <p:sp>
        <p:nvSpPr>
          <p:cNvPr id="1048723" name="文本框 1048722"/>
          <p:cNvSpPr txBox="1"/>
          <p:nvPr/>
        </p:nvSpPr>
        <p:spPr>
          <a:xfrm>
            <a:off x="2971800" y="4495800"/>
            <a:ext cx="1981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蓝色光</a:t>
            </a:r>
            <a:endParaRPr lang="zh-CN" altLang="en-US" sz="2800" b="1">
              <a:latin typeface="Times New Roman" panose="02020603050405020304" pitchFamily="18" charset="0"/>
            </a:endParaRPr>
          </a:p>
        </p:txBody>
      </p:sp>
      <p:sp>
        <p:nvSpPr>
          <p:cNvPr id="1048724" name="文本框 1048723"/>
          <p:cNvSpPr txBox="1"/>
          <p:nvPr/>
        </p:nvSpPr>
        <p:spPr>
          <a:xfrm>
            <a:off x="4800600" y="6096000"/>
            <a:ext cx="3581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紫色（</a:t>
            </a:r>
            <a:r>
              <a:rPr lang="en-US" altLang="zh-CN" sz="2800" b="1">
                <a:latin typeface="Times New Roman" panose="02020603050405020304" pitchFamily="18" charset="0"/>
              </a:rPr>
              <a:t>KMnO</a:t>
            </a:r>
            <a:r>
              <a:rPr lang="en-US" altLang="zh-CN" sz="2800" b="1" baseline="-25000">
                <a:latin typeface="Times New Roman" panose="02020603050405020304" pitchFamily="18" charset="0"/>
              </a:rPr>
              <a:t>4</a:t>
            </a:r>
            <a:r>
              <a:rPr lang="zh-CN" altLang="en-US" sz="2800" b="1">
                <a:latin typeface="Times New Roman" panose="02020603050405020304" pitchFamily="18" charset="0"/>
              </a:rPr>
              <a:t>液）</a:t>
            </a:r>
            <a:endParaRPr lang="zh-CN" altLang="en-US" sz="2800" b="1">
              <a:latin typeface="Times New Roman" panose="02020603050405020304" pitchFamily="18" charset="0"/>
            </a:endParaRPr>
          </a:p>
        </p:txBody>
      </p:sp>
      <p:sp>
        <p:nvSpPr>
          <p:cNvPr id="1048725" name="文本框 1048724"/>
          <p:cNvSpPr txBox="1"/>
          <p:nvPr/>
        </p:nvSpPr>
        <p:spPr>
          <a:xfrm>
            <a:off x="1143000" y="6096000"/>
            <a:ext cx="1524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绿色光</a:t>
            </a:r>
            <a:endParaRPr lang="zh-CN" altLang="en-US" sz="2800" b="1">
              <a:latin typeface="Times New Roman" panose="02020603050405020304" pitchFamily="18" charset="0"/>
            </a:endParaRPr>
          </a:p>
        </p:txBody>
      </p:sp>
      <p:sp>
        <p:nvSpPr>
          <p:cNvPr id="1048726" name="文本框 1048725"/>
          <p:cNvSpPr txBox="1"/>
          <p:nvPr/>
        </p:nvSpPr>
        <p:spPr>
          <a:xfrm>
            <a:off x="2819400" y="6096000"/>
            <a:ext cx="1905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紫色光</a:t>
            </a:r>
            <a:endParaRPr lang="zh-CN" altLang="en-US" sz="2800" b="1">
              <a:latin typeface="Times New Roman" panose="02020603050405020304" pitchFamily="18" charset="0"/>
            </a:endParaRPr>
          </a:p>
        </p:txBody>
      </p:sp>
      <p:sp>
        <p:nvSpPr>
          <p:cNvPr id="1048727" name="文本框 1048726"/>
          <p:cNvSpPr txBox="1"/>
          <p:nvPr/>
        </p:nvSpPr>
        <p:spPr>
          <a:xfrm>
            <a:off x="1295400" y="1524000"/>
            <a:ext cx="1828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不吸收</a:t>
            </a:r>
            <a:endParaRPr lang="zh-CN" altLang="en-US" sz="2800" b="1">
              <a:latin typeface="Times New Roman" panose="02020603050405020304" pitchFamily="18" charset="0"/>
            </a:endParaRPr>
          </a:p>
        </p:txBody>
      </p:sp>
      <p:sp>
        <p:nvSpPr>
          <p:cNvPr id="1048728" name="文本框 1048727"/>
          <p:cNvSpPr txBox="1"/>
          <p:nvPr/>
        </p:nvSpPr>
        <p:spPr>
          <a:xfrm>
            <a:off x="2971800" y="1524000"/>
            <a:ext cx="16764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全透过</a:t>
            </a:r>
            <a:endParaRPr lang="zh-CN" altLang="en-US" sz="2800" b="1">
              <a:latin typeface="Times New Roman" panose="02020603050405020304" pitchFamily="18" charset="0"/>
            </a:endParaRPr>
          </a:p>
        </p:txBody>
      </p:sp>
      <p:sp>
        <p:nvSpPr>
          <p:cNvPr id="1048729" name="文本框 1048728"/>
          <p:cNvSpPr txBox="1"/>
          <p:nvPr/>
        </p:nvSpPr>
        <p:spPr>
          <a:xfrm>
            <a:off x="5029200" y="1504950"/>
            <a:ext cx="3124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无色透明（纯水）</a:t>
            </a:r>
            <a:endParaRPr lang="zh-CN" altLang="en-US" sz="2800" b="1">
              <a:latin typeface="Times New Roman" panose="02020603050405020304" pitchFamily="18" charset="0"/>
            </a:endParaRPr>
          </a:p>
        </p:txBody>
      </p:sp>
      <p:sp>
        <p:nvSpPr>
          <p:cNvPr id="1048730" name="文本框 1048729"/>
          <p:cNvSpPr txBox="1"/>
          <p:nvPr/>
        </p:nvSpPr>
        <p:spPr>
          <a:xfrm>
            <a:off x="1295400" y="3143250"/>
            <a:ext cx="1828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全吸收</a:t>
            </a:r>
            <a:endParaRPr lang="zh-CN" altLang="en-US" sz="2800" b="1">
              <a:latin typeface="Times New Roman" panose="02020603050405020304" pitchFamily="18" charset="0"/>
            </a:endParaRPr>
          </a:p>
        </p:txBody>
      </p:sp>
      <p:sp>
        <p:nvSpPr>
          <p:cNvPr id="1048731" name="文本框 1048730"/>
          <p:cNvSpPr txBox="1"/>
          <p:nvPr/>
        </p:nvSpPr>
        <p:spPr>
          <a:xfrm>
            <a:off x="2971800" y="3143250"/>
            <a:ext cx="1600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不透过</a:t>
            </a:r>
            <a:endParaRPr lang="zh-CN" altLang="en-US" sz="2800" b="1">
              <a:latin typeface="Times New Roman" panose="02020603050405020304" pitchFamily="18" charset="0"/>
            </a:endParaRPr>
          </a:p>
        </p:txBody>
      </p:sp>
      <p:sp>
        <p:nvSpPr>
          <p:cNvPr id="1048732" name="文本框 1048731"/>
          <p:cNvSpPr txBox="1"/>
          <p:nvPr/>
        </p:nvSpPr>
        <p:spPr>
          <a:xfrm>
            <a:off x="5029200" y="3124200"/>
            <a:ext cx="3048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sz="2800" b="1">
                <a:latin typeface="Times New Roman" panose="02020603050405020304" pitchFamily="18" charset="0"/>
              </a:rPr>
              <a:t>黑色（黑墨水）</a:t>
            </a:r>
            <a:endParaRPr lang="zh-CN" altLang="en-US" sz="2800" b="1">
              <a:latin typeface="Times New Roman" panose="02020603050405020304" pitchFamily="18" charset="0"/>
            </a:endParaRPr>
          </a:p>
        </p:txBody>
      </p:sp>
      <p:sp>
        <p:nvSpPr>
          <p:cNvPr id="1048733" name="文本框 1048732"/>
          <p:cNvSpPr txBox="1"/>
          <p:nvPr/>
        </p:nvSpPr>
        <p:spPr>
          <a:xfrm>
            <a:off x="3733800" y="304800"/>
            <a:ext cx="54102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50000"/>
              </a:spcBef>
              <a:buFontTx/>
              <a:buNone/>
            </a:pPr>
            <a:r>
              <a:rPr lang="zh-CN" altLang="en-US" b="1">
                <a:latin typeface="Times New Roman" panose="02020603050405020304" pitchFamily="18" charset="0"/>
              </a:rPr>
              <a:t>当一束白光通过溶液时，</a:t>
            </a:r>
            <a:endParaRPr lang="zh-CN" altLang="en-US" b="1">
              <a:latin typeface="Times New Roman" panose="02020603050405020304" pitchFamily="18" charset="0"/>
            </a:endParaRPr>
          </a:p>
        </p:txBody>
      </p:sp>
      <p:grpSp>
        <p:nvGrpSpPr>
          <p:cNvPr id="155" name="组合 154"/>
          <p:cNvGrpSpPr/>
          <p:nvPr/>
        </p:nvGrpSpPr>
        <p:grpSpPr>
          <a:xfrm rot="0">
            <a:off x="1362075" y="2247900"/>
            <a:ext cx="2514600" cy="685800"/>
            <a:chOff x="1680" y="2352"/>
            <a:chExt cx="1584" cy="432"/>
          </a:xfrm>
        </p:grpSpPr>
        <p:pic>
          <p:nvPicPr>
            <p:cNvPr id="2097162" name="图片 2097161" descr="七色光"/>
            <p:cNvPicPr/>
            <p:nvPr/>
          </p:nvPicPr>
          <p:blipFill>
            <a:blip r:embed="rId1"/>
            <a:srcRect/>
            <a:stretch>
              <a:fillRect/>
            </a:stretch>
          </p:blipFill>
          <p:spPr>
            <a:xfrm>
              <a:off x="1680" y="2352"/>
              <a:ext cx="1584" cy="432"/>
            </a:xfrm>
            <a:prstGeom prst="rect">
              <a:avLst/>
            </a:prstGeom>
            <a:solidFill>
              <a:schemeClr val="dk1"/>
            </a:solidFill>
            <a:ln>
              <a:noFill/>
            </a:ln>
          </p:spPr>
        </p:pic>
        <p:sp>
          <p:nvSpPr>
            <p:cNvPr id="1048734" name="矩形 1048733"/>
            <p:cNvSpPr/>
            <p:nvPr/>
          </p:nvSpPr>
          <p:spPr>
            <a:xfrm>
              <a:off x="2448" y="2352"/>
              <a:ext cx="480" cy="432"/>
            </a:xfrm>
            <a:prstGeom prst="rect">
              <a:avLst/>
            </a:prstGeom>
            <a:solidFill>
              <a:schemeClr val="dk1"/>
            </a:solidFill>
            <a:ln w="9525" cap="flat" cmpd="sng">
              <a:no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dk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grpSp>
        <p:nvGrpSpPr>
          <p:cNvPr id="156" name="组合 155"/>
          <p:cNvGrpSpPr/>
          <p:nvPr/>
        </p:nvGrpSpPr>
        <p:grpSpPr>
          <a:xfrm rot="0">
            <a:off x="4343400" y="2209800"/>
            <a:ext cx="3124200" cy="685800"/>
            <a:chOff x="3552" y="2352"/>
            <a:chExt cx="1968" cy="432"/>
          </a:xfrm>
        </p:grpSpPr>
        <p:pic>
          <p:nvPicPr>
            <p:cNvPr id="2097163" name="图片 2097162" descr="入射光"/>
            <p:cNvPicPr/>
            <p:nvPr/>
          </p:nvPicPr>
          <p:blipFill>
            <a:blip r:embed="rId2"/>
            <a:srcRect/>
            <a:stretch>
              <a:fillRect/>
            </a:stretch>
          </p:blipFill>
          <p:spPr>
            <a:xfrm>
              <a:off x="3552" y="2544"/>
              <a:ext cx="1968" cy="48"/>
            </a:xfrm>
            <a:prstGeom prst="rect">
              <a:avLst/>
            </a:prstGeom>
            <a:gradFill rotWithShape="1">
              <a:gsLst>
                <a:gs pos="0">
                  <a:srgbClr val="FFFF66">
                    <a:alpha val="100000"/>
                  </a:srgbClr>
                </a:gs>
                <a:gs pos="50000">
                  <a:schemeClr val="lt1">
                    <a:alpha val="100000"/>
                  </a:schemeClr>
                </a:gs>
                <a:gs pos="100000">
                  <a:srgbClr val="FFFF66">
                    <a:alpha val="100000"/>
                  </a:srgbClr>
                </a:gs>
              </a:gsLst>
              <a:lin ang="5400000" scaled="1"/>
            </a:gradFill>
            <a:ln>
              <a:noFill/>
            </a:ln>
          </p:spPr>
        </p:pic>
        <p:sp>
          <p:nvSpPr>
            <p:cNvPr id="1048735" name="矩形 1048734"/>
            <p:cNvSpPr/>
            <p:nvPr/>
          </p:nvSpPr>
          <p:spPr>
            <a:xfrm>
              <a:off x="4512" y="2352"/>
              <a:ext cx="480" cy="432"/>
            </a:xfrm>
            <a:prstGeom prst="rect">
              <a:avLst/>
            </a:prstGeom>
            <a:noFill/>
            <a:ln w="9525" cap="flat" cmpd="sng">
              <a:solidFill>
                <a:schemeClr val="dk1">
                  <a:alpha val="100000"/>
                </a:schemeClr>
              </a:solid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dk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grpSp>
        <p:nvGrpSpPr>
          <p:cNvPr id="157" name="组合 156"/>
          <p:cNvGrpSpPr/>
          <p:nvPr/>
        </p:nvGrpSpPr>
        <p:grpSpPr>
          <a:xfrm rot="0">
            <a:off x="1414462" y="3678237"/>
            <a:ext cx="1981200" cy="762000"/>
            <a:chOff x="1680" y="1440"/>
            <a:chExt cx="1248" cy="480"/>
          </a:xfrm>
        </p:grpSpPr>
        <p:pic>
          <p:nvPicPr>
            <p:cNvPr id="2097164" name="图片 2097163" descr="七色光"/>
            <p:cNvPicPr/>
            <p:nvPr/>
          </p:nvPicPr>
          <p:blipFill>
            <a:blip r:embed="rId1"/>
            <a:srcRect/>
            <a:stretch>
              <a:fillRect/>
            </a:stretch>
          </p:blipFill>
          <p:spPr>
            <a:xfrm>
              <a:off x="1680" y="1440"/>
              <a:ext cx="864" cy="432"/>
            </a:xfrm>
            <a:prstGeom prst="rect">
              <a:avLst/>
            </a:prstGeom>
            <a:solidFill>
              <a:schemeClr val="dk1"/>
            </a:solidFill>
            <a:ln>
              <a:noFill/>
            </a:ln>
          </p:spPr>
        </p:pic>
        <p:sp>
          <p:nvSpPr>
            <p:cNvPr id="1048736" name="矩形 1048735"/>
            <p:cNvSpPr/>
            <p:nvPr/>
          </p:nvSpPr>
          <p:spPr>
            <a:xfrm>
              <a:off x="2448" y="1488"/>
              <a:ext cx="480" cy="432"/>
            </a:xfrm>
            <a:prstGeom prst="rect">
              <a:avLst/>
            </a:prstGeom>
            <a:solidFill>
              <a:schemeClr val="dk1"/>
            </a:solidFill>
            <a:ln w="9525" cap="flat" cmpd="sng">
              <a:no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dk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grpSp>
        <p:nvGrpSpPr>
          <p:cNvPr id="158" name="组合 157"/>
          <p:cNvGrpSpPr/>
          <p:nvPr/>
        </p:nvGrpSpPr>
        <p:grpSpPr>
          <a:xfrm rot="0">
            <a:off x="4381500" y="3886200"/>
            <a:ext cx="2286000" cy="609600"/>
            <a:chOff x="3552" y="1584"/>
            <a:chExt cx="1440" cy="384"/>
          </a:xfrm>
        </p:grpSpPr>
        <p:pic>
          <p:nvPicPr>
            <p:cNvPr id="2097165" name="图片 2097164" descr="入射光"/>
            <p:cNvPicPr/>
            <p:nvPr/>
          </p:nvPicPr>
          <p:blipFill>
            <a:blip r:embed="rId3"/>
            <a:srcRect/>
            <a:stretch>
              <a:fillRect/>
            </a:stretch>
          </p:blipFill>
          <p:spPr>
            <a:xfrm>
              <a:off x="3552" y="1728"/>
              <a:ext cx="971" cy="48"/>
            </a:xfrm>
            <a:prstGeom prst="rect">
              <a:avLst/>
            </a:prstGeom>
            <a:gradFill rotWithShape="0">
              <a:gsLst>
                <a:gs pos="0">
                  <a:srgbClr val="FFFF66">
                    <a:alpha val="100000"/>
                  </a:srgbClr>
                </a:gs>
                <a:gs pos="50000">
                  <a:srgbClr val="FFFFFF">
                    <a:alpha val="100000"/>
                  </a:srgbClr>
                </a:gs>
                <a:gs pos="100000">
                  <a:srgbClr val="FFFF66">
                    <a:alpha val="100000"/>
                  </a:srgbClr>
                </a:gs>
              </a:gsLst>
              <a:lin ang="5400000" scaled="1"/>
            </a:gradFill>
            <a:ln>
              <a:noFill/>
            </a:ln>
          </p:spPr>
        </p:pic>
        <p:sp>
          <p:nvSpPr>
            <p:cNvPr id="1048737" name="矩形 1048736"/>
            <p:cNvSpPr/>
            <p:nvPr/>
          </p:nvSpPr>
          <p:spPr>
            <a:xfrm>
              <a:off x="4512" y="1584"/>
              <a:ext cx="480" cy="384"/>
            </a:xfrm>
            <a:prstGeom prst="rect">
              <a:avLst/>
            </a:prstGeom>
            <a:solidFill>
              <a:srgbClr val="000000"/>
            </a:solidFill>
            <a:ln w="9525" cap="flat" cmpd="sng">
              <a:noFill/>
              <a:prstDash val="solid"/>
              <a:round/>
            </a:ln>
            <a:scene3d>
              <a:camera prst="legacyObliqueTopRight">
                <a:rot lat="0" lon="0" rev="0"/>
              </a:camera>
              <a:lightRig rig="legacyFlat3" dir="b"/>
            </a:scene3d>
            <a:sp3d extrusionH="430200" prstMaterial="legacyMatte">
              <a:bevelT w="13500" h="13500" prst="angle"/>
              <a:bevelB w="13500" h="13500" prst="angle"/>
              <a:extrusionClr>
                <a:srgbClr val="000000"/>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grpSp>
        <p:nvGrpSpPr>
          <p:cNvPr id="159" name="组合 158"/>
          <p:cNvGrpSpPr/>
          <p:nvPr/>
        </p:nvGrpSpPr>
        <p:grpSpPr>
          <a:xfrm rot="0">
            <a:off x="1422400" y="5232400"/>
            <a:ext cx="2590800" cy="685800"/>
            <a:chOff x="1680" y="3312"/>
            <a:chExt cx="1632" cy="432"/>
          </a:xfrm>
        </p:grpSpPr>
        <p:pic>
          <p:nvPicPr>
            <p:cNvPr id="2097166" name="图片 2097165" descr="七色光"/>
            <p:cNvPicPr/>
            <p:nvPr/>
          </p:nvPicPr>
          <p:blipFill>
            <a:blip r:embed="rId1"/>
            <a:srcRect/>
            <a:stretch>
              <a:fillRect/>
            </a:stretch>
          </p:blipFill>
          <p:spPr>
            <a:xfrm>
              <a:off x="1680" y="3312"/>
              <a:ext cx="960" cy="432"/>
            </a:xfrm>
            <a:prstGeom prst="rect">
              <a:avLst/>
            </a:prstGeom>
            <a:solidFill>
              <a:schemeClr val="dk1"/>
            </a:solidFill>
            <a:ln>
              <a:noFill/>
            </a:ln>
          </p:spPr>
        </p:pic>
        <p:pic>
          <p:nvPicPr>
            <p:cNvPr id="2097167" name="图片 2097166" descr="七色图02"/>
            <p:cNvPicPr/>
            <p:nvPr/>
          </p:nvPicPr>
          <p:blipFill>
            <a:blip r:embed="rId4"/>
            <a:srcRect/>
            <a:stretch>
              <a:fillRect/>
            </a:stretch>
          </p:blipFill>
          <p:spPr>
            <a:xfrm>
              <a:off x="2640" y="3360"/>
              <a:ext cx="672" cy="336"/>
            </a:xfrm>
            <a:prstGeom prst="rect">
              <a:avLst/>
            </a:prstGeom>
            <a:solidFill>
              <a:schemeClr val="dk1"/>
            </a:solidFill>
            <a:ln>
              <a:noFill/>
            </a:ln>
          </p:spPr>
        </p:pic>
        <p:sp>
          <p:nvSpPr>
            <p:cNvPr id="1048738" name="矩形 1048737"/>
            <p:cNvSpPr/>
            <p:nvPr/>
          </p:nvSpPr>
          <p:spPr>
            <a:xfrm>
              <a:off x="2448" y="3312"/>
              <a:ext cx="480" cy="432"/>
            </a:xfrm>
            <a:prstGeom prst="rect">
              <a:avLst/>
            </a:prstGeom>
            <a:solidFill>
              <a:schemeClr val="dk1"/>
            </a:solidFill>
            <a:ln w="9525" cap="flat" cmpd="sng">
              <a:noFill/>
              <a:prstDash val="solid"/>
              <a:round/>
            </a:ln>
            <a:scene3d>
              <a:camera prst="legacyObliqueTopRight">
                <a:rot lat="0" lon="0" rev="0"/>
              </a:camera>
              <a:lightRig rig="legacyFlat3" dir="b"/>
            </a:scene3d>
            <a:sp3d extrusionH="430200" prstMaterial="legacyWireframe">
              <a:bevelT w="13500" h="13500" prst="angle"/>
              <a:bevelB w="13500" h="13500" prst="angle"/>
              <a:extrusionClr>
                <a:schemeClr val="dk1"/>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grpSp>
        <p:nvGrpSpPr>
          <p:cNvPr id="160" name="组合 159"/>
          <p:cNvGrpSpPr/>
          <p:nvPr/>
        </p:nvGrpSpPr>
        <p:grpSpPr>
          <a:xfrm rot="0">
            <a:off x="4318000" y="5156200"/>
            <a:ext cx="3124200" cy="685800"/>
            <a:chOff x="3600" y="3312"/>
            <a:chExt cx="1968" cy="432"/>
          </a:xfrm>
        </p:grpSpPr>
        <p:pic>
          <p:nvPicPr>
            <p:cNvPr id="2097168" name="图片 2097167" descr="入射光"/>
            <p:cNvPicPr/>
            <p:nvPr/>
          </p:nvPicPr>
          <p:blipFill>
            <a:blip r:embed="rId3"/>
            <a:srcRect/>
            <a:stretch>
              <a:fillRect/>
            </a:stretch>
          </p:blipFill>
          <p:spPr>
            <a:xfrm>
              <a:off x="3600" y="3504"/>
              <a:ext cx="971" cy="48"/>
            </a:xfrm>
            <a:prstGeom prst="rect">
              <a:avLst/>
            </a:prstGeom>
            <a:solidFill>
              <a:srgbClr val="0000FF"/>
            </a:solidFill>
            <a:ln>
              <a:noFill/>
            </a:ln>
          </p:spPr>
        </p:pic>
        <p:sp>
          <p:nvSpPr>
            <p:cNvPr id="1048739" name="矩形 1048738"/>
            <p:cNvSpPr/>
            <p:nvPr/>
          </p:nvSpPr>
          <p:spPr>
            <a:xfrm>
              <a:off x="4512" y="3312"/>
              <a:ext cx="480" cy="432"/>
            </a:xfrm>
            <a:prstGeom prst="rect">
              <a:avLst/>
            </a:prstGeom>
            <a:solidFill>
              <a:srgbClr val="0000FF"/>
            </a:solidFill>
            <a:ln w="9525" cap="flat" cmpd="sng">
              <a:noFill/>
              <a:prstDash val="solid"/>
              <a:round/>
            </a:ln>
            <a:scene3d>
              <a:camera prst="legacyObliqueTopRight">
                <a:rot lat="0" lon="0" rev="0"/>
              </a:camera>
              <a:lightRig rig="legacyFlat3" dir="b"/>
            </a:scene3d>
            <a:sp3d extrusionH="430200" prstMaterial="legacyMatte">
              <a:bevelT w="13500" h="13500" prst="angle"/>
              <a:bevelB w="13500" h="13500" prst="angle"/>
              <a:extrusionClr>
                <a:srgbClr val="0000FF"/>
              </a:extrusionClr>
            </a:sp3d>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sp>
          <p:nvSpPr>
            <p:cNvPr id="1048740" name="矩形 1048739"/>
            <p:cNvSpPr/>
            <p:nvPr/>
          </p:nvSpPr>
          <p:spPr>
            <a:xfrm>
              <a:off x="5040" y="3504"/>
              <a:ext cx="528" cy="48"/>
            </a:xfrm>
            <a:prstGeom prst="rect">
              <a:avLst/>
            </a:prstGeom>
            <a:solidFill>
              <a:srgbClr val="0000FF"/>
            </a:solidFill>
            <a:ln>
              <a:noFill/>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Arial" panose="020B0604020202020204" pitchFamily="34" charset="0"/>
                  <a:ea typeface="宋体" panose="02010600030101010101" pitchFamily="2" charset="-122"/>
                  <a:sym typeface="Arial" panose="020B0604020202020204" pitchFamily="34" charset="0"/>
                </a:defRPr>
              </a:lvl5pPr>
            </a:lstStyle>
            <a:p>
              <a:pPr marL="0" lvl="0" indent="0" eaLnBrk="1" latinLnBrk="1" hangingPunct="1">
                <a:spcBef>
                  <a:spcPct val="0"/>
                </a:spcBef>
                <a:buFontTx/>
                <a:buNone/>
              </a:pP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7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7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7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7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7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87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7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7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7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87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87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87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0" grpId="0"/>
      <p:bldP spid="1048721" grpId="0"/>
      <p:bldP spid="1048722" grpId="0"/>
      <p:bldP spid="1048723" grpId="0"/>
      <p:bldP spid="1048724" grpId="0"/>
      <p:bldP spid="1048725" grpId="0"/>
      <p:bldP spid="1048726" grpId="0"/>
      <p:bldP spid="1048727" grpId="0"/>
      <p:bldP spid="1048728" grpId="0"/>
      <p:bldP spid="1048729" grpId="0"/>
      <p:bldP spid="1048730" grpId="0"/>
      <p:bldP spid="1048731" grpId="0"/>
      <p:bldP spid="1048732" grpId="0"/>
      <p:bldP spid="1048733" grpId="0"/>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7451</Words>
  <Application>WPS 演示</Application>
  <PresentationFormat/>
  <Paragraphs>1062</Paragraphs>
  <Slides>62</Slides>
  <Notes>0</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62</vt:i4>
      </vt:variant>
    </vt:vector>
  </HeadingPairs>
  <TitlesOfParts>
    <vt:vector size="86" baseType="lpstr">
      <vt:lpstr>Arial</vt:lpstr>
      <vt:lpstr>宋体</vt:lpstr>
      <vt:lpstr>Wingdings</vt:lpstr>
      <vt:lpstr>Tahoma</vt:lpstr>
      <vt:lpstr>Times New Roman</vt:lpstr>
      <vt:lpstr>等线</vt:lpstr>
      <vt:lpstr>等线 Light</vt:lpstr>
      <vt:lpstr>思源黑体 CN Light</vt:lpstr>
      <vt:lpstr>微软雅黑</vt:lpstr>
      <vt:lpstr>Calibri</vt:lpstr>
      <vt:lpstr>楷体_GB2312</vt:lpstr>
      <vt:lpstr>新宋体</vt:lpstr>
      <vt:lpstr>Symbol</vt:lpstr>
      <vt:lpstr>黑体</vt:lpstr>
      <vt:lpstr>仿宋_GB2312</vt:lpstr>
      <vt:lpstr>仿宋</vt:lpstr>
      <vt:lpstr>Arial Unicode MS</vt:lpstr>
      <vt:lpstr>Calibri Light</vt:lpstr>
      <vt:lpstr>隶书</vt:lpstr>
      <vt:lpstr>Office 主题</vt:lpstr>
      <vt:lpstr>Office 主题</vt:lpstr>
      <vt:lpstr>Office 主题</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第十四章  可见和紫外分光光度法</dc:title>
  <dc:creator>wang</dc:creator>
  <cp:lastModifiedBy>爱好广泛</cp:lastModifiedBy>
  <cp:revision>1</cp:revision>
  <dcterms:created xsi:type="dcterms:W3CDTF">2019-12-18T05:25:59Z</dcterms:created>
  <dcterms:modified xsi:type="dcterms:W3CDTF">2019-12-18T05:25:59Z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