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60" r:id="rId3"/>
  </p:sldMasterIdLst>
  <p:notesMasterIdLst>
    <p:notesMasterId r:id="rId7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Lst>
  <p:sldSz cx="9144000" cy="6858000" type="screen4x3"/>
  <p:notesSz cx="6760845" cy="9942195"/>
  <p:defaultTextStyle>
    <a:lvl1pPr marL="0" indent="0" algn="l" rtl="0" fontAlgn="base" latinLnBrk="1">
      <a:lnSpc>
        <a:spcPct val="100000"/>
      </a:lnSpc>
      <a:spcBef>
        <a:spcPct val="0"/>
      </a:spcBef>
      <a:spcAft>
        <a:spcPct val="0"/>
      </a:spcAft>
      <a:buFontTx/>
      <a:buNone/>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fontAlgn="base" latinLnBrk="1">
      <a:lnSpc>
        <a:spcPct val="100000"/>
      </a:lnSpc>
      <a:spcBef>
        <a:spcPct val="0"/>
      </a:spcBef>
      <a:spcAft>
        <a:spcPct val="0"/>
      </a:spcAft>
      <a:buFontTx/>
      <a:buNone/>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fontAlgn="base" latinLnBrk="1">
      <a:lnSpc>
        <a:spcPct val="100000"/>
      </a:lnSpc>
      <a:spcBef>
        <a:spcPct val="0"/>
      </a:spcBef>
      <a:spcAft>
        <a:spcPct val="0"/>
      </a:spcAft>
      <a:buFontTx/>
      <a:buNone/>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fontAlgn="base" latinLnBrk="1">
      <a:lnSpc>
        <a:spcPct val="100000"/>
      </a:lnSpc>
      <a:spcBef>
        <a:spcPct val="0"/>
      </a:spcBef>
      <a:spcAft>
        <a:spcPct val="0"/>
      </a:spcAft>
      <a:buFontTx/>
      <a:buNone/>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fontAlgn="base" latinLnBrk="1">
      <a:lnSpc>
        <a:spcPct val="100000"/>
      </a:lnSpc>
      <a:spcBef>
        <a:spcPct val="0"/>
      </a:spcBef>
      <a:spcAft>
        <a:spcPct val="0"/>
      </a:spcAft>
      <a:buFontTx/>
      <a:buNone/>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0929"/>
  </p:normalViewPr>
  <p:slideViewPr>
    <p:cSldViewPr>
      <p:cViewPr varScale="1">
        <p:scale>
          <a:sx n="66" d="100"/>
          <a:sy n="66" d="100"/>
        </p:scale>
        <p:origin x="1428" y="6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notesMaster" Target="notesMasters/notes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7" name=""/>
        <p:cNvGrpSpPr/>
        <p:nvPr/>
      </p:nvGrpSpPr>
      <p:grpSpPr>
        <a:xfrm>
          <a:off x="0" y="0"/>
          <a:ext cx="0" cy="0"/>
          <a:chOff x="0" y="0"/>
          <a:chExt cx="0" cy="0"/>
        </a:xfrm>
      </p:grpSpPr>
      <p:sp>
        <p:nvSpPr>
          <p:cNvPr id="1049489"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9490"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949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9492"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9493"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9494"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235" name=""/>
        <p:cNvGrpSpPr/>
        <p:nvPr/>
      </p:nvGrpSpPr>
      <p:grpSpPr>
        <a:xfrm>
          <a:off x="0" y="0"/>
          <a:ext cx="0" cy="0"/>
          <a:chOff x="0" y="0"/>
          <a:chExt cx="0" cy="0"/>
        </a:xfrm>
      </p:grpSpPr>
      <p:sp>
        <p:nvSpPr>
          <p:cNvPr id="1049437" name="标题 1"/>
          <p:cNvSpPr>
            <a:spLocks noGrp="1"/>
          </p:cNvSpPr>
          <p:nvPr>
            <p:ph type="ctrTitle"/>
          </p:nvPr>
        </p:nvSpPr>
        <p:spPr>
          <a:xfrm>
            <a:off x="685800" y="2130425"/>
            <a:ext cx="7772400" cy="1470025"/>
          </a:xfrm>
        </p:spPr>
        <p:txBody>
          <a:bodyPr/>
          <a:p>
            <a:r>
              <a:rPr lang="zh-CN" altLang="en-US"/>
              <a:t>单击此处编辑母版标题样式</a:t>
            </a:r>
            <a:endParaRPr lang="zh-CN" altLang="en-US"/>
          </a:p>
        </p:txBody>
      </p:sp>
      <p:sp>
        <p:nvSpPr>
          <p:cNvPr id="1049438" name="副标题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ltLang="en-US"/>
          </a:p>
        </p:txBody>
      </p:sp>
      <p:sp>
        <p:nvSpPr>
          <p:cNvPr id="1048591" name="日期占位符 1048590"/>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3" name="灯片编号占位符 1048592"/>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
        <p:nvSpPr>
          <p:cNvPr id="1048592" name="页脚占位符 1048591"/>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243" name=""/>
        <p:cNvGrpSpPr/>
        <p:nvPr/>
      </p:nvGrpSpPr>
      <p:grpSpPr>
        <a:xfrm>
          <a:off x="0" y="0"/>
          <a:ext cx="0" cy="0"/>
          <a:chOff x="0" y="0"/>
          <a:chExt cx="0" cy="0"/>
        </a:xfrm>
      </p:grpSpPr>
      <p:sp>
        <p:nvSpPr>
          <p:cNvPr id="1049458" name="标题 1"/>
          <p:cNvSpPr>
            <a:spLocks noGrp="1"/>
          </p:cNvSpPr>
          <p:nvPr>
            <p:ph type="title"/>
          </p:nvPr>
        </p:nvSpPr>
        <p:spPr/>
        <p:txBody>
          <a:bodyPr/>
          <a:p>
            <a:r>
              <a:rPr lang="zh-CN" altLang="en-US"/>
              <a:t>单击此处编辑母版标题样式</a:t>
            </a:r>
            <a:endParaRPr lang="zh-CN" altLang="en-US"/>
          </a:p>
        </p:txBody>
      </p:sp>
      <p:sp>
        <p:nvSpPr>
          <p:cNvPr id="1049459"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1" name="日期占位符 1048590"/>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3" name="灯片编号占位符 1048592"/>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
        <p:nvSpPr>
          <p:cNvPr id="1048592" name="页脚占位符 1048591"/>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244" name=""/>
        <p:cNvGrpSpPr/>
        <p:nvPr/>
      </p:nvGrpSpPr>
      <p:grpSpPr>
        <a:xfrm>
          <a:off x="0" y="0"/>
          <a:ext cx="0" cy="0"/>
          <a:chOff x="0" y="0"/>
          <a:chExt cx="0" cy="0"/>
        </a:xfrm>
      </p:grpSpPr>
      <p:sp>
        <p:nvSpPr>
          <p:cNvPr id="1049460" name="竖排标题 1"/>
          <p:cNvSpPr>
            <a:spLocks noGrp="1"/>
          </p:cNvSpPr>
          <p:nvPr>
            <p:ph type="title" orient="vert"/>
          </p:nvPr>
        </p:nvSpPr>
        <p:spPr>
          <a:xfrm>
            <a:off x="6515100" y="609600"/>
            <a:ext cx="1943100" cy="5486400"/>
          </a:xfrm>
        </p:spPr>
        <p:txBody>
          <a:bodyPr vert="eaVert"/>
          <a:p>
            <a:r>
              <a:rPr lang="zh-CN" altLang="en-US"/>
              <a:t>单击此处编辑母版标题样式</a:t>
            </a:r>
            <a:endParaRPr lang="zh-CN" altLang="en-US"/>
          </a:p>
        </p:txBody>
      </p:sp>
      <p:sp>
        <p:nvSpPr>
          <p:cNvPr id="1049461" name="竖排文字占位符 2"/>
          <p:cNvSpPr>
            <a:spLocks noGrp="1"/>
          </p:cNvSpPr>
          <p:nvPr>
            <p:ph type="body" orient="vert" idx="1"/>
          </p:nvPr>
        </p:nvSpPr>
        <p:spPr>
          <a:xfrm>
            <a:off x="685800" y="609600"/>
            <a:ext cx="5676900" cy="5486400"/>
          </a:xfrm>
        </p:spPr>
        <p:txBody>
          <a:bodyPr vert="eaVe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1" name="日期占位符 1048590"/>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3" name="灯片编号占位符 1048592"/>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
        <p:nvSpPr>
          <p:cNvPr id="1048592" name="页脚占位符 1048591"/>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a:effectLst/>
      </p:bgPr>
    </p:bg>
    <p:spTree>
      <p:nvGrpSpPr>
        <p:cNvPr id="229" name=""/>
        <p:cNvGrpSpPr/>
        <p:nvPr/>
      </p:nvGrpSpPr>
      <p:grpSpPr>
        <a:xfrm rot="0">
          <a:off x="0" y="0"/>
          <a:ext cx="0" cy="0"/>
          <a:chOff x="0" y="0"/>
          <a:chExt cx="0" cy="0"/>
        </a:xfrm>
      </p:grpSpPr>
      <p:grpSp>
        <p:nvGrpSpPr>
          <p:cNvPr id="230" name="组合 229"/>
          <p:cNvGrpSpPr/>
          <p:nvPr/>
        </p:nvGrpSpPr>
        <p:grpSpPr>
          <a:xfrm rot="0">
            <a:off x="0" y="2438400"/>
            <a:ext cx="9009062" cy="1052512"/>
            <a:chOff x="0" y="1536"/>
            <a:chExt cx="5675" cy="663"/>
          </a:xfrm>
        </p:grpSpPr>
        <p:grpSp>
          <p:nvGrpSpPr>
            <p:cNvPr id="231" name="组合 230"/>
            <p:cNvGrpSpPr/>
            <p:nvPr/>
          </p:nvGrpSpPr>
          <p:grpSpPr>
            <a:xfrm rot="0">
              <a:off x="183" y="1604"/>
              <a:ext cx="448" cy="299"/>
              <a:chOff x="720" y="336"/>
              <a:chExt cx="624" cy="432"/>
            </a:xfrm>
          </p:grpSpPr>
          <p:sp>
            <p:nvSpPr>
              <p:cNvPr id="1049423" name="矩形 1049422"/>
              <p:cNvSpPr/>
              <p:nvPr/>
            </p:nvSpPr>
            <p:spPr>
              <a:xfrm>
                <a:off x="720" y="336"/>
                <a:ext cx="384" cy="432"/>
              </a:xfrm>
              <a:prstGeom prst="rect">
                <a:avLst/>
              </a:prstGeom>
              <a:solidFill>
                <a:schemeClr val="folHlink"/>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sp>
            <p:nvSpPr>
              <p:cNvPr id="1049424" name="矩形 1049423"/>
              <p:cNvSpPr/>
              <p:nvPr/>
            </p:nvSpPr>
            <p:spPr>
              <a:xfrm>
                <a:off x="1056" y="336"/>
                <a:ext cx="288" cy="432"/>
              </a:xfrm>
              <a:prstGeom prst="rect">
                <a:avLst/>
              </a:prstGeom>
              <a:gradFill rotWithShape="0">
                <a:gsLst>
                  <a:gs pos="0">
                    <a:schemeClr val="folHlink">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grpSp>
        <p:grpSp>
          <p:nvGrpSpPr>
            <p:cNvPr id="232" name="组合 231"/>
            <p:cNvGrpSpPr/>
            <p:nvPr/>
          </p:nvGrpSpPr>
          <p:grpSpPr>
            <a:xfrm rot="0">
              <a:off x="261" y="1870"/>
              <a:ext cx="465" cy="299"/>
              <a:chOff x="912" y="2640"/>
              <a:chExt cx="672" cy="432"/>
            </a:xfrm>
          </p:grpSpPr>
          <p:sp>
            <p:nvSpPr>
              <p:cNvPr id="1049425" name="矩形 1049424"/>
              <p:cNvSpPr/>
              <p:nvPr/>
            </p:nvSpPr>
            <p:spPr>
              <a:xfrm>
                <a:off x="912" y="2640"/>
                <a:ext cx="384" cy="432"/>
              </a:xfrm>
              <a:prstGeom prst="rect">
                <a:avLst/>
              </a:prstGeom>
              <a:solidFill>
                <a:schemeClr val="accent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sp>
            <p:nvSpPr>
              <p:cNvPr id="1049426" name="矩形 1049425"/>
              <p:cNvSpPr/>
              <p:nvPr/>
            </p:nvSpPr>
            <p:spPr>
              <a:xfrm>
                <a:off x="1249" y="2640"/>
                <a:ext cx="335" cy="432"/>
              </a:xfrm>
              <a:prstGeom prst="rect">
                <a:avLst/>
              </a:prstGeom>
              <a:gradFill rotWithShape="0">
                <a:gsLst>
                  <a:gs pos="0">
                    <a:schemeClr val="accent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grpSp>
        <p:sp>
          <p:nvSpPr>
            <p:cNvPr id="1049427" name="矩形 1049426"/>
            <p:cNvSpPr/>
            <p:nvPr/>
          </p:nvSpPr>
          <p:spPr>
            <a:xfrm>
              <a:off x="0" y="1824"/>
              <a:ext cx="353" cy="266"/>
            </a:xfrm>
            <a:prstGeom prst="rect">
              <a:avLst/>
            </a:prstGeom>
            <a:gradFill rotWithShape="0">
              <a:gsLst>
                <a:gs pos="0">
                  <a:schemeClr val="lt1">
                    <a:alpha val="100000"/>
                  </a:schemeClr>
                </a:gs>
                <a:gs pos="100000">
                  <a:schemeClr val="hlink">
                    <a:alpha val="100000"/>
                  </a:schemeClr>
                </a:gs>
              </a:gsLst>
              <a:lin ang="189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sp>
          <p:nvSpPr>
            <p:cNvPr id="1049428" name="矩形 1049427"/>
            <p:cNvSpPr/>
            <p:nvPr/>
          </p:nvSpPr>
          <p:spPr>
            <a:xfrm>
              <a:off x="400" y="1536"/>
              <a:ext cx="20" cy="663"/>
            </a:xfrm>
            <a:prstGeom prst="rect">
              <a:avLst/>
            </a:prstGeom>
            <a:solidFill>
              <a:schemeClr val="dk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sp>
          <p:nvSpPr>
            <p:cNvPr id="1049429" name="矩形 1049428"/>
            <p:cNvSpPr/>
            <p:nvPr/>
          </p:nvSpPr>
          <p:spPr>
            <a:xfrm flipV="1">
              <a:off x="199" y="2054"/>
              <a:ext cx="5476" cy="35"/>
            </a:xfrm>
            <a:prstGeom prst="rect">
              <a:avLst/>
            </a:prstGeom>
            <a:gradFill rotWithShape="0">
              <a:gsLst>
                <a:gs pos="0">
                  <a:schemeClr val="dk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grpSp>
      <p:sp>
        <p:nvSpPr>
          <p:cNvPr id="1049432" name="日期占位符 1049431"/>
          <p:cNvSpPr/>
          <p:nvPr>
            <p:ph type="dt" sz="half" idx="2"/>
          </p:nvPr>
        </p:nvSpPr>
        <p:spPr>
          <a:xfrm>
            <a:off x="990600" y="6248400"/>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solidFill>
                <a:schemeClr val="dk2"/>
              </a:solidFill>
              <a:latin typeface="Tahoma" panose="020B0604030504040204" pitchFamily="34" charset="0"/>
            </a:endParaRPr>
          </a:p>
        </p:txBody>
      </p:sp>
      <p:sp>
        <p:nvSpPr>
          <p:cNvPr id="1049433" name="页脚占位符 1049432"/>
          <p:cNvSpPr/>
          <p:nvPr>
            <p:ph type="ftr" sz="quarter" idx="3"/>
          </p:nvPr>
        </p:nvSpPr>
        <p:spPr>
          <a:xfrm>
            <a:off x="3429000" y="6248400"/>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solidFill>
                <a:schemeClr val="dk2"/>
              </a:solidFill>
              <a:latin typeface="Tahoma" panose="020B0604030504040204" pitchFamily="34" charset="0"/>
            </a:endParaRPr>
          </a:p>
        </p:txBody>
      </p:sp>
      <p:sp>
        <p:nvSpPr>
          <p:cNvPr id="1049434" name="灯片编号占位符 1049433"/>
          <p:cNvSpPr/>
          <p:nvPr>
            <p:ph type="sldNum" sz="quarter" idx="4"/>
          </p:nvPr>
        </p:nvSpPr>
        <p:spPr>
          <a:xfrm>
            <a:off x="6858000" y="6248400"/>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solidFill>
                  <a:schemeClr val="dk2"/>
                </a:solidFill>
                <a:latin typeface="Tahoma" panose="020B0604030504040204" pitchFamily="34" charset="0"/>
              </a:rPr>
            </a:fld>
            <a:endParaRPr lang="en-US" altLang="zh-CN" sz="1400">
              <a:solidFill>
                <a:schemeClr val="dk2"/>
              </a:solidFill>
              <a:latin typeface="Tahoma" panose="020B0604030504040204" pitchFamily="34" charset="0"/>
            </a:endParaRPr>
          </a:p>
        </p:txBody>
      </p:sp>
      <p:sp>
        <p:nvSpPr>
          <p:cNvPr id="1049436"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lvl1pPr>
          </a:lstStyle>
          <a:p>
            <a:pPr lvl="0"/>
            <a:r>
              <a:rPr lang="zh-CN" altLang="en-US" noProof="0"/>
              <a:t>单击此处编辑母版副标题样式</a:t>
            </a:r>
            <a:endParaRPr lang="zh-CN" altLang="en-US" noProof="0"/>
          </a:p>
        </p:txBody>
      </p:sp>
      <p:sp>
        <p:nvSpPr>
          <p:cNvPr id="1049435" name="Rectangle 12"/>
          <p:cNvSpPr>
            <a:spLocks noGrp="1" noChangeArrowheads="1"/>
          </p:cNvSpPr>
          <p:nvPr>
            <p:ph type="ctrTitle"/>
          </p:nvPr>
        </p:nvSpPr>
        <p:spPr>
          <a:xfrm>
            <a:off x="990600" y="1676400"/>
            <a:ext cx="7772400" cy="1462088"/>
          </a:xfrm>
        </p:spPr>
        <p:txBody>
          <a:bodyPr/>
          <a:p>
            <a:pPr lvl="0"/>
            <a:r>
              <a:rPr lang="zh-CN" altLang="en-US" noProof="0"/>
              <a:t>单击此处编辑母版标题样式</a:t>
            </a:r>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245" name=""/>
        <p:cNvGrpSpPr/>
        <p:nvPr/>
      </p:nvGrpSpPr>
      <p:grpSpPr>
        <a:xfrm>
          <a:off x="0" y="0"/>
          <a:ext cx="0" cy="0"/>
          <a:chOff x="0" y="0"/>
          <a:chExt cx="0" cy="0"/>
        </a:xfrm>
      </p:grpSpPr>
      <p:sp>
        <p:nvSpPr>
          <p:cNvPr id="1049462" name="标题 1"/>
          <p:cNvSpPr>
            <a:spLocks noGrp="1"/>
          </p:cNvSpPr>
          <p:nvPr>
            <p:ph type="title"/>
          </p:nvPr>
        </p:nvSpPr>
        <p:spPr/>
        <p:txBody>
          <a:bodyPr/>
          <a:p>
            <a:r>
              <a:rPr lang="zh-CN" altLang="en-US"/>
              <a:t>单击此处编辑母版标题样式</a:t>
            </a:r>
            <a:endParaRPr lang="zh-CN" altLang="en-US"/>
          </a:p>
        </p:txBody>
      </p:sp>
      <p:sp>
        <p:nvSpPr>
          <p:cNvPr id="1049463" name="内容占位符 2"/>
          <p:cNvSpPr>
            <a:spLocks noGrp="1"/>
          </p:cNvSpPr>
          <p:nvPr>
            <p:ph idx="1"/>
          </p:nvPr>
        </p:nvSpPr>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246" name=""/>
        <p:cNvGrpSpPr/>
        <p:nvPr/>
      </p:nvGrpSpPr>
      <p:grpSpPr>
        <a:xfrm>
          <a:off x="0" y="0"/>
          <a:ext cx="0" cy="0"/>
          <a:chOff x="0" y="0"/>
          <a:chExt cx="0" cy="0"/>
        </a:xfrm>
      </p:grpSpPr>
      <p:sp>
        <p:nvSpPr>
          <p:cNvPr id="1049464"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1049465"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247" name=""/>
        <p:cNvGrpSpPr/>
        <p:nvPr/>
      </p:nvGrpSpPr>
      <p:grpSpPr>
        <a:xfrm>
          <a:off x="0" y="0"/>
          <a:ext cx="0" cy="0"/>
          <a:chOff x="0" y="0"/>
          <a:chExt cx="0" cy="0"/>
        </a:xfrm>
      </p:grpSpPr>
      <p:sp>
        <p:nvSpPr>
          <p:cNvPr id="1049466" name="标题 1"/>
          <p:cNvSpPr>
            <a:spLocks noGrp="1"/>
          </p:cNvSpPr>
          <p:nvPr>
            <p:ph type="title"/>
          </p:nvPr>
        </p:nvSpPr>
        <p:spPr/>
        <p:txBody>
          <a:bodyPr/>
          <a:p>
            <a:r>
              <a:rPr lang="zh-CN" altLang="en-US"/>
              <a:t>单击此处编辑母版标题样式</a:t>
            </a:r>
            <a:endParaRPr lang="zh-CN" altLang="en-US"/>
          </a:p>
        </p:txBody>
      </p:sp>
      <p:sp>
        <p:nvSpPr>
          <p:cNvPr id="1049467" name="内容占位符 2"/>
          <p:cNvSpPr>
            <a:spLocks noGrp="1"/>
          </p:cNvSpPr>
          <p:nvPr>
            <p:ph sz="half" idx="1"/>
          </p:nvPr>
        </p:nvSpPr>
        <p:spPr>
          <a:xfrm>
            <a:off x="11826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468" name="内容占位符 3"/>
          <p:cNvSpPr>
            <a:spLocks noGrp="1"/>
          </p:cNvSpPr>
          <p:nvPr>
            <p:ph sz="half" idx="2"/>
          </p:nvPr>
        </p:nvSpPr>
        <p:spPr>
          <a:xfrm>
            <a:off x="51450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248" name=""/>
        <p:cNvGrpSpPr/>
        <p:nvPr/>
      </p:nvGrpSpPr>
      <p:grpSpPr>
        <a:xfrm>
          <a:off x="0" y="0"/>
          <a:ext cx="0" cy="0"/>
          <a:chOff x="0" y="0"/>
          <a:chExt cx="0" cy="0"/>
        </a:xfrm>
      </p:grpSpPr>
      <p:sp>
        <p:nvSpPr>
          <p:cNvPr id="1049469" name="标题 1"/>
          <p:cNvSpPr>
            <a:spLocks noGrp="1"/>
          </p:cNvSpPr>
          <p:nvPr>
            <p:ph type="title"/>
          </p:nvPr>
        </p:nvSpPr>
        <p:spPr>
          <a:xfrm>
            <a:off x="630238" y="365125"/>
            <a:ext cx="7886700" cy="1325563"/>
          </a:xfrm>
        </p:spPr>
        <p:txBody>
          <a:bodyPr/>
          <a:p>
            <a:r>
              <a:rPr lang="zh-CN" altLang="en-US"/>
              <a:t>单击此处编辑母版标题样式</a:t>
            </a:r>
            <a:endParaRPr lang="zh-CN" altLang="en-US"/>
          </a:p>
        </p:txBody>
      </p:sp>
      <p:sp>
        <p:nvSpPr>
          <p:cNvPr id="1049470"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471" name="内容占位符 3"/>
          <p:cNvSpPr>
            <a:spLocks noGrp="1"/>
          </p:cNvSpPr>
          <p:nvPr>
            <p:ph sz="half" idx="2"/>
          </p:nvPr>
        </p:nvSpPr>
        <p:spPr>
          <a:xfrm>
            <a:off x="630238" y="2505075"/>
            <a:ext cx="3868737"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472"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473" name="内容占位符 5"/>
          <p:cNvSpPr>
            <a:spLocks noGrp="1"/>
          </p:cNvSpPr>
          <p:nvPr>
            <p:ph sz="quarter" idx="4"/>
          </p:nvPr>
        </p:nvSpPr>
        <p:spPr>
          <a:xfrm>
            <a:off x="4629150" y="2505075"/>
            <a:ext cx="3887788"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1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1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249" name=""/>
        <p:cNvGrpSpPr/>
        <p:nvPr/>
      </p:nvGrpSpPr>
      <p:grpSpPr>
        <a:xfrm>
          <a:off x="0" y="0"/>
          <a:ext cx="0" cy="0"/>
          <a:chOff x="0" y="0"/>
          <a:chExt cx="0" cy="0"/>
        </a:xfrm>
      </p:grpSpPr>
      <p:sp>
        <p:nvSpPr>
          <p:cNvPr id="1049474" name="标题 1"/>
          <p:cNvSpPr>
            <a:spLocks noGrp="1"/>
          </p:cNvSpPr>
          <p:nvPr>
            <p:ph type="title"/>
          </p:nvPr>
        </p:nvSpPr>
        <p:spPr/>
        <p:txBody>
          <a:bodyPr/>
          <a:p>
            <a:r>
              <a:rPr lang="zh-CN" altLang="en-US"/>
              <a:t>单击此处编辑母版标题样式</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38" name=""/>
        <p:cNvGrpSpPr/>
        <p:nvPr/>
      </p:nvGrpSpPr>
      <p:grpSpPr>
        <a:xfrm>
          <a:off x="0" y="0"/>
          <a:ext cx="0" cy="0"/>
          <a:chOff x="0" y="0"/>
          <a:chExt cx="0" cy="0"/>
        </a:xfrm>
      </p:grpSpPr>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250" name=""/>
        <p:cNvGrpSpPr/>
        <p:nvPr/>
      </p:nvGrpSpPr>
      <p:grpSpPr>
        <a:xfrm>
          <a:off x="0" y="0"/>
          <a:ext cx="0" cy="0"/>
          <a:chOff x="0" y="0"/>
          <a:chExt cx="0" cy="0"/>
        </a:xfrm>
      </p:grpSpPr>
      <p:sp>
        <p:nvSpPr>
          <p:cNvPr id="1049475"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1049476"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477"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236" name=""/>
        <p:cNvGrpSpPr/>
        <p:nvPr/>
      </p:nvGrpSpPr>
      <p:grpSpPr>
        <a:xfrm>
          <a:off x="0" y="0"/>
          <a:ext cx="0" cy="0"/>
          <a:chOff x="0" y="0"/>
          <a:chExt cx="0" cy="0"/>
        </a:xfrm>
      </p:grpSpPr>
      <p:sp>
        <p:nvSpPr>
          <p:cNvPr id="1049439" name="标题 1"/>
          <p:cNvSpPr>
            <a:spLocks noGrp="1"/>
          </p:cNvSpPr>
          <p:nvPr>
            <p:ph type="title"/>
          </p:nvPr>
        </p:nvSpPr>
        <p:spPr/>
        <p:txBody>
          <a:bodyPr/>
          <a:p>
            <a:r>
              <a:rPr lang="zh-CN" altLang="en-US"/>
              <a:t>单击此处编辑母版标题样式</a:t>
            </a:r>
            <a:endParaRPr lang="zh-CN" altLang="en-US"/>
          </a:p>
        </p:txBody>
      </p:sp>
      <p:sp>
        <p:nvSpPr>
          <p:cNvPr id="1049440" name="内容占位符 2"/>
          <p:cNvSpPr>
            <a:spLocks noGrp="1"/>
          </p:cNvSpPr>
          <p:nvPr>
            <p:ph idx="1"/>
          </p:nvPr>
        </p:nvSpPr>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1" name="日期占位符 1048590"/>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3" name="灯片编号占位符 1048592"/>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
        <p:nvSpPr>
          <p:cNvPr id="1048592" name="页脚占位符 1048591"/>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251" name=""/>
        <p:cNvGrpSpPr/>
        <p:nvPr/>
      </p:nvGrpSpPr>
      <p:grpSpPr>
        <a:xfrm>
          <a:off x="0" y="0"/>
          <a:ext cx="0" cy="0"/>
          <a:chOff x="0" y="0"/>
          <a:chExt cx="0" cy="0"/>
        </a:xfrm>
      </p:grpSpPr>
      <p:sp>
        <p:nvSpPr>
          <p:cNvPr id="1049478"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1049479"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9480"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252" name=""/>
        <p:cNvGrpSpPr/>
        <p:nvPr/>
      </p:nvGrpSpPr>
      <p:grpSpPr>
        <a:xfrm>
          <a:off x="0" y="0"/>
          <a:ext cx="0" cy="0"/>
          <a:chOff x="0" y="0"/>
          <a:chExt cx="0" cy="0"/>
        </a:xfrm>
      </p:grpSpPr>
      <p:sp>
        <p:nvSpPr>
          <p:cNvPr id="1049481" name="标题 1"/>
          <p:cNvSpPr>
            <a:spLocks noGrp="1"/>
          </p:cNvSpPr>
          <p:nvPr>
            <p:ph type="title"/>
          </p:nvPr>
        </p:nvSpPr>
        <p:spPr/>
        <p:txBody>
          <a:bodyPr/>
          <a:p>
            <a:r>
              <a:rPr lang="zh-CN" altLang="en-US"/>
              <a:t>单击此处编辑母版标题样式</a:t>
            </a:r>
            <a:endParaRPr lang="zh-CN" altLang="en-US"/>
          </a:p>
        </p:txBody>
      </p:sp>
      <p:sp>
        <p:nvSpPr>
          <p:cNvPr id="1049482"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253" name=""/>
        <p:cNvGrpSpPr/>
        <p:nvPr/>
      </p:nvGrpSpPr>
      <p:grpSpPr>
        <a:xfrm>
          <a:off x="0" y="0"/>
          <a:ext cx="0" cy="0"/>
          <a:chOff x="0" y="0"/>
          <a:chExt cx="0" cy="0"/>
        </a:xfrm>
      </p:grpSpPr>
      <p:sp>
        <p:nvSpPr>
          <p:cNvPr id="1049483" name="竖排标题 1"/>
          <p:cNvSpPr>
            <a:spLocks noGrp="1"/>
          </p:cNvSpPr>
          <p:nvPr>
            <p:ph type="title" orient="vert"/>
          </p:nvPr>
        </p:nvSpPr>
        <p:spPr>
          <a:xfrm>
            <a:off x="7004050" y="214313"/>
            <a:ext cx="1951038" cy="5918200"/>
          </a:xfrm>
        </p:spPr>
        <p:txBody>
          <a:bodyPr vert="eaVert"/>
          <a:p>
            <a:r>
              <a:rPr lang="zh-CN" altLang="en-US"/>
              <a:t>单击此处编辑母版标题样式</a:t>
            </a:r>
            <a:endParaRPr lang="zh-CN" altLang="en-US"/>
          </a:p>
        </p:txBody>
      </p:sp>
      <p:sp>
        <p:nvSpPr>
          <p:cNvPr id="1049484" name="竖排文字占位符 2"/>
          <p:cNvSpPr>
            <a:spLocks noGrp="1"/>
          </p:cNvSpPr>
          <p:nvPr>
            <p:ph type="body" orient="vert" idx="1"/>
          </p:nvPr>
        </p:nvSpPr>
        <p:spPr>
          <a:xfrm>
            <a:off x="1150938" y="214313"/>
            <a:ext cx="5700712" cy="5918200"/>
          </a:xfrm>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254" name=""/>
        <p:cNvGrpSpPr/>
        <p:nvPr/>
      </p:nvGrpSpPr>
      <p:grpSpPr>
        <a:xfrm>
          <a:off x="0" y="0"/>
          <a:ext cx="0" cy="0"/>
          <a:chOff x="0" y="0"/>
          <a:chExt cx="0" cy="0"/>
        </a:xfrm>
      </p:grpSpPr>
      <p:sp>
        <p:nvSpPr>
          <p:cNvPr id="1049485" name="内容占位符 1"/>
          <p:cNvSpPr>
            <a:spLocks noGrp="1"/>
          </p:cNvSpPr>
          <p:nvPr>
            <p:ph/>
          </p:nvPr>
        </p:nvSpPr>
        <p:spPr>
          <a:xfrm>
            <a:off x="1150938" y="214313"/>
            <a:ext cx="7804150" cy="59182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255" name=""/>
        <p:cNvGrpSpPr/>
        <p:nvPr/>
      </p:nvGrpSpPr>
      <p:grpSpPr>
        <a:xfrm>
          <a:off x="0" y="0"/>
          <a:ext cx="0" cy="0"/>
          <a:chOff x="0" y="0"/>
          <a:chExt cx="0" cy="0"/>
        </a:xfrm>
      </p:grpSpPr>
      <p:sp>
        <p:nvSpPr>
          <p:cNvPr id="1049486" name="标题 1"/>
          <p:cNvSpPr>
            <a:spLocks noGrp="1"/>
          </p:cNvSpPr>
          <p:nvPr>
            <p:ph type="title"/>
          </p:nvPr>
        </p:nvSpPr>
        <p:spPr>
          <a:xfrm>
            <a:off x="1150938" y="214313"/>
            <a:ext cx="7793037" cy="1462087"/>
          </a:xfrm>
        </p:spPr>
        <p:txBody>
          <a:bodyPr/>
          <a:p>
            <a:r>
              <a:rPr lang="zh-CN" altLang="en-US"/>
              <a:t>单击此处编辑母版标题样式</a:t>
            </a:r>
            <a:endParaRPr lang="zh-CN" altLang="en-US"/>
          </a:p>
        </p:txBody>
      </p:sp>
      <p:sp>
        <p:nvSpPr>
          <p:cNvPr id="1049487" name="文本占位符 2"/>
          <p:cNvSpPr>
            <a:spLocks noGrp="1"/>
          </p:cNvSpPr>
          <p:nvPr>
            <p:ph type="body" sz="half" idx="1"/>
          </p:nvPr>
        </p:nvSpPr>
        <p:spPr>
          <a:xfrm>
            <a:off x="11826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488" name="图表占位符 3"/>
          <p:cNvSpPr>
            <a:spLocks noGrp="1"/>
          </p:cNvSpPr>
          <p:nvPr>
            <p:ph type="chart" sz="half" idx="2"/>
          </p:nvPr>
        </p:nvSpPr>
        <p:spPr>
          <a:xfrm>
            <a:off x="5145088" y="2017713"/>
            <a:ext cx="3810000" cy="4114800"/>
          </a:xfrm>
        </p:spPr>
        <p:txBody>
          <a:bodyPr vert="horz" wrap="square" lIns="91440" tIns="45720" rIns="91440" bIns="45720" numCol="1" anchor="t" anchorCtr="0" compatLnSpc="1"/>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237" name=""/>
        <p:cNvGrpSpPr/>
        <p:nvPr/>
      </p:nvGrpSpPr>
      <p:grpSpPr>
        <a:xfrm>
          <a:off x="0" y="0"/>
          <a:ext cx="0" cy="0"/>
          <a:chOff x="0" y="0"/>
          <a:chExt cx="0" cy="0"/>
        </a:xfrm>
      </p:grpSpPr>
      <p:sp>
        <p:nvSpPr>
          <p:cNvPr id="1049441"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1049442"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1048591" name="日期占位符 1048590"/>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3" name="灯片编号占位符 1048592"/>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
        <p:nvSpPr>
          <p:cNvPr id="1048592" name="页脚占位符 1048591"/>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238" name=""/>
        <p:cNvGrpSpPr/>
        <p:nvPr/>
      </p:nvGrpSpPr>
      <p:grpSpPr>
        <a:xfrm>
          <a:off x="0" y="0"/>
          <a:ext cx="0" cy="0"/>
          <a:chOff x="0" y="0"/>
          <a:chExt cx="0" cy="0"/>
        </a:xfrm>
      </p:grpSpPr>
      <p:sp>
        <p:nvSpPr>
          <p:cNvPr id="1049443" name="标题 1"/>
          <p:cNvSpPr>
            <a:spLocks noGrp="1"/>
          </p:cNvSpPr>
          <p:nvPr>
            <p:ph type="title"/>
          </p:nvPr>
        </p:nvSpPr>
        <p:spPr/>
        <p:txBody>
          <a:bodyPr/>
          <a:p>
            <a:r>
              <a:rPr lang="zh-CN" altLang="en-US"/>
              <a:t>单击此处编辑母版标题样式</a:t>
            </a:r>
            <a:endParaRPr lang="zh-CN" altLang="en-US"/>
          </a:p>
        </p:txBody>
      </p:sp>
      <p:sp>
        <p:nvSpPr>
          <p:cNvPr id="1049444"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445"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1" name="日期占位符 1048590"/>
          <p:cNvSpPr/>
          <p:nvPr>
            <p:ph type="dt" sz="half" idx="1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3" name="灯片编号占位符 1048592"/>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
        <p:nvSpPr>
          <p:cNvPr id="1048592" name="页脚占位符 1048591"/>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239" name=""/>
        <p:cNvGrpSpPr/>
        <p:nvPr/>
      </p:nvGrpSpPr>
      <p:grpSpPr>
        <a:xfrm>
          <a:off x="0" y="0"/>
          <a:ext cx="0" cy="0"/>
          <a:chOff x="0" y="0"/>
          <a:chExt cx="0" cy="0"/>
        </a:xfrm>
      </p:grpSpPr>
      <p:sp>
        <p:nvSpPr>
          <p:cNvPr id="1049446" name="标题 1"/>
          <p:cNvSpPr>
            <a:spLocks noGrp="1"/>
          </p:cNvSpPr>
          <p:nvPr>
            <p:ph type="title"/>
          </p:nvPr>
        </p:nvSpPr>
        <p:spPr>
          <a:xfrm>
            <a:off x="457200" y="274638"/>
            <a:ext cx="8229600" cy="1143000"/>
          </a:xfrm>
        </p:spPr>
        <p:txBody>
          <a:bodyPr/>
          <a:p>
            <a:r>
              <a:rPr lang="zh-CN" altLang="en-US"/>
              <a:t>单击此处编辑母版标题样式</a:t>
            </a:r>
            <a:endParaRPr lang="zh-CN" altLang="en-US"/>
          </a:p>
        </p:txBody>
      </p:sp>
      <p:sp>
        <p:nvSpPr>
          <p:cNvPr id="1049447"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448"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449"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450"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1" name="日期占位符 1048590"/>
          <p:cNvSpPr/>
          <p:nvPr>
            <p:ph type="dt" sz="half" idx="1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3" name="灯片编号占位符 1048592"/>
          <p:cNvSpPr/>
          <p:nvPr>
            <p:ph type="sldNum" sz="quarter" idx="1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
        <p:nvSpPr>
          <p:cNvPr id="1048592" name="页脚占位符 1048591"/>
          <p:cNvSpPr/>
          <p:nvPr>
            <p:ph type="ftr" sz="quarter" idx="1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240" name=""/>
        <p:cNvGrpSpPr/>
        <p:nvPr/>
      </p:nvGrpSpPr>
      <p:grpSpPr>
        <a:xfrm>
          <a:off x="0" y="0"/>
          <a:ext cx="0" cy="0"/>
          <a:chOff x="0" y="0"/>
          <a:chExt cx="0" cy="0"/>
        </a:xfrm>
      </p:grpSpPr>
      <p:sp>
        <p:nvSpPr>
          <p:cNvPr id="1049451" name="标题 1"/>
          <p:cNvSpPr>
            <a:spLocks noGrp="1"/>
          </p:cNvSpPr>
          <p:nvPr>
            <p:ph type="title"/>
          </p:nvPr>
        </p:nvSpPr>
        <p:spPr/>
        <p:txBody>
          <a:bodyPr/>
          <a:p>
            <a:r>
              <a:rPr lang="zh-CN" altLang="en-US"/>
              <a:t>单击此处编辑母版标题样式</a:t>
            </a:r>
            <a:endParaRPr lang="zh-CN" altLang="en-US"/>
          </a:p>
        </p:txBody>
      </p:sp>
      <p:sp>
        <p:nvSpPr>
          <p:cNvPr id="1048591" name="日期占位符 1048590"/>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3" name="灯片编号占位符 1048592"/>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
        <p:nvSpPr>
          <p:cNvPr id="1048592" name="页脚占位符 1048591"/>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06" name=""/>
        <p:cNvGrpSpPr/>
        <p:nvPr/>
      </p:nvGrpSpPr>
      <p:grpSpPr>
        <a:xfrm>
          <a:off x="0" y="0"/>
          <a:ext cx="0" cy="0"/>
          <a:chOff x="0" y="0"/>
          <a:chExt cx="0" cy="0"/>
        </a:xfrm>
      </p:grpSpPr>
      <p:sp>
        <p:nvSpPr>
          <p:cNvPr id="1048591" name="日期占位符 1048590"/>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3" name="灯片编号占位符 1048592"/>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
        <p:nvSpPr>
          <p:cNvPr id="1048592" name="页脚占位符 1048591"/>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241" name=""/>
        <p:cNvGrpSpPr/>
        <p:nvPr/>
      </p:nvGrpSpPr>
      <p:grpSpPr>
        <a:xfrm>
          <a:off x="0" y="0"/>
          <a:ext cx="0" cy="0"/>
          <a:chOff x="0" y="0"/>
          <a:chExt cx="0" cy="0"/>
        </a:xfrm>
      </p:grpSpPr>
      <p:sp>
        <p:nvSpPr>
          <p:cNvPr id="104945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104945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45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48591" name="日期占位符 1048590"/>
          <p:cNvSpPr/>
          <p:nvPr>
            <p:ph type="dt" sz="half" idx="1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3" name="灯片编号占位符 1048592"/>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
        <p:nvSpPr>
          <p:cNvPr id="1048592" name="页脚占位符 1048591"/>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242" name=""/>
        <p:cNvGrpSpPr/>
        <p:nvPr/>
      </p:nvGrpSpPr>
      <p:grpSpPr>
        <a:xfrm>
          <a:off x="0" y="0"/>
          <a:ext cx="0" cy="0"/>
          <a:chOff x="0" y="0"/>
          <a:chExt cx="0" cy="0"/>
        </a:xfrm>
      </p:grpSpPr>
      <p:sp>
        <p:nvSpPr>
          <p:cNvPr id="1049455"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1049456"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1049457"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48591" name="日期占位符 1048590"/>
          <p:cNvSpPr/>
          <p:nvPr>
            <p:ph type="dt" sz="half" idx="1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3" name="灯片编号占位符 1048592"/>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
        <p:nvSpPr>
          <p:cNvPr id="1048592" name="页脚占位符 1048591"/>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a:effectLst/>
      </p:bgPr>
    </p:bg>
    <p:spTree>
      <p:nvGrpSpPr>
        <p:cNvPr id="101" name=""/>
        <p:cNvGrpSpPr/>
        <p:nvPr/>
      </p:nvGrpSpPr>
      <p:grpSpPr>
        <a:xfrm rot="0">
          <a:off x="0" y="0"/>
          <a:ext cx="0" cy="0"/>
          <a:chOff x="0" y="0"/>
          <a:chExt cx="0" cy="0"/>
        </a:xfrm>
      </p:grpSpPr>
      <p:sp>
        <p:nvSpPr>
          <p:cNvPr id="1048589" name="标题 1048588"/>
          <p:cNvSpPr/>
          <p:nvPr>
            <p:ph type="title"/>
          </p:nvPr>
        </p:nvSpPr>
        <p:spPr>
          <a:xfrm>
            <a:off x="685800" y="609600"/>
            <a:ext cx="7772400" cy="1143000"/>
          </a:xfrm>
          <a:prstGeom prst="rect">
            <a:avLst/>
          </a:prstGeom>
          <a:noFill/>
          <a:ln>
            <a:noFill/>
          </a:ln>
        </p:spPr>
        <p:txBody>
          <a:bodyPr vert="horz" lIns="91440" tIns="45720" rIns="91440" bIns="45720" anchor="ctr"/>
          <a:p>
            <a:pPr lvl="0"/>
            <a:r>
              <a:rPr lang="zh-CN" altLang="en-US"/>
              <a:t>单击此处编辑母版标题样式</a:t>
            </a:r>
            <a:endParaRPr lang="zh-CN" altLang="en-US"/>
          </a:p>
        </p:txBody>
      </p:sp>
      <p:sp>
        <p:nvSpPr>
          <p:cNvPr id="1048590" name="文本占位符 1048589"/>
          <p:cNvSpPr/>
          <p:nvPr>
            <p:ph type="body" idx="1"/>
          </p:nvPr>
        </p:nvSpPr>
        <p:spPr>
          <a:xfrm>
            <a:off x="685800" y="1981200"/>
            <a:ext cx="7772400" cy="4114800"/>
          </a:xfrm>
          <a:prstGeom prst="rect">
            <a:avLst/>
          </a:prstGeom>
          <a:noFill/>
          <a:ln>
            <a:noFill/>
          </a:ln>
        </p:spPr>
        <p:txBody>
          <a:bodyPr vert="horz" lIns="91440" tIns="45720" rIns="91440" bIns="45720"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1" name="日期占位符 1048590"/>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endParaRPr lang="en-US" altLang="zh-CN" sz="1400"/>
          </a:p>
        </p:txBody>
      </p:sp>
      <p:sp>
        <p:nvSpPr>
          <p:cNvPr id="1048592" name="页脚占位符 1048591"/>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p>
        </p:txBody>
      </p:sp>
      <p:sp>
        <p:nvSpPr>
          <p:cNvPr id="1048593" name="灯片编号占位符 1048592"/>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fld>
            <a:endParaRPr lang="en-US" altLang="zh-CN" sz="140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a:effectLst/>
      </p:bgPr>
    </p:bg>
    <p:spTree>
      <p:nvGrpSpPr>
        <p:cNvPr id="36" name=""/>
        <p:cNvGrpSpPr/>
        <p:nvPr/>
      </p:nvGrpSpPr>
      <p:grpSpPr>
        <a:xfrm rot="0">
          <a:off x="0" y="0"/>
          <a:ext cx="0" cy="0"/>
          <a:chOff x="0" y="0"/>
          <a:chExt cx="0" cy="0"/>
        </a:xfrm>
      </p:grpSpPr>
      <p:sp>
        <p:nvSpPr>
          <p:cNvPr id="1048576" name="矩形 1048575"/>
          <p:cNvSpPr/>
          <p:nvPr/>
        </p:nvSpPr>
        <p:spPr bwMode="ltGray">
          <a:xfrm>
            <a:off x="417512" y="1098550"/>
            <a:ext cx="438150" cy="474662"/>
          </a:xfrm>
          <a:prstGeom prst="rect">
            <a:avLst/>
          </a:prstGeom>
          <a:solidFill>
            <a:schemeClr val="accent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77" name="矩形 1048576"/>
          <p:cNvSpPr/>
          <p:nvPr/>
        </p:nvSpPr>
        <p:spPr bwMode="ltGray">
          <a:xfrm>
            <a:off x="800100" y="1098550"/>
            <a:ext cx="328612" cy="474662"/>
          </a:xfrm>
          <a:prstGeom prst="rect">
            <a:avLst/>
          </a:prstGeom>
          <a:gradFill rotWithShape="0">
            <a:gsLst>
              <a:gs pos="0">
                <a:schemeClr val="accent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78" name="矩形 1048577"/>
          <p:cNvSpPr/>
          <p:nvPr/>
        </p:nvSpPr>
        <p:spPr bwMode="ltGray">
          <a:xfrm>
            <a:off x="541337" y="1520825"/>
            <a:ext cx="422275" cy="474662"/>
          </a:xfrm>
          <a:prstGeom prst="rect">
            <a:avLst/>
          </a:prstGeom>
          <a:solidFill>
            <a:schemeClr val="folHlink"/>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79" name="矩形 1048578"/>
          <p:cNvSpPr/>
          <p:nvPr/>
        </p:nvSpPr>
        <p:spPr bwMode="ltGray">
          <a:xfrm>
            <a:off x="911225" y="1520825"/>
            <a:ext cx="368300" cy="474662"/>
          </a:xfrm>
          <a:prstGeom prst="rect">
            <a:avLst/>
          </a:prstGeom>
          <a:gradFill rotWithShape="0">
            <a:gsLst>
              <a:gs pos="0">
                <a:schemeClr val="folHlink">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80" name="矩形 1048579"/>
          <p:cNvSpPr/>
          <p:nvPr/>
        </p:nvSpPr>
        <p:spPr bwMode="ltGray">
          <a:xfrm>
            <a:off x="127000" y="1447800"/>
            <a:ext cx="560387" cy="422275"/>
          </a:xfrm>
          <a:prstGeom prst="rect">
            <a:avLst/>
          </a:prstGeom>
          <a:gradFill rotWithShape="0">
            <a:gsLst>
              <a:gs pos="0">
                <a:schemeClr val="lt1">
                  <a:alpha val="100000"/>
                </a:schemeClr>
              </a:gs>
              <a:gs pos="100000">
                <a:schemeClr val="hlink">
                  <a:alpha val="100000"/>
                </a:schemeClr>
              </a:gs>
            </a:gsLst>
            <a:lin ang="189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81" name="矩形 1048580"/>
          <p:cNvSpPr/>
          <p:nvPr/>
        </p:nvSpPr>
        <p:spPr bwMode="gray">
          <a:xfrm>
            <a:off x="762000" y="990600"/>
            <a:ext cx="31750" cy="1052512"/>
          </a:xfrm>
          <a:prstGeom prst="rect">
            <a:avLst/>
          </a:prstGeom>
          <a:solidFill>
            <a:schemeClr val="dk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82" name="矩形 1048581"/>
          <p:cNvSpPr/>
          <p:nvPr/>
        </p:nvSpPr>
        <p:spPr bwMode="gray">
          <a:xfrm>
            <a:off x="442912" y="1781175"/>
            <a:ext cx="8226425" cy="31750"/>
          </a:xfrm>
          <a:prstGeom prst="rect">
            <a:avLst/>
          </a:prstGeom>
          <a:gradFill rotWithShape="0">
            <a:gsLst>
              <a:gs pos="0">
                <a:schemeClr val="dk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83" name="标题 1048582"/>
          <p:cNvSpPr/>
          <p:nvPr>
            <p:ph type="title"/>
          </p:nvPr>
        </p:nvSpPr>
        <p:spPr>
          <a:xfrm>
            <a:off x="1150937" y="214312"/>
            <a:ext cx="7793037" cy="1462087"/>
          </a:xfrm>
          <a:prstGeom prst="rect">
            <a:avLst/>
          </a:prstGeom>
          <a:noFill/>
          <a:ln>
            <a:noFill/>
          </a:ln>
        </p:spPr>
        <p:txBody>
          <a:bodyPr vert="horz" lIns="91440" tIns="45720" rIns="91440" bIns="45720" anchor="b"/>
          <a:p>
            <a:pPr lvl="0"/>
            <a:r>
              <a:rPr lang="zh-CN" altLang="en-US"/>
              <a:t>单击此处编辑母版标题样式</a:t>
            </a:r>
            <a:endParaRPr lang="zh-CN" altLang="en-US"/>
          </a:p>
        </p:txBody>
      </p:sp>
      <p:sp>
        <p:nvSpPr>
          <p:cNvPr id="1048584" name="文本占位符 1048583"/>
          <p:cNvSpPr/>
          <p:nvPr>
            <p:ph type="body" idx="1"/>
          </p:nvPr>
        </p:nvSpPr>
        <p:spPr>
          <a:xfrm>
            <a:off x="1182687" y="2017712"/>
            <a:ext cx="7772400" cy="4114800"/>
          </a:xfrm>
          <a:prstGeom prst="rect">
            <a:avLst/>
          </a:prstGeom>
          <a:noFill/>
          <a:ln>
            <a:noFill/>
          </a:ln>
        </p:spPr>
        <p:txBody>
          <a:bodyPr vert="horz" lIns="91440" tIns="45720" rIns="91440" bIns="45720"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5.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wmf"/><Relationship Id="rId1" Type="http://schemas.openxmlformats.org/officeDocument/2006/relationships/image" Target="../media/image32.w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wmf"/><Relationship Id="rId1" Type="http://schemas.openxmlformats.org/officeDocument/2006/relationships/image" Target="../media/image34.wmf"/></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jpe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3.wmf"/><Relationship Id="rId1" Type="http://schemas.openxmlformats.org/officeDocument/2006/relationships/image" Target="../media/image52.wm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w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rot="0">
          <a:off x="0" y="0"/>
          <a:ext cx="0" cy="0"/>
          <a:chOff x="0" y="0"/>
          <a:chExt cx="0" cy="0"/>
        </a:xfrm>
      </p:grpSpPr>
      <p:sp>
        <p:nvSpPr>
          <p:cNvPr id="1048588" name="文本框 1048587"/>
          <p:cNvSpPr txBox="1"/>
          <p:nvPr/>
        </p:nvSpPr>
        <p:spPr>
          <a:xfrm>
            <a:off x="188912" y="1629092"/>
            <a:ext cx="8766175" cy="1691641"/>
          </a:xfrm>
          <a:prstGeom prst="rect">
            <a:avLst/>
          </a:prstGeom>
          <a:solidFill>
            <a:schemeClr val="folHlink"/>
          </a:solidFill>
          <a:ln w="9525" cap="flat" cmpd="sng">
            <a:solidFill>
              <a:schemeClr val="lt1">
                <a:alpha val="100000"/>
              </a:schemeClr>
            </a:solidFill>
            <a:prstDash val="solid"/>
            <a:round/>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marL="0" lvl="0" indent="0" algn="ctr" eaLnBrk="1" latinLnBrk="1" hangingPunct="1">
              <a:spcBef>
                <a:spcPct val="0"/>
              </a:spcBef>
              <a:spcAft>
                <a:spcPts val="1200"/>
              </a:spcAft>
              <a:buSzPct val="100000"/>
              <a:buFontTx/>
              <a:buNone/>
            </a:pPr>
            <a:r>
              <a:rPr lang="zh-CN" altLang="en-US" sz="5400" b="1">
                <a:solidFill>
                  <a:srgbClr val="FFFFFF"/>
                </a:solidFill>
                <a:latin typeface="楷体_GB2312"/>
                <a:ea typeface="楷体_GB2312"/>
              </a:rPr>
              <a:t>第</a:t>
            </a:r>
            <a:r>
              <a:rPr lang="zh-CN" altLang="en-US" sz="5400" b="1">
                <a:solidFill>
                  <a:srgbClr val="FFFFFF"/>
                </a:solidFill>
                <a:latin typeface="Times New Roman" panose="02020603050405020304" pitchFamily="18" charset="0"/>
                <a:ea typeface="楷体_GB2312"/>
              </a:rPr>
              <a:t>七</a:t>
            </a:r>
            <a:r>
              <a:rPr lang="en-US" altLang="zh-CN" sz="5400" b="1">
                <a:solidFill>
                  <a:srgbClr val="FFFFFF"/>
                </a:solidFill>
                <a:latin typeface="楷体_GB2312"/>
                <a:ea typeface="楷体_GB2312"/>
              </a:rPr>
              <a:t>章  </a:t>
            </a:r>
            <a:endParaRPr lang="en-US" altLang="zh-CN" sz="5400" b="1">
              <a:solidFill>
                <a:srgbClr val="FFFFFF"/>
              </a:solidFill>
              <a:latin typeface="楷体_GB2312"/>
              <a:ea typeface="楷体_GB2312"/>
            </a:endParaRPr>
          </a:p>
          <a:p>
            <a:pPr marL="0" lvl="0" indent="0" algn="ctr" eaLnBrk="1" latinLnBrk="1" hangingPunct="1">
              <a:spcBef>
                <a:spcPct val="0"/>
              </a:spcBef>
              <a:buSzPct val="100000"/>
              <a:buNone/>
            </a:pPr>
            <a:r>
              <a:rPr lang="zh-CN" altLang="en-US" sz="5400" b="1">
                <a:solidFill>
                  <a:srgbClr val="FFFFFF"/>
                </a:solidFill>
                <a:latin typeface="Times New Roman" panose="02020603050405020304" pitchFamily="18" charset="0"/>
                <a:ea typeface="楷体_GB2312"/>
              </a:rPr>
              <a:t>氧化还原反应和电极电势</a:t>
            </a:r>
            <a:endParaRPr lang="zh-CN" altLang="en-US" sz="5400" b="1">
              <a:solidFill>
                <a:srgbClr val="FFFFFF"/>
              </a:solidFill>
              <a:latin typeface="Times New Roman" panose="02020603050405020304" pitchFamily="18" charset="0"/>
              <a:ea typeface="楷体_GB2312"/>
            </a:endParaRPr>
          </a:p>
        </p:txBody>
      </p:sp>
      <p:pic>
        <p:nvPicPr>
          <p:cNvPr id="2097152" name="图片 2097151"/>
          <p:cNvPicPr/>
          <p:nvPr/>
        </p:nvPicPr>
        <p:blipFill>
          <a:blip r:embed="rId1"/>
          <a:srcRect/>
          <a:stretch>
            <a:fillRect/>
          </a:stretch>
        </p:blipFill>
        <p:spPr>
          <a:xfrm>
            <a:off x="1955800" y="3860800"/>
            <a:ext cx="5232400" cy="26273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rot="0">
          <a:off x="0" y="0"/>
          <a:ext cx="0" cy="0"/>
          <a:chOff x="0" y="0"/>
          <a:chExt cx="0" cy="0"/>
        </a:xfrm>
      </p:grpSpPr>
      <p:pic>
        <p:nvPicPr>
          <p:cNvPr id="2097166" name="图片 2097165"/>
          <p:cNvPicPr/>
          <p:nvPr/>
        </p:nvPicPr>
        <p:blipFill>
          <a:blip r:embed="rId1"/>
          <a:srcRect/>
          <a:stretch>
            <a:fillRect/>
          </a:stretch>
        </p:blipFill>
        <p:spPr>
          <a:xfrm>
            <a:off x="0" y="498475"/>
            <a:ext cx="8893175" cy="523875"/>
          </a:xfrm>
          <a:prstGeom prst="rect">
            <a:avLst/>
          </a:prstGeom>
          <a:noFill/>
          <a:ln>
            <a:noFill/>
          </a:ln>
        </p:spPr>
      </p:pic>
      <p:sp>
        <p:nvSpPr>
          <p:cNvPr id="1048676" name="文本框 1048675"/>
          <p:cNvSpPr txBox="1"/>
          <p:nvPr/>
        </p:nvSpPr>
        <p:spPr>
          <a:xfrm>
            <a:off x="1403350" y="236537"/>
            <a:ext cx="3429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（二）电对</a:t>
            </a:r>
            <a:endParaRPr lang="zh-CN" altLang="en-US" sz="2800" b="1">
              <a:solidFill>
                <a:srgbClr val="000099"/>
              </a:solidFill>
            </a:endParaRPr>
          </a:p>
        </p:txBody>
      </p:sp>
      <p:sp>
        <p:nvSpPr>
          <p:cNvPr id="1048677" name="文本框 1048676"/>
          <p:cNvSpPr txBox="1"/>
          <p:nvPr/>
        </p:nvSpPr>
        <p:spPr>
          <a:xfrm>
            <a:off x="250825" y="1336675"/>
            <a:ext cx="1981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1</a:t>
            </a:r>
            <a:r>
              <a:rPr lang="zh-CN" altLang="en-US" sz="2800" b="1"/>
              <a:t>、定义：</a:t>
            </a:r>
            <a:endParaRPr lang="zh-CN" altLang="en-US" sz="2800" b="1"/>
          </a:p>
        </p:txBody>
      </p:sp>
      <p:sp>
        <p:nvSpPr>
          <p:cNvPr id="1048678" name="矩形 1048677"/>
          <p:cNvSpPr/>
          <p:nvPr/>
        </p:nvSpPr>
        <p:spPr>
          <a:xfrm>
            <a:off x="1908175" y="1336675"/>
            <a:ext cx="64770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在氧化还原反应中，氧化剂和它的还原产物及还原剂和它的氧化产物</a:t>
            </a:r>
            <a:r>
              <a:rPr lang="zh-CN" altLang="en-US" sz="2800" b="1"/>
              <a:t> </a:t>
            </a:r>
            <a:endParaRPr lang="zh-CN" altLang="en-US" sz="2800" b="1"/>
          </a:p>
        </p:txBody>
      </p:sp>
      <p:sp>
        <p:nvSpPr>
          <p:cNvPr id="1048679" name="文本框 1048678"/>
          <p:cNvSpPr txBox="1"/>
          <p:nvPr/>
        </p:nvSpPr>
        <p:spPr>
          <a:xfrm>
            <a:off x="1762125" y="4146550"/>
            <a:ext cx="1828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电对</a:t>
            </a:r>
            <a:endParaRPr lang="zh-CN" altLang="en-US" sz="2800" b="1">
              <a:solidFill>
                <a:srgbClr val="000099"/>
              </a:solidFill>
            </a:endParaRPr>
          </a:p>
        </p:txBody>
      </p:sp>
      <p:sp>
        <p:nvSpPr>
          <p:cNvPr id="1048680" name="左大括号 1048679"/>
          <p:cNvSpPr/>
          <p:nvPr/>
        </p:nvSpPr>
        <p:spPr>
          <a:xfrm>
            <a:off x="2752725" y="4146550"/>
            <a:ext cx="228600" cy="609600"/>
          </a:xfrm>
          <a:prstGeom prst="leftBrace">
            <a:avLst/>
          </a:prstGeom>
          <a:noFill/>
          <a:ln w="9525" cap="flat" cmpd="sng">
            <a:solidFill>
              <a:srgbClr val="000000">
                <a:alpha val="100000"/>
              </a:srgbClr>
            </a:solidFill>
            <a:prstDash val="solid"/>
            <a:round/>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endParaRPr lang="zh-CN" altLang="en-US" sz="2800">
              <a:solidFill>
                <a:srgbClr val="000099"/>
              </a:solidFill>
            </a:endParaRPr>
          </a:p>
        </p:txBody>
      </p:sp>
      <p:sp>
        <p:nvSpPr>
          <p:cNvPr id="1048681" name="文本框 1048680"/>
          <p:cNvSpPr txBox="1"/>
          <p:nvPr/>
        </p:nvSpPr>
        <p:spPr>
          <a:xfrm>
            <a:off x="2938462" y="3937000"/>
            <a:ext cx="2438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氧化型</a:t>
            </a:r>
            <a:endParaRPr lang="zh-CN" altLang="en-US" sz="2800" b="1">
              <a:solidFill>
                <a:srgbClr val="000099"/>
              </a:solidFill>
            </a:endParaRPr>
          </a:p>
        </p:txBody>
      </p:sp>
      <p:sp>
        <p:nvSpPr>
          <p:cNvPr id="1048682" name="文本框 1048681"/>
          <p:cNvSpPr txBox="1"/>
          <p:nvPr/>
        </p:nvSpPr>
        <p:spPr>
          <a:xfrm>
            <a:off x="2905125" y="4451350"/>
            <a:ext cx="1981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还原型</a:t>
            </a:r>
            <a:endParaRPr lang="zh-CN" altLang="en-US" sz="2800" b="1">
              <a:solidFill>
                <a:srgbClr val="000099"/>
              </a:solidFill>
            </a:endParaRPr>
          </a:p>
        </p:txBody>
      </p:sp>
      <p:sp>
        <p:nvSpPr>
          <p:cNvPr id="1048683" name="文本框 1048682"/>
          <p:cNvSpPr txBox="1"/>
          <p:nvPr/>
        </p:nvSpPr>
        <p:spPr>
          <a:xfrm>
            <a:off x="4429125" y="4222750"/>
            <a:ext cx="2057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氧化值</a:t>
            </a:r>
            <a:endParaRPr lang="zh-CN" altLang="en-US" sz="2800" b="1">
              <a:solidFill>
                <a:srgbClr val="000099"/>
              </a:solidFill>
            </a:endParaRPr>
          </a:p>
        </p:txBody>
      </p:sp>
      <p:sp>
        <p:nvSpPr>
          <p:cNvPr id="1048684" name="文本框 1048683"/>
          <p:cNvSpPr txBox="1"/>
          <p:nvPr/>
        </p:nvSpPr>
        <p:spPr>
          <a:xfrm>
            <a:off x="5724525" y="3937000"/>
            <a:ext cx="1752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较高</a:t>
            </a:r>
            <a:endParaRPr lang="zh-CN" altLang="en-US" sz="2800" b="1">
              <a:solidFill>
                <a:srgbClr val="000099"/>
              </a:solidFill>
            </a:endParaRPr>
          </a:p>
        </p:txBody>
      </p:sp>
      <p:sp>
        <p:nvSpPr>
          <p:cNvPr id="1048685" name="文本框 1048684"/>
          <p:cNvSpPr txBox="1"/>
          <p:nvPr/>
        </p:nvSpPr>
        <p:spPr>
          <a:xfrm>
            <a:off x="5724525" y="4418012"/>
            <a:ext cx="1981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较低</a:t>
            </a:r>
            <a:endParaRPr lang="zh-CN" altLang="en-US" sz="2800" b="1">
              <a:solidFill>
                <a:srgbClr val="000099"/>
              </a:solidFill>
            </a:endParaRPr>
          </a:p>
        </p:txBody>
      </p:sp>
      <p:sp>
        <p:nvSpPr>
          <p:cNvPr id="1048686" name="文本框 1048685"/>
          <p:cNvSpPr txBox="1"/>
          <p:nvPr/>
        </p:nvSpPr>
        <p:spPr>
          <a:xfrm>
            <a:off x="2232025" y="2500312"/>
            <a:ext cx="5715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2Fe</a:t>
            </a:r>
            <a:r>
              <a:rPr lang="en-US" altLang="zh-CN" sz="2800" b="1" baseline="30000"/>
              <a:t>3+ </a:t>
            </a:r>
            <a:r>
              <a:rPr lang="en-US" altLang="zh-CN" sz="2800" b="1"/>
              <a:t>+ Sn</a:t>
            </a:r>
            <a:r>
              <a:rPr lang="en-US" altLang="zh-CN" sz="2800" b="1" baseline="30000"/>
              <a:t>2+ </a:t>
            </a:r>
            <a:r>
              <a:rPr lang="en-US" altLang="zh-CN" sz="2800" b="1"/>
              <a:t>= 2Fe</a:t>
            </a:r>
            <a:r>
              <a:rPr lang="en-US" altLang="zh-CN" sz="2800" b="1" baseline="30000"/>
              <a:t>2+ </a:t>
            </a:r>
            <a:r>
              <a:rPr lang="en-US" altLang="zh-CN" sz="2800" b="1"/>
              <a:t>+ Sn</a:t>
            </a:r>
            <a:r>
              <a:rPr lang="en-US" altLang="zh-CN" sz="2800" b="1" baseline="30000"/>
              <a:t>4+</a:t>
            </a:r>
            <a:endParaRPr lang="en-US" altLang="zh-CN" sz="2800" b="1" baseline="30000"/>
          </a:p>
        </p:txBody>
      </p:sp>
      <p:sp>
        <p:nvSpPr>
          <p:cNvPr id="1048687" name="文本框 1048686"/>
          <p:cNvSpPr txBox="1"/>
          <p:nvPr/>
        </p:nvSpPr>
        <p:spPr>
          <a:xfrm>
            <a:off x="2343150" y="3219450"/>
            <a:ext cx="2971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Fe</a:t>
            </a:r>
            <a:r>
              <a:rPr lang="en-US" altLang="zh-CN" sz="2800" b="1" baseline="30000"/>
              <a:t>3+</a:t>
            </a:r>
            <a:r>
              <a:rPr lang="en-US" altLang="zh-CN" sz="2800" b="1"/>
              <a:t>,  Fe</a:t>
            </a:r>
            <a:r>
              <a:rPr lang="en-US" altLang="zh-CN" sz="2800" b="1" baseline="30000"/>
              <a:t>2+</a:t>
            </a:r>
            <a:r>
              <a:rPr lang="en-US" altLang="zh-CN" sz="2800" b="1"/>
              <a:t>;</a:t>
            </a:r>
            <a:r>
              <a:rPr lang="en-US" altLang="zh-CN" sz="2800" b="1" baseline="30000"/>
              <a:t>     </a:t>
            </a:r>
            <a:endParaRPr lang="en-US" altLang="zh-CN" sz="2800" b="1" baseline="30000"/>
          </a:p>
        </p:txBody>
      </p:sp>
      <p:sp>
        <p:nvSpPr>
          <p:cNvPr id="1048688" name="矩形 1048687"/>
          <p:cNvSpPr/>
          <p:nvPr/>
        </p:nvSpPr>
        <p:spPr>
          <a:xfrm>
            <a:off x="4600575" y="3219450"/>
            <a:ext cx="2667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Sn</a:t>
            </a:r>
            <a:r>
              <a:rPr lang="en-US" altLang="zh-CN" sz="2800" b="1" baseline="30000"/>
              <a:t>4+</a:t>
            </a:r>
            <a:r>
              <a:rPr lang="en-US" altLang="zh-CN" sz="2800" b="1"/>
              <a:t> ,</a:t>
            </a:r>
            <a:r>
              <a:rPr lang="en-US" altLang="zh-CN" sz="2800" b="1" baseline="30000"/>
              <a:t>   </a:t>
            </a:r>
            <a:r>
              <a:rPr lang="en-US" altLang="zh-CN" sz="2800" b="1"/>
              <a:t>Sn</a:t>
            </a:r>
            <a:r>
              <a:rPr lang="en-US" altLang="zh-CN" sz="2800" b="1" baseline="30000"/>
              <a:t>2+</a:t>
            </a:r>
            <a:endParaRPr lang="en-US" altLang="zh-CN" sz="2800" b="1" baseline="30000"/>
          </a:p>
        </p:txBody>
      </p:sp>
      <p:sp>
        <p:nvSpPr>
          <p:cNvPr id="1048689" name="文本框 1048688"/>
          <p:cNvSpPr txBox="1"/>
          <p:nvPr/>
        </p:nvSpPr>
        <p:spPr>
          <a:xfrm>
            <a:off x="390525" y="5227637"/>
            <a:ext cx="3200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r>
              <a:rPr lang="zh-CN" altLang="en-US" sz="2800" b="1"/>
              <a:t>、表示：</a:t>
            </a:r>
            <a:endParaRPr lang="zh-CN" altLang="en-US" sz="2800" b="1"/>
          </a:p>
        </p:txBody>
      </p:sp>
      <p:sp>
        <p:nvSpPr>
          <p:cNvPr id="1048690" name="矩形 1048689"/>
          <p:cNvSpPr/>
          <p:nvPr/>
        </p:nvSpPr>
        <p:spPr>
          <a:xfrm>
            <a:off x="2165350" y="5211762"/>
            <a:ext cx="5334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氧化型</a:t>
            </a:r>
            <a:r>
              <a:rPr lang="en-US" altLang="zh-CN" sz="2800" b="1"/>
              <a:t>(Ox)/</a:t>
            </a:r>
            <a:r>
              <a:rPr lang="zh-CN" altLang="en-US" sz="2800" b="1"/>
              <a:t>还原型</a:t>
            </a:r>
            <a:r>
              <a:rPr lang="en-US" altLang="zh-CN" sz="2800" b="1"/>
              <a:t>(Red)</a:t>
            </a:r>
            <a:endParaRPr lang="en-US" altLang="zh-CN" sz="2800" b="1"/>
          </a:p>
        </p:txBody>
      </p:sp>
      <p:sp>
        <p:nvSpPr>
          <p:cNvPr id="1048691" name="文本框 1048690"/>
          <p:cNvSpPr txBox="1"/>
          <p:nvPr/>
        </p:nvSpPr>
        <p:spPr>
          <a:xfrm>
            <a:off x="2371725" y="5957887"/>
            <a:ext cx="1371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Fe</a:t>
            </a:r>
            <a:r>
              <a:rPr lang="en-US" altLang="zh-CN" sz="2800" b="1" baseline="30000"/>
              <a:t>3+</a:t>
            </a:r>
            <a:endParaRPr lang="en-US" altLang="zh-CN" sz="2800" b="1" baseline="30000"/>
          </a:p>
        </p:txBody>
      </p:sp>
      <p:sp>
        <p:nvSpPr>
          <p:cNvPr id="1048692" name="矩形 1048691"/>
          <p:cNvSpPr/>
          <p:nvPr/>
        </p:nvSpPr>
        <p:spPr>
          <a:xfrm>
            <a:off x="3065462" y="5943600"/>
            <a:ext cx="1219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/Fe</a:t>
            </a:r>
            <a:r>
              <a:rPr lang="en-US" altLang="zh-CN" sz="2800" b="1" baseline="30000"/>
              <a:t>2+</a:t>
            </a:r>
            <a:endParaRPr lang="en-US" altLang="zh-CN" sz="2800" b="1" baseline="30000"/>
          </a:p>
        </p:txBody>
      </p:sp>
      <p:sp>
        <p:nvSpPr>
          <p:cNvPr id="1048693" name="矩形 1048692"/>
          <p:cNvSpPr/>
          <p:nvPr/>
        </p:nvSpPr>
        <p:spPr>
          <a:xfrm>
            <a:off x="4429125" y="5927725"/>
            <a:ext cx="2514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Sn</a:t>
            </a:r>
            <a:r>
              <a:rPr lang="en-US" altLang="zh-CN" sz="2800" b="1" baseline="30000"/>
              <a:t>4+</a:t>
            </a:r>
            <a:r>
              <a:rPr lang="en-US" altLang="zh-CN" sz="2800" b="1"/>
              <a:t>/Sn</a:t>
            </a:r>
            <a:r>
              <a:rPr lang="en-US" altLang="zh-CN" sz="2800" b="1" baseline="30000"/>
              <a:t>2+</a:t>
            </a:r>
            <a:endParaRPr lang="en-US" altLang="zh-CN" sz="2800" b="1" baseline="30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78"/>
                                        </p:tgtEl>
                                        <p:attrNameLst>
                                          <p:attrName>style.visibility</p:attrName>
                                        </p:attrNameLst>
                                      </p:cBhvr>
                                      <p:to>
                                        <p:strVal val="visible"/>
                                      </p:to>
                                    </p:set>
                                    <p:animEffect transition="in" filter="blinds(horizontal)">
                                      <p:cBhvr>
                                        <p:cTn id="7" dur="500"/>
                                        <p:tgtEl>
                                          <p:spTgt spid="104867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4868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4868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048688"/>
                                        </p:tgtEl>
                                        <p:attrNameLst>
                                          <p:attrName>style.visibility</p:attrName>
                                        </p:attrNameLst>
                                      </p:cBhvr>
                                      <p:to>
                                        <p:strVal val="visible"/>
                                      </p:to>
                                    </p:set>
                                    <p:anim calcmode="lin" valueType="num">
                                      <p:cBhvr additive="base">
                                        <p:cTn id="20" dur="500" fill="hold"/>
                                        <p:tgtEl>
                                          <p:spTgt spid="1048688"/>
                                        </p:tgtEl>
                                        <p:attrNameLst>
                                          <p:attrName>ppt_x</p:attrName>
                                        </p:attrNameLst>
                                      </p:cBhvr>
                                      <p:tavLst>
                                        <p:tav tm="0">
                                          <p:val>
                                            <p:strVal val="0-#ppt_w/2"/>
                                          </p:val>
                                        </p:tav>
                                        <p:tav tm="100000">
                                          <p:val>
                                            <p:strVal val="#ppt_x"/>
                                          </p:val>
                                        </p:tav>
                                      </p:tavLst>
                                    </p:anim>
                                    <p:anim calcmode="lin" valueType="num">
                                      <p:cBhvr additive="base">
                                        <p:cTn id="21" dur="500" fill="hold"/>
                                        <p:tgtEl>
                                          <p:spTgt spid="104868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0486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04868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04868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04868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04868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04868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04868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04868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04869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04869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04869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048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8" grpId="0"/>
      <p:bldP spid="1048679" grpId="0"/>
      <p:bldP spid="1048680" grpId="0" animBg="1"/>
      <p:bldP spid="1048681" grpId="0"/>
      <p:bldP spid="1048682" grpId="0"/>
      <p:bldP spid="1048683" grpId="0"/>
      <p:bldP spid="1048684" grpId="0"/>
      <p:bldP spid="1048685" grpId="0"/>
      <p:bldP spid="1048686" grpId="0"/>
      <p:bldP spid="1048687" grpId="0"/>
      <p:bldP spid="1048688" grpId="0"/>
      <p:bldP spid="1048689" grpId="0"/>
      <p:bldP spid="1048690" grpId="0"/>
      <p:bldP spid="1048691" grpId="0"/>
      <p:bldP spid="1048692" grpId="0"/>
      <p:bldP spid="10486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rot="0">
          <a:off x="0" y="0"/>
          <a:ext cx="0" cy="0"/>
          <a:chOff x="0" y="0"/>
          <a:chExt cx="0" cy="0"/>
        </a:xfrm>
      </p:grpSpPr>
      <p:pic>
        <p:nvPicPr>
          <p:cNvPr id="2097167" name="图片 2097166"/>
          <p:cNvPicPr/>
          <p:nvPr/>
        </p:nvPicPr>
        <p:blipFill>
          <a:blip r:embed="rId1"/>
          <a:srcRect/>
          <a:stretch>
            <a:fillRect/>
          </a:stretch>
        </p:blipFill>
        <p:spPr>
          <a:xfrm>
            <a:off x="-68262" y="587375"/>
            <a:ext cx="8450262" cy="579437"/>
          </a:xfrm>
          <a:prstGeom prst="rect">
            <a:avLst/>
          </a:prstGeom>
          <a:noFill/>
          <a:ln>
            <a:noFill/>
          </a:ln>
        </p:spPr>
      </p:pic>
      <p:sp>
        <p:nvSpPr>
          <p:cNvPr id="1048694" name="文本框 1048693"/>
          <p:cNvSpPr txBox="1"/>
          <p:nvPr/>
        </p:nvSpPr>
        <p:spPr>
          <a:xfrm>
            <a:off x="1254125" y="349250"/>
            <a:ext cx="6858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99"/>
                </a:solidFill>
              </a:rPr>
              <a:t>（三）</a:t>
            </a:r>
            <a:r>
              <a:rPr lang="en-US" altLang="zh-CN" b="1">
                <a:solidFill>
                  <a:srgbClr val="000099"/>
                </a:solidFill>
              </a:rPr>
              <a:t>Ox</a:t>
            </a:r>
            <a:r>
              <a:rPr lang="zh-CN" altLang="en-US" b="1">
                <a:solidFill>
                  <a:srgbClr val="000099"/>
                </a:solidFill>
              </a:rPr>
              <a:t>与</a:t>
            </a:r>
            <a:r>
              <a:rPr lang="en-US" altLang="zh-CN" b="1">
                <a:solidFill>
                  <a:srgbClr val="000099"/>
                </a:solidFill>
              </a:rPr>
              <a:t>Red</a:t>
            </a:r>
            <a:r>
              <a:rPr lang="zh-CN" altLang="en-US" b="1">
                <a:solidFill>
                  <a:srgbClr val="000099"/>
                </a:solidFill>
              </a:rPr>
              <a:t>之间的共轭关系</a:t>
            </a:r>
            <a:endParaRPr lang="zh-CN" altLang="en-US" b="1">
              <a:solidFill>
                <a:srgbClr val="000099"/>
              </a:solidFill>
            </a:endParaRPr>
          </a:p>
        </p:txBody>
      </p:sp>
      <p:sp>
        <p:nvSpPr>
          <p:cNvPr id="1048695" name="文本框 1048694"/>
          <p:cNvSpPr txBox="1"/>
          <p:nvPr/>
        </p:nvSpPr>
        <p:spPr>
          <a:xfrm>
            <a:off x="476250" y="1363662"/>
            <a:ext cx="2667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1</a:t>
            </a:r>
            <a:r>
              <a:rPr lang="zh-CN" altLang="en-US" sz="2800" b="1"/>
              <a:t>、转化</a:t>
            </a:r>
            <a:endParaRPr lang="zh-CN" altLang="en-US" sz="2800" b="1"/>
          </a:p>
        </p:txBody>
      </p:sp>
      <p:sp>
        <p:nvSpPr>
          <p:cNvPr id="1048696" name="矩形 1048695"/>
          <p:cNvSpPr/>
          <p:nvPr/>
        </p:nvSpPr>
        <p:spPr>
          <a:xfrm>
            <a:off x="2438400" y="1350962"/>
            <a:ext cx="1638300"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ea typeface="Times New Roman" panose="02020603050405020304" pitchFamily="18" charset="0"/>
              </a:rPr>
              <a:t>-</a:t>
            </a:r>
            <a:r>
              <a:rPr lang="el-GR" altLang="zh-CN" sz="2800" b="1">
                <a:ea typeface="Times New Roman" panose="02020603050405020304" pitchFamily="18" charset="0"/>
              </a:rPr>
              <a:t>υ</a:t>
            </a:r>
            <a:r>
              <a:rPr lang="en-US" altLang="zh-CN" sz="2800" b="1" baseline="-25000">
                <a:ea typeface="Times New Roman" panose="02020603050405020304" pitchFamily="18" charset="0"/>
              </a:rPr>
              <a:t>O  </a:t>
            </a:r>
            <a:r>
              <a:rPr lang="en-US" altLang="zh-CN" sz="2800" b="1"/>
              <a:t>Ox  +</a:t>
            </a:r>
            <a:endParaRPr lang="en-US" altLang="zh-CN" sz="2800" b="1"/>
          </a:p>
        </p:txBody>
      </p:sp>
      <p:sp>
        <p:nvSpPr>
          <p:cNvPr id="1048697" name="矩形 1048696"/>
          <p:cNvSpPr/>
          <p:nvPr/>
        </p:nvSpPr>
        <p:spPr>
          <a:xfrm>
            <a:off x="4114800" y="1322387"/>
            <a:ext cx="86201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ne</a:t>
            </a:r>
            <a:r>
              <a:rPr lang="en-US" altLang="zh-CN" sz="2800" b="1" baseline="30000"/>
              <a:t>-</a:t>
            </a:r>
            <a:endParaRPr lang="en-US" altLang="zh-CN" sz="2800" b="1" baseline="30000"/>
          </a:p>
        </p:txBody>
      </p:sp>
      <p:sp>
        <p:nvSpPr>
          <p:cNvPr id="1048698" name="矩形 1048697"/>
          <p:cNvSpPr/>
          <p:nvPr/>
        </p:nvSpPr>
        <p:spPr>
          <a:xfrm>
            <a:off x="4864100" y="1312862"/>
            <a:ext cx="3021012"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  </a:t>
            </a:r>
            <a:r>
              <a:rPr lang="el-GR" altLang="zh-CN" sz="2800" b="1">
                <a:ea typeface="Times New Roman" panose="02020603050405020304" pitchFamily="18" charset="0"/>
              </a:rPr>
              <a:t>υ</a:t>
            </a:r>
            <a:r>
              <a:rPr lang="en-US" altLang="zh-CN" sz="2800" b="1" baseline="-25000">
                <a:ea typeface="Times New Roman" panose="02020603050405020304" pitchFamily="18" charset="0"/>
              </a:rPr>
              <a:t>R  </a:t>
            </a:r>
            <a:r>
              <a:rPr lang="en-US" altLang="zh-CN" sz="2800" b="1"/>
              <a:t>Red</a:t>
            </a:r>
            <a:endParaRPr lang="en-US" altLang="zh-CN" sz="2800" b="1"/>
          </a:p>
        </p:txBody>
      </p:sp>
      <p:sp>
        <p:nvSpPr>
          <p:cNvPr id="1048699" name="文本框 1048698"/>
          <p:cNvSpPr txBox="1"/>
          <p:nvPr/>
        </p:nvSpPr>
        <p:spPr>
          <a:xfrm>
            <a:off x="457200" y="3816350"/>
            <a:ext cx="3505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r>
              <a:rPr lang="zh-CN" altLang="en-US" sz="2800" b="1"/>
              <a:t>、能力强弱</a:t>
            </a:r>
            <a:endParaRPr lang="zh-CN" altLang="en-US" sz="2800" b="1"/>
          </a:p>
        </p:txBody>
      </p:sp>
      <p:sp>
        <p:nvSpPr>
          <p:cNvPr id="1048700" name="矩形 1048699"/>
          <p:cNvSpPr/>
          <p:nvPr/>
        </p:nvSpPr>
        <p:spPr>
          <a:xfrm>
            <a:off x="3143250" y="3808412"/>
            <a:ext cx="4876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MnO</a:t>
            </a:r>
            <a:r>
              <a:rPr lang="en-US" altLang="zh-CN" sz="2800" b="1" baseline="-25000"/>
              <a:t>4</a:t>
            </a:r>
            <a:r>
              <a:rPr lang="en-US" altLang="zh-CN" sz="2800" b="1" baseline="30000"/>
              <a:t>-</a:t>
            </a:r>
            <a:r>
              <a:rPr lang="en-US" altLang="zh-CN" sz="2800" b="1"/>
              <a:t>/Mn</a:t>
            </a:r>
            <a:r>
              <a:rPr lang="en-US" altLang="zh-CN" sz="2800" b="1" baseline="30000"/>
              <a:t>2+</a:t>
            </a:r>
            <a:r>
              <a:rPr lang="en-US" altLang="zh-CN" sz="2800" b="1"/>
              <a:t>    Zn</a:t>
            </a:r>
            <a:r>
              <a:rPr lang="en-US" altLang="zh-CN" sz="2800" b="1" baseline="30000"/>
              <a:t>2+</a:t>
            </a:r>
            <a:r>
              <a:rPr lang="en-US" altLang="zh-CN" sz="2800" b="1"/>
              <a:t>/Zn</a:t>
            </a:r>
            <a:endParaRPr lang="en-US" altLang="zh-CN" sz="2800" b="1"/>
          </a:p>
        </p:txBody>
      </p:sp>
      <p:sp>
        <p:nvSpPr>
          <p:cNvPr id="1048701" name="文本框 1048700"/>
          <p:cNvSpPr txBox="1"/>
          <p:nvPr/>
        </p:nvSpPr>
        <p:spPr>
          <a:xfrm>
            <a:off x="1047750" y="4557712"/>
            <a:ext cx="2971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氧化能力</a:t>
            </a:r>
            <a:endParaRPr lang="zh-CN" altLang="en-US" sz="2800" b="1"/>
          </a:p>
        </p:txBody>
      </p:sp>
      <p:sp>
        <p:nvSpPr>
          <p:cNvPr id="1048702" name="矩形 1048701"/>
          <p:cNvSpPr/>
          <p:nvPr/>
        </p:nvSpPr>
        <p:spPr>
          <a:xfrm>
            <a:off x="3149600" y="4576762"/>
            <a:ext cx="2432050"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MnO</a:t>
            </a:r>
            <a:r>
              <a:rPr lang="en-US" altLang="zh-CN" sz="2800" b="1" baseline="-25000"/>
              <a:t>4</a:t>
            </a:r>
            <a:r>
              <a:rPr lang="en-US" altLang="zh-CN" sz="2800" b="1" baseline="30000"/>
              <a:t>-         </a:t>
            </a:r>
            <a:r>
              <a:rPr lang="en-US" altLang="zh-CN" sz="2800" b="1"/>
              <a:t>Zn</a:t>
            </a:r>
            <a:r>
              <a:rPr lang="en-US" altLang="zh-CN" sz="2800" b="1" baseline="30000"/>
              <a:t>2+</a:t>
            </a:r>
            <a:endParaRPr lang="en-US" altLang="zh-CN" sz="2800" b="1" baseline="30000"/>
          </a:p>
        </p:txBody>
      </p:sp>
      <p:sp>
        <p:nvSpPr>
          <p:cNvPr id="1048703" name="矩形 1048702"/>
          <p:cNvSpPr/>
          <p:nvPr/>
        </p:nvSpPr>
        <p:spPr>
          <a:xfrm>
            <a:off x="4351337" y="4595812"/>
            <a:ext cx="39052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&gt;</a:t>
            </a:r>
            <a:endParaRPr lang="en-US" altLang="zh-CN" sz="2800" b="1"/>
          </a:p>
        </p:txBody>
      </p:sp>
      <p:sp>
        <p:nvSpPr>
          <p:cNvPr id="1048704" name="文本框 1048703"/>
          <p:cNvSpPr txBox="1"/>
          <p:nvPr/>
        </p:nvSpPr>
        <p:spPr>
          <a:xfrm>
            <a:off x="1022350" y="5716587"/>
            <a:ext cx="2895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还原能力</a:t>
            </a:r>
            <a:endParaRPr lang="zh-CN" altLang="en-US" sz="2800" b="1"/>
          </a:p>
        </p:txBody>
      </p:sp>
      <p:sp>
        <p:nvSpPr>
          <p:cNvPr id="1048705" name="矩形 1048704"/>
          <p:cNvSpPr/>
          <p:nvPr/>
        </p:nvSpPr>
        <p:spPr>
          <a:xfrm>
            <a:off x="3257550" y="5745162"/>
            <a:ext cx="2368550"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Mn</a:t>
            </a:r>
            <a:r>
              <a:rPr lang="en-US" altLang="zh-CN" sz="2800" b="1" baseline="30000"/>
              <a:t>2+                </a:t>
            </a:r>
            <a:r>
              <a:rPr lang="en-US" altLang="zh-CN" sz="2800" b="1"/>
              <a:t>Zn</a:t>
            </a:r>
            <a:endParaRPr lang="en-US" altLang="zh-CN" sz="2800" b="1"/>
          </a:p>
        </p:txBody>
      </p:sp>
      <p:sp>
        <p:nvSpPr>
          <p:cNvPr id="1048706" name="矩形 1048705"/>
          <p:cNvSpPr/>
          <p:nvPr/>
        </p:nvSpPr>
        <p:spPr>
          <a:xfrm>
            <a:off x="4414837" y="5745162"/>
            <a:ext cx="41592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&lt;   </a:t>
            </a:r>
            <a:endParaRPr lang="en-US" altLang="zh-CN" sz="2800" b="1"/>
          </a:p>
        </p:txBody>
      </p:sp>
      <p:sp>
        <p:nvSpPr>
          <p:cNvPr id="1048707" name="文本框 1048706"/>
          <p:cNvSpPr txBox="1"/>
          <p:nvPr/>
        </p:nvSpPr>
        <p:spPr>
          <a:xfrm>
            <a:off x="1009650" y="2139950"/>
            <a:ext cx="7953375" cy="4937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600"/>
              <a:t>Ox</a:t>
            </a:r>
            <a:r>
              <a:rPr lang="zh-CN" altLang="en-US" sz="2600"/>
              <a:t>的氧化能力与</a:t>
            </a:r>
            <a:r>
              <a:rPr lang="en-US" altLang="zh-CN" sz="2600"/>
              <a:t>Red</a:t>
            </a:r>
            <a:r>
              <a:rPr lang="zh-CN" altLang="en-US" sz="2600"/>
              <a:t>的还原能力存在共轭关系</a:t>
            </a:r>
            <a:endParaRPr lang="zh-CN" altLang="en-US" sz="2600"/>
          </a:p>
        </p:txBody>
      </p:sp>
      <p:sp>
        <p:nvSpPr>
          <p:cNvPr id="1048708" name="文本框 1048707"/>
          <p:cNvSpPr txBox="1"/>
          <p:nvPr/>
        </p:nvSpPr>
        <p:spPr>
          <a:xfrm>
            <a:off x="1009650" y="2824162"/>
            <a:ext cx="7953375" cy="4921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600" b="1"/>
              <a:t>Ox</a:t>
            </a:r>
            <a:r>
              <a:rPr lang="zh-CN" altLang="en-US" sz="2600" b="1"/>
              <a:t>的氧化能力越强，其对应的</a:t>
            </a:r>
            <a:r>
              <a:rPr lang="en-US" altLang="zh-CN" sz="2600" b="1"/>
              <a:t>Red</a:t>
            </a:r>
            <a:r>
              <a:rPr lang="zh-CN" altLang="en-US" sz="2600" b="1"/>
              <a:t>的还原能力越弱</a:t>
            </a:r>
            <a:endParaRPr lang="zh-CN" altLang="en-US" sz="2600" b="1"/>
          </a:p>
        </p:txBody>
      </p:sp>
      <p:sp>
        <p:nvSpPr>
          <p:cNvPr id="1048709" name="文本框 1048708"/>
          <p:cNvSpPr txBox="1"/>
          <p:nvPr/>
        </p:nvSpPr>
        <p:spPr>
          <a:xfrm>
            <a:off x="3103562" y="5175250"/>
            <a:ext cx="1727200" cy="4000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000" b="1">
                <a:solidFill>
                  <a:srgbClr val="000099"/>
                </a:solidFill>
              </a:rPr>
              <a:t>强氧化剂</a:t>
            </a:r>
            <a:endParaRPr lang="zh-CN" altLang="en-US" sz="2000" b="1">
              <a:solidFill>
                <a:srgbClr val="000099"/>
              </a:solidFill>
            </a:endParaRPr>
          </a:p>
        </p:txBody>
      </p:sp>
      <p:sp>
        <p:nvSpPr>
          <p:cNvPr id="1048710" name="文本框 1048709"/>
          <p:cNvSpPr txBox="1"/>
          <p:nvPr/>
        </p:nvSpPr>
        <p:spPr>
          <a:xfrm>
            <a:off x="3092450" y="6370637"/>
            <a:ext cx="1728787" cy="4000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000" b="1">
                <a:solidFill>
                  <a:srgbClr val="000099"/>
                </a:solidFill>
              </a:rPr>
              <a:t>弱还原剂</a:t>
            </a:r>
            <a:endParaRPr lang="zh-CN" altLang="en-US" sz="2000" b="1">
              <a:solidFill>
                <a:srgbClr val="000099"/>
              </a:solidFill>
            </a:endParaRPr>
          </a:p>
        </p:txBody>
      </p:sp>
      <p:sp>
        <p:nvSpPr>
          <p:cNvPr id="1048711" name="文本框 1048710"/>
          <p:cNvSpPr txBox="1"/>
          <p:nvPr/>
        </p:nvSpPr>
        <p:spPr>
          <a:xfrm>
            <a:off x="4716462" y="5160962"/>
            <a:ext cx="1728787" cy="4000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000" b="1">
                <a:solidFill>
                  <a:srgbClr val="800080"/>
                </a:solidFill>
              </a:rPr>
              <a:t>弱氧化剂</a:t>
            </a:r>
            <a:endParaRPr lang="zh-CN" altLang="en-US" sz="2000" b="1">
              <a:solidFill>
                <a:srgbClr val="800080"/>
              </a:solidFill>
            </a:endParaRPr>
          </a:p>
        </p:txBody>
      </p:sp>
      <p:sp>
        <p:nvSpPr>
          <p:cNvPr id="1048712" name="文本框 1048711"/>
          <p:cNvSpPr txBox="1"/>
          <p:nvPr/>
        </p:nvSpPr>
        <p:spPr>
          <a:xfrm>
            <a:off x="4741862" y="6370637"/>
            <a:ext cx="1727200" cy="4000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000" b="1">
                <a:solidFill>
                  <a:srgbClr val="800080"/>
                </a:solidFill>
              </a:rPr>
              <a:t>强还原剂</a:t>
            </a:r>
            <a:endParaRPr lang="zh-CN" altLang="en-US" sz="2000" b="1">
              <a:solidFill>
                <a:srgbClr val="800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6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6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6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6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7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7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6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7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87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7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70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87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87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70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870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870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87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8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5" grpId="0"/>
      <p:bldP spid="1048696" grpId="0"/>
      <p:bldP spid="1048697" grpId="0"/>
      <p:bldP spid="1048698" grpId="0"/>
      <p:bldP spid="1048699" grpId="0"/>
      <p:bldP spid="1048700" grpId="0"/>
      <p:bldP spid="1048701" grpId="0"/>
      <p:bldP spid="1048702" grpId="0"/>
      <p:bldP spid="1048703" grpId="0"/>
      <p:bldP spid="1048704" grpId="0"/>
      <p:bldP spid="1048705" grpId="0"/>
      <p:bldP spid="1048706" grpId="0"/>
      <p:bldP spid="1048707" grpId="0"/>
      <p:bldP spid="1048708" grpId="0"/>
      <p:bldP spid="1048709" grpId="0"/>
      <p:bldP spid="1048710" grpId="0"/>
      <p:bldP spid="1048711" grpId="0"/>
      <p:bldP spid="10487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rot="0">
          <a:off x="0" y="0"/>
          <a:ext cx="0" cy="0"/>
          <a:chOff x="0" y="0"/>
          <a:chExt cx="0" cy="0"/>
        </a:xfrm>
      </p:grpSpPr>
      <p:pic>
        <p:nvPicPr>
          <p:cNvPr id="2097168" name="图片 2097167"/>
          <p:cNvPicPr/>
          <p:nvPr/>
        </p:nvPicPr>
        <p:blipFill>
          <a:blip r:embed="rId1"/>
          <a:srcRect/>
          <a:stretch>
            <a:fillRect/>
          </a:stretch>
        </p:blipFill>
        <p:spPr>
          <a:xfrm>
            <a:off x="0" y="828675"/>
            <a:ext cx="8450262" cy="250825"/>
          </a:xfrm>
          <a:prstGeom prst="rect">
            <a:avLst/>
          </a:prstGeom>
          <a:noFill/>
          <a:ln>
            <a:noFill/>
          </a:ln>
        </p:spPr>
      </p:pic>
      <p:sp>
        <p:nvSpPr>
          <p:cNvPr id="1048713" name="文本框 1048712"/>
          <p:cNvSpPr txBox="1"/>
          <p:nvPr/>
        </p:nvSpPr>
        <p:spPr>
          <a:xfrm>
            <a:off x="152400" y="242887"/>
            <a:ext cx="67818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四、氧化还原反应方程式的配平</a:t>
            </a:r>
            <a:endParaRPr lang="zh-CN" altLang="en-US" b="1"/>
          </a:p>
        </p:txBody>
      </p:sp>
      <p:sp>
        <p:nvSpPr>
          <p:cNvPr id="1048714" name="文本框 1048713"/>
          <p:cNvSpPr txBox="1"/>
          <p:nvPr/>
        </p:nvSpPr>
        <p:spPr>
          <a:xfrm>
            <a:off x="266700" y="1147762"/>
            <a:ext cx="61722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FF0000"/>
                </a:solidFill>
              </a:rPr>
              <a:t>离子电子法</a:t>
            </a:r>
            <a:endParaRPr lang="zh-CN" altLang="en-US" b="1">
              <a:solidFill>
                <a:srgbClr val="FF0000"/>
              </a:solidFill>
            </a:endParaRPr>
          </a:p>
        </p:txBody>
      </p:sp>
      <p:sp>
        <p:nvSpPr>
          <p:cNvPr id="1048715" name="文本框 1048714"/>
          <p:cNvSpPr txBox="1"/>
          <p:nvPr/>
        </p:nvSpPr>
        <p:spPr>
          <a:xfrm>
            <a:off x="152400" y="2630487"/>
            <a:ext cx="3200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（一）原则：</a:t>
            </a:r>
            <a:endParaRPr lang="zh-CN" altLang="en-US" sz="2800" b="1"/>
          </a:p>
        </p:txBody>
      </p:sp>
      <p:sp>
        <p:nvSpPr>
          <p:cNvPr id="1048716" name="矩形 1048715"/>
          <p:cNvSpPr/>
          <p:nvPr/>
        </p:nvSpPr>
        <p:spPr>
          <a:xfrm>
            <a:off x="2598737" y="2625725"/>
            <a:ext cx="59436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氧化剂获得的电子总数与还原剂失去的电子总数必须相等及质量守恒定律</a:t>
            </a:r>
            <a:endParaRPr lang="zh-CN" altLang="en-US" sz="2800" b="1"/>
          </a:p>
        </p:txBody>
      </p:sp>
      <p:sp>
        <p:nvSpPr>
          <p:cNvPr id="1048717" name="矩形 1048716"/>
          <p:cNvSpPr/>
          <p:nvPr/>
        </p:nvSpPr>
        <p:spPr>
          <a:xfrm>
            <a:off x="2627312" y="1147762"/>
            <a:ext cx="59436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a:t>先将两个半反应配平，再将两个半反应合并为氧化还原反应的方法。</a:t>
            </a:r>
            <a:endParaRPr lang="zh-CN" altLang="en-US" sz="2800"/>
          </a:p>
        </p:txBody>
      </p:sp>
      <p:sp>
        <p:nvSpPr>
          <p:cNvPr id="1048718" name="文本框 1048717"/>
          <p:cNvSpPr txBox="1"/>
          <p:nvPr/>
        </p:nvSpPr>
        <p:spPr>
          <a:xfrm>
            <a:off x="152400" y="3949700"/>
            <a:ext cx="5181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（二）步骤：例</a:t>
            </a:r>
            <a:r>
              <a:rPr lang="en-US" altLang="zh-CN" sz="2800" b="1"/>
              <a:t>1</a:t>
            </a:r>
            <a:endParaRPr lang="en-US" altLang="zh-CN" sz="2800" b="1"/>
          </a:p>
        </p:txBody>
      </p:sp>
      <p:sp>
        <p:nvSpPr>
          <p:cNvPr id="1048719" name="矩形 1048718"/>
          <p:cNvSpPr/>
          <p:nvPr/>
        </p:nvSpPr>
        <p:spPr>
          <a:xfrm>
            <a:off x="331787" y="4745037"/>
            <a:ext cx="9577388"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MnSO</a:t>
            </a:r>
            <a:r>
              <a:rPr lang="en-US" altLang="zh-CN" sz="2800" b="1" baseline="-30000"/>
              <a:t>4 </a:t>
            </a:r>
            <a:r>
              <a:rPr lang="en-US" altLang="zh-CN" sz="2800" b="1"/>
              <a:t>+ NaBiO</a:t>
            </a:r>
            <a:r>
              <a:rPr lang="en-US" altLang="zh-CN" sz="2800" b="1" baseline="-30000"/>
              <a:t>3 </a:t>
            </a:r>
            <a:r>
              <a:rPr lang="en-US" altLang="zh-CN" sz="2800" b="1"/>
              <a:t>+ H</a:t>
            </a:r>
            <a:r>
              <a:rPr lang="en-US" altLang="zh-CN" sz="2800" b="1" baseline="-30000"/>
              <a:t>2</a:t>
            </a:r>
            <a:r>
              <a:rPr lang="en-US" altLang="zh-CN" sz="2800" b="1"/>
              <a:t>SO</a:t>
            </a:r>
            <a:r>
              <a:rPr lang="en-US" altLang="zh-CN" sz="2800" b="1" baseline="-30000"/>
              <a:t>4</a:t>
            </a:r>
            <a:r>
              <a:rPr lang="en-US" altLang="zh-CN" sz="2800" b="1">
                <a:latin typeface="宋体" panose="02010600030101010101" pitchFamily="2" charset="-122"/>
              </a:rPr>
              <a:t>→ </a:t>
            </a:r>
            <a:r>
              <a:rPr lang="en-US" altLang="zh-CN" sz="2800" b="1"/>
              <a:t>NaMnO</a:t>
            </a:r>
            <a:r>
              <a:rPr lang="en-US" altLang="zh-CN" sz="2800" b="1" baseline="-30000"/>
              <a:t>4 </a:t>
            </a:r>
            <a:r>
              <a:rPr lang="en-US" altLang="zh-CN" sz="2800" b="1"/>
              <a:t>+ Bi(SO</a:t>
            </a:r>
            <a:r>
              <a:rPr lang="en-US" altLang="zh-CN" sz="2800" b="1" baseline="-30000"/>
              <a:t>4</a:t>
            </a:r>
            <a:r>
              <a:rPr lang="en-US" altLang="zh-CN" sz="2800" b="1"/>
              <a:t>)</a:t>
            </a:r>
            <a:r>
              <a:rPr lang="en-US" altLang="zh-CN" sz="2800" b="1" baseline="-30000"/>
              <a:t>3 </a:t>
            </a:r>
            <a:r>
              <a:rPr lang="en-US" altLang="zh-CN" sz="2800" b="1"/>
              <a:t>+ H</a:t>
            </a:r>
            <a:r>
              <a:rPr lang="en-US" altLang="zh-CN" sz="2800" b="1" baseline="-30000"/>
              <a:t>2</a:t>
            </a:r>
            <a:r>
              <a:rPr lang="en-US" altLang="zh-CN" sz="2800" b="1"/>
              <a:t>O</a:t>
            </a:r>
            <a:endParaRPr lang="en-US" altLang="zh-CN" sz="2800" b="1"/>
          </a:p>
        </p:txBody>
      </p:sp>
      <p:sp>
        <p:nvSpPr>
          <p:cNvPr id="1048720" name="矩形 1048719"/>
          <p:cNvSpPr/>
          <p:nvPr/>
        </p:nvSpPr>
        <p:spPr>
          <a:xfrm>
            <a:off x="7010400" y="5341937"/>
            <a:ext cx="2133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a:t>
            </a:r>
            <a:r>
              <a:rPr lang="zh-CN" altLang="en-US" sz="2800" b="1">
                <a:latin typeface="宋体" panose="02010600030101010101" pitchFamily="2" charset="-122"/>
              </a:rPr>
              <a:t>酸性介质</a:t>
            </a:r>
            <a:r>
              <a:rPr lang="en-US" altLang="zh-CN" sz="2800" b="1"/>
              <a:t>)</a:t>
            </a:r>
            <a:endParaRPr lang="en-US" altLang="zh-CN" sz="2800" b="1"/>
          </a:p>
        </p:txBody>
      </p:sp>
      <p:sp>
        <p:nvSpPr>
          <p:cNvPr id="1048721" name="文本框 1048720"/>
          <p:cNvSpPr txBox="1"/>
          <p:nvPr/>
        </p:nvSpPr>
        <p:spPr>
          <a:xfrm>
            <a:off x="6156325" y="577850"/>
            <a:ext cx="2538412" cy="4000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000"/>
              <a:t>已学氧化值法</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7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7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7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7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7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7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4" grpId="0"/>
      <p:bldP spid="1048715" grpId="0"/>
      <p:bldP spid="1048716" grpId="0"/>
      <p:bldP spid="1048717" grpId="0"/>
      <p:bldP spid="1048718" grpId="0"/>
      <p:bldP spid="1048719" grpId="0"/>
      <p:bldP spid="10487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rot="0">
          <a:off x="0" y="0"/>
          <a:ext cx="0" cy="0"/>
          <a:chOff x="0" y="0"/>
          <a:chExt cx="0" cy="0"/>
        </a:xfrm>
      </p:grpSpPr>
      <p:sp>
        <p:nvSpPr>
          <p:cNvPr id="1048722" name="文本框 1048721"/>
          <p:cNvSpPr txBox="1"/>
          <p:nvPr/>
        </p:nvSpPr>
        <p:spPr>
          <a:xfrm>
            <a:off x="174625" y="1655762"/>
            <a:ext cx="8077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a:t>
            </a:r>
            <a:r>
              <a:rPr lang="en-US" altLang="zh-CN" sz="2800" b="1"/>
              <a:t>1</a:t>
            </a:r>
            <a:r>
              <a:rPr lang="zh-CN" altLang="en-US" sz="2800" b="1"/>
              <a:t>）写出主要反应物和产物的简化</a:t>
            </a:r>
            <a:r>
              <a:rPr lang="zh-CN" altLang="en-US" sz="2800" b="1">
                <a:solidFill>
                  <a:srgbClr val="000099"/>
                </a:solidFill>
              </a:rPr>
              <a:t>离子方程式</a:t>
            </a:r>
            <a:endParaRPr lang="zh-CN" altLang="en-US" sz="2800" b="1">
              <a:solidFill>
                <a:srgbClr val="000099"/>
              </a:solidFill>
            </a:endParaRPr>
          </a:p>
        </p:txBody>
      </p:sp>
      <p:sp>
        <p:nvSpPr>
          <p:cNvPr id="1048723" name="矩形 1048722"/>
          <p:cNvSpPr/>
          <p:nvPr/>
        </p:nvSpPr>
        <p:spPr>
          <a:xfrm>
            <a:off x="1031875" y="3179762"/>
            <a:ext cx="6705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99"/>
                </a:solidFill>
              </a:rPr>
              <a:t>Mn</a:t>
            </a:r>
            <a:r>
              <a:rPr lang="en-US" altLang="zh-CN" sz="2800" b="1" baseline="30000">
                <a:solidFill>
                  <a:srgbClr val="000099"/>
                </a:solidFill>
              </a:rPr>
              <a:t>2+</a:t>
            </a:r>
            <a:r>
              <a:rPr lang="en-US" altLang="zh-CN" sz="2800" b="1">
                <a:solidFill>
                  <a:srgbClr val="000099"/>
                </a:solidFill>
              </a:rPr>
              <a:t>+ BiO</a:t>
            </a:r>
            <a:r>
              <a:rPr lang="en-US" altLang="zh-CN" sz="2800" b="1" baseline="-25000">
                <a:solidFill>
                  <a:srgbClr val="000099"/>
                </a:solidFill>
              </a:rPr>
              <a:t>3</a:t>
            </a:r>
            <a:r>
              <a:rPr lang="en-US" altLang="zh-CN" sz="2800" b="1" baseline="30000">
                <a:solidFill>
                  <a:srgbClr val="000099"/>
                </a:solidFill>
              </a:rPr>
              <a:t>-</a:t>
            </a:r>
            <a:r>
              <a:rPr lang="en-US" altLang="zh-CN" sz="2800" b="1">
                <a:solidFill>
                  <a:srgbClr val="000099"/>
                </a:solidFill>
              </a:rPr>
              <a:t>+H</a:t>
            </a:r>
            <a:r>
              <a:rPr lang="en-US" altLang="zh-CN" sz="2800" b="1" baseline="30000">
                <a:solidFill>
                  <a:srgbClr val="000099"/>
                </a:solidFill>
              </a:rPr>
              <a:t>+</a:t>
            </a:r>
            <a:r>
              <a:rPr lang="en-US" altLang="zh-CN" sz="2800" b="1">
                <a:solidFill>
                  <a:srgbClr val="000099"/>
                </a:solidFill>
                <a:latin typeface="宋体" panose="02010600030101010101" pitchFamily="2" charset="-122"/>
              </a:rPr>
              <a:t>→ </a:t>
            </a:r>
            <a:r>
              <a:rPr lang="en-US" altLang="zh-CN" sz="2800" b="1">
                <a:solidFill>
                  <a:srgbClr val="000099"/>
                </a:solidFill>
              </a:rPr>
              <a:t>MnO</a:t>
            </a:r>
            <a:r>
              <a:rPr lang="en-US" altLang="zh-CN" sz="2800" b="1" baseline="-25000">
                <a:solidFill>
                  <a:srgbClr val="000099"/>
                </a:solidFill>
              </a:rPr>
              <a:t>4</a:t>
            </a:r>
            <a:r>
              <a:rPr lang="en-US" altLang="zh-CN" sz="2800" b="1" baseline="30000">
                <a:solidFill>
                  <a:srgbClr val="000099"/>
                </a:solidFill>
              </a:rPr>
              <a:t>- </a:t>
            </a:r>
            <a:r>
              <a:rPr lang="en-US" altLang="zh-CN" sz="2800" b="1">
                <a:solidFill>
                  <a:srgbClr val="000099"/>
                </a:solidFill>
              </a:rPr>
              <a:t>+ Bi</a:t>
            </a:r>
            <a:r>
              <a:rPr lang="en-US" altLang="zh-CN" sz="2800" b="1" baseline="30000">
                <a:solidFill>
                  <a:srgbClr val="000099"/>
                </a:solidFill>
              </a:rPr>
              <a:t>3+</a:t>
            </a:r>
            <a:r>
              <a:rPr lang="en-US" altLang="zh-CN" sz="2800" b="1">
                <a:solidFill>
                  <a:srgbClr val="000099"/>
                </a:solidFill>
              </a:rPr>
              <a:t> </a:t>
            </a:r>
            <a:endParaRPr lang="en-US" altLang="zh-CN" sz="2800" b="1">
              <a:solidFill>
                <a:srgbClr val="000099"/>
              </a:solidFill>
            </a:endParaRPr>
          </a:p>
        </p:txBody>
      </p:sp>
      <p:pic>
        <p:nvPicPr>
          <p:cNvPr id="2097169" name="图片 2097168"/>
          <p:cNvPicPr/>
          <p:nvPr/>
        </p:nvPicPr>
        <p:blipFill>
          <a:blip r:embed="rId1"/>
          <a:srcRect/>
          <a:stretch>
            <a:fillRect/>
          </a:stretch>
        </p:blipFill>
        <p:spPr>
          <a:xfrm>
            <a:off x="4384675" y="3741737"/>
            <a:ext cx="114300" cy="215900"/>
          </a:xfrm>
          <a:prstGeom prst="rect">
            <a:avLst/>
          </a:prstGeom>
          <a:noFill/>
          <a:ln>
            <a:noFill/>
          </a:ln>
        </p:spPr>
      </p:pic>
      <p:sp>
        <p:nvSpPr>
          <p:cNvPr id="1048724" name="文本框 1048723"/>
          <p:cNvSpPr txBox="1"/>
          <p:nvPr/>
        </p:nvSpPr>
        <p:spPr>
          <a:xfrm>
            <a:off x="174625" y="4275137"/>
            <a:ext cx="6477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a:t>
            </a:r>
            <a:r>
              <a:rPr lang="en-US" altLang="zh-CN" sz="2800" b="1"/>
              <a:t>2</a:t>
            </a:r>
            <a:r>
              <a:rPr lang="zh-CN" altLang="en-US" sz="2800" b="1"/>
              <a:t>）拆成两个半反应</a:t>
            </a:r>
            <a:endParaRPr lang="zh-CN" altLang="en-US" sz="2800" b="1"/>
          </a:p>
        </p:txBody>
      </p:sp>
      <p:sp>
        <p:nvSpPr>
          <p:cNvPr id="1048725" name="矩形 1048724"/>
          <p:cNvSpPr/>
          <p:nvPr/>
        </p:nvSpPr>
        <p:spPr>
          <a:xfrm>
            <a:off x="1127125" y="5033962"/>
            <a:ext cx="4572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latin typeface="宋体" panose="02010600030101010101" pitchFamily="2" charset="-122"/>
              </a:rPr>
              <a:t>还原半反应：</a:t>
            </a:r>
            <a:r>
              <a:rPr lang="en-US" altLang="zh-CN" sz="2800" b="1">
                <a:solidFill>
                  <a:srgbClr val="000099"/>
                </a:solidFill>
              </a:rPr>
              <a:t>BiO</a:t>
            </a:r>
            <a:r>
              <a:rPr lang="en-US" altLang="zh-CN" sz="2800" b="1" baseline="-25000">
                <a:solidFill>
                  <a:srgbClr val="000099"/>
                </a:solidFill>
              </a:rPr>
              <a:t>3</a:t>
            </a:r>
            <a:r>
              <a:rPr lang="en-US" altLang="zh-CN" sz="2800" b="1" baseline="30000">
                <a:solidFill>
                  <a:srgbClr val="000099"/>
                </a:solidFill>
              </a:rPr>
              <a:t>-</a:t>
            </a:r>
            <a:r>
              <a:rPr lang="en-US" altLang="zh-CN" sz="2800" b="1">
                <a:solidFill>
                  <a:srgbClr val="000099"/>
                </a:solidFill>
              </a:rPr>
              <a:t> </a:t>
            </a:r>
            <a:r>
              <a:rPr lang="en-US" altLang="zh-CN" sz="2800" b="1">
                <a:solidFill>
                  <a:srgbClr val="000099"/>
                </a:solidFill>
                <a:latin typeface="宋体" panose="02010600030101010101" pitchFamily="2" charset="-122"/>
              </a:rPr>
              <a:t>→</a:t>
            </a:r>
            <a:r>
              <a:rPr lang="en-US" altLang="zh-CN" sz="2800" b="1">
                <a:solidFill>
                  <a:srgbClr val="000099"/>
                </a:solidFill>
              </a:rPr>
              <a:t>Bi</a:t>
            </a:r>
            <a:r>
              <a:rPr lang="en-US" altLang="zh-CN" sz="2800" b="1" baseline="30000">
                <a:solidFill>
                  <a:srgbClr val="000099"/>
                </a:solidFill>
              </a:rPr>
              <a:t>3+</a:t>
            </a:r>
            <a:r>
              <a:rPr lang="en-US" altLang="zh-CN" sz="2800" b="1">
                <a:solidFill>
                  <a:srgbClr val="000099"/>
                </a:solidFill>
              </a:rPr>
              <a:t> </a:t>
            </a:r>
            <a:endParaRPr lang="en-US" altLang="zh-CN" sz="2800" b="1">
              <a:solidFill>
                <a:srgbClr val="000099"/>
              </a:solidFill>
            </a:endParaRPr>
          </a:p>
        </p:txBody>
      </p:sp>
      <p:sp>
        <p:nvSpPr>
          <p:cNvPr id="1048726" name="矩形 1048725"/>
          <p:cNvSpPr/>
          <p:nvPr/>
        </p:nvSpPr>
        <p:spPr>
          <a:xfrm>
            <a:off x="1127125" y="5795962"/>
            <a:ext cx="498633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latin typeface="宋体" panose="02010600030101010101" pitchFamily="2" charset="-122"/>
              </a:rPr>
              <a:t>氧化半反应：</a:t>
            </a:r>
            <a:r>
              <a:rPr lang="en-US" altLang="zh-CN" sz="2800" b="1">
                <a:solidFill>
                  <a:srgbClr val="000099"/>
                </a:solidFill>
              </a:rPr>
              <a:t>Mn</a:t>
            </a:r>
            <a:r>
              <a:rPr lang="en-US" altLang="zh-CN" sz="2800" b="1" baseline="30000">
                <a:solidFill>
                  <a:srgbClr val="000099"/>
                </a:solidFill>
              </a:rPr>
              <a:t>2+ </a:t>
            </a:r>
            <a:r>
              <a:rPr lang="en-US" altLang="zh-CN" sz="2800" b="1">
                <a:solidFill>
                  <a:srgbClr val="000099"/>
                </a:solidFill>
                <a:latin typeface="宋体" panose="02010600030101010101" pitchFamily="2" charset="-122"/>
              </a:rPr>
              <a:t>→ </a:t>
            </a:r>
            <a:r>
              <a:rPr lang="en-US" altLang="zh-CN" sz="2800" b="1">
                <a:solidFill>
                  <a:srgbClr val="000099"/>
                </a:solidFill>
              </a:rPr>
              <a:t>MnO</a:t>
            </a:r>
            <a:r>
              <a:rPr lang="en-US" altLang="zh-CN" sz="2800" b="1" baseline="-25000">
                <a:solidFill>
                  <a:srgbClr val="000099"/>
                </a:solidFill>
              </a:rPr>
              <a:t>4</a:t>
            </a:r>
            <a:r>
              <a:rPr lang="en-US" altLang="zh-CN" sz="2800" b="1" baseline="30000">
                <a:solidFill>
                  <a:srgbClr val="000099"/>
                </a:solidFill>
              </a:rPr>
              <a:t>-</a:t>
            </a:r>
            <a:r>
              <a:rPr lang="en-US" altLang="zh-CN" sz="2800" b="1">
                <a:solidFill>
                  <a:srgbClr val="000099"/>
                </a:solidFill>
              </a:rPr>
              <a:t> </a:t>
            </a:r>
            <a:endParaRPr lang="en-US" altLang="zh-CN" sz="2800" b="1">
              <a:solidFill>
                <a:srgbClr val="000099"/>
              </a:solidFill>
            </a:endParaRPr>
          </a:p>
        </p:txBody>
      </p:sp>
      <p:sp>
        <p:nvSpPr>
          <p:cNvPr id="1048727" name="矩形 1048726"/>
          <p:cNvSpPr/>
          <p:nvPr/>
        </p:nvSpPr>
        <p:spPr>
          <a:xfrm>
            <a:off x="20637" y="2455862"/>
            <a:ext cx="9144000"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400" b="1"/>
              <a:t>Mn</a:t>
            </a:r>
            <a:r>
              <a:rPr lang="en-US" altLang="zh-CN" sz="2400" b="1" baseline="30000"/>
              <a:t>2+</a:t>
            </a:r>
            <a:r>
              <a:rPr lang="en-US" altLang="zh-CN" sz="2400" b="1"/>
              <a:t>+SO</a:t>
            </a:r>
            <a:r>
              <a:rPr lang="en-US" altLang="zh-CN" sz="2400" b="1" baseline="-25000"/>
              <a:t>4</a:t>
            </a:r>
            <a:r>
              <a:rPr lang="en-US" altLang="zh-CN" sz="2400" b="1" baseline="30000"/>
              <a:t>2-</a:t>
            </a:r>
            <a:r>
              <a:rPr lang="en-US" altLang="zh-CN" sz="2400" b="1"/>
              <a:t>+Na</a:t>
            </a:r>
            <a:r>
              <a:rPr lang="en-US" altLang="zh-CN" sz="2400" b="1" baseline="30000"/>
              <a:t>+</a:t>
            </a:r>
            <a:r>
              <a:rPr lang="en-US" altLang="zh-CN" sz="2400" b="1"/>
              <a:t>+BiO</a:t>
            </a:r>
            <a:r>
              <a:rPr lang="en-US" altLang="zh-CN" sz="2400" b="1" baseline="30000"/>
              <a:t>-</a:t>
            </a:r>
            <a:r>
              <a:rPr lang="en-US" altLang="zh-CN" sz="2400" b="1" baseline="-25000"/>
              <a:t>3</a:t>
            </a:r>
            <a:r>
              <a:rPr lang="en-US" altLang="zh-CN" sz="2400" b="1"/>
              <a:t>+H</a:t>
            </a:r>
            <a:r>
              <a:rPr lang="en-US" altLang="zh-CN" sz="2400" b="1" baseline="30000"/>
              <a:t>+</a:t>
            </a:r>
            <a:r>
              <a:rPr lang="en-US" altLang="zh-CN" sz="2400" b="1"/>
              <a:t>+ SO</a:t>
            </a:r>
            <a:r>
              <a:rPr lang="en-US" altLang="zh-CN" sz="2400" b="1" baseline="-25000"/>
              <a:t>4</a:t>
            </a:r>
            <a:r>
              <a:rPr lang="en-US" altLang="zh-CN" sz="2400" b="1" baseline="30000"/>
              <a:t>2- </a:t>
            </a:r>
            <a:r>
              <a:rPr lang="en-US" altLang="zh-CN" sz="2400" b="1"/>
              <a:t>→Na</a:t>
            </a:r>
            <a:r>
              <a:rPr lang="en-US" altLang="zh-CN" sz="2400" b="1" baseline="30000"/>
              <a:t>+</a:t>
            </a:r>
            <a:r>
              <a:rPr lang="en-US" altLang="zh-CN" sz="2400" b="1"/>
              <a:t>+MnO</a:t>
            </a:r>
            <a:r>
              <a:rPr lang="en-US" altLang="zh-CN" sz="2400" b="1" baseline="-25000"/>
              <a:t>4</a:t>
            </a:r>
            <a:r>
              <a:rPr lang="en-US" altLang="zh-CN" sz="2400" b="1" baseline="30000"/>
              <a:t>-</a:t>
            </a:r>
            <a:r>
              <a:rPr lang="en-US" altLang="zh-CN" sz="2400" b="1"/>
              <a:t>+Bi</a:t>
            </a:r>
            <a:r>
              <a:rPr lang="en-US" altLang="zh-CN" sz="2400" b="1" baseline="30000"/>
              <a:t>3+</a:t>
            </a:r>
            <a:r>
              <a:rPr lang="en-US" altLang="zh-CN" sz="2400" b="1"/>
              <a:t>+ SO</a:t>
            </a:r>
            <a:r>
              <a:rPr lang="en-US" altLang="zh-CN" sz="2400" b="1" baseline="-25000"/>
              <a:t>4</a:t>
            </a:r>
            <a:r>
              <a:rPr lang="en-US" altLang="zh-CN" sz="2400" b="1" baseline="30000"/>
              <a:t>2-</a:t>
            </a:r>
            <a:r>
              <a:rPr lang="en-US" altLang="zh-CN" sz="2400" b="1"/>
              <a:t> +H</a:t>
            </a:r>
            <a:r>
              <a:rPr lang="en-US" altLang="zh-CN" sz="2400" b="1" baseline="-30000"/>
              <a:t>2</a:t>
            </a:r>
            <a:r>
              <a:rPr lang="en-US" altLang="zh-CN" sz="2400" b="1"/>
              <a:t>O</a:t>
            </a:r>
            <a:endParaRPr lang="en-US" altLang="zh-CN" sz="2400" b="1"/>
          </a:p>
        </p:txBody>
      </p:sp>
      <p:pic>
        <p:nvPicPr>
          <p:cNvPr id="2097170" name="图片 2097169"/>
          <p:cNvPicPr/>
          <p:nvPr/>
        </p:nvPicPr>
        <p:blipFill>
          <a:blip r:embed="rId2"/>
          <a:srcRect/>
          <a:stretch>
            <a:fillRect/>
          </a:stretch>
        </p:blipFill>
        <p:spPr>
          <a:xfrm>
            <a:off x="0" y="971550"/>
            <a:ext cx="8450262" cy="285750"/>
          </a:xfrm>
          <a:prstGeom prst="rect">
            <a:avLst/>
          </a:prstGeom>
          <a:noFill/>
          <a:ln>
            <a:noFill/>
          </a:ln>
        </p:spPr>
      </p:pic>
      <p:sp>
        <p:nvSpPr>
          <p:cNvPr id="1048728" name="矩形 1048727"/>
          <p:cNvSpPr/>
          <p:nvPr/>
        </p:nvSpPr>
        <p:spPr>
          <a:xfrm>
            <a:off x="323850" y="311150"/>
            <a:ext cx="90011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MnSO</a:t>
            </a:r>
            <a:r>
              <a:rPr lang="en-US" altLang="zh-CN" sz="2800" b="1" baseline="-30000"/>
              <a:t>4 </a:t>
            </a:r>
            <a:r>
              <a:rPr lang="en-US" altLang="zh-CN" sz="2800" b="1"/>
              <a:t>+ NaBiO</a:t>
            </a:r>
            <a:r>
              <a:rPr lang="en-US" altLang="zh-CN" sz="2800" b="1" baseline="-30000"/>
              <a:t>3 </a:t>
            </a:r>
            <a:r>
              <a:rPr lang="en-US" altLang="zh-CN" sz="2800" b="1"/>
              <a:t>+ H</a:t>
            </a:r>
            <a:r>
              <a:rPr lang="en-US" altLang="zh-CN" sz="2800" b="1" baseline="-30000"/>
              <a:t>2</a:t>
            </a:r>
            <a:r>
              <a:rPr lang="en-US" altLang="zh-CN" sz="2800" b="1"/>
              <a:t>SO</a:t>
            </a:r>
            <a:r>
              <a:rPr lang="en-US" altLang="zh-CN" sz="2800" b="1" baseline="-30000"/>
              <a:t>4</a:t>
            </a:r>
            <a:r>
              <a:rPr lang="en-US" altLang="zh-CN" sz="2800" b="1">
                <a:latin typeface="宋体" panose="02010600030101010101" pitchFamily="2" charset="-122"/>
              </a:rPr>
              <a:t>→ </a:t>
            </a:r>
            <a:r>
              <a:rPr lang="en-US" altLang="zh-CN" sz="2800" b="1"/>
              <a:t>NaMnO</a:t>
            </a:r>
            <a:r>
              <a:rPr lang="en-US" altLang="zh-CN" sz="2800" b="1" baseline="-30000"/>
              <a:t>4 </a:t>
            </a:r>
            <a:r>
              <a:rPr lang="en-US" altLang="zh-CN" sz="2800" b="1"/>
              <a:t>+ Bi(SO</a:t>
            </a:r>
            <a:r>
              <a:rPr lang="en-US" altLang="zh-CN" sz="2800" b="1" baseline="-30000"/>
              <a:t>4</a:t>
            </a:r>
            <a:r>
              <a:rPr lang="en-US" altLang="zh-CN" sz="2800" b="1"/>
              <a:t>)</a:t>
            </a:r>
            <a:r>
              <a:rPr lang="en-US" altLang="zh-CN" sz="2800" b="1" baseline="-30000"/>
              <a:t>3 </a:t>
            </a:r>
            <a:r>
              <a:rPr lang="en-US" altLang="zh-CN" sz="2800" b="1"/>
              <a:t>+ H</a:t>
            </a:r>
            <a:r>
              <a:rPr lang="en-US" altLang="zh-CN" sz="2800" b="1" baseline="-30000"/>
              <a:t>2</a:t>
            </a:r>
            <a:r>
              <a:rPr lang="en-US" altLang="zh-CN" sz="2800" b="1"/>
              <a:t>O</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48727"/>
                                        </p:tgtEl>
                                        <p:attrNameLst>
                                          <p:attrName>style.visibility</p:attrName>
                                        </p:attrNameLst>
                                      </p:cBhvr>
                                      <p:to>
                                        <p:strVal val="visible"/>
                                      </p:to>
                                    </p:set>
                                    <p:animEffect transition="in" filter="blinds(horizontal)">
                                      <p:cBhvr>
                                        <p:cTn id="11" dur="500"/>
                                        <p:tgtEl>
                                          <p:spTgt spid="104872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487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487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487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487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2097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2" grpId="0"/>
      <p:bldP spid="1048723" grpId="0"/>
      <p:bldP spid="1048724" grpId="0"/>
      <p:bldP spid="1048725" grpId="0"/>
      <p:bldP spid="1048726" grpId="0"/>
      <p:bldP spid="10487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rot="0">
          <a:off x="0" y="0"/>
          <a:ext cx="0" cy="0"/>
          <a:chOff x="0" y="0"/>
          <a:chExt cx="0" cy="0"/>
        </a:xfrm>
      </p:grpSpPr>
      <p:sp>
        <p:nvSpPr>
          <p:cNvPr id="1048729" name="文本框 1048728"/>
          <p:cNvSpPr txBox="1"/>
          <p:nvPr/>
        </p:nvSpPr>
        <p:spPr>
          <a:xfrm>
            <a:off x="6350" y="588962"/>
            <a:ext cx="7315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a:t>
            </a:r>
            <a:r>
              <a:rPr lang="en-US" altLang="zh-CN" sz="2800" b="1"/>
              <a:t>3</a:t>
            </a:r>
            <a:r>
              <a:rPr lang="zh-CN" altLang="en-US" sz="2800" b="1"/>
              <a:t>）配平两个半反应</a:t>
            </a:r>
            <a:endParaRPr lang="zh-CN" altLang="en-US" sz="2800" b="1"/>
          </a:p>
        </p:txBody>
      </p:sp>
      <p:sp>
        <p:nvSpPr>
          <p:cNvPr id="1048730" name="矩形 1048729"/>
          <p:cNvSpPr/>
          <p:nvPr/>
        </p:nvSpPr>
        <p:spPr>
          <a:xfrm>
            <a:off x="749300" y="1306512"/>
            <a:ext cx="8153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A. </a:t>
            </a:r>
            <a:r>
              <a:rPr lang="zh-CN" altLang="en-US" sz="2800" b="1">
                <a:latin typeface="宋体" panose="02010600030101010101" pitchFamily="2" charset="-122"/>
              </a:rPr>
              <a:t>原子配平</a:t>
            </a:r>
            <a:r>
              <a:rPr lang="en-US" altLang="zh-CN" sz="2800" b="1"/>
              <a:t>——</a:t>
            </a:r>
            <a:r>
              <a:rPr lang="zh-CN" altLang="en-US" sz="2800" b="1">
                <a:latin typeface="宋体" panose="02010600030101010101" pitchFamily="2" charset="-122"/>
              </a:rPr>
              <a:t>配平反应式两边的原子个数</a:t>
            </a:r>
            <a:r>
              <a:rPr lang="zh-CN" altLang="en-US" sz="2800" b="1"/>
              <a:t> </a:t>
            </a:r>
            <a:endParaRPr lang="zh-CN" altLang="en-US" sz="2800" b="1"/>
          </a:p>
        </p:txBody>
      </p:sp>
      <p:sp>
        <p:nvSpPr>
          <p:cNvPr id="1048731" name="矩形 1048730"/>
          <p:cNvSpPr/>
          <p:nvPr/>
        </p:nvSpPr>
        <p:spPr>
          <a:xfrm>
            <a:off x="4025900" y="2840037"/>
            <a:ext cx="501015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Mn</a:t>
            </a:r>
            <a:r>
              <a:rPr lang="en-US" altLang="zh-CN" sz="2800" b="1" baseline="30000"/>
              <a:t>2+ </a:t>
            </a:r>
            <a:r>
              <a:rPr lang="en-US" altLang="zh-CN" sz="2800" b="1"/>
              <a:t>+ </a:t>
            </a:r>
            <a:r>
              <a:rPr lang="en-US" altLang="zh-CN" sz="2800" b="1">
                <a:solidFill>
                  <a:srgbClr val="0000CC"/>
                </a:solidFill>
              </a:rPr>
              <a:t>4H</a:t>
            </a:r>
            <a:r>
              <a:rPr lang="en-US" altLang="zh-CN" sz="2800" b="1" baseline="-30000">
                <a:solidFill>
                  <a:srgbClr val="0000CC"/>
                </a:solidFill>
              </a:rPr>
              <a:t>2</a:t>
            </a:r>
            <a:r>
              <a:rPr lang="en-US" altLang="zh-CN" sz="2800" b="1">
                <a:solidFill>
                  <a:srgbClr val="0000CC"/>
                </a:solidFill>
              </a:rPr>
              <a:t>O</a:t>
            </a:r>
            <a:r>
              <a:rPr lang="en-US" altLang="zh-CN" sz="2800" b="1"/>
              <a:t> = MnO</a:t>
            </a:r>
            <a:r>
              <a:rPr lang="en-US" altLang="zh-CN" sz="2800" b="1" baseline="-25000"/>
              <a:t>4</a:t>
            </a:r>
            <a:r>
              <a:rPr lang="en-US" altLang="zh-CN" sz="2800" b="1" baseline="30000">
                <a:ea typeface="Times New Roman" panose="02020603050405020304" pitchFamily="18" charset="0"/>
              </a:rPr>
              <a:t>− </a:t>
            </a:r>
            <a:r>
              <a:rPr lang="en-US" altLang="zh-CN" sz="2800" b="1"/>
              <a:t>+ </a:t>
            </a:r>
            <a:r>
              <a:rPr lang="en-US" altLang="zh-CN" sz="2800" b="1">
                <a:solidFill>
                  <a:srgbClr val="CC00CC"/>
                </a:solidFill>
              </a:rPr>
              <a:t>8H</a:t>
            </a:r>
            <a:r>
              <a:rPr lang="en-US" altLang="zh-CN" sz="2800" b="1" baseline="30000">
                <a:solidFill>
                  <a:srgbClr val="CC00CC"/>
                </a:solidFill>
              </a:rPr>
              <a:t>+</a:t>
            </a:r>
            <a:r>
              <a:rPr lang="en-US" altLang="zh-CN" sz="2800" b="1">
                <a:solidFill>
                  <a:srgbClr val="CC00CC"/>
                </a:solidFill>
              </a:rPr>
              <a:t> </a:t>
            </a:r>
            <a:endParaRPr lang="en-US" altLang="zh-CN" sz="2800" b="1">
              <a:solidFill>
                <a:srgbClr val="CC00CC"/>
              </a:solidFill>
            </a:endParaRPr>
          </a:p>
        </p:txBody>
      </p:sp>
      <p:sp>
        <p:nvSpPr>
          <p:cNvPr id="1048732" name="矩形 1048731"/>
          <p:cNvSpPr/>
          <p:nvPr/>
        </p:nvSpPr>
        <p:spPr>
          <a:xfrm>
            <a:off x="3949700" y="2092325"/>
            <a:ext cx="4953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BiO</a:t>
            </a:r>
            <a:r>
              <a:rPr lang="en-US" altLang="zh-CN" sz="2800" b="1" baseline="-25000"/>
              <a:t>3</a:t>
            </a:r>
            <a:r>
              <a:rPr lang="en-US" altLang="zh-CN" sz="2800" b="1" baseline="30000">
                <a:ea typeface="Times New Roman" panose="02020603050405020304" pitchFamily="18" charset="0"/>
              </a:rPr>
              <a:t>−  </a:t>
            </a:r>
            <a:r>
              <a:rPr lang="en-US" altLang="zh-CN" sz="2800" b="1"/>
              <a:t>+ </a:t>
            </a:r>
            <a:r>
              <a:rPr lang="en-US" altLang="zh-CN" sz="2800" b="1">
                <a:solidFill>
                  <a:srgbClr val="CC00CC"/>
                </a:solidFill>
              </a:rPr>
              <a:t>6H</a:t>
            </a:r>
            <a:r>
              <a:rPr lang="en-US" altLang="zh-CN" sz="2800" b="1" baseline="30000">
                <a:solidFill>
                  <a:srgbClr val="CC00CC"/>
                </a:solidFill>
              </a:rPr>
              <a:t>+ </a:t>
            </a:r>
            <a:r>
              <a:rPr lang="en-US" altLang="zh-CN" sz="2800" b="1"/>
              <a:t>= Bi</a:t>
            </a:r>
            <a:r>
              <a:rPr lang="en-US" altLang="zh-CN" sz="2800" b="1" baseline="30000"/>
              <a:t>3+ </a:t>
            </a:r>
            <a:r>
              <a:rPr lang="en-US" altLang="zh-CN" sz="2800" b="1"/>
              <a:t>+ </a:t>
            </a:r>
            <a:r>
              <a:rPr lang="en-US" altLang="zh-CN" sz="2800" b="1">
                <a:solidFill>
                  <a:srgbClr val="0000CC"/>
                </a:solidFill>
              </a:rPr>
              <a:t>3H</a:t>
            </a:r>
            <a:r>
              <a:rPr lang="en-US" altLang="zh-CN" sz="2800" b="1" baseline="-30000">
                <a:solidFill>
                  <a:srgbClr val="0000CC"/>
                </a:solidFill>
              </a:rPr>
              <a:t>2</a:t>
            </a:r>
            <a:r>
              <a:rPr lang="en-US" altLang="zh-CN" sz="2800" b="1">
                <a:solidFill>
                  <a:srgbClr val="0000CC"/>
                </a:solidFill>
              </a:rPr>
              <a:t>O    </a:t>
            </a:r>
            <a:r>
              <a:rPr lang="en-US" altLang="zh-CN" sz="2800" b="1"/>
              <a:t>   </a:t>
            </a:r>
            <a:endParaRPr lang="en-US" altLang="zh-CN" sz="2800" b="1"/>
          </a:p>
        </p:txBody>
      </p:sp>
      <p:sp>
        <p:nvSpPr>
          <p:cNvPr id="1048733" name="矩形 1048732"/>
          <p:cNvSpPr/>
          <p:nvPr/>
        </p:nvSpPr>
        <p:spPr>
          <a:xfrm>
            <a:off x="749300" y="3736975"/>
            <a:ext cx="7391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B. </a:t>
            </a:r>
            <a:r>
              <a:rPr lang="zh-CN" altLang="en-US" sz="2800" b="1">
                <a:latin typeface="宋体" panose="02010600030101010101" pitchFamily="2" charset="-122"/>
              </a:rPr>
              <a:t>电荷平衡</a:t>
            </a:r>
            <a:r>
              <a:rPr lang="en-US" altLang="zh-CN" sz="2800" b="1"/>
              <a:t>——</a:t>
            </a:r>
            <a:r>
              <a:rPr lang="zh-CN" altLang="en-US" sz="2800" b="1">
                <a:latin typeface="宋体" panose="02010600030101010101" pitchFamily="2" charset="-122"/>
              </a:rPr>
              <a:t>配平半反应式两边的电荷数</a:t>
            </a:r>
            <a:r>
              <a:rPr lang="zh-CN" altLang="en-US" sz="2800" b="1"/>
              <a:t> </a:t>
            </a:r>
            <a:endParaRPr lang="zh-CN" altLang="en-US" sz="2800" b="1"/>
          </a:p>
        </p:txBody>
      </p:sp>
      <p:sp>
        <p:nvSpPr>
          <p:cNvPr id="1048734" name="矩形 1048733"/>
          <p:cNvSpPr/>
          <p:nvPr/>
        </p:nvSpPr>
        <p:spPr>
          <a:xfrm>
            <a:off x="1282700" y="5138737"/>
            <a:ext cx="5867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Mn</a:t>
            </a:r>
            <a:r>
              <a:rPr lang="en-US" altLang="zh-CN" sz="2800" b="1" baseline="30000"/>
              <a:t>2+ </a:t>
            </a:r>
            <a:r>
              <a:rPr lang="en-US" altLang="zh-CN" sz="2800" b="1"/>
              <a:t>+ 4H</a:t>
            </a:r>
            <a:r>
              <a:rPr lang="en-US" altLang="zh-CN" sz="2800" b="1" baseline="-30000"/>
              <a:t>2</a:t>
            </a:r>
            <a:r>
              <a:rPr lang="en-US" altLang="zh-CN" sz="2800" b="1"/>
              <a:t>O = MnO</a:t>
            </a:r>
            <a:r>
              <a:rPr lang="en-US" altLang="zh-CN" sz="2800" b="1" baseline="-25000"/>
              <a:t>4</a:t>
            </a:r>
            <a:r>
              <a:rPr lang="en-US" altLang="zh-CN" sz="2800" b="1" baseline="30000">
                <a:ea typeface="Times New Roman" panose="02020603050405020304" pitchFamily="18" charset="0"/>
              </a:rPr>
              <a:t>− </a:t>
            </a:r>
            <a:r>
              <a:rPr lang="en-US" altLang="zh-CN" sz="2800" b="1"/>
              <a:t>+ 8H</a:t>
            </a:r>
            <a:r>
              <a:rPr lang="en-US" altLang="zh-CN" sz="2800" b="1" baseline="30000"/>
              <a:t>+</a:t>
            </a:r>
            <a:r>
              <a:rPr lang="en-US" altLang="zh-CN" sz="2800" b="1"/>
              <a:t> </a:t>
            </a:r>
            <a:r>
              <a:rPr lang="en-US" altLang="zh-CN" sz="2800" b="1">
                <a:solidFill>
                  <a:srgbClr val="0000CC"/>
                </a:solidFill>
              </a:rPr>
              <a:t>+</a:t>
            </a:r>
            <a:r>
              <a:rPr lang="en-US" altLang="zh-CN" sz="2800" b="1"/>
              <a:t> </a:t>
            </a:r>
            <a:r>
              <a:rPr lang="en-US" altLang="zh-CN" sz="2800" b="1">
                <a:solidFill>
                  <a:srgbClr val="0000CC"/>
                </a:solidFill>
              </a:rPr>
              <a:t>5e</a:t>
            </a:r>
            <a:r>
              <a:rPr lang="en-US" altLang="zh-CN" sz="2800" b="1" baseline="30000">
                <a:solidFill>
                  <a:srgbClr val="0000CC"/>
                </a:solidFill>
              </a:rPr>
              <a:t>-</a:t>
            </a:r>
            <a:endParaRPr lang="en-US" altLang="zh-CN" sz="2800" b="1" baseline="30000">
              <a:solidFill>
                <a:srgbClr val="0000CC"/>
              </a:solidFill>
            </a:endParaRPr>
          </a:p>
        </p:txBody>
      </p:sp>
      <p:sp>
        <p:nvSpPr>
          <p:cNvPr id="1048735" name="矩形 1048734"/>
          <p:cNvSpPr/>
          <p:nvPr/>
        </p:nvSpPr>
        <p:spPr>
          <a:xfrm>
            <a:off x="1271587" y="4435475"/>
            <a:ext cx="6629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BiO</a:t>
            </a:r>
            <a:r>
              <a:rPr lang="en-US" altLang="zh-CN" sz="2800" b="1" baseline="-25000"/>
              <a:t>3</a:t>
            </a:r>
            <a:r>
              <a:rPr lang="en-US" altLang="zh-CN" sz="2800" b="1" baseline="30000">
                <a:ea typeface="Times New Roman" panose="02020603050405020304" pitchFamily="18" charset="0"/>
              </a:rPr>
              <a:t>−  </a:t>
            </a:r>
            <a:r>
              <a:rPr lang="en-US" altLang="zh-CN" sz="2800" b="1"/>
              <a:t>+ 6H</a:t>
            </a:r>
            <a:r>
              <a:rPr lang="en-US" altLang="zh-CN" sz="2800" b="1" baseline="30000"/>
              <a:t>+ </a:t>
            </a:r>
            <a:r>
              <a:rPr lang="en-US" altLang="zh-CN" sz="2800" b="1">
                <a:solidFill>
                  <a:srgbClr val="0000CC"/>
                </a:solidFill>
              </a:rPr>
              <a:t>+</a:t>
            </a:r>
            <a:r>
              <a:rPr lang="en-US" altLang="zh-CN" sz="2800" b="1"/>
              <a:t> </a:t>
            </a:r>
            <a:r>
              <a:rPr lang="en-US" altLang="zh-CN" sz="2800" b="1">
                <a:solidFill>
                  <a:srgbClr val="0000CC"/>
                </a:solidFill>
              </a:rPr>
              <a:t>2e</a:t>
            </a:r>
            <a:r>
              <a:rPr lang="en-US" altLang="zh-CN" sz="2800" b="1" baseline="30000">
                <a:solidFill>
                  <a:srgbClr val="0000CC"/>
                </a:solidFill>
                <a:ea typeface="Times New Roman" panose="02020603050405020304" pitchFamily="18" charset="0"/>
              </a:rPr>
              <a:t>−</a:t>
            </a:r>
            <a:r>
              <a:rPr lang="en-US" altLang="zh-CN" sz="2800" b="1" baseline="30000">
                <a:ea typeface="Times New Roman" panose="02020603050405020304" pitchFamily="18" charset="0"/>
              </a:rPr>
              <a:t> </a:t>
            </a:r>
            <a:r>
              <a:rPr lang="en-US" altLang="zh-CN" sz="2800" b="1"/>
              <a:t>= Bi</a:t>
            </a:r>
            <a:r>
              <a:rPr lang="en-US" altLang="zh-CN" sz="2800" b="1" baseline="30000"/>
              <a:t>3+ </a:t>
            </a:r>
            <a:r>
              <a:rPr lang="en-US" altLang="zh-CN" sz="2800" b="1"/>
              <a:t>+ 3H</a:t>
            </a:r>
            <a:r>
              <a:rPr lang="en-US" altLang="zh-CN" sz="2800" b="1" baseline="-30000"/>
              <a:t>2</a:t>
            </a:r>
            <a:r>
              <a:rPr lang="en-US" altLang="zh-CN" sz="2800" b="1"/>
              <a:t>O       </a:t>
            </a:r>
            <a:endParaRPr lang="en-US" altLang="zh-CN" sz="2800" b="1"/>
          </a:p>
        </p:txBody>
      </p:sp>
      <p:sp>
        <p:nvSpPr>
          <p:cNvPr id="1048736" name="矩形 1048735"/>
          <p:cNvSpPr/>
          <p:nvPr/>
        </p:nvSpPr>
        <p:spPr>
          <a:xfrm>
            <a:off x="1282700" y="2092325"/>
            <a:ext cx="2743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BiO</a:t>
            </a:r>
            <a:r>
              <a:rPr lang="en-US" altLang="zh-CN" sz="2800" b="1" baseline="-25000"/>
              <a:t>3</a:t>
            </a:r>
            <a:r>
              <a:rPr lang="en-US" altLang="zh-CN" sz="2800" b="1" baseline="30000">
                <a:ea typeface="Times New Roman" panose="02020603050405020304" pitchFamily="18" charset="0"/>
              </a:rPr>
              <a:t>−</a:t>
            </a:r>
            <a:r>
              <a:rPr lang="en-US" altLang="zh-CN" sz="2800" b="1" baseline="30000"/>
              <a:t> </a:t>
            </a:r>
            <a:r>
              <a:rPr lang="en-US" altLang="zh-CN" sz="2800" b="1">
                <a:latin typeface="宋体" panose="02010600030101010101" pitchFamily="2" charset="-122"/>
              </a:rPr>
              <a:t>→</a:t>
            </a:r>
            <a:r>
              <a:rPr lang="en-US" altLang="zh-CN" sz="2800" b="1"/>
              <a:t> Bi</a:t>
            </a:r>
            <a:r>
              <a:rPr lang="en-US" altLang="zh-CN" sz="2800" b="1" baseline="30000"/>
              <a:t>3+</a:t>
            </a:r>
            <a:endParaRPr lang="en-US" altLang="zh-CN" sz="2800" b="1" baseline="30000"/>
          </a:p>
        </p:txBody>
      </p:sp>
      <p:sp>
        <p:nvSpPr>
          <p:cNvPr id="1048737" name="矩形 1048736"/>
          <p:cNvSpPr/>
          <p:nvPr/>
        </p:nvSpPr>
        <p:spPr>
          <a:xfrm>
            <a:off x="1274762" y="2851150"/>
            <a:ext cx="3505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Mn</a:t>
            </a:r>
            <a:r>
              <a:rPr lang="en-US" altLang="zh-CN" sz="2800" b="1" baseline="30000"/>
              <a:t>2+ </a:t>
            </a:r>
            <a:r>
              <a:rPr lang="en-US" altLang="zh-CN" sz="2800" b="1">
                <a:latin typeface="宋体" panose="02010600030101010101" pitchFamily="2" charset="-122"/>
              </a:rPr>
              <a:t>→</a:t>
            </a:r>
            <a:r>
              <a:rPr lang="en-US" altLang="zh-CN" sz="2800" b="1"/>
              <a:t> MnO</a:t>
            </a:r>
            <a:r>
              <a:rPr lang="en-US" altLang="zh-CN" sz="2800" b="1" baseline="-25000"/>
              <a:t>4</a:t>
            </a:r>
            <a:r>
              <a:rPr lang="en-US" altLang="zh-CN" sz="2800" b="1" baseline="30000">
                <a:ea typeface="Times New Roman" panose="02020603050405020304" pitchFamily="18" charset="0"/>
              </a:rPr>
              <a:t>−</a:t>
            </a:r>
            <a:endParaRPr lang="en-US" altLang="zh-CN" sz="2800" b="1" baseline="30000">
              <a:ea typeface="Times New Roman" panose="02020603050405020304" pitchFamily="18" charset="0"/>
            </a:endParaRPr>
          </a:p>
        </p:txBody>
      </p:sp>
      <p:pic>
        <p:nvPicPr>
          <p:cNvPr id="2097171" name="图片 2097170"/>
          <p:cNvPicPr/>
          <p:nvPr/>
        </p:nvPicPr>
        <p:blipFill>
          <a:blip r:embed="rId1"/>
          <a:srcRect/>
          <a:stretch>
            <a:fillRect/>
          </a:stretch>
        </p:blipFill>
        <p:spPr>
          <a:xfrm>
            <a:off x="0" y="198437"/>
            <a:ext cx="8450262" cy="2873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7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7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7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7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7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7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p:bldP spid="1048731" grpId="0"/>
      <p:bldP spid="1048732" grpId="0"/>
      <p:bldP spid="1048733" grpId="0"/>
      <p:bldP spid="1048734" grpId="0"/>
      <p:bldP spid="1048735" grpId="0"/>
      <p:bldP spid="1048736" grpId="0"/>
      <p:bldP spid="10487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rot="0">
          <a:off x="0" y="0"/>
          <a:ext cx="0" cy="0"/>
          <a:chOff x="0" y="0"/>
          <a:chExt cx="0" cy="0"/>
        </a:xfrm>
      </p:grpSpPr>
      <p:sp>
        <p:nvSpPr>
          <p:cNvPr id="1048738" name="文本框 1048737"/>
          <p:cNvSpPr txBox="1"/>
          <p:nvPr/>
        </p:nvSpPr>
        <p:spPr>
          <a:xfrm>
            <a:off x="47625" y="517525"/>
            <a:ext cx="904875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a:t>
            </a:r>
            <a:r>
              <a:rPr lang="en-US" altLang="zh-CN" sz="2800" b="1"/>
              <a:t>4</a:t>
            </a:r>
            <a:r>
              <a:rPr lang="zh-CN" altLang="en-US" sz="2800" b="1"/>
              <a:t>）找出两个半反应中</a:t>
            </a:r>
            <a:r>
              <a:rPr lang="zh-CN" altLang="en-US" sz="2800" b="1">
                <a:solidFill>
                  <a:srgbClr val="000099"/>
                </a:solidFill>
              </a:rPr>
              <a:t>得失电子的最小公倍数</a:t>
            </a:r>
            <a:r>
              <a:rPr lang="en-US" altLang="zh-CN" sz="2800" b="1"/>
              <a:t>，将两个 </a:t>
            </a:r>
            <a:endParaRPr lang="en-US" altLang="zh-CN" sz="2800" b="1"/>
          </a:p>
          <a:p>
            <a:pPr marL="0" lvl="0" indent="0" eaLnBrk="1" latinLnBrk="1" hangingPunct="1">
              <a:spcBef>
                <a:spcPct val="0"/>
              </a:spcBef>
              <a:buFontTx/>
              <a:buNone/>
            </a:pPr>
            <a:r>
              <a:rPr lang="en-US" altLang="zh-CN" sz="2800" b="1"/>
              <a:t>      </a:t>
            </a:r>
            <a:r>
              <a:rPr lang="zh-CN" altLang="en-US" sz="2800" b="1"/>
              <a:t>半反应乘以相应系数，相加，可得配平的离子方程式</a:t>
            </a:r>
            <a:endParaRPr lang="zh-CN" altLang="en-US" sz="2800" b="1"/>
          </a:p>
        </p:txBody>
      </p:sp>
      <p:sp>
        <p:nvSpPr>
          <p:cNvPr id="1048739" name="矩形 1048738"/>
          <p:cNvSpPr/>
          <p:nvPr/>
        </p:nvSpPr>
        <p:spPr>
          <a:xfrm>
            <a:off x="962025" y="1663700"/>
            <a:ext cx="764381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800" b="1">
                <a:solidFill>
                  <a:srgbClr val="FF0000"/>
                </a:solidFill>
              </a:rPr>
              <a:t>5</a:t>
            </a:r>
            <a:r>
              <a:rPr lang="en-US" altLang="zh-CN" sz="2800" b="1">
                <a:solidFill>
                  <a:srgbClr val="FF0000"/>
                </a:solidFill>
                <a:sym typeface="Symbol" panose="05050102010706020507" pitchFamily="18" charset="2"/>
              </a:rPr>
              <a:t></a:t>
            </a:r>
            <a:r>
              <a:rPr lang="en-US" altLang="zh-CN" sz="2800" b="1">
                <a:solidFill>
                  <a:srgbClr val="FF0000"/>
                </a:solidFill>
              </a:rPr>
              <a:t>   </a:t>
            </a:r>
            <a:r>
              <a:rPr lang="en-US" altLang="zh-CN" sz="2800" b="1"/>
              <a:t>BiO</a:t>
            </a:r>
            <a:r>
              <a:rPr lang="en-US" altLang="zh-CN" sz="2800" b="1" baseline="-25000"/>
              <a:t>3</a:t>
            </a:r>
            <a:r>
              <a:rPr lang="en-US" altLang="zh-CN" sz="2800" b="1" baseline="30000">
                <a:ea typeface="Times New Roman" panose="02020603050405020304" pitchFamily="18" charset="0"/>
              </a:rPr>
              <a:t>−</a:t>
            </a:r>
            <a:r>
              <a:rPr lang="en-US" altLang="zh-CN" sz="2800" b="1">
                <a:sym typeface="Symbol" panose="05050102010706020507" pitchFamily="18" charset="2"/>
              </a:rPr>
              <a:t> + 6H</a:t>
            </a:r>
            <a:r>
              <a:rPr lang="en-US" altLang="zh-CN" sz="2800" b="1" baseline="30000">
                <a:sym typeface="Symbol" panose="05050102010706020507" pitchFamily="18" charset="2"/>
              </a:rPr>
              <a:t>+ </a:t>
            </a:r>
            <a:r>
              <a:rPr lang="en-US" altLang="zh-CN" sz="2800" b="1">
                <a:sym typeface="Symbol" panose="05050102010706020507" pitchFamily="18" charset="2"/>
              </a:rPr>
              <a:t>+ 2e</a:t>
            </a:r>
            <a:r>
              <a:rPr lang="en-US" altLang="zh-CN" sz="2800" b="1" baseline="30000">
                <a:ea typeface="Times New Roman" panose="02020603050405020304" pitchFamily="18" charset="0"/>
              </a:rPr>
              <a:t>− </a:t>
            </a:r>
            <a:r>
              <a:rPr lang="en-US" altLang="zh-CN" sz="2800" b="1">
                <a:sym typeface="Symbol" panose="05050102010706020507" pitchFamily="18" charset="2"/>
              </a:rPr>
              <a:t>= Bi</a:t>
            </a:r>
            <a:r>
              <a:rPr lang="en-US" altLang="zh-CN" sz="2800" b="1" baseline="30000">
                <a:sym typeface="Symbol" panose="05050102010706020507" pitchFamily="18" charset="2"/>
              </a:rPr>
              <a:t>3+ </a:t>
            </a:r>
            <a:r>
              <a:rPr lang="en-US" altLang="zh-CN" sz="2800" b="1">
                <a:sym typeface="Symbol" panose="05050102010706020507" pitchFamily="18" charset="2"/>
              </a:rPr>
              <a:t>+ 3H</a:t>
            </a:r>
            <a:r>
              <a:rPr lang="en-US" altLang="zh-CN" sz="2800" b="1" baseline="-30000">
                <a:sym typeface="Symbol" panose="05050102010706020507" pitchFamily="18" charset="2"/>
              </a:rPr>
              <a:t>2</a:t>
            </a:r>
            <a:r>
              <a:rPr lang="en-US" altLang="zh-CN" sz="2800" b="1">
                <a:sym typeface="Symbol" panose="05050102010706020507" pitchFamily="18" charset="2"/>
              </a:rPr>
              <a:t>O</a:t>
            </a:r>
            <a:endParaRPr lang="en-US" altLang="zh-CN" sz="2800" b="1">
              <a:sym typeface="Symbol" panose="05050102010706020507" pitchFamily="18" charset="2"/>
            </a:endParaRPr>
          </a:p>
        </p:txBody>
      </p:sp>
      <p:sp>
        <p:nvSpPr>
          <p:cNvPr id="1048740" name="矩形 1048739"/>
          <p:cNvSpPr/>
          <p:nvPr/>
        </p:nvSpPr>
        <p:spPr>
          <a:xfrm>
            <a:off x="962025" y="2349500"/>
            <a:ext cx="7720012"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800" b="1">
                <a:solidFill>
                  <a:srgbClr val="FF0000"/>
                </a:solidFill>
              </a:rPr>
              <a:t>2</a:t>
            </a:r>
            <a:r>
              <a:rPr lang="en-US" altLang="zh-CN" sz="2800" b="1">
                <a:solidFill>
                  <a:srgbClr val="FF0000"/>
                </a:solidFill>
                <a:sym typeface="Symbol" panose="05050102010706020507" pitchFamily="18" charset="2"/>
              </a:rPr>
              <a:t></a:t>
            </a:r>
            <a:r>
              <a:rPr lang="en-US" altLang="zh-CN" sz="2800" b="1">
                <a:solidFill>
                  <a:srgbClr val="FF0000"/>
                </a:solidFill>
              </a:rPr>
              <a:t>    </a:t>
            </a:r>
            <a:r>
              <a:rPr lang="en-US" altLang="zh-CN" sz="2800" b="1">
                <a:sym typeface="Symbol" panose="05050102010706020507" pitchFamily="18" charset="2"/>
              </a:rPr>
              <a:t>Mn</a:t>
            </a:r>
            <a:r>
              <a:rPr lang="en-US" altLang="zh-CN" sz="2800" b="1" baseline="30000">
                <a:sym typeface="Symbol" panose="05050102010706020507" pitchFamily="18" charset="2"/>
              </a:rPr>
              <a:t>2+ </a:t>
            </a:r>
            <a:r>
              <a:rPr lang="en-US" altLang="zh-CN" sz="2800" b="1">
                <a:sym typeface="Symbol" panose="05050102010706020507" pitchFamily="18" charset="2"/>
              </a:rPr>
              <a:t>+ 4H</a:t>
            </a:r>
            <a:r>
              <a:rPr lang="en-US" altLang="zh-CN" sz="2800" b="1" baseline="-30000">
                <a:sym typeface="Symbol" panose="05050102010706020507" pitchFamily="18" charset="2"/>
              </a:rPr>
              <a:t>2</a:t>
            </a:r>
            <a:r>
              <a:rPr lang="en-US" altLang="zh-CN" sz="2800" b="1">
                <a:sym typeface="Symbol" panose="05050102010706020507" pitchFamily="18" charset="2"/>
              </a:rPr>
              <a:t>O = </a:t>
            </a:r>
            <a:r>
              <a:rPr lang="en-US" altLang="zh-CN" sz="2800" b="1"/>
              <a:t>MnO</a:t>
            </a:r>
            <a:r>
              <a:rPr lang="en-US" altLang="zh-CN" sz="2800" b="1" baseline="-25000"/>
              <a:t>4</a:t>
            </a:r>
            <a:r>
              <a:rPr lang="en-US" altLang="zh-CN" sz="2800" b="1" baseline="30000">
                <a:ea typeface="Times New Roman" panose="02020603050405020304" pitchFamily="18" charset="0"/>
              </a:rPr>
              <a:t>−</a:t>
            </a:r>
            <a:r>
              <a:rPr lang="en-US" altLang="zh-CN" sz="2800" b="1">
                <a:sym typeface="Symbol" panose="05050102010706020507" pitchFamily="18" charset="2"/>
              </a:rPr>
              <a:t> + 8H</a:t>
            </a:r>
            <a:r>
              <a:rPr lang="en-US" altLang="zh-CN" sz="2800" b="1" baseline="30000">
                <a:sym typeface="Symbol" panose="05050102010706020507" pitchFamily="18" charset="2"/>
              </a:rPr>
              <a:t>+  </a:t>
            </a:r>
            <a:r>
              <a:rPr lang="en-US" altLang="zh-CN" sz="2800" b="1">
                <a:sym typeface="Symbol" panose="05050102010706020507" pitchFamily="18" charset="2"/>
              </a:rPr>
              <a:t>+ 5e</a:t>
            </a:r>
            <a:r>
              <a:rPr lang="en-US" altLang="zh-CN" sz="2800" b="1" baseline="30000">
                <a:ea typeface="Times New Roman" panose="02020603050405020304" pitchFamily="18" charset="0"/>
              </a:rPr>
              <a:t>− </a:t>
            </a:r>
            <a:endParaRPr lang="en-US" altLang="zh-CN" sz="2800" b="1" baseline="30000">
              <a:ea typeface="Times New Roman" panose="02020603050405020304" pitchFamily="18" charset="0"/>
            </a:endParaRPr>
          </a:p>
        </p:txBody>
      </p:sp>
      <p:sp>
        <p:nvSpPr>
          <p:cNvPr id="1048741" name="矩形 1048740"/>
          <p:cNvSpPr/>
          <p:nvPr/>
        </p:nvSpPr>
        <p:spPr>
          <a:xfrm>
            <a:off x="274637" y="3116262"/>
            <a:ext cx="8869362" cy="4921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600" b="1">
                <a:solidFill>
                  <a:srgbClr val="FF0000"/>
                </a:solidFill>
              </a:rPr>
              <a:t>5</a:t>
            </a:r>
            <a:r>
              <a:rPr lang="en-US" altLang="zh-CN" sz="2600" b="1"/>
              <a:t>BiO</a:t>
            </a:r>
            <a:r>
              <a:rPr lang="en-US" altLang="zh-CN" sz="2600" b="1" baseline="-25000"/>
              <a:t>3</a:t>
            </a:r>
            <a:r>
              <a:rPr lang="en-US" altLang="zh-CN" sz="2600" b="1" baseline="30000">
                <a:ea typeface="Times New Roman" panose="02020603050405020304" pitchFamily="18" charset="0"/>
              </a:rPr>
              <a:t>−</a:t>
            </a:r>
            <a:r>
              <a:rPr lang="en-US" altLang="zh-CN" sz="2600" b="1"/>
              <a:t>+</a:t>
            </a:r>
            <a:r>
              <a:rPr lang="en-US" altLang="zh-CN" sz="2600" b="1">
                <a:solidFill>
                  <a:srgbClr val="FF0000"/>
                </a:solidFill>
              </a:rPr>
              <a:t>30</a:t>
            </a:r>
            <a:r>
              <a:rPr lang="en-US" altLang="zh-CN" sz="2600" b="1">
                <a:solidFill>
                  <a:srgbClr val="CC00CC"/>
                </a:solidFill>
              </a:rPr>
              <a:t>H</a:t>
            </a:r>
            <a:r>
              <a:rPr lang="en-US" altLang="zh-CN" sz="2600" b="1" baseline="30000"/>
              <a:t>+</a:t>
            </a:r>
            <a:r>
              <a:rPr lang="en-US" altLang="zh-CN" sz="2600" b="1"/>
              <a:t>+</a:t>
            </a:r>
            <a:r>
              <a:rPr lang="en-US" altLang="zh-CN" sz="2600" b="1">
                <a:solidFill>
                  <a:srgbClr val="000099"/>
                </a:solidFill>
              </a:rPr>
              <a:t>2</a:t>
            </a:r>
            <a:r>
              <a:rPr lang="en-US" altLang="zh-CN" sz="2600" b="1"/>
              <a:t>Mn</a:t>
            </a:r>
            <a:r>
              <a:rPr lang="en-US" altLang="zh-CN" sz="2600" b="1" baseline="30000"/>
              <a:t>2+</a:t>
            </a:r>
            <a:r>
              <a:rPr lang="en-US" altLang="zh-CN" sz="2600" b="1"/>
              <a:t>+</a:t>
            </a:r>
            <a:r>
              <a:rPr lang="en-US" altLang="zh-CN" sz="2600" b="1">
                <a:solidFill>
                  <a:srgbClr val="000099"/>
                </a:solidFill>
              </a:rPr>
              <a:t>8</a:t>
            </a:r>
            <a:r>
              <a:rPr lang="en-US" altLang="zh-CN" sz="2600" b="1">
                <a:solidFill>
                  <a:srgbClr val="CC00CC"/>
                </a:solidFill>
              </a:rPr>
              <a:t>H</a:t>
            </a:r>
            <a:r>
              <a:rPr lang="en-US" altLang="zh-CN" sz="2600" b="1" baseline="-30000">
                <a:solidFill>
                  <a:srgbClr val="CC00CC"/>
                </a:solidFill>
              </a:rPr>
              <a:t>2</a:t>
            </a:r>
            <a:r>
              <a:rPr lang="en-US" altLang="zh-CN" sz="2600" b="1">
                <a:solidFill>
                  <a:srgbClr val="CC00CC"/>
                </a:solidFill>
              </a:rPr>
              <a:t>O</a:t>
            </a:r>
            <a:r>
              <a:rPr lang="en-US" altLang="zh-CN" sz="2600" b="1"/>
              <a:t> → </a:t>
            </a:r>
            <a:r>
              <a:rPr lang="en-US" altLang="zh-CN" sz="2600" b="1">
                <a:solidFill>
                  <a:srgbClr val="FF0000"/>
                </a:solidFill>
              </a:rPr>
              <a:t>5</a:t>
            </a:r>
            <a:r>
              <a:rPr lang="en-US" altLang="zh-CN" sz="2600" b="1"/>
              <a:t>Bi</a:t>
            </a:r>
            <a:r>
              <a:rPr lang="en-US" altLang="zh-CN" sz="2600" b="1" baseline="30000"/>
              <a:t>3+</a:t>
            </a:r>
            <a:r>
              <a:rPr lang="en-US" altLang="zh-CN" sz="2600" b="1"/>
              <a:t>+</a:t>
            </a:r>
            <a:r>
              <a:rPr lang="en-US" altLang="zh-CN" sz="2600" b="1">
                <a:solidFill>
                  <a:srgbClr val="FF0000"/>
                </a:solidFill>
              </a:rPr>
              <a:t>15</a:t>
            </a:r>
            <a:r>
              <a:rPr lang="en-US" altLang="zh-CN" sz="2600" b="1">
                <a:solidFill>
                  <a:srgbClr val="CC00CC"/>
                </a:solidFill>
              </a:rPr>
              <a:t>H</a:t>
            </a:r>
            <a:r>
              <a:rPr lang="en-US" altLang="zh-CN" sz="2600" b="1" baseline="-30000">
                <a:solidFill>
                  <a:srgbClr val="CC00CC"/>
                </a:solidFill>
              </a:rPr>
              <a:t>2</a:t>
            </a:r>
            <a:r>
              <a:rPr lang="en-US" altLang="zh-CN" sz="2600" b="1">
                <a:solidFill>
                  <a:srgbClr val="CC00CC"/>
                </a:solidFill>
              </a:rPr>
              <a:t>O</a:t>
            </a:r>
            <a:r>
              <a:rPr lang="en-US" altLang="zh-CN" sz="2600" b="1"/>
              <a:t>+</a:t>
            </a:r>
            <a:r>
              <a:rPr lang="en-US" altLang="zh-CN" sz="2600" b="1">
                <a:solidFill>
                  <a:srgbClr val="000099"/>
                </a:solidFill>
              </a:rPr>
              <a:t>2</a:t>
            </a:r>
            <a:r>
              <a:rPr lang="en-US" altLang="zh-CN" sz="2600" b="1"/>
              <a:t>MnO</a:t>
            </a:r>
            <a:r>
              <a:rPr lang="en-US" altLang="zh-CN" sz="2600" b="1" baseline="-25000"/>
              <a:t>4</a:t>
            </a:r>
            <a:r>
              <a:rPr lang="en-US" altLang="zh-CN" sz="2600" b="1" baseline="30000">
                <a:ea typeface="Times New Roman" panose="02020603050405020304" pitchFamily="18" charset="0"/>
              </a:rPr>
              <a:t>− </a:t>
            </a:r>
            <a:r>
              <a:rPr lang="en-US" altLang="zh-CN" sz="2600" b="1"/>
              <a:t>+</a:t>
            </a:r>
            <a:r>
              <a:rPr lang="en-US" altLang="zh-CN" sz="2600" b="1">
                <a:solidFill>
                  <a:srgbClr val="000099"/>
                </a:solidFill>
              </a:rPr>
              <a:t>16</a:t>
            </a:r>
            <a:r>
              <a:rPr lang="en-US" altLang="zh-CN" sz="2600" b="1">
                <a:solidFill>
                  <a:srgbClr val="CC00CC"/>
                </a:solidFill>
              </a:rPr>
              <a:t>H</a:t>
            </a:r>
            <a:r>
              <a:rPr lang="en-US" altLang="zh-CN" sz="2600" b="1" baseline="30000"/>
              <a:t>+</a:t>
            </a:r>
            <a:endParaRPr lang="en-US" altLang="zh-CN" sz="2600" b="1" baseline="30000"/>
          </a:p>
        </p:txBody>
      </p:sp>
      <p:pic>
        <p:nvPicPr>
          <p:cNvPr id="2097172" name="图片 2097171"/>
          <p:cNvPicPr/>
          <p:nvPr/>
        </p:nvPicPr>
        <p:blipFill>
          <a:blip r:embed="rId1"/>
          <a:srcRect/>
          <a:stretch>
            <a:fillRect/>
          </a:stretch>
        </p:blipFill>
        <p:spPr>
          <a:xfrm>
            <a:off x="0" y="198437"/>
            <a:ext cx="8450262" cy="287337"/>
          </a:xfrm>
          <a:prstGeom prst="rect">
            <a:avLst/>
          </a:prstGeom>
          <a:noFill/>
          <a:ln>
            <a:noFill/>
          </a:ln>
        </p:spPr>
      </p:pic>
      <p:sp>
        <p:nvSpPr>
          <p:cNvPr id="1048742" name="矩形 1048741"/>
          <p:cNvSpPr/>
          <p:nvPr/>
        </p:nvSpPr>
        <p:spPr>
          <a:xfrm>
            <a:off x="914400" y="3802062"/>
            <a:ext cx="8229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99"/>
                </a:solidFill>
              </a:rPr>
              <a:t>2</a:t>
            </a:r>
            <a:r>
              <a:rPr lang="en-US" altLang="zh-CN" sz="2800" b="1"/>
              <a:t>Mn</a:t>
            </a:r>
            <a:r>
              <a:rPr lang="en-US" altLang="zh-CN" sz="2800" b="1" baseline="30000"/>
              <a:t>2+ </a:t>
            </a:r>
            <a:r>
              <a:rPr lang="en-US" altLang="zh-CN" sz="2800" b="1"/>
              <a:t>+ </a:t>
            </a:r>
            <a:r>
              <a:rPr lang="en-US" altLang="zh-CN" sz="2800" b="1">
                <a:solidFill>
                  <a:srgbClr val="FF0000"/>
                </a:solidFill>
              </a:rPr>
              <a:t>5</a:t>
            </a:r>
            <a:r>
              <a:rPr lang="en-US" altLang="zh-CN" sz="2800" b="1"/>
              <a:t>BiO</a:t>
            </a:r>
            <a:r>
              <a:rPr lang="en-US" altLang="zh-CN" sz="2800" b="1" baseline="-25000"/>
              <a:t>3</a:t>
            </a:r>
            <a:r>
              <a:rPr lang="en-US" altLang="zh-CN" sz="2800" b="1" baseline="30000">
                <a:ea typeface="Times New Roman" panose="02020603050405020304" pitchFamily="18" charset="0"/>
              </a:rPr>
              <a:t>−  </a:t>
            </a:r>
            <a:r>
              <a:rPr lang="en-US" altLang="zh-CN" sz="2800" b="1"/>
              <a:t>+ 14H</a:t>
            </a:r>
            <a:r>
              <a:rPr lang="en-US" altLang="zh-CN" sz="2800" b="1" baseline="30000"/>
              <a:t>+ </a:t>
            </a:r>
            <a:r>
              <a:rPr lang="en-US" altLang="zh-CN" sz="2800" b="1">
                <a:latin typeface="宋体" panose="02010600030101010101" pitchFamily="2" charset="-122"/>
              </a:rPr>
              <a:t>== </a:t>
            </a:r>
            <a:r>
              <a:rPr lang="en-US" altLang="zh-CN" sz="2800" b="1"/>
              <a:t>2MnO</a:t>
            </a:r>
            <a:r>
              <a:rPr lang="en-US" altLang="zh-CN" sz="2800" b="1" baseline="-25000"/>
              <a:t>4</a:t>
            </a:r>
            <a:r>
              <a:rPr lang="en-US" altLang="zh-CN" sz="2800" b="1" baseline="30000">
                <a:ea typeface="Times New Roman" panose="02020603050405020304" pitchFamily="18" charset="0"/>
              </a:rPr>
              <a:t>− </a:t>
            </a:r>
            <a:r>
              <a:rPr lang="en-US" altLang="zh-CN" sz="2800" b="1"/>
              <a:t>+ 5Bi</a:t>
            </a:r>
            <a:r>
              <a:rPr lang="en-US" altLang="zh-CN" sz="2800" b="1" baseline="30000"/>
              <a:t>3+ </a:t>
            </a:r>
            <a:r>
              <a:rPr lang="en-US" altLang="zh-CN" sz="2800" b="1"/>
              <a:t>+ 7H</a:t>
            </a:r>
            <a:r>
              <a:rPr lang="en-US" altLang="zh-CN" sz="2800" b="1" baseline="-30000"/>
              <a:t>2</a:t>
            </a:r>
            <a:r>
              <a:rPr lang="en-US" altLang="zh-CN" sz="2800" b="1"/>
              <a:t>O </a:t>
            </a:r>
            <a:endParaRPr lang="en-US" altLang="zh-CN" sz="2800" b="1"/>
          </a:p>
        </p:txBody>
      </p:sp>
      <p:sp>
        <p:nvSpPr>
          <p:cNvPr id="1048743" name="文本框 1048742"/>
          <p:cNvSpPr txBox="1"/>
          <p:nvPr/>
        </p:nvSpPr>
        <p:spPr>
          <a:xfrm>
            <a:off x="-146050" y="4594225"/>
            <a:ext cx="9936162"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a:t>
            </a:r>
            <a:r>
              <a:rPr lang="en-US" altLang="zh-CN" sz="2800" b="1"/>
              <a:t>5</a:t>
            </a:r>
            <a:r>
              <a:rPr lang="zh-CN" altLang="en-US" sz="2800" b="1"/>
              <a:t>）</a:t>
            </a:r>
            <a:r>
              <a:rPr lang="zh-CN" altLang="en-US" sz="2800" b="1">
                <a:solidFill>
                  <a:srgbClr val="800080"/>
                </a:solidFill>
                <a:latin typeface="宋体" panose="02010600030101010101" pitchFamily="2" charset="-122"/>
              </a:rPr>
              <a:t>补充未参与反应的离子</a:t>
            </a:r>
            <a:r>
              <a:rPr lang="zh-CN" altLang="en-US" sz="2800" b="1">
                <a:latin typeface="宋体" panose="02010600030101010101" pitchFamily="2" charset="-122"/>
              </a:rPr>
              <a:t>，调整系数，</a:t>
            </a:r>
            <a:r>
              <a:rPr lang="zh-CN" altLang="en-US" sz="2800" b="1"/>
              <a:t>写成</a:t>
            </a:r>
            <a:r>
              <a:rPr lang="zh-CN" altLang="en-US" sz="2800" b="1">
                <a:solidFill>
                  <a:srgbClr val="000099"/>
                </a:solidFill>
              </a:rPr>
              <a:t>分子方程式</a:t>
            </a:r>
            <a:endParaRPr lang="zh-CN" altLang="en-US" sz="2800" b="1">
              <a:solidFill>
                <a:srgbClr val="000099"/>
              </a:solidFill>
            </a:endParaRPr>
          </a:p>
        </p:txBody>
      </p:sp>
      <p:sp>
        <p:nvSpPr>
          <p:cNvPr id="1048744" name="矩形 1048743"/>
          <p:cNvSpPr/>
          <p:nvPr/>
        </p:nvSpPr>
        <p:spPr>
          <a:xfrm>
            <a:off x="739775" y="5194300"/>
            <a:ext cx="8164512" cy="13065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ct val="0"/>
              </a:spcBef>
              <a:buFontTx/>
              <a:buNone/>
            </a:pPr>
            <a:r>
              <a:rPr lang="en-US" altLang="zh-CN" sz="2800" b="1"/>
              <a:t>4 Mn</a:t>
            </a:r>
            <a:r>
              <a:rPr lang="en-US" altLang="zh-CN" sz="2800" b="1">
                <a:solidFill>
                  <a:srgbClr val="800080"/>
                </a:solidFill>
              </a:rPr>
              <a:t>SO</a:t>
            </a:r>
            <a:r>
              <a:rPr lang="en-US" altLang="zh-CN" sz="2800" b="1" baseline="-30000">
                <a:solidFill>
                  <a:srgbClr val="800080"/>
                </a:solidFill>
              </a:rPr>
              <a:t>4</a:t>
            </a:r>
            <a:r>
              <a:rPr lang="en-US" altLang="zh-CN" sz="2800" b="1" baseline="-30000">
                <a:solidFill>
                  <a:srgbClr val="000099"/>
                </a:solidFill>
              </a:rPr>
              <a:t> </a:t>
            </a:r>
            <a:r>
              <a:rPr lang="en-US" altLang="zh-CN" sz="2800" b="1"/>
              <a:t>+ 10</a:t>
            </a:r>
            <a:r>
              <a:rPr lang="en-US" altLang="zh-CN" sz="2800" b="1">
                <a:solidFill>
                  <a:srgbClr val="800080"/>
                </a:solidFill>
              </a:rPr>
              <a:t>Na</a:t>
            </a:r>
            <a:r>
              <a:rPr lang="en-US" altLang="zh-CN" sz="2800" b="1"/>
              <a:t>BiO</a:t>
            </a:r>
            <a:r>
              <a:rPr lang="en-US" altLang="zh-CN" sz="2800" b="1" baseline="-30000"/>
              <a:t>3 </a:t>
            </a:r>
            <a:r>
              <a:rPr lang="en-US" altLang="zh-CN" sz="2800" b="1"/>
              <a:t>+ 14 H</a:t>
            </a:r>
            <a:r>
              <a:rPr lang="en-US" altLang="zh-CN" sz="2800" b="1" baseline="-30000"/>
              <a:t>2</a:t>
            </a:r>
            <a:r>
              <a:rPr lang="en-US" altLang="zh-CN" sz="2800" b="1">
                <a:solidFill>
                  <a:srgbClr val="800080"/>
                </a:solidFill>
              </a:rPr>
              <a:t>SO</a:t>
            </a:r>
            <a:r>
              <a:rPr lang="en-US" altLang="zh-CN" sz="2800" b="1" baseline="-30000">
                <a:solidFill>
                  <a:srgbClr val="800080"/>
                </a:solidFill>
              </a:rPr>
              <a:t>4</a:t>
            </a:r>
            <a:r>
              <a:rPr lang="en-US" altLang="zh-CN" sz="2800" b="1" baseline="-30000"/>
              <a:t>  </a:t>
            </a:r>
            <a:r>
              <a:rPr lang="en-US" altLang="zh-CN" sz="2800" b="1"/>
              <a:t>===</a:t>
            </a:r>
            <a:endParaRPr lang="en-US" altLang="zh-CN" sz="2800" b="1"/>
          </a:p>
          <a:p>
            <a:pPr marL="0" lvl="0" indent="0" algn="r" eaLnBrk="1" latinLnBrk="1" hangingPunct="1">
              <a:lnSpc>
                <a:spcPct val="150000"/>
              </a:lnSpc>
              <a:spcBef>
                <a:spcPct val="0"/>
              </a:spcBef>
              <a:buFontTx/>
              <a:buNone/>
            </a:pPr>
            <a:r>
              <a:rPr lang="en-US" altLang="zh-CN" sz="2800" b="1">
                <a:solidFill>
                  <a:srgbClr val="000099"/>
                </a:solidFill>
              </a:rPr>
              <a:t>4</a:t>
            </a:r>
            <a:r>
              <a:rPr lang="en-US" altLang="zh-CN" sz="2800" b="1">
                <a:solidFill>
                  <a:srgbClr val="800080"/>
                </a:solidFill>
              </a:rPr>
              <a:t>Na</a:t>
            </a:r>
            <a:r>
              <a:rPr lang="en-US" altLang="zh-CN" sz="2800" b="1">
                <a:solidFill>
                  <a:srgbClr val="000099"/>
                </a:solidFill>
              </a:rPr>
              <a:t>MnO</a:t>
            </a:r>
            <a:r>
              <a:rPr lang="en-US" altLang="zh-CN" sz="2800" b="1" baseline="-30000">
                <a:solidFill>
                  <a:srgbClr val="000099"/>
                </a:solidFill>
              </a:rPr>
              <a:t>4 </a:t>
            </a:r>
            <a:r>
              <a:rPr lang="en-US" altLang="zh-CN" sz="2800" b="1">
                <a:solidFill>
                  <a:srgbClr val="000099"/>
                </a:solidFill>
              </a:rPr>
              <a:t>+ 5Bi</a:t>
            </a:r>
            <a:r>
              <a:rPr lang="en-US" altLang="zh-CN" sz="2800" b="1" baseline="-30000">
                <a:solidFill>
                  <a:srgbClr val="000099"/>
                </a:solidFill>
              </a:rPr>
              <a:t>2</a:t>
            </a:r>
            <a:r>
              <a:rPr lang="en-US" altLang="zh-CN" sz="2800" b="1">
                <a:solidFill>
                  <a:srgbClr val="800080"/>
                </a:solidFill>
              </a:rPr>
              <a:t>(SO</a:t>
            </a:r>
            <a:r>
              <a:rPr lang="en-US" altLang="zh-CN" sz="2800" b="1" baseline="-30000">
                <a:solidFill>
                  <a:srgbClr val="800080"/>
                </a:solidFill>
              </a:rPr>
              <a:t>4</a:t>
            </a:r>
            <a:r>
              <a:rPr lang="en-US" altLang="zh-CN" sz="2800" b="1">
                <a:solidFill>
                  <a:srgbClr val="800080"/>
                </a:solidFill>
              </a:rPr>
              <a:t>)</a:t>
            </a:r>
            <a:r>
              <a:rPr lang="en-US" altLang="zh-CN" sz="2800" b="1" baseline="-30000">
                <a:solidFill>
                  <a:srgbClr val="800080"/>
                </a:solidFill>
              </a:rPr>
              <a:t>3 </a:t>
            </a:r>
            <a:r>
              <a:rPr lang="en-US" altLang="zh-CN" sz="2800" b="1">
                <a:solidFill>
                  <a:srgbClr val="000099"/>
                </a:solidFill>
              </a:rPr>
              <a:t>+ 14H</a:t>
            </a:r>
            <a:r>
              <a:rPr lang="en-US" altLang="zh-CN" sz="2800" b="1" baseline="-30000">
                <a:solidFill>
                  <a:srgbClr val="000099"/>
                </a:solidFill>
              </a:rPr>
              <a:t>2</a:t>
            </a:r>
            <a:r>
              <a:rPr lang="en-US" altLang="zh-CN" sz="2800" b="1">
                <a:solidFill>
                  <a:srgbClr val="000099"/>
                </a:solidFill>
              </a:rPr>
              <a:t>O + 3</a:t>
            </a:r>
            <a:r>
              <a:rPr lang="en-US" altLang="zh-CN" sz="2800" b="1">
                <a:solidFill>
                  <a:srgbClr val="800080"/>
                </a:solidFill>
              </a:rPr>
              <a:t>Na</a:t>
            </a:r>
            <a:r>
              <a:rPr lang="en-US" altLang="zh-CN" sz="2800" b="1" baseline="-30000">
                <a:solidFill>
                  <a:srgbClr val="800080"/>
                </a:solidFill>
              </a:rPr>
              <a:t>2</a:t>
            </a:r>
            <a:r>
              <a:rPr lang="en-US" altLang="zh-CN" sz="2800" b="1">
                <a:solidFill>
                  <a:srgbClr val="800080"/>
                </a:solidFill>
              </a:rPr>
              <a:t>SO</a:t>
            </a:r>
            <a:r>
              <a:rPr lang="en-US" altLang="zh-CN" sz="2800" b="1" baseline="-30000">
                <a:solidFill>
                  <a:srgbClr val="800080"/>
                </a:solidFill>
              </a:rPr>
              <a:t>4</a:t>
            </a:r>
            <a:r>
              <a:rPr lang="en-US" altLang="zh-CN" sz="2800" b="1">
                <a:solidFill>
                  <a:srgbClr val="000099"/>
                </a:solidFill>
              </a:rPr>
              <a:t> </a:t>
            </a:r>
            <a:endParaRPr lang="en-US" altLang="zh-CN" sz="2800" b="1">
              <a:solidFill>
                <a:srgbClr val="000099"/>
              </a:solidFill>
            </a:endParaRPr>
          </a:p>
        </p:txBody>
      </p:sp>
      <p:sp>
        <p:nvSpPr>
          <p:cNvPr id="1048745" name="直接连接符 1048744"/>
          <p:cNvSpPr/>
          <p:nvPr/>
        </p:nvSpPr>
        <p:spPr>
          <a:xfrm>
            <a:off x="274637" y="2871787"/>
            <a:ext cx="8629650" cy="0"/>
          </a:xfrm>
          <a:prstGeom prst="line">
            <a:avLst/>
          </a:prstGeom>
          <a:noFill/>
          <a:ln w="9525" cap="flat" cmpd="sng">
            <a:solidFill>
              <a:schemeClr val="dk1">
                <a:alpha val="100000"/>
              </a:schemeClr>
            </a:solidFill>
            <a:prstDash val="solid"/>
            <a:miter/>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7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7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7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7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48741"/>
                                        </p:tgtEl>
                                        <p:attrNameLst>
                                          <p:attrName>style.visibility</p:attrName>
                                        </p:attrNameLst>
                                      </p:cBhvr>
                                      <p:to>
                                        <p:strVal val="visible"/>
                                      </p:to>
                                    </p:set>
                                    <p:anim calcmode="lin" valueType="num">
                                      <p:cBhvr additive="base">
                                        <p:cTn id="23" dur="500" fill="hold"/>
                                        <p:tgtEl>
                                          <p:spTgt spid="1048741"/>
                                        </p:tgtEl>
                                        <p:attrNameLst>
                                          <p:attrName>ppt_x</p:attrName>
                                        </p:attrNameLst>
                                      </p:cBhvr>
                                      <p:tavLst>
                                        <p:tav tm="0">
                                          <p:val>
                                            <p:strVal val="0-#ppt_w/2"/>
                                          </p:val>
                                        </p:tav>
                                        <p:tav tm="100000">
                                          <p:val>
                                            <p:strVal val="#ppt_x"/>
                                          </p:val>
                                        </p:tav>
                                      </p:tavLst>
                                    </p:anim>
                                    <p:anim calcmode="lin" valueType="num">
                                      <p:cBhvr additive="base">
                                        <p:cTn id="24" dur="500" fill="hold"/>
                                        <p:tgtEl>
                                          <p:spTgt spid="104874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487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0487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48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8" grpId="0"/>
      <p:bldP spid="1048739" grpId="0"/>
      <p:bldP spid="1048740" grpId="0"/>
      <p:bldP spid="1048741" grpId="0"/>
      <p:bldP spid="1048742" grpId="0"/>
      <p:bldP spid="1048743" grpId="0"/>
      <p:bldP spid="10487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rot="0">
          <a:off x="0" y="0"/>
          <a:ext cx="0" cy="0"/>
          <a:chOff x="0" y="0"/>
          <a:chExt cx="0" cy="0"/>
        </a:xfrm>
      </p:grpSpPr>
      <p:sp>
        <p:nvSpPr>
          <p:cNvPr id="1048746" name="矩形 1048745"/>
          <p:cNvSpPr/>
          <p:nvPr/>
        </p:nvSpPr>
        <p:spPr>
          <a:xfrm>
            <a:off x="473075" y="2281237"/>
            <a:ext cx="25908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666750" algn="just" eaLnBrk="1" latinLnBrk="1" hangingPunct="1">
              <a:spcBef>
                <a:spcPct val="0"/>
              </a:spcBef>
              <a:buFontTx/>
              <a:buNone/>
            </a:pPr>
            <a:r>
              <a:rPr lang="zh-CN" altLang="en-US" sz="2800" b="1"/>
              <a:t>酸性介质    </a:t>
            </a:r>
            <a:endParaRPr lang="zh-CN" altLang="en-US" sz="2800" b="1"/>
          </a:p>
          <a:p>
            <a:pPr marL="0" lvl="0" indent="666750" algn="just" eaLnBrk="1" latinLnBrk="1" hangingPunct="1">
              <a:spcBef>
                <a:spcPct val="0"/>
              </a:spcBef>
              <a:buFontTx/>
              <a:buNone/>
            </a:pPr>
            <a:r>
              <a:rPr lang="en-US" altLang="zh-CN" sz="2800" b="1"/>
              <a:t>  </a:t>
            </a:r>
            <a:r>
              <a:rPr lang="zh-CN" altLang="en-US" sz="2800" b="1"/>
              <a:t>反应物</a:t>
            </a:r>
            <a:endParaRPr lang="zh-CN" altLang="en-US" sz="2800" b="1"/>
          </a:p>
        </p:txBody>
      </p:sp>
      <p:sp>
        <p:nvSpPr>
          <p:cNvPr id="1048747" name="矩形 1048746"/>
          <p:cNvSpPr/>
          <p:nvPr/>
        </p:nvSpPr>
        <p:spPr>
          <a:xfrm>
            <a:off x="2987675" y="2662237"/>
            <a:ext cx="5257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多</a:t>
            </a:r>
            <a:r>
              <a:rPr lang="en-US" altLang="zh-CN" sz="2800" b="1"/>
              <a:t>1</a:t>
            </a:r>
            <a:r>
              <a:rPr lang="zh-CN" altLang="en-US" sz="2800" b="1"/>
              <a:t>个</a:t>
            </a:r>
            <a:r>
              <a:rPr lang="en-US" altLang="zh-CN" sz="2800" b="1"/>
              <a:t>O</a:t>
            </a:r>
            <a:r>
              <a:rPr lang="zh-CN" altLang="en-US" sz="2800" b="1"/>
              <a:t>加</a:t>
            </a:r>
            <a:r>
              <a:rPr lang="en-US" altLang="zh-CN" sz="2800" b="1"/>
              <a:t>2</a:t>
            </a:r>
            <a:r>
              <a:rPr lang="zh-CN" altLang="en-US" sz="2800" b="1"/>
              <a:t>个</a:t>
            </a:r>
            <a:r>
              <a:rPr lang="en-US" altLang="zh-CN" sz="2800" b="1"/>
              <a:t>H</a:t>
            </a:r>
            <a:r>
              <a:rPr lang="en-US" altLang="zh-CN" sz="2800" b="1" baseline="30000"/>
              <a:t>+</a:t>
            </a:r>
            <a:r>
              <a:rPr lang="zh-CN" altLang="en-US" sz="2800" b="1"/>
              <a:t>，生成</a:t>
            </a:r>
            <a:r>
              <a:rPr lang="en-US" altLang="zh-CN" sz="2800" b="1"/>
              <a:t>1</a:t>
            </a:r>
            <a:r>
              <a:rPr lang="zh-CN" altLang="en-US" sz="2800" b="1"/>
              <a:t>个</a:t>
            </a:r>
            <a:r>
              <a:rPr lang="en-US" altLang="zh-CN" sz="2800" b="1"/>
              <a:t>H</a:t>
            </a:r>
            <a:r>
              <a:rPr lang="en-US" altLang="zh-CN" sz="2800" b="1" baseline="-30000"/>
              <a:t>2</a:t>
            </a:r>
            <a:r>
              <a:rPr lang="en-US" altLang="zh-CN" sz="2800" b="1"/>
              <a:t>O</a:t>
            </a:r>
            <a:endParaRPr lang="en-US" altLang="zh-CN" sz="2800" b="1"/>
          </a:p>
        </p:txBody>
      </p:sp>
      <p:sp>
        <p:nvSpPr>
          <p:cNvPr id="1048748" name="矩形 1048747"/>
          <p:cNvSpPr/>
          <p:nvPr/>
        </p:nvSpPr>
        <p:spPr>
          <a:xfrm>
            <a:off x="2987675" y="2205037"/>
            <a:ext cx="5257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少</a:t>
            </a:r>
            <a:r>
              <a:rPr lang="en-US" altLang="zh-CN" sz="2800" b="1"/>
              <a:t>1</a:t>
            </a:r>
            <a:r>
              <a:rPr lang="zh-CN" altLang="en-US" sz="2800" b="1"/>
              <a:t>个</a:t>
            </a:r>
            <a:r>
              <a:rPr lang="en-US" altLang="zh-CN" sz="2800" b="1"/>
              <a:t>O</a:t>
            </a:r>
            <a:r>
              <a:rPr lang="zh-CN" altLang="en-US" sz="2800" b="1"/>
              <a:t>加</a:t>
            </a:r>
            <a:r>
              <a:rPr lang="en-US" altLang="zh-CN" sz="2800" b="1"/>
              <a:t>1</a:t>
            </a:r>
            <a:r>
              <a:rPr lang="zh-CN" altLang="en-US" sz="2800" b="1"/>
              <a:t>个</a:t>
            </a:r>
            <a:r>
              <a:rPr lang="en-US" altLang="zh-CN" sz="2800" b="1"/>
              <a:t>H</a:t>
            </a:r>
            <a:r>
              <a:rPr lang="en-US" altLang="zh-CN" sz="2800" b="1" baseline="-30000"/>
              <a:t>2</a:t>
            </a:r>
            <a:r>
              <a:rPr lang="zh-CN" altLang="en-US" sz="2800" b="1"/>
              <a:t>O，生成</a:t>
            </a:r>
            <a:r>
              <a:rPr lang="en-US" altLang="zh-CN" sz="2800" b="1"/>
              <a:t>2</a:t>
            </a:r>
            <a:r>
              <a:rPr lang="zh-CN" altLang="en-US" sz="2800" b="1"/>
              <a:t>个</a:t>
            </a:r>
            <a:r>
              <a:rPr lang="en-US" altLang="zh-CN" sz="2800" b="1"/>
              <a:t>H</a:t>
            </a:r>
            <a:r>
              <a:rPr lang="en-US" altLang="zh-CN" sz="2800" b="1" baseline="30000"/>
              <a:t>+</a:t>
            </a:r>
            <a:endParaRPr lang="en-US" altLang="zh-CN" sz="2800" b="1" baseline="30000"/>
          </a:p>
        </p:txBody>
      </p:sp>
      <p:sp>
        <p:nvSpPr>
          <p:cNvPr id="1048749" name="左大括号 1048748"/>
          <p:cNvSpPr/>
          <p:nvPr/>
        </p:nvSpPr>
        <p:spPr>
          <a:xfrm>
            <a:off x="2759075" y="2433637"/>
            <a:ext cx="152400" cy="609600"/>
          </a:xfrm>
          <a:prstGeom prst="leftBrace">
            <a:avLst/>
          </a:prstGeom>
          <a:noFill/>
          <a:ln w="9525" cap="flat" cmpd="sng">
            <a:solidFill>
              <a:srgbClr val="000000">
                <a:alpha val="100000"/>
              </a:srgbClr>
            </a:solidFill>
            <a:prstDash val="solid"/>
            <a:round/>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endParaRPr lang="zh-CN" altLang="en-US"/>
          </a:p>
        </p:txBody>
      </p:sp>
      <p:sp>
        <p:nvSpPr>
          <p:cNvPr id="1048750" name="左大括号 1048749"/>
          <p:cNvSpPr/>
          <p:nvPr/>
        </p:nvSpPr>
        <p:spPr>
          <a:xfrm>
            <a:off x="2867025" y="4421187"/>
            <a:ext cx="152400" cy="609600"/>
          </a:xfrm>
          <a:prstGeom prst="leftBrace">
            <a:avLst/>
          </a:prstGeom>
          <a:noFill/>
          <a:ln w="9525" cap="flat" cmpd="sng">
            <a:solidFill>
              <a:srgbClr val="000000">
                <a:alpha val="100000"/>
              </a:srgbClr>
            </a:solidFill>
            <a:prstDash val="solid"/>
            <a:round/>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endParaRPr lang="zh-CN" altLang="en-US"/>
          </a:p>
        </p:txBody>
      </p:sp>
      <p:sp>
        <p:nvSpPr>
          <p:cNvPr id="1048751" name="矩形 1048750"/>
          <p:cNvSpPr/>
          <p:nvPr/>
        </p:nvSpPr>
        <p:spPr>
          <a:xfrm>
            <a:off x="3019425" y="4192587"/>
            <a:ext cx="5334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多</a:t>
            </a:r>
            <a:r>
              <a:rPr lang="en-US" altLang="zh-CN" sz="2800" b="1"/>
              <a:t>1</a:t>
            </a:r>
            <a:r>
              <a:rPr lang="zh-CN" altLang="en-US" sz="2800" b="1">
                <a:latin typeface="宋体" panose="02010600030101010101" pitchFamily="2" charset="-122"/>
              </a:rPr>
              <a:t>个</a:t>
            </a:r>
            <a:r>
              <a:rPr lang="en-US" altLang="zh-CN" sz="2800" b="1"/>
              <a:t>O</a:t>
            </a:r>
            <a:r>
              <a:rPr lang="zh-CN" altLang="en-US" sz="2800" b="1">
                <a:latin typeface="宋体" panose="02010600030101010101" pitchFamily="2" charset="-122"/>
              </a:rPr>
              <a:t>加</a:t>
            </a:r>
            <a:r>
              <a:rPr lang="en-US" altLang="zh-CN" sz="2800" b="1"/>
              <a:t>1</a:t>
            </a:r>
            <a:r>
              <a:rPr lang="zh-CN" altLang="en-US" sz="2800" b="1">
                <a:latin typeface="宋体" panose="02010600030101010101" pitchFamily="2" charset="-122"/>
              </a:rPr>
              <a:t>个</a:t>
            </a:r>
            <a:r>
              <a:rPr lang="en-US" altLang="zh-CN" sz="2800" b="1"/>
              <a:t>H</a:t>
            </a:r>
            <a:r>
              <a:rPr lang="en-US" altLang="zh-CN" sz="2800" b="1" baseline="-30000"/>
              <a:t>2</a:t>
            </a:r>
            <a:r>
              <a:rPr lang="en-US" altLang="zh-CN" sz="2800" b="1"/>
              <a:t>O</a:t>
            </a:r>
            <a:r>
              <a:rPr lang="zh-CN" altLang="en-US" sz="2800" b="1">
                <a:latin typeface="宋体" panose="02010600030101010101" pitchFamily="2" charset="-122"/>
              </a:rPr>
              <a:t>，生成</a:t>
            </a:r>
            <a:r>
              <a:rPr lang="en-US" altLang="zh-CN" sz="2800" b="1"/>
              <a:t>2</a:t>
            </a:r>
            <a:r>
              <a:rPr lang="zh-CN" altLang="en-US" sz="2800" b="1">
                <a:latin typeface="宋体" panose="02010600030101010101" pitchFamily="2" charset="-122"/>
              </a:rPr>
              <a:t>个</a:t>
            </a:r>
            <a:r>
              <a:rPr lang="en-US" altLang="zh-CN" sz="2800" b="1"/>
              <a:t>OH</a:t>
            </a:r>
            <a:r>
              <a:rPr lang="en-US" altLang="zh-CN" sz="2800" b="1" baseline="30000"/>
              <a:t>-</a:t>
            </a:r>
            <a:r>
              <a:rPr lang="en-US" altLang="zh-CN" sz="2800" b="1"/>
              <a:t> </a:t>
            </a:r>
            <a:endParaRPr lang="en-US" altLang="zh-CN" sz="2800" b="1"/>
          </a:p>
        </p:txBody>
      </p:sp>
      <p:sp>
        <p:nvSpPr>
          <p:cNvPr id="1048752" name="矩形 1048751"/>
          <p:cNvSpPr/>
          <p:nvPr/>
        </p:nvSpPr>
        <p:spPr>
          <a:xfrm>
            <a:off x="3019425" y="4725987"/>
            <a:ext cx="5715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少</a:t>
            </a:r>
            <a:r>
              <a:rPr lang="en-US" altLang="zh-CN" sz="2800" b="1"/>
              <a:t>1</a:t>
            </a:r>
            <a:r>
              <a:rPr lang="zh-CN" altLang="en-US" sz="2800" b="1">
                <a:latin typeface="宋体" panose="02010600030101010101" pitchFamily="2" charset="-122"/>
              </a:rPr>
              <a:t>个</a:t>
            </a:r>
            <a:r>
              <a:rPr lang="en-US" altLang="zh-CN" sz="2800" b="1"/>
              <a:t>O</a:t>
            </a:r>
            <a:r>
              <a:rPr lang="zh-CN" altLang="en-US" sz="2800" b="1">
                <a:latin typeface="宋体" panose="02010600030101010101" pitchFamily="2" charset="-122"/>
              </a:rPr>
              <a:t>加</a:t>
            </a:r>
            <a:r>
              <a:rPr lang="en-US" altLang="zh-CN" sz="2800" b="1"/>
              <a:t>2</a:t>
            </a:r>
            <a:r>
              <a:rPr lang="zh-CN" altLang="en-US" sz="2800" b="1">
                <a:latin typeface="宋体" panose="02010600030101010101" pitchFamily="2" charset="-122"/>
              </a:rPr>
              <a:t>个</a:t>
            </a:r>
            <a:r>
              <a:rPr lang="en-US" altLang="zh-CN" sz="2800" b="1"/>
              <a:t>OH</a:t>
            </a:r>
            <a:r>
              <a:rPr lang="en-US" altLang="zh-CN" sz="2800" b="1" baseline="30000"/>
              <a:t>-</a:t>
            </a:r>
            <a:r>
              <a:rPr lang="zh-CN" altLang="en-US" sz="2800" b="1">
                <a:latin typeface="宋体" panose="02010600030101010101" pitchFamily="2" charset="-122"/>
              </a:rPr>
              <a:t>，生成</a:t>
            </a:r>
            <a:r>
              <a:rPr lang="en-US" altLang="zh-CN" sz="2800" b="1"/>
              <a:t>1</a:t>
            </a:r>
            <a:r>
              <a:rPr lang="zh-CN" altLang="en-US" sz="2800" b="1">
                <a:latin typeface="宋体" panose="02010600030101010101" pitchFamily="2" charset="-122"/>
              </a:rPr>
              <a:t>个</a:t>
            </a:r>
            <a:r>
              <a:rPr lang="en-US" altLang="zh-CN" sz="2800" b="1"/>
              <a:t>H</a:t>
            </a:r>
            <a:r>
              <a:rPr lang="en-US" altLang="zh-CN" sz="2800" b="1" baseline="-30000"/>
              <a:t>2</a:t>
            </a:r>
            <a:r>
              <a:rPr lang="en-US" altLang="zh-CN" sz="2800" b="1"/>
              <a:t>O </a:t>
            </a:r>
            <a:endParaRPr lang="en-US" altLang="zh-CN" sz="2800" b="1"/>
          </a:p>
        </p:txBody>
      </p:sp>
      <p:pic>
        <p:nvPicPr>
          <p:cNvPr id="2097173" name="图片 2097172"/>
          <p:cNvPicPr/>
          <p:nvPr/>
        </p:nvPicPr>
        <p:blipFill>
          <a:blip r:embed="rId1"/>
          <a:srcRect/>
          <a:stretch>
            <a:fillRect/>
          </a:stretch>
        </p:blipFill>
        <p:spPr>
          <a:xfrm>
            <a:off x="0" y="198437"/>
            <a:ext cx="8450262" cy="519112"/>
          </a:xfrm>
          <a:prstGeom prst="rect">
            <a:avLst/>
          </a:prstGeom>
          <a:noFill/>
          <a:ln>
            <a:noFill/>
          </a:ln>
        </p:spPr>
      </p:pic>
      <p:sp>
        <p:nvSpPr>
          <p:cNvPr id="1048753" name="矩形 1048752"/>
          <p:cNvSpPr/>
          <p:nvPr/>
        </p:nvSpPr>
        <p:spPr>
          <a:xfrm>
            <a:off x="1063625" y="4283075"/>
            <a:ext cx="1958975" cy="9540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ctr" eaLnBrk="1" latinLnBrk="1" hangingPunct="1">
              <a:spcBef>
                <a:spcPct val="0"/>
              </a:spcBef>
              <a:buFontTx/>
              <a:buNone/>
            </a:pPr>
            <a:r>
              <a:rPr lang="zh-CN" altLang="en-US" sz="2800" b="1"/>
              <a:t>碱性</a:t>
            </a:r>
            <a:r>
              <a:rPr lang="en-US" altLang="zh-CN" sz="2800" b="1"/>
              <a:t>(</a:t>
            </a:r>
            <a:r>
              <a:rPr lang="zh-CN" altLang="en-US" sz="2800" b="1"/>
              <a:t>中性</a:t>
            </a:r>
            <a:r>
              <a:rPr lang="en-US" altLang="zh-CN" sz="2800" b="1"/>
              <a:t>) </a:t>
            </a:r>
            <a:endParaRPr lang="en-US" altLang="zh-CN" sz="2800" b="1"/>
          </a:p>
          <a:p>
            <a:pPr marL="0" lvl="0" indent="0" algn="ctr" eaLnBrk="1" latinLnBrk="1" hangingPunct="1">
              <a:spcBef>
                <a:spcPct val="0"/>
              </a:spcBef>
              <a:buFontTx/>
              <a:buNone/>
            </a:pPr>
            <a:r>
              <a:rPr lang="zh-CN" altLang="en-US" sz="2800" b="1"/>
              <a:t>反应物</a:t>
            </a:r>
            <a:endParaRPr lang="zh-CN" altLang="en-US" sz="2800" b="1"/>
          </a:p>
        </p:txBody>
      </p:sp>
      <p:sp>
        <p:nvSpPr>
          <p:cNvPr id="1048754" name="矩形 1048753"/>
          <p:cNvSpPr/>
          <p:nvPr/>
        </p:nvSpPr>
        <p:spPr>
          <a:xfrm>
            <a:off x="609600" y="1006475"/>
            <a:ext cx="775811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离子</a:t>
            </a:r>
            <a:r>
              <a:rPr lang="en-US" altLang="zh-CN" sz="2800" b="1">
                <a:solidFill>
                  <a:srgbClr val="000099"/>
                </a:solidFill>
              </a:rPr>
              <a:t>—</a:t>
            </a:r>
            <a:r>
              <a:rPr lang="zh-CN" altLang="en-US" sz="2800" b="1">
                <a:solidFill>
                  <a:srgbClr val="000099"/>
                </a:solidFill>
              </a:rPr>
              <a:t>电子法仅适用于配平水溶液中的氧还反应</a:t>
            </a:r>
            <a:endParaRPr lang="zh-CN" altLang="en-US" sz="2800"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7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7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7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7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87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7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7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6" grpId="0"/>
      <p:bldP spid="1048747" grpId="0"/>
      <p:bldP spid="1048748" grpId="0"/>
      <p:bldP spid="1048749" grpId="0" animBg="1"/>
      <p:bldP spid="1048750" grpId="0" animBg="1"/>
      <p:bldP spid="1048751" grpId="0"/>
      <p:bldP spid="1048752" grpId="0"/>
      <p:bldP spid="10487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rot="0">
          <a:off x="0" y="0"/>
          <a:ext cx="0" cy="0"/>
          <a:chOff x="0" y="0"/>
          <a:chExt cx="0" cy="0"/>
        </a:xfrm>
      </p:grpSpPr>
      <p:sp>
        <p:nvSpPr>
          <p:cNvPr id="1048755" name="矩形 1048754"/>
          <p:cNvSpPr/>
          <p:nvPr/>
        </p:nvSpPr>
        <p:spPr>
          <a:xfrm>
            <a:off x="177800" y="1246187"/>
            <a:ext cx="4495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1</a:t>
            </a:r>
            <a:r>
              <a:rPr lang="zh-CN" altLang="en-US" sz="2800" b="1">
                <a:latin typeface="宋体" panose="02010600030101010101" pitchFamily="2" charset="-122"/>
              </a:rPr>
              <a:t>、</a:t>
            </a:r>
            <a:r>
              <a:rPr lang="zh-CN" altLang="en-US" sz="2800" b="1">
                <a:solidFill>
                  <a:srgbClr val="000099"/>
                </a:solidFill>
                <a:latin typeface="宋体" panose="02010600030101010101" pitchFamily="2" charset="-122"/>
              </a:rPr>
              <a:t>写出基本离子反应式</a:t>
            </a:r>
            <a:r>
              <a:rPr lang="zh-CN" altLang="en-US" sz="2800" b="1">
                <a:latin typeface="宋体" panose="02010600030101010101" pitchFamily="2" charset="-122"/>
              </a:rPr>
              <a:t>：</a:t>
            </a:r>
            <a:r>
              <a:rPr lang="zh-CN" altLang="en-US" sz="2800" b="1"/>
              <a:t> </a:t>
            </a:r>
            <a:endParaRPr lang="zh-CN" altLang="en-US" sz="2800" b="1"/>
          </a:p>
        </p:txBody>
      </p:sp>
      <p:sp>
        <p:nvSpPr>
          <p:cNvPr id="1048756" name="矩形 1048755"/>
          <p:cNvSpPr/>
          <p:nvPr/>
        </p:nvSpPr>
        <p:spPr>
          <a:xfrm>
            <a:off x="4364037" y="1208087"/>
            <a:ext cx="5257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MnO</a:t>
            </a:r>
            <a:r>
              <a:rPr lang="en-US" altLang="zh-CN" sz="2800" b="1" baseline="-25000"/>
              <a:t>4</a:t>
            </a:r>
            <a:r>
              <a:rPr lang="en-US" altLang="zh-CN" sz="2800" b="1" baseline="30000"/>
              <a:t>- </a:t>
            </a:r>
            <a:r>
              <a:rPr lang="en-US" altLang="zh-CN" sz="2800" b="1"/>
              <a:t>+ SO</a:t>
            </a:r>
            <a:r>
              <a:rPr lang="en-US" altLang="zh-CN" sz="2800" b="1" baseline="-25000"/>
              <a:t>3</a:t>
            </a:r>
            <a:r>
              <a:rPr lang="en-US" altLang="zh-CN" sz="2800" b="1" baseline="30000"/>
              <a:t>2-</a:t>
            </a:r>
            <a:r>
              <a:rPr lang="en-US" altLang="zh-CN" sz="2800" b="1">
                <a:latin typeface="宋体" panose="02010600030101010101" pitchFamily="2" charset="-122"/>
              </a:rPr>
              <a:t>→</a:t>
            </a:r>
            <a:r>
              <a:rPr lang="en-US" altLang="zh-CN" sz="2800" b="1"/>
              <a:t>MnO</a:t>
            </a:r>
            <a:r>
              <a:rPr lang="en-US" altLang="zh-CN" sz="2800" b="1" baseline="-30000"/>
              <a:t>2 </a:t>
            </a:r>
            <a:r>
              <a:rPr lang="en-US" altLang="zh-CN" sz="2800" b="1"/>
              <a:t>+ SO</a:t>
            </a:r>
            <a:r>
              <a:rPr lang="en-US" altLang="zh-CN" sz="2800" b="1" baseline="-25000"/>
              <a:t>4</a:t>
            </a:r>
            <a:r>
              <a:rPr lang="en-US" altLang="zh-CN" sz="2800" b="1" baseline="30000"/>
              <a:t>2-</a:t>
            </a:r>
            <a:r>
              <a:rPr lang="en-US" altLang="zh-CN" sz="2800" b="1"/>
              <a:t> </a:t>
            </a:r>
            <a:endParaRPr lang="en-US" altLang="zh-CN" sz="2800" b="1"/>
          </a:p>
        </p:txBody>
      </p:sp>
      <p:sp>
        <p:nvSpPr>
          <p:cNvPr id="1048757" name="矩形 1048756"/>
          <p:cNvSpPr/>
          <p:nvPr/>
        </p:nvSpPr>
        <p:spPr>
          <a:xfrm>
            <a:off x="204787" y="1882775"/>
            <a:ext cx="7696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2</a:t>
            </a:r>
            <a:r>
              <a:rPr lang="zh-CN" altLang="en-US" sz="2800" b="1">
                <a:latin typeface="宋体" panose="02010600030101010101" pitchFamily="2" charset="-122"/>
              </a:rPr>
              <a:t>、</a:t>
            </a:r>
            <a:r>
              <a:rPr lang="zh-CN" altLang="en-US" sz="2800" b="1">
                <a:solidFill>
                  <a:srgbClr val="000099"/>
                </a:solidFill>
                <a:latin typeface="宋体" panose="02010600030101010101" pitchFamily="2" charset="-122"/>
              </a:rPr>
              <a:t>写出两个半反应式并配平</a:t>
            </a:r>
            <a:r>
              <a:rPr lang="zh-CN" altLang="en-US" sz="2800" b="1">
                <a:latin typeface="宋体" panose="02010600030101010101" pitchFamily="2" charset="-122"/>
              </a:rPr>
              <a:t>（原子、电荷）</a:t>
            </a:r>
            <a:r>
              <a:rPr lang="zh-CN" altLang="en-US" sz="2800" b="1"/>
              <a:t> </a:t>
            </a:r>
            <a:endParaRPr lang="zh-CN" altLang="en-US" sz="2800" b="1"/>
          </a:p>
        </p:txBody>
      </p:sp>
      <p:sp>
        <p:nvSpPr>
          <p:cNvPr id="1048758" name="矩形 1048757"/>
          <p:cNvSpPr/>
          <p:nvPr/>
        </p:nvSpPr>
        <p:spPr>
          <a:xfrm>
            <a:off x="1042987" y="2463800"/>
            <a:ext cx="83534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MnO</a:t>
            </a:r>
            <a:r>
              <a:rPr lang="en-US" altLang="zh-CN" sz="2800" b="1" baseline="-25000"/>
              <a:t>4</a:t>
            </a:r>
            <a:r>
              <a:rPr lang="en-US" altLang="zh-CN" sz="2800" b="1" baseline="30000"/>
              <a:t>-</a:t>
            </a:r>
            <a:r>
              <a:rPr lang="en-US" altLang="zh-CN" sz="2800" b="1"/>
              <a:t> + 2H</a:t>
            </a:r>
            <a:r>
              <a:rPr lang="en-US" altLang="zh-CN" sz="2800" b="1" baseline="-30000"/>
              <a:t>2</a:t>
            </a:r>
            <a:r>
              <a:rPr lang="en-US" altLang="zh-CN" sz="2800" b="1"/>
              <a:t>O + 3e</a:t>
            </a:r>
            <a:r>
              <a:rPr lang="en-US" altLang="zh-CN" sz="2800" b="1" baseline="30000"/>
              <a:t>- </a:t>
            </a:r>
            <a:r>
              <a:rPr lang="en-US" altLang="zh-CN" sz="2800" b="1">
                <a:latin typeface="宋体" panose="02010600030101010101" pitchFamily="2" charset="-122"/>
              </a:rPr>
              <a:t>→ </a:t>
            </a:r>
            <a:r>
              <a:rPr lang="en-US" altLang="zh-CN" sz="2800" b="1"/>
              <a:t>MnO</a:t>
            </a:r>
            <a:r>
              <a:rPr lang="en-US" altLang="zh-CN" sz="2800" b="1" baseline="-30000"/>
              <a:t>2 </a:t>
            </a:r>
            <a:r>
              <a:rPr lang="en-US" altLang="zh-CN" sz="2800" b="1"/>
              <a:t>+ 4OH</a:t>
            </a:r>
            <a:r>
              <a:rPr lang="en-US" altLang="zh-CN" sz="2800" b="1" baseline="30000"/>
              <a:t>-</a:t>
            </a:r>
            <a:r>
              <a:rPr lang="en-US" altLang="zh-CN" sz="2800" b="1"/>
              <a:t> </a:t>
            </a:r>
            <a:endParaRPr lang="en-US" altLang="zh-CN" sz="2800" b="1"/>
          </a:p>
        </p:txBody>
      </p:sp>
      <p:sp>
        <p:nvSpPr>
          <p:cNvPr id="1048759" name="矩形 1048758"/>
          <p:cNvSpPr/>
          <p:nvPr/>
        </p:nvSpPr>
        <p:spPr>
          <a:xfrm>
            <a:off x="1042987" y="3009900"/>
            <a:ext cx="8043862"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SO</a:t>
            </a:r>
            <a:r>
              <a:rPr lang="en-US" altLang="zh-CN" sz="2800" b="1" baseline="-25000"/>
              <a:t>3</a:t>
            </a:r>
            <a:r>
              <a:rPr lang="en-US" altLang="zh-CN" sz="2800" b="1" baseline="30000"/>
              <a:t>2-</a:t>
            </a:r>
            <a:r>
              <a:rPr lang="en-US" altLang="zh-CN" sz="2800" b="1"/>
              <a:t> + 2OH</a:t>
            </a:r>
            <a:r>
              <a:rPr lang="en-US" altLang="zh-CN" sz="2800" b="1" baseline="30000"/>
              <a:t>- </a:t>
            </a:r>
            <a:r>
              <a:rPr lang="en-US" altLang="zh-CN" sz="2800" b="1">
                <a:latin typeface="宋体" panose="02010600030101010101" pitchFamily="2" charset="-122"/>
              </a:rPr>
              <a:t>→ </a:t>
            </a:r>
            <a:r>
              <a:rPr lang="en-US" altLang="zh-CN" sz="2800" b="1"/>
              <a:t>SO</a:t>
            </a:r>
            <a:r>
              <a:rPr lang="en-US" altLang="zh-CN" sz="2800" b="1" baseline="-25000"/>
              <a:t>4</a:t>
            </a:r>
            <a:r>
              <a:rPr lang="en-US" altLang="zh-CN" sz="2800" b="1" baseline="30000"/>
              <a:t>2-</a:t>
            </a:r>
            <a:r>
              <a:rPr lang="en-US" altLang="zh-CN" sz="2800" b="1"/>
              <a:t> + H</a:t>
            </a:r>
            <a:r>
              <a:rPr lang="en-US" altLang="zh-CN" sz="2800" b="1" baseline="-30000"/>
              <a:t>2</a:t>
            </a:r>
            <a:r>
              <a:rPr lang="en-US" altLang="zh-CN" sz="2800" b="1"/>
              <a:t>O + 2e</a:t>
            </a:r>
            <a:r>
              <a:rPr lang="en-US" altLang="zh-CN" sz="2800" b="1" baseline="30000"/>
              <a:t>-</a:t>
            </a:r>
            <a:r>
              <a:rPr lang="en-US" altLang="zh-CN" sz="2800" b="1"/>
              <a:t> </a:t>
            </a:r>
            <a:endParaRPr lang="en-US" altLang="zh-CN" sz="2800" b="1"/>
          </a:p>
        </p:txBody>
      </p:sp>
      <p:sp>
        <p:nvSpPr>
          <p:cNvPr id="1048760" name="矩形 1048759"/>
          <p:cNvSpPr/>
          <p:nvPr/>
        </p:nvSpPr>
        <p:spPr>
          <a:xfrm>
            <a:off x="219075" y="3543300"/>
            <a:ext cx="88392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3</a:t>
            </a:r>
            <a:r>
              <a:rPr lang="zh-CN" altLang="en-US" sz="2800" b="1">
                <a:latin typeface="宋体" panose="02010600030101010101" pitchFamily="2" charset="-122"/>
              </a:rPr>
              <a:t>、</a:t>
            </a:r>
            <a:r>
              <a:rPr lang="zh-CN" altLang="en-US" sz="2800" b="1">
                <a:solidFill>
                  <a:srgbClr val="000099"/>
                </a:solidFill>
              </a:rPr>
              <a:t>找出得失电子的最小公倍数</a:t>
            </a:r>
            <a:r>
              <a:rPr lang="en-US" altLang="zh-CN" sz="2800" b="1"/>
              <a:t>,</a:t>
            </a:r>
            <a:r>
              <a:rPr lang="zh-CN" altLang="en-US" sz="2800" b="1"/>
              <a:t>乘以相应系数</a:t>
            </a:r>
            <a:r>
              <a:rPr lang="en-US" altLang="zh-CN" sz="2800" b="1"/>
              <a:t>,</a:t>
            </a:r>
            <a:r>
              <a:rPr lang="zh-CN" altLang="en-US" sz="2800" b="1">
                <a:latin typeface="宋体" panose="02010600030101010101" pitchFamily="2" charset="-122"/>
              </a:rPr>
              <a:t>根据得失  </a:t>
            </a:r>
            <a:endParaRPr lang="zh-CN" altLang="en-US" sz="2800" b="1">
              <a:latin typeface="宋体" panose="02010600030101010101" pitchFamily="2" charset="-122"/>
            </a:endParaRPr>
          </a:p>
          <a:p>
            <a:pPr marL="0" lvl="0" indent="0" eaLnBrk="1" latinLnBrk="1" hangingPunct="1">
              <a:spcBef>
                <a:spcPct val="0"/>
              </a:spcBef>
              <a:buFontTx/>
              <a:buNone/>
            </a:pPr>
            <a:r>
              <a:rPr lang="en-US" altLang="zh-CN" sz="2800" b="1">
                <a:latin typeface="宋体" panose="02010600030101010101" pitchFamily="2" charset="-122"/>
              </a:rPr>
              <a:t>   </a:t>
            </a:r>
            <a:r>
              <a:rPr lang="zh-CN" altLang="en-US" sz="2800" b="1">
                <a:latin typeface="宋体" panose="02010600030101010101" pitchFamily="2" charset="-122"/>
              </a:rPr>
              <a:t>电子数相等的原则</a:t>
            </a:r>
            <a:r>
              <a:rPr lang="zh-CN" altLang="en-US" sz="2800" b="1">
                <a:solidFill>
                  <a:srgbClr val="000099"/>
                </a:solidFill>
                <a:latin typeface="宋体" panose="02010600030101010101" pitchFamily="2" charset="-122"/>
              </a:rPr>
              <a:t>合并已配平的两个离子式</a:t>
            </a:r>
            <a:r>
              <a:rPr lang="zh-CN" altLang="en-US" sz="2800" b="1">
                <a:latin typeface="宋体" panose="02010600030101010101" pitchFamily="2" charset="-122"/>
              </a:rPr>
              <a:t>：</a:t>
            </a:r>
            <a:r>
              <a:rPr lang="zh-CN" altLang="en-US" sz="2800" b="1"/>
              <a:t> </a:t>
            </a:r>
            <a:endParaRPr lang="zh-CN" altLang="en-US" sz="2800" b="1"/>
          </a:p>
        </p:txBody>
      </p:sp>
      <p:sp>
        <p:nvSpPr>
          <p:cNvPr id="1048761" name="矩形 1048760"/>
          <p:cNvSpPr/>
          <p:nvPr/>
        </p:nvSpPr>
        <p:spPr>
          <a:xfrm>
            <a:off x="755650" y="4941887"/>
            <a:ext cx="7467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800" b="1">
                <a:solidFill>
                  <a:srgbClr val="FF0000"/>
                </a:solidFill>
              </a:rPr>
              <a:t>3 </a:t>
            </a:r>
            <a:r>
              <a:rPr lang="en-US" altLang="zh-CN" b="1">
                <a:solidFill>
                  <a:srgbClr val="FF0000"/>
                </a:solidFill>
                <a:sym typeface="Symbol" panose="05050102010706020507" pitchFamily="18" charset="2"/>
              </a:rPr>
              <a:t></a:t>
            </a:r>
            <a:r>
              <a:rPr lang="en-US" altLang="zh-CN" sz="2800" b="1">
                <a:solidFill>
                  <a:srgbClr val="FF0000"/>
                </a:solidFill>
              </a:rPr>
              <a:t>      </a:t>
            </a:r>
            <a:r>
              <a:rPr lang="en-US" altLang="zh-CN" sz="2800" b="1"/>
              <a:t>SO</a:t>
            </a:r>
            <a:r>
              <a:rPr lang="en-US" altLang="zh-CN" sz="2800" b="1" baseline="-25000"/>
              <a:t>3</a:t>
            </a:r>
            <a:r>
              <a:rPr lang="en-US" altLang="zh-CN" sz="2800" b="1" baseline="30000"/>
              <a:t>2-</a:t>
            </a:r>
            <a:r>
              <a:rPr lang="en-US" altLang="zh-CN" sz="2800" b="1"/>
              <a:t>  + 2OH</a:t>
            </a:r>
            <a:r>
              <a:rPr lang="en-US" altLang="zh-CN" sz="2800" b="1" baseline="30000"/>
              <a:t>- </a:t>
            </a:r>
            <a:r>
              <a:rPr lang="en-US" altLang="zh-CN" sz="2800" b="1"/>
              <a:t>→ SO</a:t>
            </a:r>
            <a:r>
              <a:rPr lang="en-US" altLang="zh-CN" sz="2800" b="1" baseline="-25000"/>
              <a:t>4</a:t>
            </a:r>
            <a:r>
              <a:rPr lang="en-US" altLang="zh-CN" sz="2800" b="1" baseline="30000"/>
              <a:t>2-</a:t>
            </a:r>
            <a:r>
              <a:rPr lang="en-US" altLang="zh-CN" sz="2800" b="1"/>
              <a:t> + H</a:t>
            </a:r>
            <a:r>
              <a:rPr lang="en-US" altLang="zh-CN" sz="2800" b="1" baseline="-30000"/>
              <a:t>2</a:t>
            </a:r>
            <a:r>
              <a:rPr lang="en-US" altLang="zh-CN" sz="2800" b="1"/>
              <a:t>O + 2e </a:t>
            </a:r>
            <a:r>
              <a:rPr lang="en-US" altLang="zh-CN" sz="2800" b="1" baseline="30000"/>
              <a:t>-</a:t>
            </a:r>
            <a:endParaRPr lang="en-US" altLang="zh-CN" sz="2800" b="1" baseline="30000"/>
          </a:p>
        </p:txBody>
      </p:sp>
      <p:sp>
        <p:nvSpPr>
          <p:cNvPr id="1048762" name="矩形 1048761"/>
          <p:cNvSpPr/>
          <p:nvPr/>
        </p:nvSpPr>
        <p:spPr>
          <a:xfrm>
            <a:off x="781050" y="4435475"/>
            <a:ext cx="7848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800" b="1">
                <a:solidFill>
                  <a:srgbClr val="FF0000"/>
                </a:solidFill>
              </a:rPr>
              <a:t>2 </a:t>
            </a:r>
            <a:r>
              <a:rPr lang="en-US" altLang="zh-CN" b="1">
                <a:solidFill>
                  <a:srgbClr val="FF0000"/>
                </a:solidFill>
                <a:sym typeface="Symbol" panose="05050102010706020507" pitchFamily="18" charset="2"/>
              </a:rPr>
              <a:t></a:t>
            </a:r>
            <a:r>
              <a:rPr lang="en-US" altLang="zh-CN" sz="2800" b="1">
                <a:solidFill>
                  <a:srgbClr val="FF0000"/>
                </a:solidFill>
              </a:rPr>
              <a:t>     </a:t>
            </a:r>
            <a:r>
              <a:rPr lang="en-US" altLang="zh-CN" sz="2800" b="1"/>
              <a:t>MnO</a:t>
            </a:r>
            <a:r>
              <a:rPr lang="en-US" altLang="zh-CN" sz="2800" b="1" baseline="-25000"/>
              <a:t>4</a:t>
            </a:r>
            <a:r>
              <a:rPr lang="en-US" altLang="zh-CN" sz="2800" b="1" baseline="30000"/>
              <a:t>-</a:t>
            </a:r>
            <a:r>
              <a:rPr lang="en-US" altLang="zh-CN" sz="2800" b="1"/>
              <a:t> + 2H</a:t>
            </a:r>
            <a:r>
              <a:rPr lang="en-US" altLang="zh-CN" sz="2800" b="1" baseline="-30000"/>
              <a:t>2</a:t>
            </a:r>
            <a:r>
              <a:rPr lang="en-US" altLang="zh-CN" sz="2800" b="1"/>
              <a:t>O + 3e </a:t>
            </a:r>
            <a:r>
              <a:rPr lang="en-US" altLang="zh-CN" sz="2800" b="1" baseline="30000"/>
              <a:t>-</a:t>
            </a:r>
            <a:r>
              <a:rPr lang="en-US" altLang="zh-CN" sz="2800" b="1"/>
              <a:t> →MnO</a:t>
            </a:r>
            <a:r>
              <a:rPr lang="en-US" altLang="zh-CN" sz="2800" b="1" baseline="-30000"/>
              <a:t>2 </a:t>
            </a:r>
            <a:r>
              <a:rPr lang="en-US" altLang="zh-CN" sz="2800" b="1"/>
              <a:t>+ 4OH</a:t>
            </a:r>
            <a:r>
              <a:rPr lang="en-US" altLang="zh-CN" sz="2800" b="1" baseline="30000"/>
              <a:t>-</a:t>
            </a:r>
            <a:endParaRPr lang="en-US" altLang="zh-CN" sz="2800" b="1" baseline="30000"/>
          </a:p>
        </p:txBody>
      </p:sp>
      <p:sp>
        <p:nvSpPr>
          <p:cNvPr id="1048763" name="矩形 1048762"/>
          <p:cNvSpPr/>
          <p:nvPr/>
        </p:nvSpPr>
        <p:spPr>
          <a:xfrm>
            <a:off x="201612" y="5521325"/>
            <a:ext cx="9194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400" b="1"/>
              <a:t>2 MnO</a:t>
            </a:r>
            <a:r>
              <a:rPr lang="en-US" altLang="zh-CN" sz="2400" b="1" baseline="-25000"/>
              <a:t>4</a:t>
            </a:r>
            <a:r>
              <a:rPr lang="en-US" altLang="zh-CN" sz="2400" b="1" baseline="30000"/>
              <a:t>-</a:t>
            </a:r>
            <a:r>
              <a:rPr lang="en-US" altLang="zh-CN" sz="2400" b="1"/>
              <a:t> +</a:t>
            </a:r>
            <a:r>
              <a:rPr lang="en-US" altLang="zh-CN" sz="2400" b="1">
                <a:solidFill>
                  <a:srgbClr val="CC00CC"/>
                </a:solidFill>
              </a:rPr>
              <a:t>4H</a:t>
            </a:r>
            <a:r>
              <a:rPr lang="en-US" altLang="zh-CN" sz="2400" b="1" baseline="-30000">
                <a:solidFill>
                  <a:srgbClr val="CC00CC"/>
                </a:solidFill>
              </a:rPr>
              <a:t>2</a:t>
            </a:r>
            <a:r>
              <a:rPr lang="en-US" altLang="zh-CN" sz="2400" b="1">
                <a:solidFill>
                  <a:srgbClr val="CC00CC"/>
                </a:solidFill>
              </a:rPr>
              <a:t>O</a:t>
            </a:r>
            <a:r>
              <a:rPr lang="en-US" altLang="zh-CN" sz="2400" b="1"/>
              <a:t> + 3SO</a:t>
            </a:r>
            <a:r>
              <a:rPr lang="en-US" altLang="zh-CN" sz="2400" b="1" baseline="-25000"/>
              <a:t>3</a:t>
            </a:r>
            <a:r>
              <a:rPr lang="en-US" altLang="zh-CN" sz="2400" b="1" baseline="30000"/>
              <a:t>2-</a:t>
            </a:r>
            <a:r>
              <a:rPr lang="en-US" altLang="zh-CN" sz="2400" b="1"/>
              <a:t> +</a:t>
            </a:r>
            <a:r>
              <a:rPr lang="en-US" altLang="zh-CN" sz="2400" b="1">
                <a:solidFill>
                  <a:srgbClr val="0000CC"/>
                </a:solidFill>
              </a:rPr>
              <a:t>6OH</a:t>
            </a:r>
            <a:r>
              <a:rPr lang="en-US" altLang="zh-CN" sz="2400" b="1" baseline="30000">
                <a:solidFill>
                  <a:srgbClr val="0000CC"/>
                </a:solidFill>
              </a:rPr>
              <a:t>-</a:t>
            </a:r>
            <a:r>
              <a:rPr lang="en-US" altLang="zh-CN" sz="2400" b="1" baseline="30000"/>
              <a:t> </a:t>
            </a:r>
            <a:r>
              <a:rPr lang="en-US" altLang="zh-CN" sz="2400" b="1">
                <a:latin typeface="宋体" panose="02010600030101010101" pitchFamily="2" charset="-122"/>
              </a:rPr>
              <a:t>→</a:t>
            </a:r>
            <a:r>
              <a:rPr lang="en-US" altLang="zh-CN" sz="2400" b="1"/>
              <a:t>2MnO</a:t>
            </a:r>
            <a:r>
              <a:rPr lang="en-US" altLang="zh-CN" sz="2400" b="1" baseline="-30000"/>
              <a:t>2 </a:t>
            </a:r>
            <a:r>
              <a:rPr lang="en-US" altLang="zh-CN" sz="2400" b="1"/>
              <a:t>+</a:t>
            </a:r>
            <a:r>
              <a:rPr lang="en-US" altLang="zh-CN" sz="2400" b="1">
                <a:solidFill>
                  <a:srgbClr val="0000CC"/>
                </a:solidFill>
              </a:rPr>
              <a:t>8OH</a:t>
            </a:r>
            <a:r>
              <a:rPr lang="en-US" altLang="zh-CN" sz="2400" b="1" baseline="30000">
                <a:solidFill>
                  <a:srgbClr val="0000CC"/>
                </a:solidFill>
              </a:rPr>
              <a:t>-</a:t>
            </a:r>
            <a:r>
              <a:rPr lang="en-US" altLang="zh-CN" sz="2400" b="1">
                <a:solidFill>
                  <a:srgbClr val="0000CC"/>
                </a:solidFill>
              </a:rPr>
              <a:t> </a:t>
            </a:r>
            <a:r>
              <a:rPr lang="en-US" altLang="zh-CN" sz="2400" b="1"/>
              <a:t>+3 SO</a:t>
            </a:r>
            <a:r>
              <a:rPr lang="en-US" altLang="zh-CN" sz="2400" b="1" baseline="-25000"/>
              <a:t>4</a:t>
            </a:r>
            <a:r>
              <a:rPr lang="en-US" altLang="zh-CN" sz="2400" b="1" baseline="30000"/>
              <a:t>2-</a:t>
            </a:r>
            <a:r>
              <a:rPr lang="en-US" altLang="zh-CN" sz="2800" b="1"/>
              <a:t> </a:t>
            </a:r>
            <a:r>
              <a:rPr lang="en-US" altLang="zh-CN" sz="2400" b="1"/>
              <a:t>+ </a:t>
            </a:r>
            <a:r>
              <a:rPr lang="en-US" altLang="zh-CN" sz="2400" b="1">
                <a:solidFill>
                  <a:srgbClr val="CC00CC"/>
                </a:solidFill>
              </a:rPr>
              <a:t>3H</a:t>
            </a:r>
            <a:r>
              <a:rPr lang="en-US" altLang="zh-CN" sz="2400" b="1" baseline="-30000">
                <a:solidFill>
                  <a:srgbClr val="CC00CC"/>
                </a:solidFill>
              </a:rPr>
              <a:t>2</a:t>
            </a:r>
            <a:r>
              <a:rPr lang="en-US" altLang="zh-CN" sz="2400" b="1">
                <a:solidFill>
                  <a:srgbClr val="CC00CC"/>
                </a:solidFill>
              </a:rPr>
              <a:t>O</a:t>
            </a:r>
            <a:endParaRPr lang="en-US" altLang="zh-CN" sz="2400" b="1">
              <a:solidFill>
                <a:srgbClr val="CC00CC"/>
              </a:solidFill>
            </a:endParaRPr>
          </a:p>
        </p:txBody>
      </p:sp>
      <p:sp>
        <p:nvSpPr>
          <p:cNvPr id="1048764" name="矩形 1048763"/>
          <p:cNvSpPr/>
          <p:nvPr/>
        </p:nvSpPr>
        <p:spPr>
          <a:xfrm>
            <a:off x="381000" y="6223000"/>
            <a:ext cx="8763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99"/>
                </a:solidFill>
              </a:rPr>
              <a:t>2KMnO</a:t>
            </a:r>
            <a:r>
              <a:rPr lang="en-US" altLang="zh-CN" sz="2800" b="1" baseline="-30000">
                <a:solidFill>
                  <a:srgbClr val="000099"/>
                </a:solidFill>
              </a:rPr>
              <a:t>4 </a:t>
            </a:r>
            <a:r>
              <a:rPr lang="en-US" altLang="zh-CN" sz="2800" b="1">
                <a:solidFill>
                  <a:srgbClr val="000099"/>
                </a:solidFill>
              </a:rPr>
              <a:t>+ 3K</a:t>
            </a:r>
            <a:r>
              <a:rPr lang="en-US" altLang="zh-CN" sz="2800" b="1" baseline="-30000">
                <a:solidFill>
                  <a:srgbClr val="000099"/>
                </a:solidFill>
              </a:rPr>
              <a:t>2</a:t>
            </a:r>
            <a:r>
              <a:rPr lang="en-US" altLang="zh-CN" sz="2800" b="1">
                <a:solidFill>
                  <a:srgbClr val="000099"/>
                </a:solidFill>
              </a:rPr>
              <a:t>SO</a:t>
            </a:r>
            <a:r>
              <a:rPr lang="en-US" altLang="zh-CN" sz="2800" b="1" baseline="-30000">
                <a:solidFill>
                  <a:srgbClr val="000099"/>
                </a:solidFill>
              </a:rPr>
              <a:t>3 </a:t>
            </a:r>
            <a:r>
              <a:rPr lang="en-US" altLang="zh-CN" sz="2800" b="1">
                <a:solidFill>
                  <a:srgbClr val="000099"/>
                </a:solidFill>
              </a:rPr>
              <a:t>+ H</a:t>
            </a:r>
            <a:r>
              <a:rPr lang="en-US" altLang="zh-CN" sz="2800" b="1" baseline="-30000">
                <a:solidFill>
                  <a:srgbClr val="000099"/>
                </a:solidFill>
              </a:rPr>
              <a:t>2</a:t>
            </a:r>
            <a:r>
              <a:rPr lang="en-US" altLang="zh-CN" sz="2800" b="1">
                <a:solidFill>
                  <a:srgbClr val="000099"/>
                </a:solidFill>
              </a:rPr>
              <a:t>O = 2MnO</a:t>
            </a:r>
            <a:r>
              <a:rPr lang="en-US" altLang="zh-CN" sz="2800" b="1" baseline="-30000">
                <a:solidFill>
                  <a:srgbClr val="000099"/>
                </a:solidFill>
              </a:rPr>
              <a:t>2 </a:t>
            </a:r>
            <a:r>
              <a:rPr lang="en-US" altLang="zh-CN" sz="2800" b="1">
                <a:solidFill>
                  <a:srgbClr val="000099"/>
                </a:solidFill>
              </a:rPr>
              <a:t>+ 3K</a:t>
            </a:r>
            <a:r>
              <a:rPr lang="en-US" altLang="zh-CN" sz="2800" b="1" baseline="-30000">
                <a:solidFill>
                  <a:srgbClr val="000099"/>
                </a:solidFill>
              </a:rPr>
              <a:t>2</a:t>
            </a:r>
            <a:r>
              <a:rPr lang="en-US" altLang="zh-CN" sz="2800" b="1">
                <a:solidFill>
                  <a:srgbClr val="000099"/>
                </a:solidFill>
              </a:rPr>
              <a:t>SO</a:t>
            </a:r>
            <a:r>
              <a:rPr lang="en-US" altLang="zh-CN" sz="2800" b="1" baseline="-30000">
                <a:solidFill>
                  <a:srgbClr val="000099"/>
                </a:solidFill>
              </a:rPr>
              <a:t>4 </a:t>
            </a:r>
            <a:r>
              <a:rPr lang="en-US" altLang="zh-CN" sz="2800" b="1">
                <a:solidFill>
                  <a:srgbClr val="000099"/>
                </a:solidFill>
              </a:rPr>
              <a:t>+ 2KOH </a:t>
            </a:r>
            <a:endParaRPr lang="en-US" altLang="zh-CN" sz="2800" b="1">
              <a:solidFill>
                <a:srgbClr val="000099"/>
              </a:solidFill>
            </a:endParaRPr>
          </a:p>
        </p:txBody>
      </p:sp>
      <p:pic>
        <p:nvPicPr>
          <p:cNvPr id="2097174" name="图片 2097173"/>
          <p:cNvPicPr/>
          <p:nvPr/>
        </p:nvPicPr>
        <p:blipFill>
          <a:blip r:embed="rId1"/>
          <a:srcRect/>
          <a:stretch>
            <a:fillRect/>
          </a:stretch>
        </p:blipFill>
        <p:spPr>
          <a:xfrm>
            <a:off x="-68262" y="925512"/>
            <a:ext cx="8450262" cy="254000"/>
          </a:xfrm>
          <a:prstGeom prst="rect">
            <a:avLst/>
          </a:prstGeom>
          <a:noFill/>
          <a:ln>
            <a:noFill/>
          </a:ln>
        </p:spPr>
      </p:pic>
      <p:sp>
        <p:nvSpPr>
          <p:cNvPr id="1048765" name="矩形 1048764"/>
          <p:cNvSpPr/>
          <p:nvPr/>
        </p:nvSpPr>
        <p:spPr>
          <a:xfrm>
            <a:off x="412750" y="98425"/>
            <a:ext cx="8450262"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例</a:t>
            </a:r>
            <a:r>
              <a:rPr lang="en-US" altLang="zh-CN" sz="2800" b="1"/>
              <a:t>2</a:t>
            </a:r>
            <a:r>
              <a:rPr lang="zh-CN" altLang="en-US" sz="2800" b="1">
                <a:latin typeface="宋体" panose="02010600030101010101" pitchFamily="2" charset="-122"/>
              </a:rPr>
              <a:t>：在</a:t>
            </a:r>
            <a:r>
              <a:rPr lang="zh-CN" altLang="en-US" sz="2800" b="1">
                <a:solidFill>
                  <a:srgbClr val="FF0000"/>
                </a:solidFill>
                <a:latin typeface="宋体" panose="02010600030101010101" pitchFamily="2" charset="-122"/>
              </a:rPr>
              <a:t>中性</a:t>
            </a:r>
            <a:r>
              <a:rPr lang="zh-CN" altLang="en-US" sz="2800" b="1">
                <a:latin typeface="宋体" panose="02010600030101010101" pitchFamily="2" charset="-122"/>
              </a:rPr>
              <a:t>溶液中，</a:t>
            </a:r>
            <a:r>
              <a:rPr lang="en-US" altLang="zh-CN" sz="2800" b="1"/>
              <a:t>KMnO</a:t>
            </a:r>
            <a:r>
              <a:rPr lang="en-US" altLang="zh-CN" sz="2800" b="1" baseline="-30000"/>
              <a:t>4</a:t>
            </a:r>
            <a:r>
              <a:rPr lang="zh-CN" altLang="en-US" sz="2800" b="1">
                <a:latin typeface="宋体" panose="02010600030101010101" pitchFamily="2" charset="-122"/>
              </a:rPr>
              <a:t>与</a:t>
            </a:r>
            <a:r>
              <a:rPr lang="en-US" altLang="zh-CN" sz="2800" b="1"/>
              <a:t>K</a:t>
            </a:r>
            <a:r>
              <a:rPr lang="en-US" altLang="zh-CN" sz="2800" b="1" baseline="-30000"/>
              <a:t>2</a:t>
            </a:r>
            <a:r>
              <a:rPr lang="en-US" altLang="zh-CN" sz="2800" b="1"/>
              <a:t>SO</a:t>
            </a:r>
            <a:r>
              <a:rPr lang="en-US" altLang="zh-CN" sz="2800" b="1" baseline="-30000"/>
              <a:t>3</a:t>
            </a:r>
            <a:r>
              <a:rPr lang="zh-CN" altLang="en-US" sz="2800" b="1">
                <a:latin typeface="宋体" panose="02010600030101010101" pitchFamily="2" charset="-122"/>
              </a:rPr>
              <a:t>作用生成二氧 </a:t>
            </a:r>
            <a:endParaRPr lang="zh-CN" altLang="en-US" sz="2800" b="1">
              <a:latin typeface="宋体" panose="02010600030101010101" pitchFamily="2" charset="-122"/>
            </a:endParaRPr>
          </a:p>
          <a:p>
            <a:pPr marL="0" lvl="0" indent="0" eaLnBrk="1" latinLnBrk="1" hangingPunct="1">
              <a:spcBef>
                <a:spcPct val="0"/>
              </a:spcBef>
              <a:buFontTx/>
              <a:buNone/>
            </a:pPr>
            <a:r>
              <a:rPr lang="en-US" altLang="zh-CN" sz="2800" b="1">
                <a:latin typeface="宋体" panose="02010600030101010101" pitchFamily="2" charset="-122"/>
              </a:rPr>
              <a:t>     </a:t>
            </a:r>
            <a:r>
              <a:rPr lang="zh-CN" altLang="en-US" sz="2800" b="1">
                <a:latin typeface="宋体" panose="02010600030101010101" pitchFamily="2" charset="-122"/>
              </a:rPr>
              <a:t>化锰和硫酸钾，试配平反应式。</a:t>
            </a:r>
            <a:r>
              <a:rPr lang="zh-CN" altLang="en-US" sz="2800" b="1"/>
              <a:t> </a:t>
            </a:r>
            <a:endParaRPr lang="zh-CN" altLang="en-US" sz="2800" b="1"/>
          </a:p>
        </p:txBody>
      </p:sp>
      <p:sp>
        <p:nvSpPr>
          <p:cNvPr id="1048766" name="直接连接符 1048765"/>
          <p:cNvSpPr/>
          <p:nvPr/>
        </p:nvSpPr>
        <p:spPr>
          <a:xfrm flipV="1">
            <a:off x="266700" y="5576887"/>
            <a:ext cx="8610600" cy="4762"/>
          </a:xfrm>
          <a:prstGeom prst="line">
            <a:avLst/>
          </a:prstGeom>
          <a:noFill/>
          <a:ln w="9525" cap="flat" cmpd="sng">
            <a:solidFill>
              <a:schemeClr val="dk1">
                <a:alpha val="100000"/>
              </a:schemeClr>
            </a:solidFill>
            <a:prstDash val="solid"/>
            <a:miter/>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7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7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7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7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7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7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7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87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7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5" grpId="0"/>
      <p:bldP spid="1048756" grpId="0"/>
      <p:bldP spid="1048757" grpId="0"/>
      <p:bldP spid="1048758" grpId="0"/>
      <p:bldP spid="1048759" grpId="0"/>
      <p:bldP spid="1048760" grpId="0"/>
      <p:bldP spid="1048761" grpId="0"/>
      <p:bldP spid="1048762" grpId="0"/>
      <p:bldP spid="1048763" grpId="0"/>
      <p:bldP spid="10487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rot="0">
          <a:off x="0" y="0"/>
          <a:ext cx="0" cy="0"/>
          <a:chOff x="0" y="0"/>
          <a:chExt cx="0" cy="0"/>
        </a:xfrm>
      </p:grpSpPr>
      <p:sp>
        <p:nvSpPr>
          <p:cNvPr id="1048767" name="文本框 1048766"/>
          <p:cNvSpPr txBox="1"/>
          <p:nvPr/>
        </p:nvSpPr>
        <p:spPr>
          <a:xfrm>
            <a:off x="-50800" y="957262"/>
            <a:ext cx="8964612" cy="5268912"/>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990600" lvl="1" indent="-594360" eaLnBrk="1" latinLnBrk="1" hangingPunct="1">
              <a:lnSpc>
                <a:spcPts val="4200"/>
              </a:lnSpc>
              <a:spcBef>
                <a:spcPts val="500"/>
              </a:spcBef>
              <a:buNone/>
            </a:pPr>
            <a:r>
              <a:rPr lang="zh-CN" altLang="en-US" sz="2400">
                <a:solidFill>
                  <a:srgbClr val="FF0000"/>
                </a:solidFill>
                <a:ea typeface="微软雅黑" panose="020B0503020204020204" pitchFamily="34" charset="-122"/>
              </a:rPr>
              <a:t>例：</a:t>
            </a:r>
            <a:endParaRPr lang="zh-CN" altLang="en-US" sz="2400">
              <a:solidFill>
                <a:srgbClr val="FF0000"/>
              </a:solidFill>
              <a:ea typeface="微软雅黑" panose="020B0503020204020204" pitchFamily="34" charset="-122"/>
            </a:endParaRPr>
          </a:p>
          <a:p>
            <a:pPr marL="990600" lvl="1" indent="-594360" eaLnBrk="1" latinLnBrk="1" hangingPunct="1">
              <a:lnSpc>
                <a:spcPts val="4200"/>
              </a:lnSpc>
              <a:spcBef>
                <a:spcPts val="500"/>
              </a:spcBef>
              <a:buFont typeface="宋体" panose="02010600030101010101" pitchFamily="2" charset="-122"/>
              <a:buAutoNum type="circleNumDbPlain"/>
            </a:pPr>
            <a:r>
              <a:rPr lang="zh-CN" altLang="en-US" sz="2400" b="1">
                <a:solidFill>
                  <a:srgbClr val="000099"/>
                </a:solidFill>
                <a:ea typeface="微软雅黑" panose="020B0503020204020204" pitchFamily="34" charset="-122"/>
              </a:rPr>
              <a:t>写出离子方程式</a:t>
            </a:r>
            <a:endParaRPr lang="zh-CN" altLang="en-US" sz="2400" b="1">
              <a:solidFill>
                <a:srgbClr val="000099"/>
              </a:solidFill>
              <a:ea typeface="微软雅黑" panose="020B0503020204020204" pitchFamily="34" charset="-122"/>
            </a:endParaRPr>
          </a:p>
          <a:p>
            <a:pPr marL="0" lvl="0" indent="0" algn="ctr" eaLnBrk="1" latinLnBrk="1" hangingPunct="1">
              <a:lnSpc>
                <a:spcPct val="90000"/>
              </a:lnSpc>
              <a:spcBef>
                <a:spcPts val="1000"/>
              </a:spcBef>
              <a:buFontTx/>
              <a:buNone/>
            </a:pPr>
            <a:r>
              <a:rPr lang="en-US" altLang="zh-CN" sz="2400">
                <a:ea typeface="Times New Roman" panose="02020603050405020304" pitchFamily="18" charset="0"/>
              </a:rPr>
              <a:t>MnO</a:t>
            </a:r>
            <a:r>
              <a:rPr lang="en-US" altLang="zh-CN" sz="2400" baseline="-25000">
                <a:ea typeface="Times New Roman" panose="02020603050405020304" pitchFamily="18" charset="0"/>
              </a:rPr>
              <a:t>4</a:t>
            </a:r>
            <a:r>
              <a:rPr lang="en-US" altLang="zh-CN" sz="2400" b="1" baseline="30000">
                <a:ea typeface="Times New Roman" panose="02020603050405020304" pitchFamily="18" charset="0"/>
              </a:rPr>
              <a:t>−</a:t>
            </a:r>
            <a:r>
              <a:rPr lang="en-US" altLang="zh-CN" sz="2400">
                <a:ea typeface="Times New Roman" panose="02020603050405020304" pitchFamily="18" charset="0"/>
              </a:rPr>
              <a:t> + Cl</a:t>
            </a:r>
            <a:r>
              <a:rPr lang="en-US" altLang="zh-CN" sz="2400" b="1" baseline="30000">
                <a:ea typeface="Times New Roman" panose="02020603050405020304" pitchFamily="18" charset="0"/>
              </a:rPr>
              <a:t>−</a:t>
            </a:r>
            <a:r>
              <a:rPr lang="en-US" altLang="zh-CN" sz="2400" baseline="30000">
                <a:ea typeface="Times New Roman" panose="02020603050405020304" pitchFamily="18" charset="0"/>
              </a:rPr>
              <a:t> </a:t>
            </a:r>
            <a:r>
              <a:rPr lang="en-US" altLang="zh-CN" sz="2400">
                <a:ea typeface="Times New Roman" panose="02020603050405020304" pitchFamily="18" charset="0"/>
              </a:rPr>
              <a:t>+ H</a:t>
            </a:r>
            <a:r>
              <a:rPr lang="en-US" altLang="zh-CN" sz="2400" baseline="30000">
                <a:ea typeface="Times New Roman" panose="02020603050405020304" pitchFamily="18" charset="0"/>
              </a:rPr>
              <a:t>+ </a:t>
            </a:r>
            <a:r>
              <a:rPr lang="en-US" altLang="en-US" sz="2400">
                <a:ea typeface="微软雅黑" panose="020B0503020204020204" pitchFamily="34" charset="-122"/>
              </a:rPr>
              <a:t>→</a:t>
            </a:r>
            <a:r>
              <a:rPr lang="en-US" altLang="zh-CN" sz="2400">
                <a:ea typeface="Times New Roman" panose="02020603050405020304" pitchFamily="18" charset="0"/>
              </a:rPr>
              <a:t>   Mn</a:t>
            </a:r>
            <a:r>
              <a:rPr lang="en-US" altLang="zh-CN" sz="2400" baseline="30000">
                <a:ea typeface="Times New Roman" panose="02020603050405020304" pitchFamily="18" charset="0"/>
              </a:rPr>
              <a:t>2+ </a:t>
            </a:r>
            <a:r>
              <a:rPr lang="en-US" altLang="zh-CN" sz="2400">
                <a:ea typeface="Times New Roman" panose="02020603050405020304" pitchFamily="18" charset="0"/>
              </a:rPr>
              <a:t>+ Cl</a:t>
            </a:r>
            <a:r>
              <a:rPr lang="en-US" altLang="zh-CN" sz="2400" baseline="-25000">
                <a:ea typeface="Times New Roman" panose="02020603050405020304" pitchFamily="18" charset="0"/>
              </a:rPr>
              <a:t>2 </a:t>
            </a:r>
            <a:r>
              <a:rPr lang="en-US" altLang="zh-CN" sz="2400">
                <a:ea typeface="Times New Roman" panose="02020603050405020304" pitchFamily="18" charset="0"/>
              </a:rPr>
              <a:t>+ H</a:t>
            </a:r>
            <a:r>
              <a:rPr lang="en-US" altLang="zh-CN" sz="2400" baseline="-25000">
                <a:ea typeface="Times New Roman" panose="02020603050405020304" pitchFamily="18" charset="0"/>
              </a:rPr>
              <a:t>2</a:t>
            </a:r>
            <a:r>
              <a:rPr lang="zh-CN" altLang="zh-CN" sz="2400">
                <a:ea typeface="Times New Roman" panose="02020603050405020304" pitchFamily="18" charset="0"/>
              </a:rPr>
              <a:t>O</a:t>
            </a:r>
            <a:endParaRPr lang="zh-CN" altLang="zh-CN" sz="2400">
              <a:ea typeface="Times New Roman" panose="02020603050405020304" pitchFamily="18" charset="0"/>
            </a:endParaRPr>
          </a:p>
          <a:p>
            <a:pPr marL="990600" lvl="1" indent="-594360" eaLnBrk="1" latinLnBrk="1" hangingPunct="1">
              <a:lnSpc>
                <a:spcPts val="4200"/>
              </a:lnSpc>
              <a:spcBef>
                <a:spcPts val="500"/>
              </a:spcBef>
              <a:buFont typeface="宋体" panose="02010600030101010101" pitchFamily="2" charset="-122"/>
              <a:buAutoNum type="circleNumDbPlain" startAt="2"/>
            </a:pPr>
            <a:r>
              <a:rPr lang="zh-CN" altLang="en-US" sz="2400" b="1">
                <a:solidFill>
                  <a:srgbClr val="000099"/>
                </a:solidFill>
                <a:ea typeface="微软雅黑" panose="020B0503020204020204" pitchFamily="34" charset="-122"/>
              </a:rPr>
              <a:t>根据氧化还原电对，拆成两个半反应</a:t>
            </a:r>
            <a:endParaRPr lang="zh-CN" altLang="en-US" sz="2400" b="1">
              <a:solidFill>
                <a:srgbClr val="000099"/>
              </a:solidFill>
              <a:ea typeface="微软雅黑" panose="020B0503020204020204" pitchFamily="34" charset="-122"/>
            </a:endParaRPr>
          </a:p>
          <a:p>
            <a:pPr marL="1371600" lvl="2" indent="-548640" eaLnBrk="1" latinLnBrk="1" hangingPunct="1">
              <a:lnSpc>
                <a:spcPts val="4200"/>
              </a:lnSpc>
              <a:spcBef>
                <a:spcPts val="500"/>
              </a:spcBef>
              <a:buFontTx/>
              <a:buNone/>
            </a:pPr>
            <a:r>
              <a:rPr lang="zh-CN" altLang="en-US">
                <a:solidFill>
                  <a:srgbClr val="000000"/>
                </a:solidFill>
                <a:ea typeface="微软雅黑" panose="020B0503020204020204" pitchFamily="34" charset="-122"/>
              </a:rPr>
              <a:t>还原反应：</a:t>
            </a:r>
            <a:r>
              <a:rPr lang="en-US" altLang="zh-CN">
                <a:ea typeface="Times New Roman" panose="02020603050405020304" pitchFamily="18" charset="0"/>
              </a:rPr>
              <a:t>MnO</a:t>
            </a:r>
            <a:r>
              <a:rPr lang="en-US" altLang="zh-CN" baseline="-25000">
                <a:ea typeface="Times New Roman" panose="02020603050405020304" pitchFamily="18" charset="0"/>
              </a:rPr>
              <a:t>4</a:t>
            </a:r>
            <a:r>
              <a:rPr lang="en-US" altLang="zh-CN" b="1" baseline="30000">
                <a:ea typeface="Times New Roman" panose="02020603050405020304" pitchFamily="18" charset="0"/>
              </a:rPr>
              <a:t>−</a:t>
            </a:r>
            <a:r>
              <a:rPr lang="en-US" altLang="zh-CN">
                <a:ea typeface="Times New Roman" panose="02020603050405020304" pitchFamily="18" charset="0"/>
              </a:rPr>
              <a:t> + H</a:t>
            </a:r>
            <a:r>
              <a:rPr lang="en-US" altLang="zh-CN" baseline="30000">
                <a:ea typeface="Times New Roman" panose="02020603050405020304" pitchFamily="18" charset="0"/>
              </a:rPr>
              <a:t>+</a:t>
            </a:r>
            <a:r>
              <a:rPr lang="en-US" altLang="zh-CN">
                <a:ea typeface="Times New Roman" panose="02020603050405020304" pitchFamily="18" charset="0"/>
              </a:rPr>
              <a:t> </a:t>
            </a:r>
            <a:r>
              <a:rPr lang="en-US" altLang="en-US">
                <a:ea typeface="微软雅黑" panose="020B0503020204020204" pitchFamily="34" charset="-122"/>
              </a:rPr>
              <a:t>→</a:t>
            </a:r>
            <a:r>
              <a:rPr lang="en-US" altLang="zh-CN">
                <a:ea typeface="Times New Roman" panose="02020603050405020304" pitchFamily="18" charset="0"/>
              </a:rPr>
              <a:t>  Mn</a:t>
            </a:r>
            <a:r>
              <a:rPr lang="en-US" altLang="zh-CN" baseline="30000">
                <a:ea typeface="Times New Roman" panose="02020603050405020304" pitchFamily="18" charset="0"/>
              </a:rPr>
              <a:t>2+</a:t>
            </a:r>
            <a:r>
              <a:rPr lang="en-US" altLang="zh-CN">
                <a:ea typeface="Times New Roman" panose="02020603050405020304" pitchFamily="18" charset="0"/>
              </a:rPr>
              <a:t>  + H</a:t>
            </a:r>
            <a:r>
              <a:rPr lang="en-US" altLang="zh-CN" baseline="-25000">
                <a:ea typeface="Times New Roman" panose="02020603050405020304" pitchFamily="18" charset="0"/>
              </a:rPr>
              <a:t>2</a:t>
            </a:r>
            <a:r>
              <a:rPr lang="en-US" altLang="zh-CN">
                <a:ea typeface="Times New Roman" panose="02020603050405020304" pitchFamily="18" charset="0"/>
              </a:rPr>
              <a:t>O</a:t>
            </a:r>
            <a:endParaRPr lang="en-US" altLang="zh-CN">
              <a:ea typeface="Times New Roman" panose="02020603050405020304" pitchFamily="18" charset="0"/>
            </a:endParaRPr>
          </a:p>
          <a:p>
            <a:pPr marL="1371600" lvl="2" indent="-548640" eaLnBrk="1" latinLnBrk="1" hangingPunct="1">
              <a:lnSpc>
                <a:spcPts val="4200"/>
              </a:lnSpc>
              <a:spcBef>
                <a:spcPts val="500"/>
              </a:spcBef>
              <a:buFontTx/>
              <a:buNone/>
            </a:pPr>
            <a:r>
              <a:rPr lang="zh-CN" altLang="en-US">
                <a:solidFill>
                  <a:srgbClr val="000000"/>
                </a:solidFill>
                <a:ea typeface="微软雅黑" panose="020B0503020204020204" pitchFamily="34" charset="-122"/>
              </a:rPr>
              <a:t>氧化反应：              </a:t>
            </a:r>
            <a:r>
              <a:rPr lang="en-US" altLang="zh-CN">
                <a:ea typeface="Times New Roman" panose="02020603050405020304" pitchFamily="18" charset="0"/>
              </a:rPr>
              <a:t>Cl</a:t>
            </a:r>
            <a:r>
              <a:rPr lang="en-US" altLang="zh-CN" b="1" baseline="30000">
                <a:ea typeface="Times New Roman" panose="02020603050405020304" pitchFamily="18" charset="0"/>
              </a:rPr>
              <a:t>−</a:t>
            </a:r>
            <a:r>
              <a:rPr lang="en-US" altLang="zh-CN">
                <a:ea typeface="Times New Roman" panose="02020603050405020304" pitchFamily="18" charset="0"/>
              </a:rPr>
              <a:t> </a:t>
            </a:r>
            <a:r>
              <a:rPr lang="en-US" altLang="en-US">
                <a:ea typeface="微软雅黑" panose="020B0503020204020204" pitchFamily="34" charset="-122"/>
              </a:rPr>
              <a:t>→</a:t>
            </a:r>
            <a:r>
              <a:rPr lang="en-US" altLang="zh-CN">
                <a:ea typeface="Times New Roman" panose="02020603050405020304" pitchFamily="18" charset="0"/>
              </a:rPr>
              <a:t>  Cl</a:t>
            </a:r>
            <a:r>
              <a:rPr lang="en-US" altLang="zh-CN" baseline="-25000">
                <a:ea typeface="Times New Roman" panose="02020603050405020304" pitchFamily="18" charset="0"/>
              </a:rPr>
              <a:t>2</a:t>
            </a:r>
            <a:r>
              <a:rPr lang="zh-CN" altLang="en-US">
                <a:solidFill>
                  <a:srgbClr val="000000"/>
                </a:solidFill>
                <a:ea typeface="微软雅黑" panose="020B0503020204020204" pitchFamily="34" charset="-122"/>
              </a:rPr>
              <a:t> </a:t>
            </a:r>
            <a:endParaRPr lang="zh-CN" altLang="en-US">
              <a:solidFill>
                <a:srgbClr val="000000"/>
              </a:solidFill>
              <a:ea typeface="微软雅黑" panose="020B0503020204020204" pitchFamily="34" charset="-122"/>
            </a:endParaRPr>
          </a:p>
          <a:p>
            <a:pPr marL="990600" lvl="1" indent="-594360" eaLnBrk="1" latinLnBrk="1" hangingPunct="1">
              <a:lnSpc>
                <a:spcPts val="4200"/>
              </a:lnSpc>
              <a:spcBef>
                <a:spcPts val="500"/>
              </a:spcBef>
              <a:buFont typeface="宋体" panose="02010600030101010101" pitchFamily="2" charset="-122"/>
              <a:buChar char="•"/>
            </a:pPr>
            <a:r>
              <a:rPr lang="zh-CN" altLang="en-US" sz="2400" b="1">
                <a:solidFill>
                  <a:srgbClr val="000099"/>
                </a:solidFill>
                <a:ea typeface="微软雅黑" panose="020B0503020204020204" pitchFamily="34" charset="-122"/>
              </a:rPr>
              <a:t>物料平衡</a:t>
            </a:r>
            <a:r>
              <a:rPr lang="zh-CN" altLang="en-US" sz="2400" b="1">
                <a:solidFill>
                  <a:srgbClr val="000000"/>
                </a:solidFill>
                <a:ea typeface="微软雅黑" panose="020B0503020204020204" pitchFamily="34" charset="-122"/>
              </a:rPr>
              <a:t>，</a:t>
            </a:r>
            <a:r>
              <a:rPr lang="en-US" altLang="zh-CN" sz="2400">
                <a:solidFill>
                  <a:srgbClr val="000000"/>
                </a:solidFill>
                <a:ea typeface="微软雅黑" panose="020B0503020204020204" pitchFamily="34" charset="-122"/>
              </a:rPr>
              <a:t>使半反应式两边各原子的数目相等。如果O</a:t>
            </a:r>
            <a:r>
              <a:rPr lang="zh-CN" altLang="en-US" sz="2400">
                <a:solidFill>
                  <a:srgbClr val="000000"/>
                </a:solidFill>
                <a:ea typeface="微软雅黑" panose="020B0503020204020204" pitchFamily="34" charset="-122"/>
              </a:rPr>
              <a:t>原子数目不等，可选择适当的介质如</a:t>
            </a:r>
            <a:r>
              <a:rPr lang="en-US" altLang="zh-CN" sz="2400">
                <a:solidFill>
                  <a:srgbClr val="000000"/>
                </a:solidFill>
                <a:ea typeface="微软雅黑" panose="020B0503020204020204" pitchFamily="34" charset="-122"/>
              </a:rPr>
              <a:t>H</a:t>
            </a:r>
            <a:r>
              <a:rPr lang="en-US" altLang="zh-CN" sz="2400" baseline="30000">
                <a:solidFill>
                  <a:srgbClr val="000000"/>
                </a:solidFill>
                <a:ea typeface="微软雅黑" panose="020B0503020204020204" pitchFamily="34" charset="-122"/>
              </a:rPr>
              <a:t>+</a:t>
            </a:r>
            <a:r>
              <a:rPr lang="zh-CN" altLang="en-US" sz="2400">
                <a:solidFill>
                  <a:srgbClr val="000000"/>
                </a:solidFill>
                <a:ea typeface="微软雅黑" panose="020B0503020204020204" pitchFamily="34" charset="-122"/>
              </a:rPr>
              <a:t>和</a:t>
            </a:r>
            <a:r>
              <a:rPr lang="en-US" altLang="zh-CN" sz="2400">
                <a:solidFill>
                  <a:srgbClr val="000000"/>
                </a:solidFill>
                <a:ea typeface="微软雅黑" panose="020B0503020204020204" pitchFamily="34" charset="-122"/>
              </a:rPr>
              <a:t>H</a:t>
            </a:r>
            <a:r>
              <a:rPr lang="en-US" altLang="zh-CN" sz="2400" baseline="-30000">
                <a:solidFill>
                  <a:srgbClr val="000000"/>
                </a:solidFill>
                <a:ea typeface="微软雅黑" panose="020B0503020204020204" pitchFamily="34" charset="-122"/>
              </a:rPr>
              <a:t>2</a:t>
            </a:r>
            <a:r>
              <a:rPr lang="zh-CN" altLang="en-US" sz="2400">
                <a:solidFill>
                  <a:srgbClr val="000000"/>
                </a:solidFill>
                <a:ea typeface="微软雅黑" panose="020B0503020204020204" pitchFamily="34" charset="-122"/>
              </a:rPr>
              <a:t>O，或</a:t>
            </a:r>
            <a:r>
              <a:rPr lang="en-US" altLang="zh-CN" sz="2400">
                <a:solidFill>
                  <a:srgbClr val="000000"/>
                </a:solidFill>
                <a:ea typeface="微软雅黑" panose="020B0503020204020204" pitchFamily="34" charset="-122"/>
              </a:rPr>
              <a:t>OH</a:t>
            </a:r>
            <a:r>
              <a:rPr lang="en-US" altLang="zh-CN" sz="2400" b="1" baseline="30000">
                <a:ea typeface="Times New Roman" panose="02020603050405020304" pitchFamily="18" charset="0"/>
              </a:rPr>
              <a:t>−</a:t>
            </a:r>
            <a:r>
              <a:rPr lang="zh-CN" altLang="en-US" sz="2400">
                <a:solidFill>
                  <a:srgbClr val="000000"/>
                </a:solidFill>
                <a:ea typeface="微软雅黑" panose="020B0503020204020204" pitchFamily="34" charset="-122"/>
              </a:rPr>
              <a:t>和</a:t>
            </a:r>
            <a:r>
              <a:rPr lang="en-US" altLang="zh-CN" sz="2400">
                <a:solidFill>
                  <a:srgbClr val="000000"/>
                </a:solidFill>
                <a:ea typeface="微软雅黑" panose="020B0503020204020204" pitchFamily="34" charset="-122"/>
              </a:rPr>
              <a:t>H</a:t>
            </a:r>
            <a:r>
              <a:rPr lang="en-US" altLang="zh-CN" sz="2400" baseline="-30000">
                <a:solidFill>
                  <a:srgbClr val="000000"/>
                </a:solidFill>
                <a:ea typeface="微软雅黑" panose="020B0503020204020204" pitchFamily="34" charset="-122"/>
              </a:rPr>
              <a:t>2</a:t>
            </a:r>
            <a:r>
              <a:rPr lang="zh-CN" altLang="en-US" sz="2400">
                <a:solidFill>
                  <a:srgbClr val="000000"/>
                </a:solidFill>
                <a:ea typeface="微软雅黑" panose="020B0503020204020204" pitchFamily="34" charset="-122"/>
              </a:rPr>
              <a:t>O来配平。</a:t>
            </a:r>
            <a:endParaRPr lang="zh-CN" altLang="en-US" sz="2400">
              <a:solidFill>
                <a:srgbClr val="000000"/>
              </a:solidFill>
              <a:ea typeface="微软雅黑" panose="020B0503020204020204" pitchFamily="34" charset="-122"/>
            </a:endParaRPr>
          </a:p>
        </p:txBody>
      </p:sp>
      <p:pic>
        <p:nvPicPr>
          <p:cNvPr id="2097175" name="图片 2097174"/>
          <p:cNvPicPr/>
          <p:nvPr/>
        </p:nvPicPr>
        <p:blipFill>
          <a:blip r:embed="rId1"/>
          <a:srcRect/>
          <a:stretch>
            <a:fillRect/>
          </a:stretch>
        </p:blipFill>
        <p:spPr>
          <a:xfrm>
            <a:off x="-79375" y="438150"/>
            <a:ext cx="8450262" cy="519112"/>
          </a:xfrm>
          <a:prstGeom prst="rect">
            <a:avLst/>
          </a:prstGeom>
          <a:noFill/>
          <a:ln>
            <a:noFill/>
          </a:ln>
        </p:spPr>
      </p:pic>
      <p:sp>
        <p:nvSpPr>
          <p:cNvPr id="1048768" name="矩形 1048767"/>
          <p:cNvSpPr/>
          <p:nvPr/>
        </p:nvSpPr>
        <p:spPr>
          <a:xfrm>
            <a:off x="1763712" y="239712"/>
            <a:ext cx="754221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800" b="1">
                <a:solidFill>
                  <a:srgbClr val="000099"/>
                </a:solidFill>
                <a:ea typeface="微软雅黑" panose="020B0503020204020204" pitchFamily="34" charset="-122"/>
              </a:rPr>
              <a:t>KMnO</a:t>
            </a:r>
            <a:r>
              <a:rPr lang="en-US" altLang="zh-CN" sz="2800" b="1" baseline="-30000">
                <a:solidFill>
                  <a:srgbClr val="000099"/>
                </a:solidFill>
                <a:ea typeface="微软雅黑" panose="020B0503020204020204" pitchFamily="34" charset="-122"/>
              </a:rPr>
              <a:t>4</a:t>
            </a:r>
            <a:r>
              <a:rPr lang="en-US" altLang="en-US" sz="2800" b="1">
                <a:solidFill>
                  <a:srgbClr val="000099"/>
                </a:solidFill>
                <a:ea typeface="微软雅黑" panose="020B0503020204020204" pitchFamily="34" charset="-122"/>
              </a:rPr>
              <a:t> + HCl →</a:t>
            </a:r>
            <a:r>
              <a:rPr lang="en-US" altLang="zh-CN" sz="2800" b="1">
                <a:solidFill>
                  <a:srgbClr val="000099"/>
                </a:solidFill>
                <a:ea typeface="微软雅黑" panose="020B0503020204020204" pitchFamily="34" charset="-122"/>
              </a:rPr>
              <a:t> MnCl</a:t>
            </a:r>
            <a:r>
              <a:rPr lang="en-US" altLang="zh-CN" sz="2800" b="1" baseline="-30000">
                <a:solidFill>
                  <a:srgbClr val="000099"/>
                </a:solidFill>
                <a:ea typeface="微软雅黑" panose="020B0503020204020204" pitchFamily="34" charset="-122"/>
              </a:rPr>
              <a:t>2</a:t>
            </a:r>
            <a:r>
              <a:rPr lang="en-US" altLang="zh-CN" sz="2800" b="1">
                <a:solidFill>
                  <a:srgbClr val="000099"/>
                </a:solidFill>
                <a:ea typeface="微软雅黑" panose="020B0503020204020204" pitchFamily="34" charset="-122"/>
              </a:rPr>
              <a:t> + Cl</a:t>
            </a:r>
            <a:r>
              <a:rPr lang="en-US" altLang="zh-CN" sz="2800" b="1" baseline="-30000">
                <a:solidFill>
                  <a:srgbClr val="000099"/>
                </a:solidFill>
                <a:ea typeface="微软雅黑" panose="020B0503020204020204" pitchFamily="34" charset="-122"/>
              </a:rPr>
              <a:t>2</a:t>
            </a:r>
            <a:r>
              <a:rPr lang="en-US" altLang="zh-CN" sz="2800" b="1">
                <a:solidFill>
                  <a:srgbClr val="000099"/>
                </a:solidFill>
                <a:ea typeface="微软雅黑" panose="020B0503020204020204" pitchFamily="34" charset="-122"/>
              </a:rPr>
              <a:t> + H</a:t>
            </a:r>
            <a:r>
              <a:rPr lang="en-US" altLang="zh-CN" sz="2800" b="1" baseline="-30000">
                <a:solidFill>
                  <a:srgbClr val="000099"/>
                </a:solidFill>
                <a:ea typeface="微软雅黑" panose="020B0503020204020204" pitchFamily="34" charset="-122"/>
              </a:rPr>
              <a:t>2</a:t>
            </a:r>
            <a:r>
              <a:rPr lang="zh-CN" altLang="en-US" sz="2800" b="1">
                <a:solidFill>
                  <a:srgbClr val="000099"/>
                </a:solidFill>
                <a:ea typeface="微软雅黑" panose="020B0503020204020204" pitchFamily="34" charset="-122"/>
              </a:rPr>
              <a:t>O</a:t>
            </a:r>
            <a:endParaRPr lang="zh-CN" altLang="en-US" sz="2800" b="1">
              <a:solidFill>
                <a:srgbClr val="000099"/>
              </a:solidFill>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rot="0">
          <a:off x="0" y="0"/>
          <a:ext cx="0" cy="0"/>
          <a:chOff x="0" y="0"/>
          <a:chExt cx="0" cy="0"/>
        </a:xfrm>
      </p:grpSpPr>
      <p:pic>
        <p:nvPicPr>
          <p:cNvPr id="2097176" name="图片 2097175"/>
          <p:cNvPicPr/>
          <p:nvPr/>
        </p:nvPicPr>
        <p:blipFill>
          <a:blip r:embed="rId1"/>
          <a:srcRect/>
          <a:stretch>
            <a:fillRect/>
          </a:stretch>
        </p:blipFill>
        <p:spPr>
          <a:xfrm>
            <a:off x="-107950" y="115887"/>
            <a:ext cx="8450262" cy="255587"/>
          </a:xfrm>
          <a:prstGeom prst="rect">
            <a:avLst/>
          </a:prstGeom>
          <a:noFill/>
          <a:ln>
            <a:noFill/>
          </a:ln>
        </p:spPr>
      </p:pic>
      <p:sp>
        <p:nvSpPr>
          <p:cNvPr id="1048769" name="文本框 1048768"/>
          <p:cNvSpPr txBox="1"/>
          <p:nvPr/>
        </p:nvSpPr>
        <p:spPr>
          <a:xfrm>
            <a:off x="-107950" y="692150"/>
            <a:ext cx="8916988" cy="56896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1371600" lvl="2" indent="-548640" algn="ctr" eaLnBrk="1" latinLnBrk="1" hangingPunct="1">
              <a:lnSpc>
                <a:spcPct val="130000"/>
              </a:lnSpc>
              <a:spcBef>
                <a:spcPts val="500"/>
              </a:spcBef>
              <a:buFontTx/>
              <a:buNone/>
            </a:pPr>
            <a:r>
              <a:rPr lang="en-US" altLang="zh-CN">
                <a:solidFill>
                  <a:srgbClr val="000000"/>
                </a:solidFill>
              </a:rPr>
              <a:t>MnO</a:t>
            </a:r>
            <a:r>
              <a:rPr lang="en-US" altLang="zh-CN" baseline="-30000">
                <a:solidFill>
                  <a:srgbClr val="000000"/>
                </a:solidFill>
              </a:rPr>
              <a:t>4</a:t>
            </a:r>
            <a:r>
              <a:rPr lang="en-US" altLang="zh-CN" b="1" baseline="30000">
                <a:ea typeface="Times New Roman" panose="02020603050405020304" pitchFamily="18" charset="0"/>
              </a:rPr>
              <a:t>−</a:t>
            </a:r>
            <a:r>
              <a:rPr lang="en-US" altLang="zh-CN">
                <a:solidFill>
                  <a:srgbClr val="000000"/>
                </a:solidFill>
              </a:rPr>
              <a:t> + 8H</a:t>
            </a:r>
            <a:r>
              <a:rPr lang="en-US" altLang="zh-CN" baseline="30000">
                <a:solidFill>
                  <a:srgbClr val="000000"/>
                </a:solidFill>
              </a:rPr>
              <a:t>+</a:t>
            </a:r>
            <a:r>
              <a:rPr lang="en-US" altLang="zh-CN">
                <a:solidFill>
                  <a:srgbClr val="000000"/>
                </a:solidFill>
              </a:rPr>
              <a:t> </a:t>
            </a:r>
            <a:r>
              <a:rPr lang="en-US" altLang="zh-CN"/>
              <a:t>→</a:t>
            </a:r>
            <a:r>
              <a:rPr lang="en-US" altLang="zh-CN">
                <a:solidFill>
                  <a:srgbClr val="000000"/>
                </a:solidFill>
              </a:rPr>
              <a:t> Mn</a:t>
            </a:r>
            <a:r>
              <a:rPr lang="en-US" altLang="zh-CN" baseline="30000">
                <a:solidFill>
                  <a:srgbClr val="000000"/>
                </a:solidFill>
              </a:rPr>
              <a:t>2+</a:t>
            </a:r>
            <a:r>
              <a:rPr lang="en-US" altLang="zh-CN">
                <a:solidFill>
                  <a:srgbClr val="000000"/>
                </a:solidFill>
              </a:rPr>
              <a:t> + 4H</a:t>
            </a:r>
            <a:r>
              <a:rPr lang="en-US" altLang="zh-CN" baseline="-30000">
                <a:solidFill>
                  <a:srgbClr val="000000"/>
                </a:solidFill>
              </a:rPr>
              <a:t>2</a:t>
            </a:r>
            <a:r>
              <a:rPr lang="en-US" altLang="zh-CN">
                <a:solidFill>
                  <a:srgbClr val="000000"/>
                </a:solidFill>
              </a:rPr>
              <a:t>O</a:t>
            </a:r>
            <a:endParaRPr lang="en-US" altLang="zh-CN">
              <a:solidFill>
                <a:srgbClr val="000000"/>
              </a:solidFill>
            </a:endParaRPr>
          </a:p>
          <a:p>
            <a:pPr marL="1371600" lvl="2" indent="-548640" algn="ctr" eaLnBrk="1" latinLnBrk="1" hangingPunct="1">
              <a:lnSpc>
                <a:spcPct val="130000"/>
              </a:lnSpc>
              <a:spcBef>
                <a:spcPts val="500"/>
              </a:spcBef>
              <a:buFontTx/>
              <a:buNone/>
            </a:pPr>
            <a:r>
              <a:rPr lang="en-US" altLang="zh-CN">
                <a:solidFill>
                  <a:srgbClr val="000000"/>
                </a:solidFill>
              </a:rPr>
              <a:t>2Cl</a:t>
            </a:r>
            <a:r>
              <a:rPr lang="en-US" altLang="zh-CN" b="1" baseline="30000">
                <a:ea typeface="Times New Roman" panose="02020603050405020304" pitchFamily="18" charset="0"/>
              </a:rPr>
              <a:t>−</a:t>
            </a:r>
            <a:r>
              <a:rPr lang="en-US" altLang="zh-CN">
                <a:solidFill>
                  <a:srgbClr val="000000"/>
                </a:solidFill>
              </a:rPr>
              <a:t> </a:t>
            </a:r>
            <a:r>
              <a:rPr lang="en-US" altLang="zh-CN"/>
              <a:t>→</a:t>
            </a:r>
            <a:r>
              <a:rPr lang="en-US" altLang="zh-CN">
                <a:solidFill>
                  <a:srgbClr val="000000"/>
                </a:solidFill>
              </a:rPr>
              <a:t> Cl</a:t>
            </a:r>
            <a:r>
              <a:rPr lang="en-US" altLang="zh-CN" baseline="-30000">
                <a:solidFill>
                  <a:srgbClr val="000000"/>
                </a:solidFill>
              </a:rPr>
              <a:t>2</a:t>
            </a:r>
            <a:endParaRPr lang="en-US" altLang="zh-CN" baseline="-30000">
              <a:solidFill>
                <a:srgbClr val="000000"/>
              </a:solidFill>
            </a:endParaRPr>
          </a:p>
          <a:p>
            <a:pPr marL="990600" lvl="1" indent="-594360" eaLnBrk="1" latinLnBrk="1" hangingPunct="1">
              <a:lnSpc>
                <a:spcPct val="130000"/>
              </a:lnSpc>
              <a:spcBef>
                <a:spcPts val="500"/>
              </a:spcBef>
              <a:buFont typeface="宋体" panose="02010600030101010101" pitchFamily="2" charset="-122"/>
              <a:buAutoNum type="circleNumDbPlain" startAt="4"/>
            </a:pPr>
            <a:r>
              <a:rPr lang="zh-CN" altLang="en-US" sz="2400" b="1">
                <a:solidFill>
                  <a:srgbClr val="000099"/>
                </a:solidFill>
                <a:ea typeface="微软雅黑" panose="020B0503020204020204" pitchFamily="34" charset="-122"/>
              </a:rPr>
              <a:t>电荷平衡</a:t>
            </a:r>
            <a:endParaRPr lang="zh-CN" altLang="en-US" sz="2400" b="1">
              <a:solidFill>
                <a:srgbClr val="000099"/>
              </a:solidFill>
              <a:ea typeface="微软雅黑" panose="020B0503020204020204" pitchFamily="34" charset="-122"/>
            </a:endParaRPr>
          </a:p>
          <a:p>
            <a:pPr marL="1371600" lvl="2" indent="-548640" algn="r" eaLnBrk="1" latinLnBrk="1" hangingPunct="1">
              <a:lnSpc>
                <a:spcPct val="130000"/>
              </a:lnSpc>
              <a:spcBef>
                <a:spcPts val="500"/>
              </a:spcBef>
              <a:buFontTx/>
              <a:buNone/>
            </a:pPr>
            <a:r>
              <a:rPr lang="en-US" altLang="zh-CN">
                <a:solidFill>
                  <a:srgbClr val="000000"/>
                </a:solidFill>
              </a:rPr>
              <a:t>MnO</a:t>
            </a:r>
            <a:r>
              <a:rPr lang="en-US" altLang="zh-CN" baseline="-30000">
                <a:solidFill>
                  <a:srgbClr val="000000"/>
                </a:solidFill>
              </a:rPr>
              <a:t>4</a:t>
            </a:r>
            <a:r>
              <a:rPr lang="en-US" altLang="zh-CN" b="1" baseline="30000">
                <a:ea typeface="Times New Roman" panose="02020603050405020304" pitchFamily="18" charset="0"/>
              </a:rPr>
              <a:t>−</a:t>
            </a:r>
            <a:r>
              <a:rPr lang="en-US" altLang="zh-CN">
                <a:solidFill>
                  <a:srgbClr val="000000"/>
                </a:solidFill>
              </a:rPr>
              <a:t> + 8H</a:t>
            </a:r>
            <a:r>
              <a:rPr lang="en-US" altLang="zh-CN" baseline="30000">
                <a:solidFill>
                  <a:srgbClr val="000000"/>
                </a:solidFill>
              </a:rPr>
              <a:t>+</a:t>
            </a:r>
            <a:r>
              <a:rPr lang="en-US" altLang="zh-CN">
                <a:solidFill>
                  <a:srgbClr val="000000"/>
                </a:solidFill>
              </a:rPr>
              <a:t> + 5e</a:t>
            </a:r>
            <a:r>
              <a:rPr lang="en-US" altLang="zh-CN" b="1" baseline="30000">
                <a:ea typeface="Times New Roman" panose="02020603050405020304" pitchFamily="18" charset="0"/>
              </a:rPr>
              <a:t>−</a:t>
            </a:r>
            <a:r>
              <a:rPr lang="en-US" altLang="zh-CN">
                <a:solidFill>
                  <a:srgbClr val="000000"/>
                </a:solidFill>
              </a:rPr>
              <a:t>            Mn</a:t>
            </a:r>
            <a:r>
              <a:rPr lang="en-US" altLang="zh-CN" baseline="30000">
                <a:solidFill>
                  <a:srgbClr val="000000"/>
                </a:solidFill>
              </a:rPr>
              <a:t>2+</a:t>
            </a:r>
            <a:r>
              <a:rPr lang="en-US" altLang="zh-CN">
                <a:solidFill>
                  <a:srgbClr val="000000"/>
                </a:solidFill>
              </a:rPr>
              <a:t> + 4H</a:t>
            </a:r>
            <a:r>
              <a:rPr lang="en-US" altLang="zh-CN" baseline="-30000">
                <a:solidFill>
                  <a:srgbClr val="000000"/>
                </a:solidFill>
              </a:rPr>
              <a:t>2</a:t>
            </a:r>
            <a:r>
              <a:rPr lang="en-US" altLang="zh-CN">
                <a:solidFill>
                  <a:srgbClr val="000000"/>
                </a:solidFill>
              </a:rPr>
              <a:t>O          (1)</a:t>
            </a:r>
            <a:endParaRPr lang="en-US" altLang="zh-CN">
              <a:solidFill>
                <a:srgbClr val="000000"/>
              </a:solidFill>
            </a:endParaRPr>
          </a:p>
          <a:p>
            <a:pPr marL="1371600" lvl="2" indent="-548640" algn="r" eaLnBrk="1" latinLnBrk="1" hangingPunct="1">
              <a:lnSpc>
                <a:spcPct val="130000"/>
              </a:lnSpc>
              <a:spcBef>
                <a:spcPts val="500"/>
              </a:spcBef>
              <a:buFontTx/>
              <a:buNone/>
            </a:pPr>
            <a:r>
              <a:rPr lang="en-US" altLang="zh-CN">
                <a:solidFill>
                  <a:srgbClr val="000000"/>
                </a:solidFill>
              </a:rPr>
              <a:t>2Cl</a:t>
            </a:r>
            <a:r>
              <a:rPr lang="en-US" altLang="zh-CN" b="1" baseline="30000">
                <a:ea typeface="Times New Roman" panose="02020603050405020304" pitchFamily="18" charset="0"/>
              </a:rPr>
              <a:t>−</a:t>
            </a:r>
            <a:r>
              <a:rPr lang="en-US" altLang="zh-CN">
                <a:solidFill>
                  <a:srgbClr val="000000"/>
                </a:solidFill>
              </a:rPr>
              <a:t> </a:t>
            </a:r>
            <a:r>
              <a:rPr lang="en-US" altLang="zh-CN" b="1">
                <a:ea typeface="Times New Roman" panose="02020603050405020304" pitchFamily="18" charset="0"/>
              </a:rPr>
              <a:t>−</a:t>
            </a:r>
            <a:r>
              <a:rPr lang="en-US" altLang="zh-CN">
                <a:solidFill>
                  <a:srgbClr val="000000"/>
                </a:solidFill>
              </a:rPr>
              <a:t> 2e</a:t>
            </a:r>
            <a:r>
              <a:rPr lang="en-US" altLang="zh-CN" b="1" baseline="30000">
                <a:ea typeface="Times New Roman" panose="02020603050405020304" pitchFamily="18" charset="0"/>
              </a:rPr>
              <a:t>−</a:t>
            </a:r>
            <a:r>
              <a:rPr lang="en-US" altLang="zh-CN">
                <a:solidFill>
                  <a:srgbClr val="000000"/>
                </a:solidFill>
              </a:rPr>
              <a:t>             Cl</a:t>
            </a:r>
            <a:r>
              <a:rPr lang="en-US" altLang="zh-CN" baseline="-30000">
                <a:solidFill>
                  <a:srgbClr val="000000"/>
                </a:solidFill>
              </a:rPr>
              <a:t>2</a:t>
            </a:r>
            <a:r>
              <a:rPr lang="en-US" altLang="zh-CN">
                <a:solidFill>
                  <a:srgbClr val="000000"/>
                </a:solidFill>
              </a:rPr>
              <a:t>       </a:t>
            </a:r>
            <a:r>
              <a:rPr lang="en-US" altLang="zh-CN" baseline="-30000">
                <a:solidFill>
                  <a:srgbClr val="000000"/>
                </a:solidFill>
              </a:rPr>
              <a:t> </a:t>
            </a:r>
            <a:r>
              <a:rPr lang="en-US" altLang="zh-CN">
                <a:solidFill>
                  <a:srgbClr val="000000"/>
                </a:solidFill>
              </a:rPr>
              <a:t>                  (2)</a:t>
            </a:r>
            <a:endParaRPr lang="en-US" altLang="zh-CN">
              <a:solidFill>
                <a:srgbClr val="000000"/>
              </a:solidFill>
            </a:endParaRPr>
          </a:p>
          <a:p>
            <a:pPr marL="990600" lvl="1" indent="-594360" eaLnBrk="1" latinLnBrk="1" hangingPunct="1">
              <a:lnSpc>
                <a:spcPct val="130000"/>
              </a:lnSpc>
              <a:spcBef>
                <a:spcPts val="2400"/>
              </a:spcBef>
              <a:buFont typeface="宋体" panose="02010600030101010101" pitchFamily="2" charset="-122"/>
              <a:buChar char="•"/>
            </a:pPr>
            <a:r>
              <a:rPr lang="zh-CN" altLang="en-US" sz="2400" b="1">
                <a:solidFill>
                  <a:srgbClr val="000099"/>
                </a:solidFill>
                <a:ea typeface="微软雅黑" panose="020B0503020204020204" pitchFamily="34" charset="-122"/>
              </a:rPr>
              <a:t>配平氧化还原方程式（得失电子数相等）</a:t>
            </a:r>
            <a:endParaRPr lang="zh-CN" altLang="en-US" sz="2400" b="1">
              <a:solidFill>
                <a:srgbClr val="000099"/>
              </a:solidFill>
              <a:ea typeface="微软雅黑" panose="020B0503020204020204" pitchFamily="34" charset="-122"/>
            </a:endParaRPr>
          </a:p>
          <a:p>
            <a:pPr marL="990600" lvl="1" indent="-594360" eaLnBrk="1" latinLnBrk="1" hangingPunct="1">
              <a:lnSpc>
                <a:spcPct val="130000"/>
              </a:lnSpc>
              <a:spcBef>
                <a:spcPts val="500"/>
              </a:spcBef>
              <a:buFontTx/>
              <a:buNone/>
            </a:pPr>
            <a:r>
              <a:rPr lang="en-US" altLang="zh-CN" sz="2400">
                <a:solidFill>
                  <a:srgbClr val="000000"/>
                </a:solidFill>
              </a:rPr>
              <a:t>     (1)×2</a:t>
            </a:r>
            <a:r>
              <a:rPr lang="zh-CN" altLang="en-US" sz="2400">
                <a:solidFill>
                  <a:srgbClr val="000000"/>
                </a:solidFill>
              </a:rPr>
              <a:t>：</a:t>
            </a:r>
            <a:r>
              <a:rPr lang="en-US" altLang="zh-CN" sz="2400">
                <a:solidFill>
                  <a:srgbClr val="000000"/>
                </a:solidFill>
              </a:rPr>
              <a:t>2MnO</a:t>
            </a:r>
            <a:r>
              <a:rPr lang="en-US" altLang="zh-CN" sz="2400" baseline="-30000">
                <a:solidFill>
                  <a:srgbClr val="000000"/>
                </a:solidFill>
              </a:rPr>
              <a:t>4</a:t>
            </a:r>
            <a:r>
              <a:rPr lang="en-US" altLang="zh-CN" sz="2400" b="1" baseline="30000">
                <a:ea typeface="Times New Roman" panose="02020603050405020304" pitchFamily="18" charset="0"/>
              </a:rPr>
              <a:t>−</a:t>
            </a:r>
            <a:r>
              <a:rPr lang="en-US" altLang="zh-CN" sz="2400">
                <a:solidFill>
                  <a:srgbClr val="000000"/>
                </a:solidFill>
              </a:rPr>
              <a:t> + 16H</a:t>
            </a:r>
            <a:r>
              <a:rPr lang="en-US" altLang="zh-CN" sz="2400" baseline="30000">
                <a:solidFill>
                  <a:srgbClr val="000000"/>
                </a:solidFill>
              </a:rPr>
              <a:t>+</a:t>
            </a:r>
            <a:r>
              <a:rPr lang="en-US" altLang="zh-CN" sz="2400">
                <a:solidFill>
                  <a:srgbClr val="000000"/>
                </a:solidFill>
              </a:rPr>
              <a:t> + 10e</a:t>
            </a:r>
            <a:r>
              <a:rPr lang="en-US" altLang="zh-CN" sz="2400" b="1" baseline="30000">
                <a:ea typeface="Times New Roman" panose="02020603050405020304" pitchFamily="18" charset="0"/>
              </a:rPr>
              <a:t>−</a:t>
            </a:r>
            <a:r>
              <a:rPr lang="en-US" altLang="zh-CN" sz="2400">
                <a:solidFill>
                  <a:srgbClr val="000000"/>
                </a:solidFill>
              </a:rPr>
              <a:t>         2Mn</a:t>
            </a:r>
            <a:r>
              <a:rPr lang="en-US" altLang="zh-CN" sz="2400" baseline="30000">
                <a:solidFill>
                  <a:srgbClr val="000000"/>
                </a:solidFill>
              </a:rPr>
              <a:t>2+</a:t>
            </a:r>
            <a:r>
              <a:rPr lang="en-US" altLang="zh-CN" sz="2400">
                <a:solidFill>
                  <a:srgbClr val="000000"/>
                </a:solidFill>
              </a:rPr>
              <a:t> + 8H</a:t>
            </a:r>
            <a:r>
              <a:rPr lang="en-US" altLang="zh-CN" sz="2400" baseline="-30000">
                <a:solidFill>
                  <a:srgbClr val="000000"/>
                </a:solidFill>
              </a:rPr>
              <a:t>2</a:t>
            </a:r>
            <a:r>
              <a:rPr lang="zh-CN" altLang="en-US" sz="2400">
                <a:solidFill>
                  <a:srgbClr val="000000"/>
                </a:solidFill>
              </a:rPr>
              <a:t>O</a:t>
            </a:r>
            <a:endParaRPr lang="zh-CN" altLang="en-US" sz="2400">
              <a:solidFill>
                <a:srgbClr val="000000"/>
              </a:solidFill>
            </a:endParaRPr>
          </a:p>
          <a:p>
            <a:pPr marL="990600" lvl="1" indent="-594360" eaLnBrk="1" latinLnBrk="1" hangingPunct="1">
              <a:lnSpc>
                <a:spcPct val="130000"/>
              </a:lnSpc>
              <a:spcBef>
                <a:spcPts val="500"/>
              </a:spcBef>
              <a:buFontTx/>
              <a:buNone/>
            </a:pPr>
            <a:r>
              <a:rPr lang="zh-CN" altLang="en-US" sz="2400">
                <a:solidFill>
                  <a:srgbClr val="000000"/>
                </a:solidFill>
              </a:rPr>
              <a:t>     (2)×5：            </a:t>
            </a:r>
            <a:r>
              <a:rPr lang="en-US" altLang="zh-CN" sz="2400">
                <a:solidFill>
                  <a:srgbClr val="000000"/>
                </a:solidFill>
              </a:rPr>
              <a:t>10Cl</a:t>
            </a:r>
            <a:r>
              <a:rPr lang="en-US" altLang="zh-CN" sz="2400" b="1" baseline="30000">
                <a:ea typeface="Times New Roman" panose="02020603050405020304" pitchFamily="18" charset="0"/>
              </a:rPr>
              <a:t>−</a:t>
            </a:r>
            <a:r>
              <a:rPr lang="en-US" altLang="zh-CN" sz="2400">
                <a:solidFill>
                  <a:srgbClr val="000000"/>
                </a:solidFill>
              </a:rPr>
              <a:t> </a:t>
            </a:r>
            <a:r>
              <a:rPr lang="en-US" altLang="zh-CN" sz="2400" b="1">
                <a:ea typeface="Times New Roman" panose="02020603050405020304" pitchFamily="18" charset="0"/>
              </a:rPr>
              <a:t>−</a:t>
            </a:r>
            <a:r>
              <a:rPr lang="en-US" altLang="zh-CN" sz="2400">
                <a:solidFill>
                  <a:srgbClr val="000000"/>
                </a:solidFill>
              </a:rPr>
              <a:t> 10e</a:t>
            </a:r>
            <a:r>
              <a:rPr lang="en-US" altLang="zh-CN" sz="2400" b="1" baseline="30000">
                <a:ea typeface="Times New Roman" panose="02020603050405020304" pitchFamily="18" charset="0"/>
              </a:rPr>
              <a:t>−</a:t>
            </a:r>
            <a:r>
              <a:rPr lang="en-US" altLang="zh-CN" sz="2400">
                <a:solidFill>
                  <a:srgbClr val="000000"/>
                </a:solidFill>
              </a:rPr>
              <a:t>            5Cl</a:t>
            </a:r>
            <a:r>
              <a:rPr lang="en-US" altLang="zh-CN" sz="2400" baseline="-30000">
                <a:solidFill>
                  <a:srgbClr val="000000"/>
                </a:solidFill>
              </a:rPr>
              <a:t>2</a:t>
            </a:r>
            <a:r>
              <a:rPr lang="en-US" altLang="zh-CN" sz="2400">
                <a:solidFill>
                  <a:srgbClr val="000000"/>
                </a:solidFill>
              </a:rPr>
              <a:t> </a:t>
            </a:r>
            <a:endParaRPr lang="en-US" altLang="zh-CN" sz="2400">
              <a:solidFill>
                <a:srgbClr val="000000"/>
              </a:solidFill>
            </a:endParaRPr>
          </a:p>
          <a:p>
            <a:pPr marL="990600" lvl="1" indent="-594360" algn="ctr" eaLnBrk="1" latinLnBrk="1" hangingPunct="1">
              <a:lnSpc>
                <a:spcPct val="130000"/>
              </a:lnSpc>
              <a:spcBef>
                <a:spcPts val="1800"/>
              </a:spcBef>
              <a:buFontTx/>
              <a:buNone/>
            </a:pPr>
            <a:r>
              <a:rPr lang="en-US" altLang="zh-CN" sz="2400">
                <a:solidFill>
                  <a:srgbClr val="000000"/>
                </a:solidFill>
              </a:rPr>
              <a:t>    2MnO</a:t>
            </a:r>
            <a:r>
              <a:rPr lang="en-US" altLang="zh-CN" sz="2400" baseline="-30000">
                <a:solidFill>
                  <a:srgbClr val="000000"/>
                </a:solidFill>
              </a:rPr>
              <a:t>4</a:t>
            </a:r>
            <a:r>
              <a:rPr lang="en-US" altLang="zh-CN" sz="2400" b="1" baseline="30000">
                <a:ea typeface="Times New Roman" panose="02020603050405020304" pitchFamily="18" charset="0"/>
              </a:rPr>
              <a:t>−</a:t>
            </a:r>
            <a:r>
              <a:rPr lang="en-US" altLang="zh-CN" sz="2400">
                <a:solidFill>
                  <a:srgbClr val="000000"/>
                </a:solidFill>
              </a:rPr>
              <a:t> + 16H</a:t>
            </a:r>
            <a:r>
              <a:rPr lang="en-US" altLang="zh-CN" sz="2400" baseline="30000">
                <a:solidFill>
                  <a:srgbClr val="000000"/>
                </a:solidFill>
              </a:rPr>
              <a:t>+</a:t>
            </a:r>
            <a:r>
              <a:rPr lang="en-US" altLang="zh-CN" sz="2400">
                <a:solidFill>
                  <a:srgbClr val="000000"/>
                </a:solidFill>
              </a:rPr>
              <a:t> + 10Cl</a:t>
            </a:r>
            <a:r>
              <a:rPr lang="en-US" altLang="zh-CN" sz="2400" b="1" baseline="30000">
                <a:ea typeface="Times New Roman" panose="02020603050405020304" pitchFamily="18" charset="0"/>
              </a:rPr>
              <a:t>−</a:t>
            </a:r>
            <a:r>
              <a:rPr lang="en-US" altLang="zh-CN" sz="2400">
                <a:solidFill>
                  <a:srgbClr val="000000"/>
                </a:solidFill>
              </a:rPr>
              <a:t>           2Mn</a:t>
            </a:r>
            <a:r>
              <a:rPr lang="en-US" altLang="zh-CN" sz="2400" baseline="30000">
                <a:solidFill>
                  <a:srgbClr val="000000"/>
                </a:solidFill>
              </a:rPr>
              <a:t>2+</a:t>
            </a:r>
            <a:r>
              <a:rPr lang="en-US" altLang="zh-CN" sz="2400">
                <a:solidFill>
                  <a:srgbClr val="000000"/>
                </a:solidFill>
              </a:rPr>
              <a:t> + 5Cl</a:t>
            </a:r>
            <a:r>
              <a:rPr lang="en-US" altLang="zh-CN" sz="2400" baseline="-30000">
                <a:solidFill>
                  <a:srgbClr val="000000"/>
                </a:solidFill>
              </a:rPr>
              <a:t>2 </a:t>
            </a:r>
            <a:r>
              <a:rPr lang="en-US" altLang="zh-CN" sz="2400">
                <a:solidFill>
                  <a:srgbClr val="000000"/>
                </a:solidFill>
              </a:rPr>
              <a:t>+</a:t>
            </a:r>
            <a:r>
              <a:rPr lang="en-US" altLang="zh-CN" sz="2400" baseline="-30000">
                <a:solidFill>
                  <a:srgbClr val="000000"/>
                </a:solidFill>
              </a:rPr>
              <a:t> </a:t>
            </a:r>
            <a:r>
              <a:rPr lang="en-US" altLang="zh-CN" sz="2400">
                <a:solidFill>
                  <a:srgbClr val="000000"/>
                </a:solidFill>
              </a:rPr>
              <a:t>8H</a:t>
            </a:r>
            <a:r>
              <a:rPr lang="en-US" altLang="zh-CN" sz="2400" baseline="-30000">
                <a:solidFill>
                  <a:srgbClr val="000000"/>
                </a:solidFill>
              </a:rPr>
              <a:t>2</a:t>
            </a:r>
            <a:r>
              <a:rPr lang="en-US" altLang="zh-CN" sz="2400">
                <a:solidFill>
                  <a:srgbClr val="000000"/>
                </a:solidFill>
              </a:rPr>
              <a:t>O</a:t>
            </a:r>
            <a:endParaRPr lang="en-US" altLang="zh-CN" sz="2400">
              <a:solidFill>
                <a:srgbClr val="000000"/>
              </a:solidFill>
            </a:endParaRPr>
          </a:p>
        </p:txBody>
      </p:sp>
      <p:pic>
        <p:nvPicPr>
          <p:cNvPr id="2097177" name="图片 2097176"/>
          <p:cNvPicPr/>
          <p:nvPr/>
        </p:nvPicPr>
        <p:blipFill>
          <a:blip r:embed="rId2"/>
          <a:srcRect/>
          <a:stretch>
            <a:fillRect/>
          </a:stretch>
        </p:blipFill>
        <p:spPr>
          <a:xfrm>
            <a:off x="5148262" y="2492375"/>
            <a:ext cx="685800" cy="144462"/>
          </a:xfrm>
          <a:prstGeom prst="rect">
            <a:avLst/>
          </a:prstGeom>
          <a:noFill/>
          <a:ln>
            <a:noFill/>
          </a:ln>
        </p:spPr>
      </p:pic>
      <p:pic>
        <p:nvPicPr>
          <p:cNvPr id="2097178" name="图片 2097177"/>
          <p:cNvPicPr/>
          <p:nvPr/>
        </p:nvPicPr>
        <p:blipFill>
          <a:blip r:embed="rId2"/>
          <a:srcRect/>
          <a:stretch>
            <a:fillRect/>
          </a:stretch>
        </p:blipFill>
        <p:spPr>
          <a:xfrm>
            <a:off x="5148262" y="3113087"/>
            <a:ext cx="685800" cy="144462"/>
          </a:xfrm>
          <a:prstGeom prst="rect">
            <a:avLst/>
          </a:prstGeom>
          <a:noFill/>
          <a:ln>
            <a:noFill/>
          </a:ln>
        </p:spPr>
      </p:pic>
      <p:pic>
        <p:nvPicPr>
          <p:cNvPr id="2097179" name="图片 2097178"/>
          <p:cNvPicPr/>
          <p:nvPr/>
        </p:nvPicPr>
        <p:blipFill>
          <a:blip r:embed="rId2"/>
          <a:srcRect/>
          <a:stretch>
            <a:fillRect/>
          </a:stretch>
        </p:blipFill>
        <p:spPr>
          <a:xfrm>
            <a:off x="4772025" y="4406900"/>
            <a:ext cx="685800" cy="144462"/>
          </a:xfrm>
          <a:prstGeom prst="rect">
            <a:avLst/>
          </a:prstGeom>
          <a:noFill/>
          <a:ln>
            <a:noFill/>
          </a:ln>
        </p:spPr>
      </p:pic>
      <p:pic>
        <p:nvPicPr>
          <p:cNvPr id="2097180" name="图片 2097179"/>
          <p:cNvPicPr/>
          <p:nvPr/>
        </p:nvPicPr>
        <p:blipFill>
          <a:blip r:embed="rId2"/>
          <a:srcRect/>
          <a:stretch>
            <a:fillRect/>
          </a:stretch>
        </p:blipFill>
        <p:spPr>
          <a:xfrm>
            <a:off x="4572000" y="4954587"/>
            <a:ext cx="685800" cy="144462"/>
          </a:xfrm>
          <a:prstGeom prst="rect">
            <a:avLst/>
          </a:prstGeom>
          <a:noFill/>
          <a:ln>
            <a:noFill/>
          </a:ln>
        </p:spPr>
      </p:pic>
      <p:pic>
        <p:nvPicPr>
          <p:cNvPr id="2097181" name="图片 2097180"/>
          <p:cNvPicPr/>
          <p:nvPr/>
        </p:nvPicPr>
        <p:blipFill>
          <a:blip r:embed="rId2"/>
          <a:srcRect/>
          <a:stretch>
            <a:fillRect/>
          </a:stretch>
        </p:blipFill>
        <p:spPr>
          <a:xfrm>
            <a:off x="4551362" y="5661025"/>
            <a:ext cx="685800" cy="144462"/>
          </a:xfrm>
          <a:prstGeom prst="rect">
            <a:avLst/>
          </a:prstGeom>
          <a:noFill/>
          <a:ln>
            <a:noFill/>
          </a:ln>
        </p:spPr>
      </p:pic>
      <p:sp>
        <p:nvSpPr>
          <p:cNvPr id="1048770" name="直接连接符 1048769"/>
          <p:cNvSpPr/>
          <p:nvPr/>
        </p:nvSpPr>
        <p:spPr>
          <a:xfrm>
            <a:off x="539750" y="5373687"/>
            <a:ext cx="7345362" cy="0"/>
          </a:xfrm>
          <a:prstGeom prst="line">
            <a:avLst/>
          </a:prstGeom>
          <a:noFill/>
          <a:ln w="9525" cap="flat" cmpd="sng">
            <a:solidFill>
              <a:schemeClr val="dk1">
                <a:alpha val="100000"/>
              </a:schemeClr>
            </a:solidFill>
            <a:prstDash val="solid"/>
            <a:miter/>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rot="0">
          <a:off x="0" y="0"/>
          <a:ext cx="0" cy="0"/>
          <a:chOff x="0" y="0"/>
          <a:chExt cx="0" cy="0"/>
        </a:xfrm>
      </p:grpSpPr>
      <p:sp>
        <p:nvSpPr>
          <p:cNvPr id="1048594" name="文本框 1048593"/>
          <p:cNvSpPr txBox="1"/>
          <p:nvPr/>
        </p:nvSpPr>
        <p:spPr>
          <a:xfrm>
            <a:off x="1066800" y="2244725"/>
            <a:ext cx="4648200" cy="6121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Zn   +  CuSO</a:t>
            </a:r>
            <a:r>
              <a:rPr lang="en-US" altLang="zh-CN" sz="2800" b="1" baseline="-25000"/>
              <a:t>4</a:t>
            </a:r>
            <a:endParaRPr lang="en-US" altLang="zh-CN" sz="2800" b="1" baseline="-25000"/>
          </a:p>
        </p:txBody>
      </p:sp>
      <p:grpSp>
        <p:nvGrpSpPr>
          <p:cNvPr id="103" name="组合 102"/>
          <p:cNvGrpSpPr/>
          <p:nvPr/>
        </p:nvGrpSpPr>
        <p:grpSpPr>
          <a:xfrm rot="0">
            <a:off x="3530600" y="2298700"/>
            <a:ext cx="914400" cy="381000"/>
            <a:chOff x="1728" y="3456"/>
            <a:chExt cx="432" cy="144"/>
          </a:xfrm>
        </p:grpSpPr>
        <p:grpSp>
          <p:nvGrpSpPr>
            <p:cNvPr id="104" name="组合 103"/>
            <p:cNvGrpSpPr/>
            <p:nvPr/>
          </p:nvGrpSpPr>
          <p:grpSpPr>
            <a:xfrm rot="0">
              <a:off x="1728" y="3456"/>
              <a:ext cx="432" cy="48"/>
              <a:chOff x="1728" y="3456"/>
              <a:chExt cx="432" cy="48"/>
            </a:xfrm>
          </p:grpSpPr>
          <p:sp>
            <p:nvSpPr>
              <p:cNvPr id="1048595" name="直接连接符 1048594"/>
              <p:cNvSpPr/>
              <p:nvPr/>
            </p:nvSpPr>
            <p:spPr>
              <a:xfrm>
                <a:off x="1728" y="3504"/>
                <a:ext cx="432" cy="0"/>
              </a:xfrm>
              <a:prstGeom prst="line">
                <a:avLst/>
              </a:prstGeom>
              <a:noFill/>
              <a:ln w="9525" cap="flat" cmpd="sng">
                <a:solidFill>
                  <a:schemeClr val="dk1">
                    <a:alpha val="100000"/>
                  </a:schemeClr>
                </a:solidFill>
                <a:prstDash val="solid"/>
                <a:round/>
              </a:ln>
            </p:spPr>
          </p:sp>
          <p:sp>
            <p:nvSpPr>
              <p:cNvPr id="1048596" name="直接连接符 1048595"/>
              <p:cNvSpPr/>
              <p:nvPr/>
            </p:nvSpPr>
            <p:spPr>
              <a:xfrm>
                <a:off x="2064" y="3456"/>
                <a:ext cx="96" cy="48"/>
              </a:xfrm>
              <a:prstGeom prst="line">
                <a:avLst/>
              </a:prstGeom>
              <a:noFill/>
              <a:ln w="9525" cap="flat" cmpd="sng">
                <a:solidFill>
                  <a:schemeClr val="dk1">
                    <a:alpha val="100000"/>
                  </a:schemeClr>
                </a:solidFill>
                <a:prstDash val="solid"/>
                <a:round/>
              </a:ln>
            </p:spPr>
          </p:sp>
        </p:grpSp>
        <p:grpSp>
          <p:nvGrpSpPr>
            <p:cNvPr id="105" name="组合 104"/>
            <p:cNvGrpSpPr/>
            <p:nvPr/>
          </p:nvGrpSpPr>
          <p:grpSpPr>
            <a:xfrm rot="10822734">
              <a:off x="1728" y="3552"/>
              <a:ext cx="432" cy="48"/>
              <a:chOff x="1728" y="3456"/>
              <a:chExt cx="432" cy="48"/>
            </a:xfrm>
          </p:grpSpPr>
          <p:sp>
            <p:nvSpPr>
              <p:cNvPr id="1048597" name="直接连接符 1048596"/>
              <p:cNvSpPr/>
              <p:nvPr/>
            </p:nvSpPr>
            <p:spPr>
              <a:xfrm>
                <a:off x="1728" y="3504"/>
                <a:ext cx="432" cy="0"/>
              </a:xfrm>
              <a:prstGeom prst="line">
                <a:avLst/>
              </a:prstGeom>
              <a:noFill/>
              <a:ln w="9525" cap="flat" cmpd="sng">
                <a:solidFill>
                  <a:schemeClr val="dk1">
                    <a:alpha val="100000"/>
                  </a:schemeClr>
                </a:solidFill>
                <a:prstDash val="solid"/>
                <a:round/>
              </a:ln>
            </p:spPr>
          </p:sp>
          <p:sp>
            <p:nvSpPr>
              <p:cNvPr id="1048598" name="直接连接符 1048597"/>
              <p:cNvSpPr/>
              <p:nvPr/>
            </p:nvSpPr>
            <p:spPr>
              <a:xfrm>
                <a:off x="2064" y="3456"/>
                <a:ext cx="96" cy="48"/>
              </a:xfrm>
              <a:prstGeom prst="line">
                <a:avLst/>
              </a:prstGeom>
              <a:noFill/>
              <a:ln w="9525" cap="flat" cmpd="sng">
                <a:solidFill>
                  <a:schemeClr val="dk1">
                    <a:alpha val="100000"/>
                  </a:schemeClr>
                </a:solidFill>
                <a:prstDash val="solid"/>
                <a:round/>
              </a:ln>
            </p:spPr>
          </p:sp>
        </p:grpSp>
      </p:grpSp>
      <p:sp>
        <p:nvSpPr>
          <p:cNvPr id="1048599" name="文本框 1048598"/>
          <p:cNvSpPr txBox="1"/>
          <p:nvPr/>
        </p:nvSpPr>
        <p:spPr>
          <a:xfrm>
            <a:off x="4648200" y="2254250"/>
            <a:ext cx="3276600" cy="6121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ZnSO</a:t>
            </a:r>
            <a:r>
              <a:rPr lang="en-US" altLang="zh-CN" sz="2800" b="1" baseline="-25000"/>
              <a:t>4</a:t>
            </a:r>
            <a:r>
              <a:rPr lang="en-US" altLang="zh-CN" sz="2800" b="1"/>
              <a:t> + Cu</a:t>
            </a:r>
            <a:endParaRPr lang="en-US" altLang="zh-CN" sz="2800" b="1"/>
          </a:p>
        </p:txBody>
      </p:sp>
      <p:sp>
        <p:nvSpPr>
          <p:cNvPr id="1048600" name="文本框 1048599"/>
          <p:cNvSpPr txBox="1"/>
          <p:nvPr/>
        </p:nvSpPr>
        <p:spPr>
          <a:xfrm>
            <a:off x="4457700" y="3302000"/>
            <a:ext cx="36576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氧化还原反应</a:t>
            </a:r>
            <a:endParaRPr lang="zh-CN" altLang="en-US" sz="2800" b="1"/>
          </a:p>
        </p:txBody>
      </p:sp>
      <p:sp>
        <p:nvSpPr>
          <p:cNvPr id="1048601" name="文本框 1048600"/>
          <p:cNvSpPr txBox="1"/>
          <p:nvPr/>
        </p:nvSpPr>
        <p:spPr>
          <a:xfrm>
            <a:off x="914400" y="2846387"/>
            <a:ext cx="19050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被氧化</a:t>
            </a:r>
            <a:endParaRPr lang="zh-CN" altLang="en-US" sz="2800" b="1"/>
          </a:p>
        </p:txBody>
      </p:sp>
      <p:sp>
        <p:nvSpPr>
          <p:cNvPr id="1048602" name="文本框 1048601"/>
          <p:cNvSpPr txBox="1"/>
          <p:nvPr/>
        </p:nvSpPr>
        <p:spPr>
          <a:xfrm>
            <a:off x="914400" y="3379787"/>
            <a:ext cx="20574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还原剂</a:t>
            </a:r>
            <a:endParaRPr lang="zh-CN" altLang="en-US" sz="2800" b="1"/>
          </a:p>
        </p:txBody>
      </p:sp>
      <p:sp>
        <p:nvSpPr>
          <p:cNvPr id="1048603" name="文本框 1048602"/>
          <p:cNvSpPr txBox="1"/>
          <p:nvPr/>
        </p:nvSpPr>
        <p:spPr>
          <a:xfrm>
            <a:off x="2362200" y="2801937"/>
            <a:ext cx="19812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被还原</a:t>
            </a:r>
            <a:endParaRPr lang="zh-CN" altLang="en-US" sz="2800" b="1"/>
          </a:p>
        </p:txBody>
      </p:sp>
      <p:sp>
        <p:nvSpPr>
          <p:cNvPr id="1048604" name="文本框 1048603"/>
          <p:cNvSpPr txBox="1"/>
          <p:nvPr/>
        </p:nvSpPr>
        <p:spPr>
          <a:xfrm>
            <a:off x="2370137" y="3335337"/>
            <a:ext cx="213995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氧化剂</a:t>
            </a:r>
            <a:endParaRPr lang="zh-CN" altLang="en-US" sz="2800" b="1"/>
          </a:p>
        </p:txBody>
      </p:sp>
      <p:sp>
        <p:nvSpPr>
          <p:cNvPr id="1048605" name="文本框 1048604"/>
          <p:cNvSpPr txBox="1"/>
          <p:nvPr/>
        </p:nvSpPr>
        <p:spPr>
          <a:xfrm>
            <a:off x="2235200" y="1930400"/>
            <a:ext cx="685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endParaRPr lang="en-US" altLang="zh-CN" sz="2800" b="1"/>
          </a:p>
        </p:txBody>
      </p:sp>
      <p:sp>
        <p:nvSpPr>
          <p:cNvPr id="1048606" name="文本框 1048605"/>
          <p:cNvSpPr txBox="1"/>
          <p:nvPr/>
        </p:nvSpPr>
        <p:spPr>
          <a:xfrm>
            <a:off x="1219200" y="1954212"/>
            <a:ext cx="685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0</a:t>
            </a:r>
            <a:endParaRPr lang="en-US" altLang="zh-CN" sz="2800" b="1"/>
          </a:p>
        </p:txBody>
      </p:sp>
      <p:sp>
        <p:nvSpPr>
          <p:cNvPr id="1048607" name="文本框 1048606"/>
          <p:cNvSpPr txBox="1"/>
          <p:nvPr/>
        </p:nvSpPr>
        <p:spPr>
          <a:xfrm>
            <a:off x="4686300" y="1916112"/>
            <a:ext cx="685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endParaRPr lang="en-US" altLang="zh-CN" sz="2800" b="1"/>
          </a:p>
        </p:txBody>
      </p:sp>
      <p:sp>
        <p:nvSpPr>
          <p:cNvPr id="1048608" name="文本框 1048607"/>
          <p:cNvSpPr txBox="1"/>
          <p:nvPr/>
        </p:nvSpPr>
        <p:spPr>
          <a:xfrm>
            <a:off x="6172200" y="1944687"/>
            <a:ext cx="685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0</a:t>
            </a:r>
            <a:endParaRPr lang="en-US" altLang="zh-CN" sz="2800" b="1"/>
          </a:p>
        </p:txBody>
      </p:sp>
      <p:sp>
        <p:nvSpPr>
          <p:cNvPr id="1048609" name="文本框 1048608"/>
          <p:cNvSpPr txBox="1"/>
          <p:nvPr/>
        </p:nvSpPr>
        <p:spPr>
          <a:xfrm>
            <a:off x="401637" y="1476375"/>
            <a:ext cx="7239000" cy="48514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一、氧化还原与氧化值（数）</a:t>
            </a:r>
            <a:endParaRPr lang="zh-CN" altLang="en-US" sz="2800" b="1"/>
          </a:p>
        </p:txBody>
      </p:sp>
      <p:sp>
        <p:nvSpPr>
          <p:cNvPr id="1048610" name="文本框 1048609"/>
          <p:cNvSpPr txBox="1"/>
          <p:nvPr/>
        </p:nvSpPr>
        <p:spPr>
          <a:xfrm>
            <a:off x="228600" y="4141787"/>
            <a:ext cx="4800600" cy="48514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CC"/>
                </a:solidFill>
              </a:rPr>
              <a:t>（一）氧化值的定义</a:t>
            </a:r>
            <a:endParaRPr lang="zh-CN" altLang="en-US" sz="2800" b="1">
              <a:solidFill>
                <a:srgbClr val="0000CC"/>
              </a:solidFill>
            </a:endParaRPr>
          </a:p>
        </p:txBody>
      </p:sp>
      <p:sp>
        <p:nvSpPr>
          <p:cNvPr id="1048611" name="矩形 1048610"/>
          <p:cNvSpPr/>
          <p:nvPr/>
        </p:nvSpPr>
        <p:spPr>
          <a:xfrm>
            <a:off x="876300" y="4768850"/>
            <a:ext cx="7848600" cy="9042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该元素一个原子的荷电数，这种荷电数是将成键电子指定给电负性较大的原子而求得的</a:t>
            </a:r>
            <a:r>
              <a:rPr lang="en-US" altLang="zh-CN" sz="2800" b="1"/>
              <a:t>(</a:t>
            </a:r>
            <a:r>
              <a:rPr lang="zh-CN" altLang="en-US" sz="2800" b="1"/>
              <a:t>荷电数</a:t>
            </a:r>
            <a:r>
              <a:rPr lang="en-US" altLang="zh-CN" sz="2800" b="1"/>
              <a:t>)</a:t>
            </a:r>
            <a:endParaRPr lang="en-US" altLang="zh-CN" sz="2800" b="1"/>
          </a:p>
        </p:txBody>
      </p:sp>
      <p:sp>
        <p:nvSpPr>
          <p:cNvPr id="1048612" name="文本框 1048611"/>
          <p:cNvSpPr txBox="1"/>
          <p:nvPr/>
        </p:nvSpPr>
        <p:spPr>
          <a:xfrm>
            <a:off x="2500312" y="6043612"/>
            <a:ext cx="1828800" cy="6121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PBr</a:t>
            </a:r>
            <a:r>
              <a:rPr lang="en-US" altLang="zh-CN" sz="2800" b="1" baseline="-25000"/>
              <a:t>3</a:t>
            </a:r>
            <a:endParaRPr lang="en-US" altLang="zh-CN" sz="2800" b="1" baseline="-25000"/>
          </a:p>
        </p:txBody>
      </p:sp>
      <p:sp>
        <p:nvSpPr>
          <p:cNvPr id="1048613" name="文本框 1048612"/>
          <p:cNvSpPr txBox="1"/>
          <p:nvPr/>
        </p:nvSpPr>
        <p:spPr>
          <a:xfrm>
            <a:off x="2362200" y="5638800"/>
            <a:ext cx="990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+3</a:t>
            </a:r>
            <a:endParaRPr lang="en-US" altLang="zh-CN" sz="2800" b="1"/>
          </a:p>
        </p:txBody>
      </p:sp>
      <p:sp>
        <p:nvSpPr>
          <p:cNvPr id="1048614" name="文本框 1048613"/>
          <p:cNvSpPr txBox="1"/>
          <p:nvPr/>
        </p:nvSpPr>
        <p:spPr>
          <a:xfrm>
            <a:off x="2881312" y="5654675"/>
            <a:ext cx="533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-1</a:t>
            </a:r>
            <a:endParaRPr lang="en-US" altLang="zh-CN" sz="2800" b="1"/>
          </a:p>
        </p:txBody>
      </p:sp>
      <p:sp>
        <p:nvSpPr>
          <p:cNvPr id="1048615" name="文本框 1048614"/>
          <p:cNvSpPr txBox="1"/>
          <p:nvPr/>
        </p:nvSpPr>
        <p:spPr>
          <a:xfrm>
            <a:off x="4386262" y="6069012"/>
            <a:ext cx="1828800" cy="612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H</a:t>
            </a:r>
            <a:r>
              <a:rPr lang="en-US" altLang="zh-CN" sz="2800" b="1" baseline="-25000"/>
              <a:t>2</a:t>
            </a:r>
            <a:r>
              <a:rPr lang="en-US" altLang="zh-CN" sz="2800" b="1"/>
              <a:t>O</a:t>
            </a:r>
            <a:endParaRPr lang="en-US" altLang="zh-CN" sz="2800" b="1"/>
          </a:p>
        </p:txBody>
      </p:sp>
      <p:sp>
        <p:nvSpPr>
          <p:cNvPr id="1048616" name="文本框 1048615"/>
          <p:cNvSpPr txBox="1"/>
          <p:nvPr/>
        </p:nvSpPr>
        <p:spPr>
          <a:xfrm>
            <a:off x="4348162" y="5654675"/>
            <a:ext cx="1066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+1</a:t>
            </a:r>
            <a:endParaRPr lang="en-US" altLang="zh-CN" sz="2800" b="1"/>
          </a:p>
        </p:txBody>
      </p:sp>
      <p:sp>
        <p:nvSpPr>
          <p:cNvPr id="1048617" name="文本框 1048616"/>
          <p:cNvSpPr txBox="1"/>
          <p:nvPr/>
        </p:nvSpPr>
        <p:spPr>
          <a:xfrm>
            <a:off x="4851400" y="5632450"/>
            <a:ext cx="533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endParaRPr lang="en-US" altLang="zh-CN" sz="2800" b="1"/>
          </a:p>
        </p:txBody>
      </p:sp>
      <p:pic>
        <p:nvPicPr>
          <p:cNvPr id="2097153" name="图片 2097152"/>
          <p:cNvPicPr/>
          <p:nvPr/>
        </p:nvPicPr>
        <p:blipFill>
          <a:blip r:embed="rId1"/>
          <a:srcRect/>
          <a:stretch>
            <a:fillRect/>
          </a:stretch>
        </p:blipFill>
        <p:spPr>
          <a:xfrm>
            <a:off x="-50800" y="611187"/>
            <a:ext cx="8891588" cy="723900"/>
          </a:xfrm>
          <a:prstGeom prst="rect">
            <a:avLst/>
          </a:prstGeom>
          <a:noFill/>
          <a:ln>
            <a:noFill/>
          </a:ln>
        </p:spPr>
      </p:pic>
      <p:sp>
        <p:nvSpPr>
          <p:cNvPr id="1048618" name="文本框 1048617"/>
          <p:cNvSpPr txBox="1"/>
          <p:nvPr/>
        </p:nvSpPr>
        <p:spPr>
          <a:xfrm>
            <a:off x="1562100" y="307975"/>
            <a:ext cx="77724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3600" b="1"/>
              <a:t>第一节  氧化还原反应的基本概念</a:t>
            </a:r>
            <a:endParaRPr lang="zh-CN" altLang="en-US" sz="3600" b="1"/>
          </a:p>
        </p:txBody>
      </p:sp>
      <p:sp>
        <p:nvSpPr>
          <p:cNvPr id="1048619" name="文本框 1048618"/>
          <p:cNvSpPr txBox="1"/>
          <p:nvPr/>
        </p:nvSpPr>
        <p:spPr>
          <a:xfrm>
            <a:off x="6286500" y="6065837"/>
            <a:ext cx="2139950" cy="7899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p228 </a:t>
            </a:r>
            <a:r>
              <a:rPr lang="zh-CN" altLang="en-US" sz="2400"/>
              <a:t>电负性表</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1048609"/>
                                        </p:tgtEl>
                                        <p:attrNameLst>
                                          <p:attrName>style.visibility</p:attrName>
                                        </p:attrNameLst>
                                      </p:cBhvr>
                                      <p:to>
                                        <p:strVal val="visible"/>
                                      </p:to>
                                    </p:set>
                                    <p:animEffect transition="in" filter="dissolve">
                                      <p:cBhvr>
                                        <p:cTn id="7" dur="300"/>
                                        <p:tgtEl>
                                          <p:spTgt spid="10486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1048594"/>
                                        </p:tgtEl>
                                        <p:attrNameLst>
                                          <p:attrName>style.visibility</p:attrName>
                                        </p:attrNameLst>
                                      </p:cBhvr>
                                      <p:to>
                                        <p:strVal val="visible"/>
                                      </p:to>
                                    </p:set>
                                    <p:animEffect transition="in" filter="dissolve">
                                      <p:cBhvr>
                                        <p:cTn id="12" dur="300"/>
                                        <p:tgtEl>
                                          <p:spTgt spid="104859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dissolve">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1048599"/>
                                        </p:tgtEl>
                                        <p:attrNameLst>
                                          <p:attrName>style.visibility</p:attrName>
                                        </p:attrNameLst>
                                      </p:cBhvr>
                                      <p:to>
                                        <p:strVal val="visible"/>
                                      </p:to>
                                    </p:set>
                                    <p:animEffect transition="in" filter="dissolve">
                                      <p:cBhvr>
                                        <p:cTn id="22" dur="300"/>
                                        <p:tgtEl>
                                          <p:spTgt spid="104859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48606"/>
                                        </p:tgtEl>
                                        <p:attrNameLst>
                                          <p:attrName>style.visibility</p:attrName>
                                        </p:attrNameLst>
                                      </p:cBhvr>
                                      <p:to>
                                        <p:strVal val="visible"/>
                                      </p:to>
                                    </p:set>
                                    <p:animEffect transition="in" filter="dissolve">
                                      <p:cBhvr>
                                        <p:cTn id="27" dur="500"/>
                                        <p:tgtEl>
                                          <p:spTgt spid="104860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48605"/>
                                        </p:tgtEl>
                                        <p:attrNameLst>
                                          <p:attrName>style.visibility</p:attrName>
                                        </p:attrNameLst>
                                      </p:cBhvr>
                                      <p:to>
                                        <p:strVal val="visible"/>
                                      </p:to>
                                    </p:set>
                                    <p:animEffect transition="in" filter="dissolve">
                                      <p:cBhvr>
                                        <p:cTn id="32" dur="500"/>
                                        <p:tgtEl>
                                          <p:spTgt spid="104860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48607"/>
                                        </p:tgtEl>
                                        <p:attrNameLst>
                                          <p:attrName>style.visibility</p:attrName>
                                        </p:attrNameLst>
                                      </p:cBhvr>
                                      <p:to>
                                        <p:strVal val="visible"/>
                                      </p:to>
                                    </p:set>
                                    <p:animEffect transition="in" filter="dissolve">
                                      <p:cBhvr>
                                        <p:cTn id="37" dur="500"/>
                                        <p:tgtEl>
                                          <p:spTgt spid="104860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48608"/>
                                        </p:tgtEl>
                                        <p:attrNameLst>
                                          <p:attrName>style.visibility</p:attrName>
                                        </p:attrNameLst>
                                      </p:cBhvr>
                                      <p:to>
                                        <p:strVal val="visible"/>
                                      </p:to>
                                    </p:set>
                                    <p:animEffect transition="in" filter="dissolve">
                                      <p:cBhvr>
                                        <p:cTn id="42" dur="500"/>
                                        <p:tgtEl>
                                          <p:spTgt spid="104860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iterate type="wd">
                                    <p:tmPct val="100000"/>
                                  </p:iterate>
                                  <p:childTnLst>
                                    <p:set>
                                      <p:cBhvr>
                                        <p:cTn id="46" dur="1" fill="hold">
                                          <p:stCondLst>
                                            <p:cond delay="0"/>
                                          </p:stCondLst>
                                        </p:cTn>
                                        <p:tgtEl>
                                          <p:spTgt spid="1048600"/>
                                        </p:tgtEl>
                                        <p:attrNameLst>
                                          <p:attrName>style.visibility</p:attrName>
                                        </p:attrNameLst>
                                      </p:cBhvr>
                                      <p:to>
                                        <p:strVal val="visible"/>
                                      </p:to>
                                    </p:set>
                                    <p:animEffect transition="in" filter="dissolve">
                                      <p:cBhvr>
                                        <p:cTn id="47" dur="300"/>
                                        <p:tgtEl>
                                          <p:spTgt spid="104860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048601"/>
                                        </p:tgtEl>
                                        <p:attrNameLst>
                                          <p:attrName>style.visibility</p:attrName>
                                        </p:attrNameLst>
                                      </p:cBhvr>
                                      <p:to>
                                        <p:strVal val="visible"/>
                                      </p:to>
                                    </p:set>
                                    <p:animEffect transition="in" filter="dissolve">
                                      <p:cBhvr>
                                        <p:cTn id="52" dur="500"/>
                                        <p:tgtEl>
                                          <p:spTgt spid="104860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048602"/>
                                        </p:tgtEl>
                                        <p:attrNameLst>
                                          <p:attrName>style.visibility</p:attrName>
                                        </p:attrNameLst>
                                      </p:cBhvr>
                                      <p:to>
                                        <p:strVal val="visible"/>
                                      </p:to>
                                    </p:set>
                                    <p:animEffect transition="in" filter="dissolve">
                                      <p:cBhvr>
                                        <p:cTn id="57" dur="500"/>
                                        <p:tgtEl>
                                          <p:spTgt spid="104860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048603"/>
                                        </p:tgtEl>
                                        <p:attrNameLst>
                                          <p:attrName>style.visibility</p:attrName>
                                        </p:attrNameLst>
                                      </p:cBhvr>
                                      <p:to>
                                        <p:strVal val="visible"/>
                                      </p:to>
                                    </p:set>
                                    <p:animEffect transition="in" filter="dissolve">
                                      <p:cBhvr>
                                        <p:cTn id="62" dur="500"/>
                                        <p:tgtEl>
                                          <p:spTgt spid="104860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048604"/>
                                        </p:tgtEl>
                                        <p:attrNameLst>
                                          <p:attrName>style.visibility</p:attrName>
                                        </p:attrNameLst>
                                      </p:cBhvr>
                                      <p:to>
                                        <p:strVal val="visible"/>
                                      </p:to>
                                    </p:set>
                                    <p:animEffect transition="in" filter="dissolve">
                                      <p:cBhvr>
                                        <p:cTn id="67" dur="500"/>
                                        <p:tgtEl>
                                          <p:spTgt spid="1048604"/>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048610"/>
                                        </p:tgtEl>
                                        <p:attrNameLst>
                                          <p:attrName>style.visibility</p:attrName>
                                        </p:attrNameLst>
                                      </p:cBhvr>
                                      <p:to>
                                        <p:strVal val="visible"/>
                                      </p:to>
                                    </p:set>
                                    <p:animEffect transition="in" filter="dissolve">
                                      <p:cBhvr>
                                        <p:cTn id="72" dur="500"/>
                                        <p:tgtEl>
                                          <p:spTgt spid="1048610"/>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048611"/>
                                        </p:tgtEl>
                                        <p:attrNameLst>
                                          <p:attrName>style.visibility</p:attrName>
                                        </p:attrNameLst>
                                      </p:cBhvr>
                                      <p:to>
                                        <p:strVal val="visible"/>
                                      </p:to>
                                    </p:set>
                                    <p:animEffect transition="in" filter="dissolve">
                                      <p:cBhvr>
                                        <p:cTn id="77" dur="500"/>
                                        <p:tgtEl>
                                          <p:spTgt spid="1048611"/>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04861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048612"/>
                                        </p:tgtEl>
                                        <p:attrNameLst>
                                          <p:attrName>style.visibility</p:attrName>
                                        </p:attrNameLst>
                                      </p:cBhvr>
                                      <p:to>
                                        <p:strVal val="visible"/>
                                      </p:to>
                                    </p:set>
                                    <p:animEffect transition="in" filter="dissolve">
                                      <p:cBhvr>
                                        <p:cTn id="86" dur="500"/>
                                        <p:tgtEl>
                                          <p:spTgt spid="104861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048613"/>
                                        </p:tgtEl>
                                        <p:attrNameLst>
                                          <p:attrName>style.visibility</p:attrName>
                                        </p:attrNameLst>
                                      </p:cBhvr>
                                      <p:to>
                                        <p:strVal val="visible"/>
                                      </p:to>
                                    </p:set>
                                    <p:animEffect transition="in" filter="dissolve">
                                      <p:cBhvr>
                                        <p:cTn id="91" dur="500"/>
                                        <p:tgtEl>
                                          <p:spTgt spid="104861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48614"/>
                                        </p:tgtEl>
                                        <p:attrNameLst>
                                          <p:attrName>style.visibility</p:attrName>
                                        </p:attrNameLst>
                                      </p:cBhvr>
                                      <p:to>
                                        <p:strVal val="visible"/>
                                      </p:to>
                                    </p:set>
                                    <p:animEffect transition="in" filter="dissolve">
                                      <p:cBhvr>
                                        <p:cTn id="96" dur="500"/>
                                        <p:tgtEl>
                                          <p:spTgt spid="104861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048615"/>
                                        </p:tgtEl>
                                        <p:attrNameLst>
                                          <p:attrName>style.visibility</p:attrName>
                                        </p:attrNameLst>
                                      </p:cBhvr>
                                      <p:to>
                                        <p:strVal val="visible"/>
                                      </p:to>
                                    </p:set>
                                    <p:animEffect transition="in" filter="dissolve">
                                      <p:cBhvr>
                                        <p:cTn id="101" dur="500"/>
                                        <p:tgtEl>
                                          <p:spTgt spid="1048615"/>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048616"/>
                                        </p:tgtEl>
                                        <p:attrNameLst>
                                          <p:attrName>style.visibility</p:attrName>
                                        </p:attrNameLst>
                                      </p:cBhvr>
                                      <p:to>
                                        <p:strVal val="visible"/>
                                      </p:to>
                                    </p:set>
                                    <p:animEffect transition="in" filter="dissolve">
                                      <p:cBhvr>
                                        <p:cTn id="106" dur="500"/>
                                        <p:tgtEl>
                                          <p:spTgt spid="104861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1048617"/>
                                        </p:tgtEl>
                                        <p:attrNameLst>
                                          <p:attrName>style.visibility</p:attrName>
                                        </p:attrNameLst>
                                      </p:cBhvr>
                                      <p:to>
                                        <p:strVal val="visible"/>
                                      </p:to>
                                    </p:set>
                                    <p:animEffect transition="in" filter="dissolve">
                                      <p:cBhvr>
                                        <p:cTn id="111" dur="500"/>
                                        <p:tgtEl>
                                          <p:spTgt spid="1048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p:bldP spid="1048599" grpId="0"/>
      <p:bldP spid="1048600" grpId="0"/>
      <p:bldP spid="1048601" grpId="0"/>
      <p:bldP spid="1048602" grpId="0"/>
      <p:bldP spid="1048603" grpId="0"/>
      <p:bldP spid="1048604" grpId="0"/>
      <p:bldP spid="1048605" grpId="0"/>
      <p:bldP spid="1048606" grpId="0"/>
      <p:bldP spid="1048607" grpId="0"/>
      <p:bldP spid="1048608" grpId="0"/>
      <p:bldP spid="1048609" grpId="0"/>
      <p:bldP spid="1048610" grpId="0"/>
      <p:bldP spid="1048611" grpId="0"/>
      <p:bldP spid="1048612" grpId="0"/>
      <p:bldP spid="1048613" grpId="0"/>
      <p:bldP spid="1048614" grpId="0"/>
      <p:bldP spid="1048615" grpId="0"/>
      <p:bldP spid="1048616" grpId="0"/>
      <p:bldP spid="1048617" grpId="0"/>
      <p:bldP spid="10486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rot="0">
          <a:off x="0" y="0"/>
          <a:ext cx="0" cy="0"/>
          <a:chOff x="0" y="0"/>
          <a:chExt cx="0" cy="0"/>
        </a:xfrm>
      </p:grpSpPr>
      <p:sp>
        <p:nvSpPr>
          <p:cNvPr id="1048771" name="文本框 1048770"/>
          <p:cNvSpPr txBox="1"/>
          <p:nvPr/>
        </p:nvSpPr>
        <p:spPr>
          <a:xfrm>
            <a:off x="228600" y="214312"/>
            <a:ext cx="7696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zh-CN" sz="2800" b="1"/>
              <a:t>[例]</a:t>
            </a:r>
            <a:r>
              <a:rPr lang="en-US" altLang="zh-CN" sz="2800" b="1"/>
              <a:t> </a:t>
            </a:r>
            <a:r>
              <a:rPr lang="zh-CN" altLang="en-US" sz="2800" b="1"/>
              <a:t>配平下列方程式</a:t>
            </a:r>
            <a:r>
              <a:rPr lang="zh-CN" altLang="en-US" sz="2800" b="1">
                <a:solidFill>
                  <a:srgbClr val="000099"/>
                </a:solidFill>
              </a:rPr>
              <a:t>（离子电子法）</a:t>
            </a:r>
            <a:endParaRPr lang="zh-CN" altLang="en-US" sz="2800" b="1">
              <a:solidFill>
                <a:srgbClr val="000099"/>
              </a:solidFill>
            </a:endParaRPr>
          </a:p>
        </p:txBody>
      </p:sp>
      <p:sp>
        <p:nvSpPr>
          <p:cNvPr id="1048772" name="文本框 1048771"/>
          <p:cNvSpPr txBox="1"/>
          <p:nvPr/>
        </p:nvSpPr>
        <p:spPr>
          <a:xfrm>
            <a:off x="863600" y="823912"/>
            <a:ext cx="7772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MnO</a:t>
            </a:r>
            <a:r>
              <a:rPr lang="en-US" altLang="zh-CN" sz="2800" b="1" baseline="-25000">
                <a:solidFill>
                  <a:srgbClr val="000099"/>
                </a:solidFill>
              </a:rPr>
              <a:t>4</a:t>
            </a:r>
            <a:r>
              <a:rPr lang="en-US" altLang="zh-CN" sz="2800" b="1" baseline="30000">
                <a:solidFill>
                  <a:srgbClr val="000099"/>
                </a:solidFill>
              </a:rPr>
              <a:t>- </a:t>
            </a:r>
            <a:r>
              <a:rPr lang="en-US" altLang="zh-CN" sz="2800" b="1">
                <a:solidFill>
                  <a:srgbClr val="000099"/>
                </a:solidFill>
              </a:rPr>
              <a:t>+ H</a:t>
            </a:r>
            <a:r>
              <a:rPr lang="en-US" altLang="zh-CN" sz="2800" b="1" baseline="-25000">
                <a:solidFill>
                  <a:srgbClr val="000099"/>
                </a:solidFill>
              </a:rPr>
              <a:t>2</a:t>
            </a:r>
            <a:r>
              <a:rPr lang="en-US" altLang="zh-CN" sz="2800" b="1">
                <a:solidFill>
                  <a:srgbClr val="000099"/>
                </a:solidFill>
              </a:rPr>
              <a:t>O</a:t>
            </a:r>
            <a:r>
              <a:rPr lang="en-US" altLang="zh-CN" sz="2800" b="1" baseline="-25000">
                <a:solidFill>
                  <a:srgbClr val="000099"/>
                </a:solidFill>
              </a:rPr>
              <a:t>2 </a:t>
            </a:r>
            <a:r>
              <a:rPr lang="en-US" altLang="zh-CN" sz="2800" b="1">
                <a:solidFill>
                  <a:srgbClr val="000099"/>
                </a:solidFill>
              </a:rPr>
              <a:t>+ H</a:t>
            </a:r>
            <a:r>
              <a:rPr lang="en-US" altLang="zh-CN" sz="2800" b="1" baseline="30000">
                <a:solidFill>
                  <a:srgbClr val="000099"/>
                </a:solidFill>
              </a:rPr>
              <a:t>+  </a:t>
            </a:r>
            <a:r>
              <a:rPr lang="en-US" altLang="zh-CN" sz="2800" b="1">
                <a:solidFill>
                  <a:srgbClr val="000099"/>
                </a:solidFill>
                <a:sym typeface="Symbol" panose="05050102010706020507" pitchFamily="18" charset="2"/>
              </a:rPr>
              <a:t></a:t>
            </a:r>
            <a:r>
              <a:rPr lang="en-US" altLang="zh-CN" sz="2800" b="1" baseline="30000">
                <a:solidFill>
                  <a:srgbClr val="000099"/>
                </a:solidFill>
              </a:rPr>
              <a:t>  </a:t>
            </a:r>
            <a:r>
              <a:rPr lang="en-US" altLang="zh-CN" sz="2800" b="1">
                <a:solidFill>
                  <a:srgbClr val="000099"/>
                </a:solidFill>
              </a:rPr>
              <a:t>Mn</a:t>
            </a:r>
            <a:r>
              <a:rPr lang="en-US" altLang="zh-CN" sz="2800" b="1" baseline="30000">
                <a:solidFill>
                  <a:srgbClr val="000099"/>
                </a:solidFill>
              </a:rPr>
              <a:t>2+ </a:t>
            </a:r>
            <a:r>
              <a:rPr lang="en-US" altLang="zh-CN" sz="2800" b="1">
                <a:solidFill>
                  <a:srgbClr val="000099"/>
                </a:solidFill>
              </a:rPr>
              <a:t>+ O</a:t>
            </a:r>
            <a:r>
              <a:rPr lang="en-US" altLang="zh-CN" sz="2800" b="1" baseline="-25000">
                <a:solidFill>
                  <a:srgbClr val="000099"/>
                </a:solidFill>
              </a:rPr>
              <a:t>2 </a:t>
            </a:r>
            <a:r>
              <a:rPr lang="en-US" altLang="zh-CN" sz="2800" b="1">
                <a:solidFill>
                  <a:srgbClr val="000099"/>
                </a:solidFill>
              </a:rPr>
              <a:t>+ H</a:t>
            </a:r>
            <a:r>
              <a:rPr lang="en-US" altLang="zh-CN" sz="2800" b="1" baseline="-25000">
                <a:solidFill>
                  <a:srgbClr val="000099"/>
                </a:solidFill>
              </a:rPr>
              <a:t>2</a:t>
            </a:r>
            <a:r>
              <a:rPr lang="en-US" altLang="zh-CN" sz="2800" b="1">
                <a:solidFill>
                  <a:srgbClr val="000099"/>
                </a:solidFill>
              </a:rPr>
              <a:t>O</a:t>
            </a:r>
            <a:endParaRPr lang="en-US" altLang="zh-CN" sz="2800" b="1">
              <a:solidFill>
                <a:srgbClr val="000099"/>
              </a:solidFill>
            </a:endParaRPr>
          </a:p>
        </p:txBody>
      </p:sp>
      <p:sp>
        <p:nvSpPr>
          <p:cNvPr id="1048773" name="文本框 1048772"/>
          <p:cNvSpPr txBox="1"/>
          <p:nvPr/>
        </p:nvSpPr>
        <p:spPr>
          <a:xfrm>
            <a:off x="603250" y="1465262"/>
            <a:ext cx="7848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MnO</a:t>
            </a:r>
            <a:r>
              <a:rPr lang="en-US" altLang="zh-CN" sz="2800" b="1" baseline="-25000"/>
              <a:t>4</a:t>
            </a:r>
            <a:r>
              <a:rPr lang="en-US" altLang="zh-CN" sz="2800" b="1" baseline="30000"/>
              <a:t>-                                </a:t>
            </a:r>
            <a:r>
              <a:rPr lang="en-US" altLang="zh-CN" sz="2800" b="1">
                <a:sym typeface="Symbol" panose="05050102010706020507" pitchFamily="18" charset="2"/>
              </a:rPr>
              <a:t></a:t>
            </a:r>
            <a:r>
              <a:rPr lang="en-US" altLang="zh-CN" sz="2800" b="1" baseline="30000"/>
              <a:t>  </a:t>
            </a:r>
            <a:r>
              <a:rPr lang="en-US" altLang="zh-CN" sz="2800" b="1"/>
              <a:t>Mn</a:t>
            </a:r>
            <a:r>
              <a:rPr lang="en-US" altLang="zh-CN" sz="2800" b="1" baseline="30000"/>
              <a:t>2+</a:t>
            </a:r>
            <a:endParaRPr lang="en-US" altLang="zh-CN" sz="2800" b="1" baseline="30000"/>
          </a:p>
        </p:txBody>
      </p:sp>
      <p:sp>
        <p:nvSpPr>
          <p:cNvPr id="1048774" name="文本框 1048773"/>
          <p:cNvSpPr txBox="1"/>
          <p:nvPr/>
        </p:nvSpPr>
        <p:spPr>
          <a:xfrm>
            <a:off x="723900" y="2124075"/>
            <a:ext cx="7848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H</a:t>
            </a:r>
            <a:r>
              <a:rPr lang="en-US" altLang="zh-CN" sz="2800" b="1" baseline="-25000"/>
              <a:t>2</a:t>
            </a:r>
            <a:r>
              <a:rPr lang="en-US" altLang="zh-CN" sz="2800" b="1"/>
              <a:t>O</a:t>
            </a:r>
            <a:r>
              <a:rPr lang="en-US" altLang="zh-CN" sz="2800" b="1" baseline="-25000"/>
              <a:t>2</a:t>
            </a:r>
            <a:r>
              <a:rPr lang="en-US" altLang="zh-CN" sz="2800" b="1" baseline="30000"/>
              <a:t>      </a:t>
            </a:r>
            <a:r>
              <a:rPr lang="en-US" altLang="zh-CN" sz="2800" b="1">
                <a:sym typeface="Symbol" panose="05050102010706020507" pitchFamily="18" charset="2"/>
              </a:rPr>
              <a:t>   </a:t>
            </a:r>
            <a:r>
              <a:rPr lang="en-US" altLang="zh-CN" sz="2800" b="1"/>
              <a:t>O</a:t>
            </a:r>
            <a:r>
              <a:rPr lang="en-US" altLang="zh-CN" sz="2800" b="1" baseline="-25000"/>
              <a:t>2</a:t>
            </a:r>
            <a:endParaRPr lang="en-US" altLang="zh-CN" sz="2800" b="1" baseline="-25000"/>
          </a:p>
        </p:txBody>
      </p:sp>
      <p:sp>
        <p:nvSpPr>
          <p:cNvPr id="1048775" name="文本框 1048774"/>
          <p:cNvSpPr txBox="1"/>
          <p:nvPr/>
        </p:nvSpPr>
        <p:spPr>
          <a:xfrm>
            <a:off x="1724025" y="1493837"/>
            <a:ext cx="1600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+ 8H</a:t>
            </a:r>
            <a:r>
              <a:rPr lang="en-US" altLang="zh-CN" sz="2800" b="1" baseline="30000"/>
              <a:t>+</a:t>
            </a:r>
            <a:endParaRPr lang="en-US" altLang="zh-CN" sz="2800" b="1" baseline="30000"/>
          </a:p>
        </p:txBody>
      </p:sp>
      <p:sp>
        <p:nvSpPr>
          <p:cNvPr id="1048776" name="文本框 1048775"/>
          <p:cNvSpPr txBox="1"/>
          <p:nvPr/>
        </p:nvSpPr>
        <p:spPr>
          <a:xfrm>
            <a:off x="4981575" y="1493837"/>
            <a:ext cx="2133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+4H</a:t>
            </a:r>
            <a:r>
              <a:rPr lang="en-US" altLang="zh-CN" sz="2800" b="1" baseline="-25000"/>
              <a:t>2</a:t>
            </a:r>
            <a:r>
              <a:rPr lang="en-US" altLang="zh-CN" sz="2800" b="1"/>
              <a:t>O</a:t>
            </a:r>
            <a:endParaRPr lang="en-US" altLang="zh-CN" sz="2800" b="1"/>
          </a:p>
        </p:txBody>
      </p:sp>
      <p:sp>
        <p:nvSpPr>
          <p:cNvPr id="1048777" name="文本框 1048776"/>
          <p:cNvSpPr txBox="1"/>
          <p:nvPr/>
        </p:nvSpPr>
        <p:spPr>
          <a:xfrm>
            <a:off x="2717800" y="1509712"/>
            <a:ext cx="1295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+ 5e</a:t>
            </a:r>
            <a:r>
              <a:rPr lang="en-US" altLang="zh-CN" sz="2800" b="1" baseline="30000"/>
              <a:t>-</a:t>
            </a:r>
            <a:endParaRPr lang="en-US" altLang="zh-CN" sz="2800" b="1" baseline="30000"/>
          </a:p>
        </p:txBody>
      </p:sp>
      <p:sp>
        <p:nvSpPr>
          <p:cNvPr id="1048778" name="文本框 1048777"/>
          <p:cNvSpPr txBox="1"/>
          <p:nvPr/>
        </p:nvSpPr>
        <p:spPr>
          <a:xfrm>
            <a:off x="3028950" y="2157412"/>
            <a:ext cx="2133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+ 2H</a:t>
            </a:r>
            <a:r>
              <a:rPr lang="en-US" altLang="zh-CN" sz="2800" b="1" baseline="30000"/>
              <a:t>+</a:t>
            </a:r>
            <a:endParaRPr lang="en-US" altLang="zh-CN" sz="2800" b="1" baseline="30000"/>
          </a:p>
        </p:txBody>
      </p:sp>
      <p:sp>
        <p:nvSpPr>
          <p:cNvPr id="1048779" name="文本框 1048778"/>
          <p:cNvSpPr txBox="1"/>
          <p:nvPr/>
        </p:nvSpPr>
        <p:spPr>
          <a:xfrm>
            <a:off x="4138612" y="2179637"/>
            <a:ext cx="1295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+ 2e</a:t>
            </a:r>
            <a:r>
              <a:rPr lang="en-US" altLang="zh-CN" sz="2800" b="1" baseline="30000"/>
              <a:t>-</a:t>
            </a:r>
            <a:endParaRPr lang="en-US" altLang="zh-CN" sz="2800" b="1" baseline="30000"/>
          </a:p>
        </p:txBody>
      </p:sp>
      <p:sp>
        <p:nvSpPr>
          <p:cNvPr id="1048780" name="文本框 1048779"/>
          <p:cNvSpPr txBox="1"/>
          <p:nvPr/>
        </p:nvSpPr>
        <p:spPr>
          <a:xfrm>
            <a:off x="6638925" y="1522412"/>
            <a:ext cx="83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FF0000"/>
                </a:solidFill>
                <a:sym typeface="Symbol" panose="05050102010706020507" pitchFamily="18" charset="2"/>
              </a:rPr>
              <a:t></a:t>
            </a:r>
            <a:r>
              <a:rPr lang="en-US" altLang="zh-CN" sz="2800" b="1">
                <a:solidFill>
                  <a:srgbClr val="FF0000"/>
                </a:solidFill>
              </a:rPr>
              <a:t>2</a:t>
            </a:r>
            <a:endParaRPr lang="en-US" altLang="zh-CN" sz="2800" b="1">
              <a:solidFill>
                <a:srgbClr val="FF0000"/>
              </a:solidFill>
            </a:endParaRPr>
          </a:p>
        </p:txBody>
      </p:sp>
      <p:sp>
        <p:nvSpPr>
          <p:cNvPr id="1048781" name="文本框 1048780"/>
          <p:cNvSpPr txBox="1"/>
          <p:nvPr/>
        </p:nvSpPr>
        <p:spPr>
          <a:xfrm>
            <a:off x="6656387" y="2159000"/>
            <a:ext cx="1066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FF0000"/>
                </a:solidFill>
                <a:sym typeface="Symbol" panose="05050102010706020507" pitchFamily="18" charset="2"/>
              </a:rPr>
              <a:t>5</a:t>
            </a:r>
            <a:endParaRPr lang="en-US" altLang="zh-CN" sz="2800" b="1">
              <a:solidFill>
                <a:srgbClr val="FF0000"/>
              </a:solidFill>
              <a:sym typeface="Symbol" panose="05050102010706020507" pitchFamily="18" charset="2"/>
            </a:endParaRPr>
          </a:p>
        </p:txBody>
      </p:sp>
      <p:sp>
        <p:nvSpPr>
          <p:cNvPr id="1048782" name="文本框 1048781"/>
          <p:cNvSpPr txBox="1"/>
          <p:nvPr/>
        </p:nvSpPr>
        <p:spPr>
          <a:xfrm>
            <a:off x="457200" y="3505200"/>
            <a:ext cx="2057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2MnO</a:t>
            </a:r>
            <a:r>
              <a:rPr lang="en-US" altLang="zh-CN" sz="2800" b="1" baseline="-25000">
                <a:solidFill>
                  <a:srgbClr val="000099"/>
                </a:solidFill>
              </a:rPr>
              <a:t>4</a:t>
            </a:r>
            <a:r>
              <a:rPr lang="en-US" altLang="zh-CN" sz="2800" b="1" baseline="30000">
                <a:solidFill>
                  <a:srgbClr val="000099"/>
                </a:solidFill>
              </a:rPr>
              <a:t>-</a:t>
            </a:r>
            <a:endParaRPr lang="en-US" altLang="zh-CN" sz="2800" b="1" baseline="30000">
              <a:solidFill>
                <a:srgbClr val="000099"/>
              </a:solidFill>
            </a:endParaRPr>
          </a:p>
        </p:txBody>
      </p:sp>
      <p:sp>
        <p:nvSpPr>
          <p:cNvPr id="1048783" name="文本框 1048782"/>
          <p:cNvSpPr txBox="1"/>
          <p:nvPr/>
        </p:nvSpPr>
        <p:spPr>
          <a:xfrm>
            <a:off x="1866900" y="3505200"/>
            <a:ext cx="1981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+ 5H</a:t>
            </a:r>
            <a:r>
              <a:rPr lang="en-US" altLang="zh-CN" sz="2800" b="1" baseline="-25000">
                <a:solidFill>
                  <a:srgbClr val="000099"/>
                </a:solidFill>
              </a:rPr>
              <a:t>2</a:t>
            </a:r>
            <a:r>
              <a:rPr lang="en-US" altLang="zh-CN" sz="2800" b="1">
                <a:solidFill>
                  <a:srgbClr val="000099"/>
                </a:solidFill>
              </a:rPr>
              <a:t>O</a:t>
            </a:r>
            <a:r>
              <a:rPr lang="en-US" altLang="zh-CN" sz="2800" b="1" baseline="-25000">
                <a:solidFill>
                  <a:srgbClr val="000099"/>
                </a:solidFill>
              </a:rPr>
              <a:t>2</a:t>
            </a:r>
            <a:endParaRPr lang="en-US" altLang="zh-CN" sz="2800" b="1" baseline="-25000">
              <a:solidFill>
                <a:srgbClr val="000099"/>
              </a:solidFill>
            </a:endParaRPr>
          </a:p>
        </p:txBody>
      </p:sp>
      <p:sp>
        <p:nvSpPr>
          <p:cNvPr id="1048784" name="文本框 1048783"/>
          <p:cNvSpPr txBox="1"/>
          <p:nvPr/>
        </p:nvSpPr>
        <p:spPr>
          <a:xfrm>
            <a:off x="3365500" y="3522662"/>
            <a:ext cx="1752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+ 6H</a:t>
            </a:r>
            <a:r>
              <a:rPr lang="en-US" altLang="zh-CN" sz="2800" b="1" baseline="30000">
                <a:solidFill>
                  <a:srgbClr val="000099"/>
                </a:solidFill>
              </a:rPr>
              <a:t>+  </a:t>
            </a:r>
            <a:r>
              <a:rPr lang="en-US" altLang="zh-CN" sz="2800" b="1">
                <a:solidFill>
                  <a:srgbClr val="000099"/>
                </a:solidFill>
              </a:rPr>
              <a:t>=</a:t>
            </a:r>
            <a:endParaRPr lang="en-US" altLang="zh-CN" sz="2800" b="1">
              <a:solidFill>
                <a:srgbClr val="000099"/>
              </a:solidFill>
            </a:endParaRPr>
          </a:p>
        </p:txBody>
      </p:sp>
      <p:sp>
        <p:nvSpPr>
          <p:cNvPr id="1048785" name="文本框 1048784"/>
          <p:cNvSpPr txBox="1"/>
          <p:nvPr/>
        </p:nvSpPr>
        <p:spPr>
          <a:xfrm>
            <a:off x="4822825" y="3505200"/>
            <a:ext cx="1676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2Mn</a:t>
            </a:r>
            <a:r>
              <a:rPr lang="en-US" altLang="zh-CN" sz="2800" b="1" baseline="30000">
                <a:solidFill>
                  <a:srgbClr val="000099"/>
                </a:solidFill>
              </a:rPr>
              <a:t>2+</a:t>
            </a:r>
            <a:endParaRPr lang="en-US" altLang="zh-CN" sz="2800" b="1" baseline="30000">
              <a:solidFill>
                <a:srgbClr val="000099"/>
              </a:solidFill>
            </a:endParaRPr>
          </a:p>
        </p:txBody>
      </p:sp>
      <p:sp>
        <p:nvSpPr>
          <p:cNvPr id="1048786" name="文本框 1048785"/>
          <p:cNvSpPr txBox="1"/>
          <p:nvPr/>
        </p:nvSpPr>
        <p:spPr>
          <a:xfrm>
            <a:off x="5930900" y="3535362"/>
            <a:ext cx="1371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+ 5O</a:t>
            </a:r>
            <a:r>
              <a:rPr lang="en-US" altLang="zh-CN" sz="2800" b="1" baseline="-25000">
                <a:solidFill>
                  <a:srgbClr val="000099"/>
                </a:solidFill>
              </a:rPr>
              <a:t>2</a:t>
            </a:r>
            <a:endParaRPr lang="en-US" altLang="zh-CN" sz="2800" b="1" baseline="-25000">
              <a:solidFill>
                <a:srgbClr val="000099"/>
              </a:solidFill>
            </a:endParaRPr>
          </a:p>
        </p:txBody>
      </p:sp>
      <p:sp>
        <p:nvSpPr>
          <p:cNvPr id="1048787" name="文本框 1048786"/>
          <p:cNvSpPr txBox="1"/>
          <p:nvPr/>
        </p:nvSpPr>
        <p:spPr>
          <a:xfrm>
            <a:off x="7010400" y="3563937"/>
            <a:ext cx="1828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+ 8H</a:t>
            </a:r>
            <a:r>
              <a:rPr lang="en-US" altLang="zh-CN" sz="2800" b="1" baseline="-25000">
                <a:solidFill>
                  <a:srgbClr val="000099"/>
                </a:solidFill>
              </a:rPr>
              <a:t>2</a:t>
            </a:r>
            <a:r>
              <a:rPr lang="en-US" altLang="zh-CN" sz="2800" b="1">
                <a:solidFill>
                  <a:srgbClr val="000099"/>
                </a:solidFill>
              </a:rPr>
              <a:t>O</a:t>
            </a:r>
            <a:endParaRPr lang="en-US" altLang="zh-CN" sz="2800" b="1">
              <a:solidFill>
                <a:srgbClr val="000099"/>
              </a:solidFill>
            </a:endParaRPr>
          </a:p>
        </p:txBody>
      </p:sp>
      <p:sp>
        <p:nvSpPr>
          <p:cNvPr id="1048788" name="矩形 1048787"/>
          <p:cNvSpPr/>
          <p:nvPr/>
        </p:nvSpPr>
        <p:spPr>
          <a:xfrm>
            <a:off x="85725" y="4291012"/>
            <a:ext cx="2438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266700" algn="just" eaLnBrk="1" latinLnBrk="1" hangingPunct="1">
              <a:spcBef>
                <a:spcPct val="0"/>
              </a:spcBef>
              <a:buFontTx/>
              <a:buNone/>
            </a:pPr>
            <a:r>
              <a:rPr lang="zh-CN" altLang="en-US" sz="2800" b="1">
                <a:solidFill>
                  <a:srgbClr val="FF0000"/>
                </a:solidFill>
              </a:rPr>
              <a:t>注意：</a:t>
            </a:r>
            <a:endParaRPr lang="zh-CN" altLang="en-US" sz="2800" b="1">
              <a:solidFill>
                <a:srgbClr val="FF0000"/>
              </a:solidFill>
            </a:endParaRPr>
          </a:p>
        </p:txBody>
      </p:sp>
      <p:sp>
        <p:nvSpPr>
          <p:cNvPr id="1048789" name="矩形 1048788"/>
          <p:cNvSpPr/>
          <p:nvPr/>
        </p:nvSpPr>
        <p:spPr>
          <a:xfrm>
            <a:off x="1052512" y="4849812"/>
            <a:ext cx="7467600" cy="1654175"/>
          </a:xfrm>
          <a:prstGeom prst="rect">
            <a:avLst/>
          </a:prstGeom>
          <a:noFill/>
          <a:ln w="9525" cap="flat" cmpd="sng">
            <a:solidFill>
              <a:srgbClr val="FF0000">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ts val="4200"/>
              </a:lnSpc>
              <a:spcBef>
                <a:spcPct val="0"/>
              </a:spcBef>
              <a:buFontTx/>
              <a:buNone/>
            </a:pPr>
            <a:r>
              <a:rPr lang="en-US" altLang="zh-CN" sz="2800" b="1"/>
              <a:t>   </a:t>
            </a:r>
            <a:r>
              <a:rPr lang="zh-CN" altLang="en-US" sz="2800" b="1"/>
              <a:t>原子配平时，介质不同，得失氧所加物不同，产物也不同，酸性介质不可加</a:t>
            </a:r>
            <a:r>
              <a:rPr lang="en-US" altLang="zh-CN" sz="2800" b="1"/>
              <a:t>OH</a:t>
            </a:r>
            <a:r>
              <a:rPr lang="en-US" altLang="zh-CN" sz="2800" b="1" baseline="30000"/>
              <a:t>-</a:t>
            </a:r>
            <a:r>
              <a:rPr lang="zh-CN" altLang="en-US" sz="2800" b="1"/>
              <a:t>或产生</a:t>
            </a:r>
            <a:r>
              <a:rPr lang="en-US" altLang="zh-CN" sz="2800" b="1"/>
              <a:t>OH</a:t>
            </a:r>
            <a:r>
              <a:rPr lang="en-US" altLang="zh-CN" sz="2800" b="1" baseline="30000"/>
              <a:t>-</a:t>
            </a:r>
            <a:r>
              <a:rPr lang="zh-CN" altLang="en-US" sz="2800" b="1"/>
              <a:t> ，碱性不可加</a:t>
            </a:r>
            <a:r>
              <a:rPr lang="en-US" altLang="zh-CN" sz="2800" b="1"/>
              <a:t>H</a:t>
            </a:r>
            <a:r>
              <a:rPr lang="en-US" altLang="zh-CN" sz="2800" b="1" baseline="30000"/>
              <a:t>+</a:t>
            </a:r>
            <a:r>
              <a:rPr lang="zh-CN" altLang="en-US" sz="2800" b="1"/>
              <a:t>或产生</a:t>
            </a:r>
            <a:r>
              <a:rPr lang="en-US" altLang="zh-CN" sz="2800" b="1"/>
              <a:t>H</a:t>
            </a:r>
            <a:r>
              <a:rPr lang="en-US" altLang="zh-CN" sz="2800" b="1" baseline="30000"/>
              <a:t>+</a:t>
            </a:r>
            <a:r>
              <a:rPr lang="zh-CN" altLang="en-US" sz="2800" b="1"/>
              <a:t>。</a:t>
            </a:r>
            <a:endParaRPr lang="zh-CN" altLang="en-US" sz="2800" b="1"/>
          </a:p>
        </p:txBody>
      </p:sp>
      <p:sp>
        <p:nvSpPr>
          <p:cNvPr id="1048790" name="文本框 1048789"/>
          <p:cNvSpPr txBox="1"/>
          <p:nvPr/>
        </p:nvSpPr>
        <p:spPr>
          <a:xfrm>
            <a:off x="228600" y="2836862"/>
            <a:ext cx="8999538"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2MnO</a:t>
            </a:r>
            <a:r>
              <a:rPr lang="en-US" altLang="zh-CN" sz="2800" b="1" baseline="-25000"/>
              <a:t>4</a:t>
            </a:r>
            <a:r>
              <a:rPr lang="en-US" altLang="zh-CN" sz="2800" b="1" baseline="30000"/>
              <a:t>- </a:t>
            </a:r>
            <a:r>
              <a:rPr lang="en-US" altLang="zh-CN" sz="2800" b="1"/>
              <a:t>+</a:t>
            </a:r>
            <a:r>
              <a:rPr lang="en-US" altLang="zh-CN" sz="2800" b="1" baseline="30000"/>
              <a:t> </a:t>
            </a:r>
            <a:r>
              <a:rPr lang="en-US" altLang="zh-CN" sz="2800" b="1">
                <a:solidFill>
                  <a:srgbClr val="0000CC"/>
                </a:solidFill>
              </a:rPr>
              <a:t>16H</a:t>
            </a:r>
            <a:r>
              <a:rPr lang="en-US" altLang="zh-CN" sz="2800" b="1" baseline="30000">
                <a:solidFill>
                  <a:srgbClr val="0000CC"/>
                </a:solidFill>
              </a:rPr>
              <a:t>+</a:t>
            </a:r>
            <a:r>
              <a:rPr lang="en-US" altLang="zh-CN" sz="2800" b="1" baseline="30000"/>
              <a:t> </a:t>
            </a:r>
            <a:r>
              <a:rPr lang="en-US" altLang="zh-CN" sz="2800" b="1"/>
              <a:t>+ 5H</a:t>
            </a:r>
            <a:r>
              <a:rPr lang="en-US" altLang="zh-CN" sz="2800" b="1" baseline="-25000"/>
              <a:t>2</a:t>
            </a:r>
            <a:r>
              <a:rPr lang="en-US" altLang="zh-CN" sz="2800" b="1"/>
              <a:t>O</a:t>
            </a:r>
            <a:r>
              <a:rPr lang="en-US" altLang="zh-CN" sz="2800" b="1" baseline="-25000"/>
              <a:t>2 </a:t>
            </a:r>
            <a:r>
              <a:rPr lang="en-US" altLang="zh-CN" sz="2800" b="1">
                <a:sym typeface="Symbol" panose="05050102010706020507" pitchFamily="18" charset="2"/>
              </a:rPr>
              <a:t> 2</a:t>
            </a:r>
            <a:r>
              <a:rPr lang="en-US" altLang="zh-CN" sz="2800" b="1"/>
              <a:t>Mn</a:t>
            </a:r>
            <a:r>
              <a:rPr lang="en-US" altLang="zh-CN" sz="2800" b="1" baseline="30000"/>
              <a:t>2+ </a:t>
            </a:r>
            <a:r>
              <a:rPr lang="en-US" altLang="zh-CN" sz="2800" b="1"/>
              <a:t>+ 8H</a:t>
            </a:r>
            <a:r>
              <a:rPr lang="en-US" altLang="zh-CN" sz="2800" b="1" baseline="-25000"/>
              <a:t>2</a:t>
            </a:r>
            <a:r>
              <a:rPr lang="en-US" altLang="zh-CN" sz="2800" b="1"/>
              <a:t>O + 5O</a:t>
            </a:r>
            <a:r>
              <a:rPr lang="en-US" altLang="zh-CN" sz="2800" b="1" baseline="-25000"/>
              <a:t>2 </a:t>
            </a:r>
            <a:r>
              <a:rPr lang="en-US" altLang="zh-CN" sz="2800" b="1"/>
              <a:t>+ </a:t>
            </a:r>
            <a:r>
              <a:rPr lang="en-US" altLang="zh-CN" sz="2800" b="1">
                <a:solidFill>
                  <a:srgbClr val="0000CC"/>
                </a:solidFill>
              </a:rPr>
              <a:t>10H</a:t>
            </a:r>
            <a:r>
              <a:rPr lang="en-US" altLang="zh-CN" sz="2800" b="1" baseline="30000">
                <a:solidFill>
                  <a:srgbClr val="0000CC"/>
                </a:solidFill>
              </a:rPr>
              <a:t>+</a:t>
            </a:r>
            <a:r>
              <a:rPr lang="en-US" altLang="zh-CN" sz="2800" b="1" baseline="30000"/>
              <a:t> </a:t>
            </a:r>
            <a:endParaRPr lang="en-US" altLang="zh-CN" sz="2800" b="1" baseline="30000"/>
          </a:p>
        </p:txBody>
      </p:sp>
      <p:sp>
        <p:nvSpPr>
          <p:cNvPr id="1048791" name="直接连接符 1048790"/>
          <p:cNvSpPr/>
          <p:nvPr/>
        </p:nvSpPr>
        <p:spPr>
          <a:xfrm>
            <a:off x="292100" y="2709862"/>
            <a:ext cx="8115300" cy="1587"/>
          </a:xfrm>
          <a:prstGeom prst="line">
            <a:avLst/>
          </a:prstGeom>
          <a:noFill/>
          <a:ln w="9525" cap="flat" cmpd="sng">
            <a:solidFill>
              <a:schemeClr val="dk1">
                <a:alpha val="100000"/>
              </a:schemeClr>
            </a:solidFill>
            <a:prstDash val="solid"/>
            <a:miter/>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7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7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7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7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7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7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7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87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87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79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87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87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7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87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878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878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1048788"/>
                                        </p:tgtEl>
                                        <p:attrNameLst>
                                          <p:attrName>style.visibility</p:attrName>
                                        </p:attrNameLst>
                                      </p:cBhvr>
                                      <p:to>
                                        <p:strVal val="visible"/>
                                      </p:to>
                                    </p:set>
                                    <p:anim calcmode="lin" valueType="num">
                                      <p:cBhvr additive="base">
                                        <p:cTn id="75" dur="500" fill="hold"/>
                                        <p:tgtEl>
                                          <p:spTgt spid="1048788"/>
                                        </p:tgtEl>
                                        <p:attrNameLst>
                                          <p:attrName>ppt_x</p:attrName>
                                        </p:attrNameLst>
                                      </p:cBhvr>
                                      <p:tavLst>
                                        <p:tav tm="0">
                                          <p:val>
                                            <p:strVal val="0-#ppt_w/2"/>
                                          </p:val>
                                        </p:tav>
                                        <p:tav tm="100000">
                                          <p:val>
                                            <p:strVal val="#ppt_x"/>
                                          </p:val>
                                        </p:tav>
                                      </p:tavLst>
                                    </p:anim>
                                    <p:anim calcmode="lin" valueType="num">
                                      <p:cBhvr additive="base">
                                        <p:cTn id="76" dur="500" fill="hold"/>
                                        <p:tgtEl>
                                          <p:spTgt spid="1048788"/>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1048789"/>
                                        </p:tgtEl>
                                        <p:attrNameLst>
                                          <p:attrName>style.visibility</p:attrName>
                                        </p:attrNameLst>
                                      </p:cBhvr>
                                      <p:to>
                                        <p:strVal val="visible"/>
                                      </p:to>
                                    </p:set>
                                    <p:anim calcmode="lin" valueType="num">
                                      <p:cBhvr additive="base">
                                        <p:cTn id="81" dur="500" fill="hold"/>
                                        <p:tgtEl>
                                          <p:spTgt spid="1048789"/>
                                        </p:tgtEl>
                                        <p:attrNameLst>
                                          <p:attrName>ppt_x</p:attrName>
                                        </p:attrNameLst>
                                      </p:cBhvr>
                                      <p:tavLst>
                                        <p:tav tm="0">
                                          <p:val>
                                            <p:strVal val="0-#ppt_w/2"/>
                                          </p:val>
                                        </p:tav>
                                        <p:tav tm="100000">
                                          <p:val>
                                            <p:strVal val="#ppt_x"/>
                                          </p:val>
                                        </p:tav>
                                      </p:tavLst>
                                    </p:anim>
                                    <p:anim calcmode="lin" valueType="num">
                                      <p:cBhvr additive="base">
                                        <p:cTn id="82" dur="500" fill="hold"/>
                                        <p:tgtEl>
                                          <p:spTgt spid="10487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3" grpId="0"/>
      <p:bldP spid="1048774" grpId="0"/>
      <p:bldP spid="1048775" grpId="0"/>
      <p:bldP spid="1048776" grpId="0"/>
      <p:bldP spid="1048777" grpId="0"/>
      <p:bldP spid="1048778" grpId="0"/>
      <p:bldP spid="1048779" grpId="0"/>
      <p:bldP spid="1048780" grpId="0"/>
      <p:bldP spid="1048781" grpId="0"/>
      <p:bldP spid="1048782" grpId="0"/>
      <p:bldP spid="1048783" grpId="0"/>
      <p:bldP spid="1048784" grpId="0"/>
      <p:bldP spid="1048785" grpId="0"/>
      <p:bldP spid="1048786" grpId="0"/>
      <p:bldP spid="1048787" grpId="0"/>
      <p:bldP spid="1048788" grpId="0"/>
      <p:bldP spid="1048789" grpId="0" animBg="1"/>
      <p:bldP spid="10487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rot="0">
          <a:off x="0" y="0"/>
          <a:ext cx="0" cy="0"/>
          <a:chOff x="0" y="0"/>
          <a:chExt cx="0" cy="0"/>
        </a:xfrm>
      </p:grpSpPr>
      <p:pic>
        <p:nvPicPr>
          <p:cNvPr id="2097182" name="图片 2097181"/>
          <p:cNvPicPr/>
          <p:nvPr/>
        </p:nvPicPr>
        <p:blipFill>
          <a:blip r:embed="rId1"/>
          <a:srcRect/>
          <a:stretch>
            <a:fillRect/>
          </a:stretch>
        </p:blipFill>
        <p:spPr>
          <a:xfrm>
            <a:off x="0" y="711200"/>
            <a:ext cx="8450262" cy="255587"/>
          </a:xfrm>
          <a:prstGeom prst="rect">
            <a:avLst/>
          </a:prstGeom>
          <a:noFill/>
          <a:ln>
            <a:noFill/>
          </a:ln>
        </p:spPr>
      </p:pic>
      <p:sp>
        <p:nvSpPr>
          <p:cNvPr id="1048792" name="文本框 1048791"/>
          <p:cNvSpPr txBox="1"/>
          <p:nvPr/>
        </p:nvSpPr>
        <p:spPr>
          <a:xfrm>
            <a:off x="652462" y="263525"/>
            <a:ext cx="8312150" cy="523875"/>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K</a:t>
            </a:r>
            <a:r>
              <a:rPr lang="en-US" altLang="zh-CN" sz="2800" b="1" baseline="-25000">
                <a:solidFill>
                  <a:srgbClr val="000099"/>
                </a:solidFill>
              </a:rPr>
              <a:t>2</a:t>
            </a:r>
            <a:r>
              <a:rPr lang="en-US" altLang="zh-CN" sz="2800" b="1">
                <a:solidFill>
                  <a:srgbClr val="000099"/>
                </a:solidFill>
              </a:rPr>
              <a:t>Cr</a:t>
            </a:r>
            <a:r>
              <a:rPr lang="en-US" altLang="zh-CN" sz="2800" b="1" baseline="-25000">
                <a:solidFill>
                  <a:srgbClr val="000099"/>
                </a:solidFill>
              </a:rPr>
              <a:t>2</a:t>
            </a:r>
            <a:r>
              <a:rPr lang="en-US" altLang="zh-CN" sz="2800" b="1">
                <a:solidFill>
                  <a:srgbClr val="000099"/>
                </a:solidFill>
              </a:rPr>
              <a:t>O</a:t>
            </a:r>
            <a:r>
              <a:rPr lang="en-US" altLang="zh-CN" sz="2800" b="1" baseline="-25000">
                <a:solidFill>
                  <a:srgbClr val="000099"/>
                </a:solidFill>
              </a:rPr>
              <a:t>7 </a:t>
            </a:r>
            <a:r>
              <a:rPr lang="en-US" altLang="zh-CN" sz="2800" b="1">
                <a:solidFill>
                  <a:srgbClr val="000099"/>
                </a:solidFill>
              </a:rPr>
              <a:t>+ H</a:t>
            </a:r>
            <a:r>
              <a:rPr lang="en-US" altLang="zh-CN" sz="2800" b="1" baseline="-25000">
                <a:solidFill>
                  <a:srgbClr val="000099"/>
                </a:solidFill>
              </a:rPr>
              <a:t>2</a:t>
            </a:r>
            <a:r>
              <a:rPr lang="en-US" altLang="zh-CN" sz="2800" b="1">
                <a:solidFill>
                  <a:srgbClr val="000099"/>
                </a:solidFill>
              </a:rPr>
              <a:t>O</a:t>
            </a:r>
            <a:r>
              <a:rPr lang="en-US" altLang="zh-CN" sz="2800" b="1" baseline="-25000">
                <a:solidFill>
                  <a:srgbClr val="000099"/>
                </a:solidFill>
              </a:rPr>
              <a:t>2 </a:t>
            </a:r>
            <a:r>
              <a:rPr lang="en-US" altLang="zh-CN" sz="2800" b="1">
                <a:solidFill>
                  <a:srgbClr val="000099"/>
                </a:solidFill>
              </a:rPr>
              <a:t>+ H</a:t>
            </a:r>
            <a:r>
              <a:rPr lang="en-US" altLang="zh-CN" sz="2800" b="1" baseline="-25000">
                <a:solidFill>
                  <a:srgbClr val="000099"/>
                </a:solidFill>
              </a:rPr>
              <a:t>2</a:t>
            </a:r>
            <a:r>
              <a:rPr lang="en-US" altLang="zh-CN" sz="2800" b="1">
                <a:solidFill>
                  <a:srgbClr val="000099"/>
                </a:solidFill>
              </a:rPr>
              <a:t>SO</a:t>
            </a:r>
            <a:r>
              <a:rPr lang="en-US" altLang="zh-CN" sz="2800" b="1" baseline="-25000">
                <a:solidFill>
                  <a:srgbClr val="000099"/>
                </a:solidFill>
              </a:rPr>
              <a:t>4</a:t>
            </a:r>
            <a:r>
              <a:rPr lang="en-US" altLang="zh-CN" sz="2800" b="1" baseline="30000">
                <a:solidFill>
                  <a:srgbClr val="000099"/>
                </a:solidFill>
              </a:rPr>
              <a:t>  </a:t>
            </a:r>
            <a:r>
              <a:rPr lang="en-US" altLang="zh-CN" sz="2800" b="1">
                <a:solidFill>
                  <a:srgbClr val="000099"/>
                </a:solidFill>
                <a:sym typeface="Symbol" panose="05050102010706020507" pitchFamily="18" charset="2"/>
              </a:rPr>
              <a:t> </a:t>
            </a:r>
            <a:r>
              <a:rPr lang="en-US" altLang="zh-CN" sz="2800" b="1" baseline="30000">
                <a:solidFill>
                  <a:srgbClr val="000099"/>
                </a:solidFill>
              </a:rPr>
              <a:t> </a:t>
            </a:r>
            <a:r>
              <a:rPr lang="en-US" altLang="zh-CN" sz="2800" b="1">
                <a:solidFill>
                  <a:srgbClr val="000099"/>
                </a:solidFill>
              </a:rPr>
              <a:t>Cr</a:t>
            </a:r>
            <a:r>
              <a:rPr lang="en-US" altLang="zh-CN" sz="2800" b="1" baseline="-25000">
                <a:solidFill>
                  <a:srgbClr val="000099"/>
                </a:solidFill>
              </a:rPr>
              <a:t>2</a:t>
            </a:r>
            <a:r>
              <a:rPr lang="en-US" altLang="zh-CN" sz="2800" b="1">
                <a:solidFill>
                  <a:srgbClr val="000099"/>
                </a:solidFill>
              </a:rPr>
              <a:t>(SO</a:t>
            </a:r>
            <a:r>
              <a:rPr lang="en-US" altLang="zh-CN" sz="2800" b="1" baseline="-25000">
                <a:solidFill>
                  <a:srgbClr val="000099"/>
                </a:solidFill>
              </a:rPr>
              <a:t>4 </a:t>
            </a:r>
            <a:r>
              <a:rPr lang="en-US" altLang="zh-CN" sz="2800" b="1">
                <a:solidFill>
                  <a:srgbClr val="000099"/>
                </a:solidFill>
              </a:rPr>
              <a:t>)</a:t>
            </a:r>
            <a:r>
              <a:rPr lang="en-US" altLang="zh-CN" sz="2800" b="1" baseline="-25000">
                <a:solidFill>
                  <a:srgbClr val="000099"/>
                </a:solidFill>
              </a:rPr>
              <a:t>3</a:t>
            </a:r>
            <a:r>
              <a:rPr lang="en-US" altLang="zh-CN" sz="2800" b="1">
                <a:solidFill>
                  <a:srgbClr val="000099"/>
                </a:solidFill>
              </a:rPr>
              <a:t> + O</a:t>
            </a:r>
            <a:r>
              <a:rPr lang="en-US" altLang="zh-CN" sz="2800" b="1" baseline="-25000">
                <a:solidFill>
                  <a:srgbClr val="000099"/>
                </a:solidFill>
              </a:rPr>
              <a:t>2 </a:t>
            </a:r>
            <a:r>
              <a:rPr lang="en-US" altLang="zh-CN" sz="2800" b="1">
                <a:solidFill>
                  <a:srgbClr val="000099"/>
                </a:solidFill>
              </a:rPr>
              <a:t>+ H</a:t>
            </a:r>
            <a:r>
              <a:rPr lang="en-US" altLang="zh-CN" sz="2800" b="1" baseline="-25000">
                <a:solidFill>
                  <a:srgbClr val="000099"/>
                </a:solidFill>
              </a:rPr>
              <a:t>2</a:t>
            </a:r>
            <a:r>
              <a:rPr lang="en-US" altLang="zh-CN" sz="2800" b="1">
                <a:solidFill>
                  <a:srgbClr val="000099"/>
                </a:solidFill>
              </a:rPr>
              <a:t>O</a:t>
            </a:r>
            <a:endParaRPr lang="en-US" altLang="zh-CN" sz="2800" b="1">
              <a:solidFill>
                <a:srgbClr val="000099"/>
              </a:solidFill>
            </a:endParaRPr>
          </a:p>
        </p:txBody>
      </p:sp>
      <p:sp>
        <p:nvSpPr>
          <p:cNvPr id="1048793" name="文本框 1048792"/>
          <p:cNvSpPr txBox="1"/>
          <p:nvPr/>
        </p:nvSpPr>
        <p:spPr>
          <a:xfrm>
            <a:off x="468312" y="1166812"/>
            <a:ext cx="817245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(1) Cr</a:t>
            </a:r>
            <a:r>
              <a:rPr lang="en-US" altLang="zh-CN" sz="2800" b="1" baseline="-25000"/>
              <a:t>2</a:t>
            </a:r>
            <a:r>
              <a:rPr lang="en-US" altLang="zh-CN" sz="2800" b="1"/>
              <a:t>O</a:t>
            </a:r>
            <a:r>
              <a:rPr lang="en-US" altLang="zh-CN" sz="2800" b="1" baseline="-25000"/>
              <a:t>7</a:t>
            </a:r>
            <a:r>
              <a:rPr lang="en-US" altLang="zh-CN" sz="2800" b="1" baseline="30000"/>
              <a:t>2-</a:t>
            </a:r>
            <a:r>
              <a:rPr lang="en-US" altLang="zh-CN" sz="2800" b="1" baseline="-25000"/>
              <a:t>  </a:t>
            </a:r>
            <a:r>
              <a:rPr lang="en-US" altLang="zh-CN" sz="2800" b="1"/>
              <a:t>+ H</a:t>
            </a:r>
            <a:r>
              <a:rPr lang="en-US" altLang="zh-CN" sz="2800" b="1" baseline="-25000"/>
              <a:t>2</a:t>
            </a:r>
            <a:r>
              <a:rPr lang="en-US" altLang="zh-CN" sz="2800" b="1"/>
              <a:t>O</a:t>
            </a:r>
            <a:r>
              <a:rPr lang="en-US" altLang="zh-CN" sz="2800" b="1" baseline="-25000"/>
              <a:t>2 </a:t>
            </a:r>
            <a:r>
              <a:rPr lang="en-US" altLang="zh-CN" sz="2800" b="1"/>
              <a:t>+ H</a:t>
            </a:r>
            <a:r>
              <a:rPr lang="en-US" altLang="zh-CN" sz="2800" b="1" baseline="30000"/>
              <a:t>+ </a:t>
            </a:r>
            <a:r>
              <a:rPr lang="en-US" altLang="zh-CN" sz="2800" b="1">
                <a:sym typeface="Symbol" panose="05050102010706020507" pitchFamily="18" charset="2"/>
              </a:rPr>
              <a:t></a:t>
            </a:r>
            <a:r>
              <a:rPr lang="en-US" altLang="zh-CN" sz="2800" b="1" baseline="30000"/>
              <a:t>  </a:t>
            </a:r>
            <a:r>
              <a:rPr lang="en-US" altLang="zh-CN" sz="2800" b="1"/>
              <a:t>Cr</a:t>
            </a:r>
            <a:r>
              <a:rPr lang="en-US" altLang="zh-CN" sz="2800" b="1" baseline="30000"/>
              <a:t>3+</a:t>
            </a:r>
            <a:r>
              <a:rPr lang="en-US" altLang="zh-CN" sz="2800" b="1"/>
              <a:t> + O</a:t>
            </a:r>
            <a:r>
              <a:rPr lang="en-US" altLang="zh-CN" sz="2800" b="1" baseline="-25000"/>
              <a:t>2 </a:t>
            </a:r>
            <a:r>
              <a:rPr lang="en-US" altLang="zh-CN" sz="2800" b="1"/>
              <a:t>+ H</a:t>
            </a:r>
            <a:r>
              <a:rPr lang="en-US" altLang="zh-CN" sz="2800" b="1" baseline="-25000"/>
              <a:t>2</a:t>
            </a:r>
            <a:r>
              <a:rPr lang="en-US" altLang="zh-CN" sz="2800" b="1"/>
              <a:t>O</a:t>
            </a:r>
            <a:endParaRPr lang="en-US" altLang="zh-CN" sz="2800" b="1"/>
          </a:p>
        </p:txBody>
      </p:sp>
      <p:sp>
        <p:nvSpPr>
          <p:cNvPr id="1048794" name="文本框 1048793"/>
          <p:cNvSpPr txBox="1"/>
          <p:nvPr/>
        </p:nvSpPr>
        <p:spPr>
          <a:xfrm>
            <a:off x="468312" y="1895475"/>
            <a:ext cx="5649912"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 Cr</a:t>
            </a:r>
            <a:r>
              <a:rPr lang="en-US" altLang="zh-CN" sz="2800" b="1" baseline="-25000"/>
              <a:t>2</a:t>
            </a:r>
            <a:r>
              <a:rPr lang="en-US" altLang="zh-CN" sz="2800" b="1"/>
              <a:t>O</a:t>
            </a:r>
            <a:r>
              <a:rPr lang="en-US" altLang="zh-CN" sz="2800" b="1" baseline="-25000"/>
              <a:t>7</a:t>
            </a:r>
            <a:r>
              <a:rPr lang="en-US" altLang="zh-CN" sz="2800" b="1" baseline="30000"/>
              <a:t>2-</a:t>
            </a:r>
            <a:r>
              <a:rPr lang="en-US" altLang="zh-CN" sz="2800" b="1" baseline="-25000"/>
              <a:t> </a:t>
            </a:r>
            <a:r>
              <a:rPr lang="en-US" altLang="zh-CN" sz="2800" b="1">
                <a:sym typeface="Symbol" panose="05050102010706020507" pitchFamily="18" charset="2"/>
              </a:rPr>
              <a:t> </a:t>
            </a:r>
            <a:r>
              <a:rPr lang="en-US" altLang="zh-CN" sz="2800" b="1" baseline="30000"/>
              <a:t> </a:t>
            </a:r>
            <a:r>
              <a:rPr lang="en-US" altLang="zh-CN" sz="2800" b="1"/>
              <a:t>Cr</a:t>
            </a:r>
            <a:r>
              <a:rPr lang="en-US" altLang="zh-CN" sz="2800" b="1" baseline="30000"/>
              <a:t>3+</a:t>
            </a:r>
            <a:r>
              <a:rPr lang="en-US" altLang="zh-CN" sz="2800" b="1"/>
              <a:t> </a:t>
            </a:r>
            <a:endParaRPr lang="en-US" altLang="zh-CN" sz="2800" b="1"/>
          </a:p>
        </p:txBody>
      </p:sp>
      <p:sp>
        <p:nvSpPr>
          <p:cNvPr id="1048795" name="文本框 1048794"/>
          <p:cNvSpPr txBox="1"/>
          <p:nvPr/>
        </p:nvSpPr>
        <p:spPr>
          <a:xfrm>
            <a:off x="971550" y="2487612"/>
            <a:ext cx="291623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H</a:t>
            </a:r>
            <a:r>
              <a:rPr lang="en-US" altLang="zh-CN" sz="2800" b="1" baseline="-25000"/>
              <a:t>2</a:t>
            </a:r>
            <a:r>
              <a:rPr lang="en-US" altLang="zh-CN" sz="2800" b="1"/>
              <a:t>O</a:t>
            </a:r>
            <a:r>
              <a:rPr lang="en-US" altLang="zh-CN" sz="2800" b="1" baseline="-25000"/>
              <a:t>2 </a:t>
            </a:r>
            <a:r>
              <a:rPr lang="en-US" altLang="zh-CN" sz="2800" b="1">
                <a:sym typeface="Symbol" panose="05050102010706020507" pitchFamily="18" charset="2"/>
              </a:rPr>
              <a:t> </a:t>
            </a:r>
            <a:r>
              <a:rPr lang="en-US" altLang="zh-CN" sz="2800" b="1"/>
              <a:t>O</a:t>
            </a:r>
            <a:r>
              <a:rPr lang="en-US" altLang="zh-CN" sz="2800" b="1" baseline="-25000"/>
              <a:t>2</a:t>
            </a:r>
            <a:endParaRPr lang="en-US" altLang="zh-CN" sz="2800" b="1" baseline="-25000"/>
          </a:p>
        </p:txBody>
      </p:sp>
      <p:sp>
        <p:nvSpPr>
          <p:cNvPr id="1048796" name="文本框 1048795"/>
          <p:cNvSpPr txBox="1"/>
          <p:nvPr/>
        </p:nvSpPr>
        <p:spPr>
          <a:xfrm>
            <a:off x="450850" y="3281362"/>
            <a:ext cx="817245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(3) Cr</a:t>
            </a:r>
            <a:r>
              <a:rPr lang="en-US" altLang="zh-CN" sz="2800" b="1" baseline="-25000"/>
              <a:t>2</a:t>
            </a:r>
            <a:r>
              <a:rPr lang="en-US" altLang="zh-CN" sz="2800" b="1"/>
              <a:t>O</a:t>
            </a:r>
            <a:r>
              <a:rPr lang="en-US" altLang="zh-CN" sz="2800" b="1" baseline="-25000"/>
              <a:t>7</a:t>
            </a:r>
            <a:r>
              <a:rPr lang="en-US" altLang="zh-CN" sz="2800" b="1" baseline="30000"/>
              <a:t>2-</a:t>
            </a:r>
            <a:r>
              <a:rPr lang="en-US" altLang="zh-CN" sz="2800" b="1" baseline="-25000"/>
              <a:t>  </a:t>
            </a:r>
            <a:r>
              <a:rPr lang="en-US" altLang="zh-CN" sz="2800" b="1">
                <a:solidFill>
                  <a:srgbClr val="FF3399"/>
                </a:solidFill>
              </a:rPr>
              <a:t>+ 6e</a:t>
            </a:r>
            <a:r>
              <a:rPr lang="en-US" altLang="zh-CN" sz="2800" b="1" baseline="30000">
                <a:solidFill>
                  <a:srgbClr val="FF3399"/>
                </a:solidFill>
              </a:rPr>
              <a:t>-</a:t>
            </a:r>
            <a:r>
              <a:rPr lang="en-US" altLang="zh-CN" sz="2800" b="1">
                <a:solidFill>
                  <a:srgbClr val="FF3399"/>
                </a:solidFill>
              </a:rPr>
              <a:t> + 14H</a:t>
            </a:r>
            <a:r>
              <a:rPr lang="en-US" altLang="zh-CN" sz="2800" b="1" baseline="30000">
                <a:solidFill>
                  <a:srgbClr val="FF3399"/>
                </a:solidFill>
              </a:rPr>
              <a:t>+ </a:t>
            </a:r>
            <a:r>
              <a:rPr lang="en-US" altLang="zh-CN" sz="2800" b="1">
                <a:sym typeface="Symbol" panose="05050102010706020507" pitchFamily="18" charset="2"/>
              </a:rPr>
              <a:t></a:t>
            </a:r>
            <a:r>
              <a:rPr lang="en-US" altLang="zh-CN" sz="2800" b="1" baseline="30000"/>
              <a:t> </a:t>
            </a:r>
            <a:r>
              <a:rPr lang="en-US" altLang="zh-CN" sz="2800" b="1"/>
              <a:t>2Cr</a:t>
            </a:r>
            <a:r>
              <a:rPr lang="en-US" altLang="zh-CN" sz="2800" b="1" baseline="30000"/>
              <a:t>3+</a:t>
            </a:r>
            <a:r>
              <a:rPr lang="en-US" altLang="zh-CN" sz="2800" b="1"/>
              <a:t>  + </a:t>
            </a:r>
            <a:r>
              <a:rPr lang="en-US" altLang="zh-CN" sz="2800" b="1">
                <a:solidFill>
                  <a:schemeClr val="accent2"/>
                </a:solidFill>
              </a:rPr>
              <a:t>7H</a:t>
            </a:r>
            <a:r>
              <a:rPr lang="en-US" altLang="zh-CN" sz="2800" b="1" baseline="-25000">
                <a:solidFill>
                  <a:schemeClr val="accent2"/>
                </a:solidFill>
              </a:rPr>
              <a:t>2</a:t>
            </a:r>
            <a:r>
              <a:rPr lang="en-US" altLang="zh-CN" sz="2800" b="1">
                <a:solidFill>
                  <a:schemeClr val="accent2"/>
                </a:solidFill>
              </a:rPr>
              <a:t>O</a:t>
            </a:r>
            <a:endParaRPr lang="en-US" altLang="zh-CN" sz="2800" b="1">
              <a:solidFill>
                <a:schemeClr val="accent2"/>
              </a:solidFill>
            </a:endParaRPr>
          </a:p>
        </p:txBody>
      </p:sp>
      <p:sp>
        <p:nvSpPr>
          <p:cNvPr id="1048797" name="文本框 1048796"/>
          <p:cNvSpPr txBox="1"/>
          <p:nvPr/>
        </p:nvSpPr>
        <p:spPr>
          <a:xfrm>
            <a:off x="828675" y="3906837"/>
            <a:ext cx="7416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H</a:t>
            </a:r>
            <a:r>
              <a:rPr lang="en-US" altLang="zh-CN" sz="2800" b="1" baseline="-25000"/>
              <a:t>2</a:t>
            </a:r>
            <a:r>
              <a:rPr lang="en-US" altLang="zh-CN" sz="2800" b="1"/>
              <a:t>O</a:t>
            </a:r>
            <a:r>
              <a:rPr lang="en-US" altLang="zh-CN" sz="2800" b="1" baseline="-25000"/>
              <a:t>2 </a:t>
            </a:r>
            <a:r>
              <a:rPr lang="en-US" altLang="zh-CN" sz="2800" b="1">
                <a:sym typeface="Symbol" panose="05050102010706020507" pitchFamily="18" charset="2"/>
              </a:rPr>
              <a:t></a:t>
            </a:r>
            <a:r>
              <a:rPr lang="en-US" altLang="zh-CN" sz="2800" b="1" baseline="30000"/>
              <a:t> </a:t>
            </a:r>
            <a:r>
              <a:rPr lang="en-US" altLang="zh-CN" sz="2800" b="1"/>
              <a:t>O</a:t>
            </a:r>
            <a:r>
              <a:rPr lang="en-US" altLang="zh-CN" sz="2800" b="1" baseline="-25000"/>
              <a:t>2</a:t>
            </a:r>
            <a:r>
              <a:rPr lang="en-US" altLang="zh-CN" sz="2800" b="1">
                <a:solidFill>
                  <a:schemeClr val="accent2"/>
                </a:solidFill>
              </a:rPr>
              <a:t>+ 2H</a:t>
            </a:r>
            <a:r>
              <a:rPr lang="en-US" altLang="zh-CN" sz="2800" b="1" baseline="30000">
                <a:solidFill>
                  <a:schemeClr val="accent2"/>
                </a:solidFill>
              </a:rPr>
              <a:t>+ </a:t>
            </a:r>
            <a:r>
              <a:rPr lang="en-US" altLang="zh-CN" sz="2800" b="1"/>
              <a:t>+ </a:t>
            </a:r>
            <a:r>
              <a:rPr lang="en-US" altLang="zh-CN" sz="2800" b="1">
                <a:solidFill>
                  <a:srgbClr val="FF3399"/>
                </a:solidFill>
              </a:rPr>
              <a:t>2</a:t>
            </a:r>
            <a:r>
              <a:rPr lang="en-US" altLang="zh-CN" sz="2800" b="1"/>
              <a:t>e</a:t>
            </a:r>
            <a:r>
              <a:rPr lang="en-US" altLang="zh-CN" sz="2800" b="1" baseline="30000"/>
              <a:t>- </a:t>
            </a:r>
            <a:endParaRPr lang="en-US" altLang="zh-CN" sz="2800" b="1" baseline="30000"/>
          </a:p>
        </p:txBody>
      </p:sp>
      <p:sp>
        <p:nvSpPr>
          <p:cNvPr id="1048798" name="文本框 1048797"/>
          <p:cNvSpPr txBox="1"/>
          <p:nvPr/>
        </p:nvSpPr>
        <p:spPr>
          <a:xfrm>
            <a:off x="485775" y="4598987"/>
            <a:ext cx="817245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(4)  Cr</a:t>
            </a:r>
            <a:r>
              <a:rPr lang="en-US" altLang="zh-CN" sz="2800" b="1" baseline="-25000"/>
              <a:t>2</a:t>
            </a:r>
            <a:r>
              <a:rPr lang="en-US" altLang="zh-CN" sz="2800" b="1"/>
              <a:t>O</a:t>
            </a:r>
            <a:r>
              <a:rPr lang="en-US" altLang="zh-CN" sz="2800" b="1" baseline="-25000"/>
              <a:t>7</a:t>
            </a:r>
            <a:r>
              <a:rPr lang="en-US" altLang="zh-CN" sz="2800" b="1" baseline="30000"/>
              <a:t>2-</a:t>
            </a:r>
            <a:r>
              <a:rPr lang="en-US" altLang="zh-CN" sz="2800" b="1" baseline="-25000"/>
              <a:t>  </a:t>
            </a:r>
            <a:r>
              <a:rPr lang="en-US" altLang="zh-CN" sz="2800" b="1"/>
              <a:t>+ </a:t>
            </a:r>
            <a:r>
              <a:rPr lang="en-US" altLang="zh-CN" sz="2800" b="1">
                <a:solidFill>
                  <a:srgbClr val="FF3399"/>
                </a:solidFill>
              </a:rPr>
              <a:t>6e</a:t>
            </a:r>
            <a:r>
              <a:rPr lang="en-US" altLang="zh-CN" sz="2800" b="1" baseline="30000">
                <a:solidFill>
                  <a:srgbClr val="FF3399"/>
                </a:solidFill>
              </a:rPr>
              <a:t>-</a:t>
            </a:r>
            <a:r>
              <a:rPr lang="en-US" altLang="zh-CN" sz="2800" b="1"/>
              <a:t> + 14H</a:t>
            </a:r>
            <a:r>
              <a:rPr lang="en-US" altLang="zh-CN" sz="2800" b="1" baseline="30000"/>
              <a:t>+ </a:t>
            </a:r>
            <a:r>
              <a:rPr lang="en-US" altLang="zh-CN" sz="2800" b="1">
                <a:sym typeface="Symbol" panose="05050102010706020507" pitchFamily="18" charset="2"/>
              </a:rPr>
              <a:t></a:t>
            </a:r>
            <a:r>
              <a:rPr lang="en-US" altLang="zh-CN" sz="2800" b="1" baseline="30000"/>
              <a:t>  </a:t>
            </a:r>
            <a:r>
              <a:rPr lang="en-US" altLang="zh-CN" sz="2800" b="1"/>
              <a:t>2Cr</a:t>
            </a:r>
            <a:r>
              <a:rPr lang="en-US" altLang="zh-CN" sz="2800" b="1" baseline="30000"/>
              <a:t>3+</a:t>
            </a:r>
            <a:r>
              <a:rPr lang="en-US" altLang="zh-CN" sz="2800" b="1"/>
              <a:t> + 7H</a:t>
            </a:r>
            <a:r>
              <a:rPr lang="en-US" altLang="zh-CN" sz="2800" b="1" baseline="-25000"/>
              <a:t>2</a:t>
            </a:r>
            <a:r>
              <a:rPr lang="en-US" altLang="zh-CN" sz="2800" b="1"/>
              <a:t>O</a:t>
            </a:r>
            <a:endParaRPr lang="en-US" altLang="zh-CN" sz="2800" b="1"/>
          </a:p>
        </p:txBody>
      </p:sp>
      <p:sp>
        <p:nvSpPr>
          <p:cNvPr id="1048799" name="文本框 1048798"/>
          <p:cNvSpPr txBox="1"/>
          <p:nvPr/>
        </p:nvSpPr>
        <p:spPr>
          <a:xfrm>
            <a:off x="684212" y="5300662"/>
            <a:ext cx="7416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 H</a:t>
            </a:r>
            <a:r>
              <a:rPr lang="en-US" altLang="zh-CN" sz="2800" b="1" baseline="-25000"/>
              <a:t>2</a:t>
            </a:r>
            <a:r>
              <a:rPr lang="en-US" altLang="zh-CN" sz="2800" b="1"/>
              <a:t>O</a:t>
            </a:r>
            <a:r>
              <a:rPr lang="en-US" altLang="zh-CN" sz="2800" b="1" baseline="-25000"/>
              <a:t>2 </a:t>
            </a:r>
            <a:r>
              <a:rPr lang="en-US" altLang="zh-CN" sz="2800" b="1">
                <a:sym typeface="Symbol" panose="05050102010706020507" pitchFamily="18" charset="2"/>
              </a:rPr>
              <a:t></a:t>
            </a:r>
            <a:r>
              <a:rPr lang="en-US" altLang="zh-CN" sz="2800" b="1" baseline="30000"/>
              <a:t> </a:t>
            </a:r>
            <a:r>
              <a:rPr lang="en-US" altLang="zh-CN" sz="2800" b="1"/>
              <a:t>O</a:t>
            </a:r>
            <a:r>
              <a:rPr lang="en-US" altLang="zh-CN" sz="2800" b="1" baseline="-25000"/>
              <a:t>2 </a:t>
            </a:r>
            <a:r>
              <a:rPr lang="en-US" altLang="zh-CN" sz="2800" b="1"/>
              <a:t>+ 2H</a:t>
            </a:r>
            <a:r>
              <a:rPr lang="en-US" altLang="zh-CN" sz="2800" b="1" baseline="30000"/>
              <a:t>+  </a:t>
            </a:r>
            <a:r>
              <a:rPr lang="en-US" altLang="zh-CN" sz="2800" b="1"/>
              <a:t>+  </a:t>
            </a:r>
            <a:r>
              <a:rPr lang="en-US" altLang="zh-CN" sz="2800" b="1">
                <a:solidFill>
                  <a:srgbClr val="FF3399"/>
                </a:solidFill>
              </a:rPr>
              <a:t>2e</a:t>
            </a:r>
            <a:r>
              <a:rPr lang="en-US" altLang="zh-CN" sz="2800" b="1" baseline="30000">
                <a:solidFill>
                  <a:srgbClr val="FF3399"/>
                </a:solidFill>
              </a:rPr>
              <a:t>-</a:t>
            </a:r>
            <a:r>
              <a:rPr lang="en-US" altLang="zh-CN" sz="2800" b="1" baseline="30000"/>
              <a:t> </a:t>
            </a:r>
            <a:endParaRPr lang="en-US" altLang="zh-CN" sz="2800" b="1" baseline="30000"/>
          </a:p>
        </p:txBody>
      </p:sp>
      <p:sp>
        <p:nvSpPr>
          <p:cNvPr id="1048800" name="文本框 1048799"/>
          <p:cNvSpPr txBox="1"/>
          <p:nvPr/>
        </p:nvSpPr>
        <p:spPr>
          <a:xfrm>
            <a:off x="7102475" y="5341937"/>
            <a:ext cx="1143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FF0000"/>
                </a:solidFill>
                <a:ea typeface="黑体" panose="02010609060101010101" pitchFamily="49" charset="-122"/>
              </a:rPr>
              <a:t>×3</a:t>
            </a:r>
            <a:endParaRPr lang="en-US" altLang="zh-CN" sz="2800" b="1">
              <a:solidFill>
                <a:srgbClr val="FF0000"/>
              </a:solidFill>
              <a:ea typeface="黑体" panose="02010609060101010101" pitchFamily="49" charset="-122"/>
            </a:endParaRPr>
          </a:p>
        </p:txBody>
      </p:sp>
      <p:sp>
        <p:nvSpPr>
          <p:cNvPr id="1048801" name="直接连接符 1048800"/>
          <p:cNvSpPr/>
          <p:nvPr/>
        </p:nvSpPr>
        <p:spPr>
          <a:xfrm flipV="1">
            <a:off x="546100" y="5865812"/>
            <a:ext cx="8208962" cy="0"/>
          </a:xfrm>
          <a:prstGeom prst="line">
            <a:avLst/>
          </a:prstGeom>
          <a:noFill/>
          <a:ln w="28575" cap="flat" cmpd="sng">
            <a:solidFill>
              <a:schemeClr val="dk1">
                <a:alpha val="100000"/>
              </a:schemeClr>
            </a:solidFill>
            <a:prstDash val="solid"/>
            <a:round/>
          </a:ln>
        </p:spPr>
      </p:sp>
      <p:sp>
        <p:nvSpPr>
          <p:cNvPr id="1048802" name="文本框 1048801"/>
          <p:cNvSpPr txBox="1"/>
          <p:nvPr/>
        </p:nvSpPr>
        <p:spPr>
          <a:xfrm>
            <a:off x="809625" y="6038850"/>
            <a:ext cx="743585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Cr</a:t>
            </a:r>
            <a:r>
              <a:rPr lang="en-US" altLang="zh-CN" sz="2800" b="1" baseline="-25000"/>
              <a:t>2</a:t>
            </a:r>
            <a:r>
              <a:rPr lang="en-US" altLang="zh-CN" sz="2800" b="1"/>
              <a:t>O</a:t>
            </a:r>
            <a:r>
              <a:rPr lang="en-US" altLang="zh-CN" sz="2800" b="1" baseline="-25000"/>
              <a:t>7</a:t>
            </a:r>
            <a:r>
              <a:rPr lang="en-US" altLang="zh-CN" sz="2800" b="1" baseline="30000"/>
              <a:t>2-</a:t>
            </a:r>
            <a:r>
              <a:rPr lang="en-US" altLang="zh-CN" sz="2800" b="1" baseline="-25000"/>
              <a:t> </a:t>
            </a:r>
            <a:r>
              <a:rPr lang="en-US" altLang="zh-CN" sz="2800" b="1"/>
              <a:t>+</a:t>
            </a:r>
            <a:r>
              <a:rPr lang="en-US" altLang="zh-CN" sz="2800" b="1">
                <a:solidFill>
                  <a:srgbClr val="FF3399"/>
                </a:solidFill>
              </a:rPr>
              <a:t>3</a:t>
            </a:r>
            <a:r>
              <a:rPr lang="en-US" altLang="zh-CN" sz="2800" b="1"/>
              <a:t>H</a:t>
            </a:r>
            <a:r>
              <a:rPr lang="en-US" altLang="zh-CN" sz="2800" b="1" baseline="-25000"/>
              <a:t>2</a:t>
            </a:r>
            <a:r>
              <a:rPr lang="en-US" altLang="zh-CN" sz="2800" b="1"/>
              <a:t>O</a:t>
            </a:r>
            <a:r>
              <a:rPr lang="en-US" altLang="zh-CN" sz="2800" b="1" baseline="-25000"/>
              <a:t>2</a:t>
            </a:r>
            <a:r>
              <a:rPr lang="en-US" altLang="zh-CN" sz="2800" b="1"/>
              <a:t>+</a:t>
            </a:r>
            <a:r>
              <a:rPr lang="en-US" altLang="zh-CN" sz="2800" b="1">
                <a:solidFill>
                  <a:srgbClr val="FF3399"/>
                </a:solidFill>
              </a:rPr>
              <a:t>8</a:t>
            </a:r>
            <a:r>
              <a:rPr lang="en-US" altLang="zh-CN" sz="2800" b="1"/>
              <a:t>H</a:t>
            </a:r>
            <a:r>
              <a:rPr lang="en-US" altLang="zh-CN" sz="2800" b="1" baseline="30000"/>
              <a:t>+</a:t>
            </a:r>
            <a:r>
              <a:rPr lang="en-US" altLang="zh-CN" sz="2800" b="1">
                <a:sym typeface="Symbol" panose="05050102010706020507" pitchFamily="18" charset="2"/>
              </a:rPr>
              <a:t></a:t>
            </a:r>
            <a:r>
              <a:rPr lang="en-US" altLang="zh-CN" sz="2800" b="1" baseline="30000"/>
              <a:t> </a:t>
            </a:r>
            <a:r>
              <a:rPr lang="en-US" altLang="zh-CN" sz="2800" b="1"/>
              <a:t>2Cr</a:t>
            </a:r>
            <a:r>
              <a:rPr lang="en-US" altLang="zh-CN" sz="2800" b="1" baseline="30000"/>
              <a:t>3+</a:t>
            </a:r>
            <a:r>
              <a:rPr lang="en-US" altLang="zh-CN" sz="2800" b="1"/>
              <a:t> +3O</a:t>
            </a:r>
            <a:r>
              <a:rPr lang="en-US" altLang="zh-CN" sz="2800" b="1" baseline="-25000"/>
              <a:t>2</a:t>
            </a:r>
            <a:r>
              <a:rPr lang="en-US" altLang="zh-CN" sz="2800" b="1"/>
              <a:t>+7H</a:t>
            </a:r>
            <a:r>
              <a:rPr lang="en-US" altLang="zh-CN" sz="2800" b="1" baseline="-25000"/>
              <a:t>2</a:t>
            </a:r>
            <a:r>
              <a:rPr lang="en-US" altLang="zh-CN" sz="2800" b="1"/>
              <a:t>O</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7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7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7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7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7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7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7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8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0488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3" grpId="0"/>
      <p:bldP spid="1048794" grpId="0"/>
      <p:bldP spid="1048795" grpId="0"/>
      <p:bldP spid="1048796" grpId="0"/>
      <p:bldP spid="1048797" grpId="0"/>
      <p:bldP spid="1048798" grpId="0"/>
      <p:bldP spid="1048799" grpId="0"/>
      <p:bldP spid="1048800" grpId="0"/>
      <p:bldP spid="104880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rot="0">
          <a:off x="0" y="0"/>
          <a:ext cx="0" cy="0"/>
          <a:chOff x="0" y="0"/>
          <a:chExt cx="0" cy="0"/>
        </a:xfrm>
      </p:grpSpPr>
      <p:pic>
        <p:nvPicPr>
          <p:cNvPr id="2097183" name="图片 2097182"/>
          <p:cNvPicPr/>
          <p:nvPr/>
        </p:nvPicPr>
        <p:blipFill>
          <a:blip r:embed="rId1"/>
          <a:srcRect/>
          <a:stretch>
            <a:fillRect/>
          </a:stretch>
        </p:blipFill>
        <p:spPr>
          <a:xfrm>
            <a:off x="-39687" y="511175"/>
            <a:ext cx="8451850" cy="557212"/>
          </a:xfrm>
          <a:prstGeom prst="rect">
            <a:avLst/>
          </a:prstGeom>
          <a:noFill/>
          <a:ln>
            <a:noFill/>
          </a:ln>
        </p:spPr>
      </p:pic>
      <p:sp>
        <p:nvSpPr>
          <p:cNvPr id="1048803" name="文本框 1048802"/>
          <p:cNvSpPr txBox="1"/>
          <p:nvPr/>
        </p:nvSpPr>
        <p:spPr>
          <a:xfrm>
            <a:off x="1679575" y="238125"/>
            <a:ext cx="47244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3600" b="1"/>
              <a:t>第二节  原电池</a:t>
            </a:r>
            <a:endParaRPr lang="zh-CN" altLang="en-US" sz="3600" b="1"/>
          </a:p>
        </p:txBody>
      </p:sp>
      <p:sp>
        <p:nvSpPr>
          <p:cNvPr id="1048804" name="文本框 1048803"/>
          <p:cNvSpPr txBox="1"/>
          <p:nvPr/>
        </p:nvSpPr>
        <p:spPr>
          <a:xfrm>
            <a:off x="244475" y="1273175"/>
            <a:ext cx="7696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一、原电池的概念</a:t>
            </a:r>
            <a:endParaRPr lang="zh-CN" altLang="en-US" b="1"/>
          </a:p>
        </p:txBody>
      </p:sp>
      <p:sp>
        <p:nvSpPr>
          <p:cNvPr id="1048805" name="文本框 1048804"/>
          <p:cNvSpPr txBox="1"/>
          <p:nvPr/>
        </p:nvSpPr>
        <p:spPr>
          <a:xfrm>
            <a:off x="300037" y="2044700"/>
            <a:ext cx="5856287"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99"/>
                </a:solidFill>
              </a:rPr>
              <a:t>（一）原电池 </a:t>
            </a:r>
            <a:r>
              <a:rPr lang="en-US" altLang="zh-CN" b="1">
                <a:solidFill>
                  <a:srgbClr val="000099"/>
                </a:solidFill>
              </a:rPr>
              <a:t>(primary cell)</a:t>
            </a:r>
            <a:endParaRPr lang="en-US" altLang="zh-CN" b="1">
              <a:solidFill>
                <a:srgbClr val="000099"/>
              </a:solidFill>
            </a:endParaRPr>
          </a:p>
        </p:txBody>
      </p:sp>
      <p:sp>
        <p:nvSpPr>
          <p:cNvPr id="1048806" name="文本框 1048805"/>
          <p:cNvSpPr txBox="1"/>
          <p:nvPr/>
        </p:nvSpPr>
        <p:spPr>
          <a:xfrm>
            <a:off x="392112" y="3402012"/>
            <a:ext cx="4648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Zn (s)  +  CuSO</a:t>
            </a:r>
            <a:r>
              <a:rPr lang="en-US" altLang="zh-CN" b="1" baseline="-25000"/>
              <a:t>4 </a:t>
            </a:r>
            <a:r>
              <a:rPr lang="en-US" altLang="zh-CN" b="1"/>
              <a:t>(aq)</a:t>
            </a:r>
            <a:r>
              <a:rPr lang="en-US" altLang="zh-CN" b="1" baseline="-25000"/>
              <a:t> </a:t>
            </a:r>
            <a:endParaRPr lang="en-US" altLang="zh-CN" b="1" baseline="-25000"/>
          </a:p>
        </p:txBody>
      </p:sp>
      <p:grpSp>
        <p:nvGrpSpPr>
          <p:cNvPr id="131" name="组合 130"/>
          <p:cNvGrpSpPr/>
          <p:nvPr/>
        </p:nvGrpSpPr>
        <p:grpSpPr>
          <a:xfrm rot="0">
            <a:off x="4302125" y="3567112"/>
            <a:ext cx="846137" cy="336550"/>
            <a:chOff x="1728" y="3456"/>
            <a:chExt cx="432" cy="144"/>
          </a:xfrm>
        </p:grpSpPr>
        <p:grpSp>
          <p:nvGrpSpPr>
            <p:cNvPr id="132" name="组合 131"/>
            <p:cNvGrpSpPr/>
            <p:nvPr/>
          </p:nvGrpSpPr>
          <p:grpSpPr>
            <a:xfrm rot="0">
              <a:off x="1728" y="3456"/>
              <a:ext cx="432" cy="48"/>
              <a:chOff x="1728" y="3456"/>
              <a:chExt cx="432" cy="48"/>
            </a:xfrm>
          </p:grpSpPr>
          <p:sp>
            <p:nvSpPr>
              <p:cNvPr id="1048807" name="直接连接符 1048806"/>
              <p:cNvSpPr/>
              <p:nvPr/>
            </p:nvSpPr>
            <p:spPr>
              <a:xfrm>
                <a:off x="1728" y="3504"/>
                <a:ext cx="432" cy="0"/>
              </a:xfrm>
              <a:prstGeom prst="line">
                <a:avLst/>
              </a:prstGeom>
              <a:noFill/>
              <a:ln w="9525" cap="flat" cmpd="sng">
                <a:solidFill>
                  <a:schemeClr val="dk1">
                    <a:alpha val="100000"/>
                  </a:schemeClr>
                </a:solidFill>
                <a:prstDash val="solid"/>
                <a:round/>
              </a:ln>
            </p:spPr>
          </p:sp>
          <p:sp>
            <p:nvSpPr>
              <p:cNvPr id="1048808" name="直接连接符 1048807"/>
              <p:cNvSpPr/>
              <p:nvPr/>
            </p:nvSpPr>
            <p:spPr>
              <a:xfrm>
                <a:off x="2064" y="3456"/>
                <a:ext cx="96" cy="48"/>
              </a:xfrm>
              <a:prstGeom prst="line">
                <a:avLst/>
              </a:prstGeom>
              <a:noFill/>
              <a:ln w="9525" cap="flat" cmpd="sng">
                <a:solidFill>
                  <a:schemeClr val="dk1">
                    <a:alpha val="100000"/>
                  </a:schemeClr>
                </a:solidFill>
                <a:prstDash val="solid"/>
                <a:round/>
              </a:ln>
            </p:spPr>
          </p:sp>
        </p:grpSp>
        <p:grpSp>
          <p:nvGrpSpPr>
            <p:cNvPr id="133" name="组合 132"/>
            <p:cNvGrpSpPr/>
            <p:nvPr/>
          </p:nvGrpSpPr>
          <p:grpSpPr>
            <a:xfrm rot="10822734">
              <a:off x="1728" y="3552"/>
              <a:ext cx="432" cy="48"/>
              <a:chOff x="1728" y="3456"/>
              <a:chExt cx="432" cy="48"/>
            </a:xfrm>
          </p:grpSpPr>
          <p:sp>
            <p:nvSpPr>
              <p:cNvPr id="1048809" name="直接连接符 1048808"/>
              <p:cNvSpPr/>
              <p:nvPr/>
            </p:nvSpPr>
            <p:spPr>
              <a:xfrm>
                <a:off x="1728" y="3504"/>
                <a:ext cx="432" cy="0"/>
              </a:xfrm>
              <a:prstGeom prst="line">
                <a:avLst/>
              </a:prstGeom>
              <a:noFill/>
              <a:ln w="9525" cap="flat" cmpd="sng">
                <a:solidFill>
                  <a:schemeClr val="dk1">
                    <a:alpha val="100000"/>
                  </a:schemeClr>
                </a:solidFill>
                <a:prstDash val="solid"/>
                <a:round/>
              </a:ln>
            </p:spPr>
          </p:sp>
          <p:sp>
            <p:nvSpPr>
              <p:cNvPr id="1048810" name="直接连接符 1048809"/>
              <p:cNvSpPr/>
              <p:nvPr/>
            </p:nvSpPr>
            <p:spPr>
              <a:xfrm>
                <a:off x="2064" y="3456"/>
                <a:ext cx="96" cy="48"/>
              </a:xfrm>
              <a:prstGeom prst="line">
                <a:avLst/>
              </a:prstGeom>
              <a:noFill/>
              <a:ln w="9525" cap="flat" cmpd="sng">
                <a:solidFill>
                  <a:schemeClr val="dk1">
                    <a:alpha val="100000"/>
                  </a:schemeClr>
                </a:solidFill>
                <a:prstDash val="solid"/>
                <a:round/>
              </a:ln>
            </p:spPr>
          </p:sp>
        </p:grpSp>
      </p:grpSp>
      <p:sp>
        <p:nvSpPr>
          <p:cNvPr id="1048811" name="文本框 1048810"/>
          <p:cNvSpPr txBox="1"/>
          <p:nvPr/>
        </p:nvSpPr>
        <p:spPr>
          <a:xfrm>
            <a:off x="5327650" y="3416300"/>
            <a:ext cx="381635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ZnSO</a:t>
            </a:r>
            <a:r>
              <a:rPr lang="en-US" altLang="zh-CN" b="1" baseline="-25000"/>
              <a:t>4</a:t>
            </a:r>
            <a:r>
              <a:rPr lang="en-US" altLang="zh-CN" b="1"/>
              <a:t> (aq) + Cu (s) </a:t>
            </a:r>
            <a:endParaRPr lang="en-US" altLang="zh-CN" b="1"/>
          </a:p>
        </p:txBody>
      </p:sp>
      <p:sp>
        <p:nvSpPr>
          <p:cNvPr id="1048812" name="文本框 1048811"/>
          <p:cNvSpPr txBox="1"/>
          <p:nvPr/>
        </p:nvSpPr>
        <p:spPr>
          <a:xfrm>
            <a:off x="5108575" y="4100512"/>
            <a:ext cx="3657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自发的氧化还原反应</a:t>
            </a:r>
            <a:endParaRPr lang="zh-CN" altLang="en-US" sz="2800" b="1">
              <a:solidFill>
                <a:srgbClr val="000099"/>
              </a:solidFill>
            </a:endParaRPr>
          </a:p>
        </p:txBody>
      </p:sp>
      <p:sp>
        <p:nvSpPr>
          <p:cNvPr id="1048813" name="文本框 1048812"/>
          <p:cNvSpPr txBox="1"/>
          <p:nvPr/>
        </p:nvSpPr>
        <p:spPr>
          <a:xfrm>
            <a:off x="811212" y="5024437"/>
            <a:ext cx="1905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化学能</a:t>
            </a:r>
            <a:endParaRPr lang="zh-CN" altLang="en-US" sz="2800" b="1"/>
          </a:p>
        </p:txBody>
      </p:sp>
      <p:grpSp>
        <p:nvGrpSpPr>
          <p:cNvPr id="134" name="组合 133"/>
          <p:cNvGrpSpPr/>
          <p:nvPr/>
        </p:nvGrpSpPr>
        <p:grpSpPr>
          <a:xfrm rot="0">
            <a:off x="2335212" y="5024437"/>
            <a:ext cx="4495800" cy="519112"/>
            <a:chOff x="1920" y="2592"/>
            <a:chExt cx="3072" cy="473"/>
          </a:xfrm>
        </p:grpSpPr>
        <p:sp>
          <p:nvSpPr>
            <p:cNvPr id="1048814" name="直接连接符 1048813"/>
            <p:cNvSpPr/>
            <p:nvPr/>
          </p:nvSpPr>
          <p:spPr>
            <a:xfrm>
              <a:off x="1920" y="2976"/>
              <a:ext cx="3072" cy="0"/>
            </a:xfrm>
            <a:prstGeom prst="line">
              <a:avLst/>
            </a:prstGeom>
            <a:noFill/>
            <a:ln w="9525" cap="flat" cmpd="sng">
              <a:solidFill>
                <a:schemeClr val="dk1">
                  <a:alpha val="100000"/>
                </a:schemeClr>
              </a:solidFill>
              <a:prstDash val="solid"/>
              <a:round/>
              <a:tailEnd type="arrow" w="lg" len="lg"/>
            </a:ln>
          </p:spPr>
        </p:sp>
        <p:sp>
          <p:nvSpPr>
            <p:cNvPr id="1048815" name="文本框 1048814"/>
            <p:cNvSpPr txBox="1"/>
            <p:nvPr/>
          </p:nvSpPr>
          <p:spPr>
            <a:xfrm>
              <a:off x="2112" y="2592"/>
              <a:ext cx="2640" cy="473"/>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Zn+CuSO</a:t>
              </a:r>
              <a:r>
                <a:rPr lang="en-US" altLang="zh-CN" sz="2800" b="1" baseline="-25000"/>
                <a:t>4</a:t>
              </a:r>
              <a:r>
                <a:rPr lang="zh-CN" altLang="zh-CN" sz="2800" b="1"/>
                <a:t>直接接触</a:t>
              </a:r>
              <a:endParaRPr lang="zh-CN" altLang="zh-CN" sz="2800" b="1"/>
            </a:p>
          </p:txBody>
        </p:sp>
      </p:grpSp>
      <p:sp>
        <p:nvSpPr>
          <p:cNvPr id="1048816" name="文本框 1048815"/>
          <p:cNvSpPr txBox="1"/>
          <p:nvPr/>
        </p:nvSpPr>
        <p:spPr>
          <a:xfrm>
            <a:off x="6831012" y="5100637"/>
            <a:ext cx="1447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热能</a:t>
            </a:r>
            <a:endParaRPr lang="zh-CN" altLang="en-US" sz="2800" b="1"/>
          </a:p>
        </p:txBody>
      </p:sp>
      <p:grpSp>
        <p:nvGrpSpPr>
          <p:cNvPr id="135" name="组合 134"/>
          <p:cNvGrpSpPr/>
          <p:nvPr/>
        </p:nvGrpSpPr>
        <p:grpSpPr>
          <a:xfrm rot="0">
            <a:off x="2182812" y="5405437"/>
            <a:ext cx="4495800" cy="647700"/>
            <a:chOff x="2016" y="2901"/>
            <a:chExt cx="3312" cy="408"/>
          </a:xfrm>
        </p:grpSpPr>
        <p:sp>
          <p:nvSpPr>
            <p:cNvPr id="1048817" name="直接连接符 1048816"/>
            <p:cNvSpPr/>
            <p:nvPr/>
          </p:nvSpPr>
          <p:spPr>
            <a:xfrm>
              <a:off x="2016" y="2901"/>
              <a:ext cx="0" cy="408"/>
            </a:xfrm>
            <a:prstGeom prst="line">
              <a:avLst/>
            </a:prstGeom>
            <a:noFill/>
            <a:ln w="9525" cap="flat" cmpd="sng">
              <a:solidFill>
                <a:schemeClr val="dk1">
                  <a:alpha val="100000"/>
                </a:schemeClr>
              </a:solidFill>
              <a:prstDash val="solid"/>
              <a:round/>
            </a:ln>
          </p:spPr>
        </p:sp>
        <p:sp>
          <p:nvSpPr>
            <p:cNvPr id="1048818" name="直接连接符 1048817"/>
            <p:cNvSpPr/>
            <p:nvPr/>
          </p:nvSpPr>
          <p:spPr>
            <a:xfrm>
              <a:off x="2016" y="3301"/>
              <a:ext cx="3312" cy="0"/>
            </a:xfrm>
            <a:prstGeom prst="line">
              <a:avLst/>
            </a:prstGeom>
            <a:noFill/>
            <a:ln w="9525" cap="flat" cmpd="sng">
              <a:solidFill>
                <a:schemeClr val="dk1">
                  <a:alpha val="100000"/>
                </a:schemeClr>
              </a:solidFill>
              <a:prstDash val="solid"/>
              <a:round/>
              <a:tailEnd type="arrow" w="lg" len="lg"/>
            </a:ln>
          </p:spPr>
        </p:sp>
      </p:grpSp>
      <p:sp>
        <p:nvSpPr>
          <p:cNvPr id="1048819" name="文本框 1048818"/>
          <p:cNvSpPr txBox="1"/>
          <p:nvPr/>
        </p:nvSpPr>
        <p:spPr>
          <a:xfrm>
            <a:off x="6754812" y="5710237"/>
            <a:ext cx="1447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电能</a:t>
            </a:r>
            <a:endParaRPr lang="zh-CN" altLang="en-US" sz="2800" b="1"/>
          </a:p>
        </p:txBody>
      </p:sp>
      <p:sp>
        <p:nvSpPr>
          <p:cNvPr id="1048820" name="文本框 1048819"/>
          <p:cNvSpPr txBox="1"/>
          <p:nvPr/>
        </p:nvSpPr>
        <p:spPr>
          <a:xfrm>
            <a:off x="3478212" y="5557837"/>
            <a:ext cx="2057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原电池</a:t>
            </a:r>
            <a:endParaRPr lang="zh-CN" altLang="en-US" sz="2800" b="1"/>
          </a:p>
        </p:txBody>
      </p:sp>
      <p:pic>
        <p:nvPicPr>
          <p:cNvPr id="2097184" name="图片 2097183"/>
          <p:cNvPicPr/>
          <p:nvPr/>
        </p:nvPicPr>
        <p:blipFill>
          <a:blip r:embed="rId2"/>
          <a:srcRect/>
          <a:stretch>
            <a:fillRect/>
          </a:stretch>
        </p:blipFill>
        <p:spPr>
          <a:xfrm>
            <a:off x="6403975" y="1111250"/>
            <a:ext cx="2705100" cy="21129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88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971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88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488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88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488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88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48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4" grpId="0"/>
      <p:bldP spid="1048805" grpId="0"/>
      <p:bldP spid="1048806" grpId="0"/>
      <p:bldP spid="1048811" grpId="0"/>
      <p:bldP spid="1048812" grpId="0"/>
      <p:bldP spid="1048813" grpId="0"/>
      <p:bldP spid="1048816" grpId="0"/>
      <p:bldP spid="1048819" grpId="0"/>
      <p:bldP spid="10488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rot="0">
          <a:off x="0" y="0"/>
          <a:ext cx="0" cy="0"/>
          <a:chOff x="0" y="0"/>
          <a:chExt cx="0" cy="0"/>
        </a:xfrm>
      </p:grpSpPr>
      <p:sp>
        <p:nvSpPr>
          <p:cNvPr id="1048821" name="文本框 1048820"/>
          <p:cNvSpPr txBox="1"/>
          <p:nvPr/>
        </p:nvSpPr>
        <p:spPr>
          <a:xfrm>
            <a:off x="107950" y="171450"/>
            <a:ext cx="446405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99"/>
                </a:solidFill>
              </a:rPr>
              <a:t>原电池：</a:t>
            </a:r>
            <a:r>
              <a:rPr lang="zh-CN" altLang="en-US">
                <a:solidFill>
                  <a:srgbClr val="000000"/>
                </a:solidFill>
                <a:latin typeface="宋体" panose="02010600030101010101" pitchFamily="2" charset="-122"/>
                <a:ea typeface="Times New Roman" panose="02020603050405020304" pitchFamily="18" charset="0"/>
              </a:rPr>
              <a:t>简称电池</a:t>
            </a:r>
            <a:endParaRPr lang="zh-CN" altLang="en-US">
              <a:solidFill>
                <a:srgbClr val="000000"/>
              </a:solidFill>
              <a:latin typeface="宋体" panose="02010600030101010101" pitchFamily="2" charset="-122"/>
              <a:ea typeface="Times New Roman" panose="02020603050405020304" pitchFamily="18" charset="0"/>
            </a:endParaRPr>
          </a:p>
        </p:txBody>
      </p:sp>
      <p:sp>
        <p:nvSpPr>
          <p:cNvPr id="1048822" name="矩形 1048821"/>
          <p:cNvSpPr/>
          <p:nvPr/>
        </p:nvSpPr>
        <p:spPr>
          <a:xfrm>
            <a:off x="735012" y="896937"/>
            <a:ext cx="8270875"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t>将氧化还原反应的化学能转变成电能的装置</a:t>
            </a:r>
            <a:endParaRPr lang="zh-CN" altLang="en-US" b="1"/>
          </a:p>
        </p:txBody>
      </p:sp>
      <p:sp>
        <p:nvSpPr>
          <p:cNvPr id="1048823" name="矩形 1048822"/>
          <p:cNvSpPr/>
          <p:nvPr/>
        </p:nvSpPr>
        <p:spPr>
          <a:xfrm>
            <a:off x="158750" y="5837237"/>
            <a:ext cx="907256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a:t>理论上讲，任何自发进行的氧</a:t>
            </a:r>
            <a:r>
              <a:rPr lang="en-US" altLang="zh-CN" sz="2800"/>
              <a:t>-</a:t>
            </a:r>
            <a:r>
              <a:rPr lang="zh-CN" altLang="en-US" sz="2800"/>
              <a:t>还反应都可以设计成电池</a:t>
            </a:r>
            <a:endParaRPr lang="zh-CN" altLang="en-US" sz="2800"/>
          </a:p>
        </p:txBody>
      </p:sp>
      <p:pic>
        <p:nvPicPr>
          <p:cNvPr id="2097185" name="图片 2097184"/>
          <p:cNvPicPr/>
          <p:nvPr/>
        </p:nvPicPr>
        <p:blipFill>
          <a:blip r:embed="rId1"/>
          <a:srcRect/>
          <a:stretch>
            <a:fillRect/>
          </a:stretch>
        </p:blipFill>
        <p:spPr>
          <a:xfrm>
            <a:off x="3059112" y="1700212"/>
            <a:ext cx="5946775" cy="3654425"/>
          </a:xfrm>
          <a:prstGeom prst="rect">
            <a:avLst/>
          </a:prstGeom>
          <a:noFill/>
          <a:ln>
            <a:noFill/>
          </a:ln>
        </p:spPr>
      </p:pic>
      <p:sp>
        <p:nvSpPr>
          <p:cNvPr id="1048824" name="矩形 1048823"/>
          <p:cNvSpPr/>
          <p:nvPr/>
        </p:nvSpPr>
        <p:spPr>
          <a:xfrm>
            <a:off x="107950" y="2000250"/>
            <a:ext cx="2951162" cy="27114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ts val="4200"/>
              </a:lnSpc>
              <a:spcBef>
                <a:spcPct val="0"/>
              </a:spcBef>
              <a:buClr>
                <a:srgbClr val="000000"/>
              </a:buClr>
              <a:buFontTx/>
              <a:buNone/>
            </a:pPr>
            <a:r>
              <a:rPr lang="zh-CN" altLang="en-US" sz="2800">
                <a:solidFill>
                  <a:srgbClr val="000099"/>
                </a:solidFill>
                <a:latin typeface="宋体" panose="02010600030101010101" pitchFamily="2" charset="-122"/>
                <a:ea typeface="Times New Roman" panose="02020603050405020304" pitchFamily="18" charset="0"/>
              </a:rPr>
              <a:t>原电池可以将自发进行的氧化还原反应所产生的化学能转变为电能，同时做电功</a:t>
            </a:r>
            <a:endParaRPr lang="zh-CN" altLang="en-US" sz="2800">
              <a:solidFill>
                <a:srgbClr val="000099"/>
              </a:solidFill>
              <a:latin typeface="宋体" panose="02010600030101010101" pitchFamily="2" charset="-122"/>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821">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8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88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8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2" grpId="0"/>
      <p:bldP spid="1048823" grpId="0"/>
      <p:bldP spid="10488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rot="0">
          <a:off x="0" y="0"/>
          <a:ext cx="0" cy="0"/>
          <a:chOff x="0" y="0"/>
          <a:chExt cx="0" cy="0"/>
        </a:xfrm>
      </p:grpSpPr>
      <p:sp>
        <p:nvSpPr>
          <p:cNvPr id="1048825" name="文本框 1048824"/>
          <p:cNvSpPr txBox="1"/>
          <p:nvPr/>
        </p:nvSpPr>
        <p:spPr>
          <a:xfrm>
            <a:off x="250825" y="192087"/>
            <a:ext cx="8785225" cy="2727325"/>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ts val="4000"/>
              </a:lnSpc>
              <a:spcBef>
                <a:spcPts val="1000"/>
              </a:spcBef>
              <a:buFontTx/>
              <a:buNone/>
            </a:pPr>
            <a:r>
              <a:rPr lang="zh-CN" altLang="en-US" sz="2400" b="1">
                <a:solidFill>
                  <a:srgbClr val="000000"/>
                </a:solidFill>
                <a:ea typeface="微软雅黑" panose="020B0503020204020204" pitchFamily="34" charset="-122"/>
              </a:rPr>
              <a:t>原电池的组成</a:t>
            </a:r>
            <a:endParaRPr lang="zh-CN" altLang="en-US" sz="2400" b="1">
              <a:solidFill>
                <a:srgbClr val="000000"/>
              </a:solidFill>
              <a:ea typeface="微软雅黑" panose="020B0503020204020204" pitchFamily="34" charset="-122"/>
            </a:endParaRPr>
          </a:p>
          <a:p>
            <a:pPr marL="838200" lvl="1" indent="-502920" eaLnBrk="1" latinLnBrk="1" hangingPunct="1">
              <a:lnSpc>
                <a:spcPts val="4000"/>
              </a:lnSpc>
              <a:spcBef>
                <a:spcPts val="500"/>
              </a:spcBef>
            </a:pPr>
            <a:r>
              <a:rPr lang="zh-CN" altLang="en-US" sz="2400">
                <a:solidFill>
                  <a:srgbClr val="000000"/>
                </a:solidFill>
                <a:ea typeface="微软雅黑" panose="020B0503020204020204" pitchFamily="34" charset="-122"/>
              </a:rPr>
              <a:t>两个半电池（或电极）。半电池包括电极材料（电极板）和电解质溶液，</a:t>
            </a:r>
            <a:r>
              <a:rPr lang="zh-CN" altLang="en-US" sz="2400">
                <a:solidFill>
                  <a:srgbClr val="000099"/>
                </a:solidFill>
                <a:ea typeface="微软雅黑" panose="020B0503020204020204" pitchFamily="34" charset="-122"/>
              </a:rPr>
              <a:t>电极板</a:t>
            </a:r>
            <a:r>
              <a:rPr lang="zh-CN" altLang="en-US" sz="2400">
                <a:solidFill>
                  <a:srgbClr val="000000"/>
                </a:solidFill>
                <a:ea typeface="微软雅黑" panose="020B0503020204020204" pitchFamily="34" charset="-122"/>
              </a:rPr>
              <a:t>是电池反应中电子转移的导体，氧化还原电对的电子得失反应在溶液中进行。 </a:t>
            </a:r>
            <a:endParaRPr lang="zh-CN" altLang="en-US" sz="2400">
              <a:solidFill>
                <a:srgbClr val="000000"/>
              </a:solidFill>
              <a:ea typeface="微软雅黑" panose="020B0503020204020204" pitchFamily="34" charset="-122"/>
            </a:endParaRPr>
          </a:p>
          <a:p>
            <a:pPr marL="838200" lvl="1" indent="-502920" eaLnBrk="1" latinLnBrk="1" hangingPunct="1">
              <a:lnSpc>
                <a:spcPts val="4000"/>
              </a:lnSpc>
              <a:spcBef>
                <a:spcPts val="500"/>
              </a:spcBef>
            </a:pPr>
            <a:r>
              <a:rPr lang="zh-CN" altLang="en-US" sz="2400">
                <a:solidFill>
                  <a:srgbClr val="000099"/>
                </a:solidFill>
                <a:ea typeface="微软雅黑" panose="020B0503020204020204" pitchFamily="34" charset="-122"/>
              </a:rPr>
              <a:t>盐桥</a:t>
            </a:r>
            <a:r>
              <a:rPr lang="zh-CN" altLang="en-US" sz="2400">
                <a:solidFill>
                  <a:srgbClr val="000000"/>
                </a:solidFill>
                <a:ea typeface="微软雅黑" panose="020B0503020204020204" pitchFamily="34" charset="-122"/>
              </a:rPr>
              <a:t>连接两个半电池，沟通原电池的内电路。</a:t>
            </a:r>
            <a:endParaRPr lang="zh-CN" altLang="en-US" sz="2400">
              <a:solidFill>
                <a:srgbClr val="000000"/>
              </a:solidFill>
              <a:ea typeface="微软雅黑" panose="020B0503020204020204" pitchFamily="34" charset="-122"/>
            </a:endParaRPr>
          </a:p>
        </p:txBody>
      </p:sp>
      <p:pic>
        <p:nvPicPr>
          <p:cNvPr id="2097186" name="图片 2097185" descr="cell"/>
          <p:cNvPicPr/>
          <p:nvPr/>
        </p:nvPicPr>
        <p:blipFill>
          <a:blip r:embed="rId1"/>
          <a:srcRect/>
          <a:stretch>
            <a:fillRect/>
          </a:stretch>
        </p:blipFill>
        <p:spPr>
          <a:xfrm>
            <a:off x="2755900" y="3360737"/>
            <a:ext cx="3968750" cy="2994025"/>
          </a:xfrm>
          <a:prstGeom prst="rect">
            <a:avLst/>
          </a:prstGeom>
          <a:noFill/>
          <a:ln>
            <a:noFill/>
          </a:ln>
        </p:spPr>
      </p:pic>
      <p:grpSp>
        <p:nvGrpSpPr>
          <p:cNvPr id="138" name="组合 137"/>
          <p:cNvGrpSpPr/>
          <p:nvPr/>
        </p:nvGrpSpPr>
        <p:grpSpPr>
          <a:xfrm rot="0">
            <a:off x="719137" y="4976812"/>
            <a:ext cx="8305800" cy="836612"/>
            <a:chOff x="624" y="3308"/>
            <a:chExt cx="5232" cy="527"/>
          </a:xfrm>
        </p:grpSpPr>
        <p:grpSp>
          <p:nvGrpSpPr>
            <p:cNvPr id="139" name="组合 138"/>
            <p:cNvGrpSpPr/>
            <p:nvPr/>
          </p:nvGrpSpPr>
          <p:grpSpPr>
            <a:xfrm rot="0">
              <a:off x="624" y="3308"/>
              <a:ext cx="5232" cy="527"/>
              <a:chOff x="624" y="3308"/>
              <a:chExt cx="5232" cy="527"/>
            </a:xfrm>
          </p:grpSpPr>
          <p:sp>
            <p:nvSpPr>
              <p:cNvPr id="1048826" name="文本框 1048825"/>
              <p:cNvSpPr txBox="1"/>
              <p:nvPr/>
            </p:nvSpPr>
            <p:spPr>
              <a:xfrm>
                <a:off x="624" y="3312"/>
                <a:ext cx="912" cy="523"/>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400" b="1">
                    <a:solidFill>
                      <a:srgbClr val="000000"/>
                    </a:solidFill>
                  </a:rPr>
                  <a:t>半电池 </a:t>
                </a:r>
                <a:r>
                  <a:rPr lang="en-US" altLang="zh-CN" sz="2400" b="1">
                    <a:solidFill>
                      <a:srgbClr val="000000"/>
                    </a:solidFill>
                  </a:rPr>
                  <a:t>Zn</a:t>
                </a:r>
                <a:r>
                  <a:rPr lang="en-US" altLang="zh-CN" sz="2400" b="1" baseline="30000">
                    <a:solidFill>
                      <a:srgbClr val="000000"/>
                    </a:solidFill>
                  </a:rPr>
                  <a:t>2+</a:t>
                </a:r>
                <a:r>
                  <a:rPr lang="en-US" altLang="zh-CN" sz="2400" b="1">
                    <a:solidFill>
                      <a:srgbClr val="000000"/>
                    </a:solidFill>
                  </a:rPr>
                  <a:t>/Zn</a:t>
                </a:r>
                <a:endParaRPr lang="en-US" altLang="zh-CN" sz="2400" b="1">
                  <a:solidFill>
                    <a:srgbClr val="000000"/>
                  </a:solidFill>
                </a:endParaRPr>
              </a:p>
            </p:txBody>
          </p:sp>
          <p:sp>
            <p:nvSpPr>
              <p:cNvPr id="1048827" name="文本框 1048826"/>
              <p:cNvSpPr txBox="1"/>
              <p:nvPr/>
            </p:nvSpPr>
            <p:spPr>
              <a:xfrm>
                <a:off x="4944" y="3308"/>
                <a:ext cx="912" cy="523"/>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400" b="1">
                    <a:solidFill>
                      <a:srgbClr val="000000"/>
                    </a:solidFill>
                  </a:rPr>
                  <a:t>半电池 </a:t>
                </a:r>
                <a:r>
                  <a:rPr lang="en-US" altLang="zh-CN" sz="2400" b="1">
                    <a:solidFill>
                      <a:srgbClr val="000000"/>
                    </a:solidFill>
                  </a:rPr>
                  <a:t>Cu</a:t>
                </a:r>
                <a:r>
                  <a:rPr lang="en-US" altLang="zh-CN" sz="2400" b="1" baseline="30000">
                    <a:solidFill>
                      <a:srgbClr val="000000"/>
                    </a:solidFill>
                  </a:rPr>
                  <a:t>2+</a:t>
                </a:r>
                <a:r>
                  <a:rPr lang="en-US" altLang="zh-CN" sz="2400" b="1">
                    <a:solidFill>
                      <a:srgbClr val="000000"/>
                    </a:solidFill>
                  </a:rPr>
                  <a:t>/Cu</a:t>
                </a:r>
                <a:endParaRPr lang="en-US" altLang="zh-CN" sz="2400" b="1">
                  <a:solidFill>
                    <a:srgbClr val="000000"/>
                  </a:solidFill>
                </a:endParaRPr>
              </a:p>
            </p:txBody>
          </p:sp>
        </p:grpSp>
        <p:grpSp>
          <p:nvGrpSpPr>
            <p:cNvPr id="140" name="组合 139"/>
            <p:cNvGrpSpPr/>
            <p:nvPr/>
          </p:nvGrpSpPr>
          <p:grpSpPr>
            <a:xfrm rot="0">
              <a:off x="1344" y="3456"/>
              <a:ext cx="3643" cy="108"/>
              <a:chOff x="1344" y="3456"/>
              <a:chExt cx="3643" cy="108"/>
            </a:xfrm>
          </p:grpSpPr>
          <p:sp>
            <p:nvSpPr>
              <p:cNvPr id="1048828" name="直接连接符 1048827"/>
              <p:cNvSpPr/>
              <p:nvPr/>
            </p:nvSpPr>
            <p:spPr>
              <a:xfrm>
                <a:off x="1344" y="3456"/>
                <a:ext cx="624" cy="0"/>
              </a:xfrm>
              <a:prstGeom prst="line">
                <a:avLst/>
              </a:prstGeom>
              <a:noFill/>
              <a:ln w="19050" cap="flat" cmpd="sng">
                <a:solidFill>
                  <a:srgbClr val="954F72">
                    <a:alpha val="100000"/>
                  </a:srgbClr>
                </a:solidFill>
                <a:prstDash val="solid"/>
                <a:round/>
                <a:tailEnd type="triangle" w="med" len="med"/>
              </a:ln>
            </p:spPr>
          </p:sp>
          <p:sp>
            <p:nvSpPr>
              <p:cNvPr id="1048829" name="直接连接符 1048828"/>
              <p:cNvSpPr/>
              <p:nvPr/>
            </p:nvSpPr>
            <p:spPr>
              <a:xfrm rot="10766946">
                <a:off x="4363" y="3563"/>
                <a:ext cx="624" cy="1"/>
              </a:xfrm>
              <a:prstGeom prst="line">
                <a:avLst/>
              </a:prstGeom>
              <a:noFill/>
              <a:ln w="19050" cap="flat" cmpd="sng">
                <a:solidFill>
                  <a:srgbClr val="954F72">
                    <a:alpha val="100000"/>
                  </a:srgbClr>
                </a:solidFill>
                <a:prstDash val="solid"/>
                <a:round/>
                <a:tailEnd type="triangle" w="med" len="med"/>
              </a:ln>
            </p:spPr>
          </p:sp>
        </p:grpSp>
      </p:grpSp>
      <p:grpSp>
        <p:nvGrpSpPr>
          <p:cNvPr id="141" name="组合 140"/>
          <p:cNvGrpSpPr/>
          <p:nvPr/>
        </p:nvGrpSpPr>
        <p:grpSpPr>
          <a:xfrm rot="0">
            <a:off x="655637" y="3933825"/>
            <a:ext cx="8256587" cy="474662"/>
            <a:chOff x="352" y="2651"/>
            <a:chExt cx="5201" cy="299"/>
          </a:xfrm>
        </p:grpSpPr>
        <p:grpSp>
          <p:nvGrpSpPr>
            <p:cNvPr id="142" name="组合 141"/>
            <p:cNvGrpSpPr/>
            <p:nvPr/>
          </p:nvGrpSpPr>
          <p:grpSpPr>
            <a:xfrm rot="0">
              <a:off x="352" y="2651"/>
              <a:ext cx="5201" cy="299"/>
              <a:chOff x="357" y="2665"/>
              <a:chExt cx="5201" cy="299"/>
            </a:xfrm>
          </p:grpSpPr>
          <p:sp>
            <p:nvSpPr>
              <p:cNvPr id="1048830" name="文本框 1048829"/>
              <p:cNvSpPr txBox="1"/>
              <p:nvPr/>
            </p:nvSpPr>
            <p:spPr>
              <a:xfrm>
                <a:off x="357" y="2665"/>
                <a:ext cx="912"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ctr" eaLnBrk="1" latinLnBrk="1" hangingPunct="1">
                  <a:spcBef>
                    <a:spcPct val="50000"/>
                  </a:spcBef>
                  <a:buFontTx/>
                  <a:buNone/>
                </a:pPr>
                <a:r>
                  <a:rPr lang="zh-CN" altLang="en-US" sz="2400" b="1">
                    <a:solidFill>
                      <a:srgbClr val="000000"/>
                    </a:solidFill>
                    <a:latin typeface="Arial" panose="020B0604020202020204" pitchFamily="34" charset="0"/>
                  </a:rPr>
                  <a:t>电极板 </a:t>
                </a:r>
                <a:endParaRPr lang="zh-CN" altLang="en-US" sz="2400" b="1">
                  <a:solidFill>
                    <a:srgbClr val="000000"/>
                  </a:solidFill>
                  <a:latin typeface="Arial" panose="020B0604020202020204" pitchFamily="34" charset="0"/>
                </a:endParaRPr>
              </a:p>
            </p:txBody>
          </p:sp>
          <p:sp>
            <p:nvSpPr>
              <p:cNvPr id="1048831" name="文本框 1048830"/>
              <p:cNvSpPr txBox="1"/>
              <p:nvPr/>
            </p:nvSpPr>
            <p:spPr>
              <a:xfrm>
                <a:off x="4646" y="2676"/>
                <a:ext cx="912"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ctr" eaLnBrk="1" latinLnBrk="1" hangingPunct="1">
                  <a:spcBef>
                    <a:spcPct val="50000"/>
                  </a:spcBef>
                  <a:buFontTx/>
                  <a:buNone/>
                </a:pPr>
                <a:r>
                  <a:rPr lang="zh-CN" altLang="en-US" sz="2400" b="1">
                    <a:solidFill>
                      <a:srgbClr val="000000"/>
                    </a:solidFill>
                    <a:latin typeface="Arial" panose="020B0604020202020204" pitchFamily="34" charset="0"/>
                  </a:rPr>
                  <a:t>电极板 </a:t>
                </a:r>
                <a:endParaRPr lang="zh-CN" altLang="en-US" sz="2400" b="1">
                  <a:solidFill>
                    <a:srgbClr val="000000"/>
                  </a:solidFill>
                  <a:latin typeface="Arial" panose="020B0604020202020204" pitchFamily="34" charset="0"/>
                </a:endParaRPr>
              </a:p>
            </p:txBody>
          </p:sp>
        </p:grpSp>
        <p:grpSp>
          <p:nvGrpSpPr>
            <p:cNvPr id="143" name="组合 142"/>
            <p:cNvGrpSpPr/>
            <p:nvPr/>
          </p:nvGrpSpPr>
          <p:grpSpPr>
            <a:xfrm rot="0">
              <a:off x="1125" y="2796"/>
              <a:ext cx="3613" cy="8"/>
              <a:chOff x="1141" y="2774"/>
              <a:chExt cx="3613" cy="8"/>
            </a:xfrm>
          </p:grpSpPr>
          <p:sp>
            <p:nvSpPr>
              <p:cNvPr id="1048832" name="直接连接符 1048831"/>
              <p:cNvSpPr/>
              <p:nvPr/>
            </p:nvSpPr>
            <p:spPr>
              <a:xfrm>
                <a:off x="1141" y="2774"/>
                <a:ext cx="768" cy="1"/>
              </a:xfrm>
              <a:prstGeom prst="line">
                <a:avLst/>
              </a:prstGeom>
              <a:noFill/>
              <a:ln w="19050" cap="flat" cmpd="sng">
                <a:solidFill>
                  <a:srgbClr val="4472C4">
                    <a:alpha val="100000"/>
                  </a:srgbClr>
                </a:solidFill>
                <a:prstDash val="solid"/>
                <a:round/>
                <a:tailEnd type="triangle" w="med" len="med"/>
              </a:ln>
            </p:spPr>
          </p:sp>
          <p:sp>
            <p:nvSpPr>
              <p:cNvPr id="1048833" name="直接连接符 1048832"/>
              <p:cNvSpPr/>
              <p:nvPr/>
            </p:nvSpPr>
            <p:spPr>
              <a:xfrm flipH="1">
                <a:off x="3986" y="2782"/>
                <a:ext cx="768" cy="0"/>
              </a:xfrm>
              <a:prstGeom prst="line">
                <a:avLst/>
              </a:prstGeom>
              <a:noFill/>
              <a:ln w="19050" cap="flat" cmpd="sng">
                <a:solidFill>
                  <a:srgbClr val="4472C4">
                    <a:alpha val="100000"/>
                  </a:srgbClr>
                </a:solidFill>
                <a:prstDash val="solid"/>
                <a:round/>
                <a:tailEnd type="triangle" w="med" len="med"/>
              </a:ln>
            </p:spPr>
          </p:sp>
        </p:grpSp>
      </p:grpSp>
      <p:grpSp>
        <p:nvGrpSpPr>
          <p:cNvPr id="144" name="组合 143"/>
          <p:cNvGrpSpPr/>
          <p:nvPr/>
        </p:nvGrpSpPr>
        <p:grpSpPr>
          <a:xfrm rot="0">
            <a:off x="4092575" y="3441700"/>
            <a:ext cx="1081087" cy="720725"/>
            <a:chOff x="2517" y="2341"/>
            <a:chExt cx="681" cy="454"/>
          </a:xfrm>
        </p:grpSpPr>
        <p:sp>
          <p:nvSpPr>
            <p:cNvPr id="1048834" name="文本框 1048833"/>
            <p:cNvSpPr txBox="1"/>
            <p:nvPr/>
          </p:nvSpPr>
          <p:spPr>
            <a:xfrm>
              <a:off x="2517" y="2341"/>
              <a:ext cx="681"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ctr" eaLnBrk="1" latinLnBrk="1" hangingPunct="1">
                <a:spcBef>
                  <a:spcPct val="50000"/>
                </a:spcBef>
                <a:buFontTx/>
                <a:buNone/>
              </a:pPr>
              <a:r>
                <a:rPr lang="zh-CN" altLang="en-US" sz="2400" b="1">
                  <a:solidFill>
                    <a:srgbClr val="000000"/>
                  </a:solidFill>
                </a:rPr>
                <a:t>盐桥</a:t>
              </a:r>
              <a:endParaRPr lang="zh-CN" altLang="en-US" sz="2400" b="1">
                <a:solidFill>
                  <a:srgbClr val="000000"/>
                </a:solidFill>
              </a:endParaRPr>
            </a:p>
          </p:txBody>
        </p:sp>
        <p:sp>
          <p:nvSpPr>
            <p:cNvPr id="1048835" name="直接连接符 1048834"/>
            <p:cNvSpPr/>
            <p:nvPr/>
          </p:nvSpPr>
          <p:spPr>
            <a:xfrm>
              <a:off x="2880" y="2603"/>
              <a:ext cx="0" cy="192"/>
            </a:xfrm>
            <a:prstGeom prst="line">
              <a:avLst/>
            </a:prstGeom>
            <a:noFill/>
            <a:ln w="19050" cap="flat" cmpd="sng">
              <a:solidFill>
                <a:srgbClr val="010000">
                  <a:alpha val="100000"/>
                </a:srgbClr>
              </a:solidFill>
              <a:prstDash val="solid"/>
              <a:round/>
              <a:tailEnd type="triangle" w="med" len="med"/>
            </a:ln>
          </p:spPr>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rot="0">
          <a:off x="0" y="0"/>
          <a:ext cx="0" cy="0"/>
          <a:chOff x="0" y="0"/>
          <a:chExt cx="0" cy="0"/>
        </a:xfrm>
      </p:grpSpPr>
      <p:pic>
        <p:nvPicPr>
          <p:cNvPr id="2097187" name="图片 2097186"/>
          <p:cNvPicPr/>
          <p:nvPr/>
        </p:nvPicPr>
        <p:blipFill>
          <a:blip r:embed="rId1"/>
          <a:srcRect/>
          <a:stretch>
            <a:fillRect/>
          </a:stretch>
        </p:blipFill>
        <p:spPr>
          <a:xfrm>
            <a:off x="4362450" y="2940050"/>
            <a:ext cx="4684712" cy="2870200"/>
          </a:xfrm>
          <a:prstGeom prst="rect">
            <a:avLst/>
          </a:prstGeom>
          <a:noFill/>
          <a:ln>
            <a:noFill/>
          </a:ln>
        </p:spPr>
      </p:pic>
      <p:sp>
        <p:nvSpPr>
          <p:cNvPr id="1048836" name="文本框 1048835"/>
          <p:cNvSpPr txBox="1"/>
          <p:nvPr/>
        </p:nvSpPr>
        <p:spPr>
          <a:xfrm>
            <a:off x="-141287" y="192087"/>
            <a:ext cx="6172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（二）电极反应和电池反应</a:t>
            </a:r>
            <a:endParaRPr lang="zh-CN" altLang="en-US" sz="2800" b="1"/>
          </a:p>
        </p:txBody>
      </p:sp>
      <p:sp>
        <p:nvSpPr>
          <p:cNvPr id="1048837" name="文本框 1048836"/>
          <p:cNvSpPr txBox="1"/>
          <p:nvPr/>
        </p:nvSpPr>
        <p:spPr>
          <a:xfrm>
            <a:off x="1647825" y="1752600"/>
            <a:ext cx="1447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负极</a:t>
            </a:r>
            <a:endParaRPr lang="zh-CN" altLang="en-US" sz="2800" b="1"/>
          </a:p>
        </p:txBody>
      </p:sp>
      <p:sp>
        <p:nvSpPr>
          <p:cNvPr id="1048838" name="文本框 1048837"/>
          <p:cNvSpPr txBox="1"/>
          <p:nvPr/>
        </p:nvSpPr>
        <p:spPr>
          <a:xfrm>
            <a:off x="2652712" y="1752600"/>
            <a:ext cx="3352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Zn </a:t>
            </a:r>
            <a:r>
              <a:rPr lang="en-US" altLang="zh-CN" sz="2800" b="1">
                <a:sym typeface="Symbol" panose="05050102010706020507" pitchFamily="18" charset="2"/>
              </a:rPr>
              <a:t></a:t>
            </a:r>
            <a:r>
              <a:rPr lang="en-US" altLang="zh-CN" sz="2800" b="1"/>
              <a:t> </a:t>
            </a:r>
            <a:r>
              <a:rPr lang="en-US" altLang="zh-CN" sz="2800" b="1">
                <a:sym typeface="Symbol" panose="05050102010706020507" pitchFamily="18" charset="2"/>
              </a:rPr>
              <a:t>Zn</a:t>
            </a:r>
            <a:r>
              <a:rPr lang="en-US" altLang="zh-CN" sz="2800" b="1" baseline="30000">
                <a:sym typeface="Symbol" panose="05050102010706020507" pitchFamily="18" charset="2"/>
              </a:rPr>
              <a:t>2+ </a:t>
            </a:r>
            <a:r>
              <a:rPr lang="en-US" altLang="zh-CN" sz="2800" b="1">
                <a:sym typeface="Symbol" panose="05050102010706020507" pitchFamily="18" charset="2"/>
              </a:rPr>
              <a:t>+2e</a:t>
            </a:r>
            <a:r>
              <a:rPr lang="en-US" altLang="zh-CN" sz="2800" b="1" baseline="30000">
                <a:sym typeface="Symbol" panose="05050102010706020507" pitchFamily="18" charset="2"/>
              </a:rPr>
              <a:t>- </a:t>
            </a:r>
            <a:endParaRPr lang="en-US" altLang="zh-CN" sz="2800" b="1" baseline="30000">
              <a:sym typeface="Symbol" panose="05050102010706020507" pitchFamily="18" charset="2"/>
            </a:endParaRPr>
          </a:p>
        </p:txBody>
      </p:sp>
      <p:sp>
        <p:nvSpPr>
          <p:cNvPr id="1048839" name="文本框 1048838"/>
          <p:cNvSpPr txBox="1"/>
          <p:nvPr/>
        </p:nvSpPr>
        <p:spPr>
          <a:xfrm>
            <a:off x="1662112" y="2209800"/>
            <a:ext cx="1600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ym typeface="Symbol" panose="05050102010706020507" pitchFamily="18" charset="2"/>
              </a:rPr>
              <a:t>正极</a:t>
            </a:r>
            <a:endParaRPr lang="zh-CN" altLang="en-US" sz="2800" b="1">
              <a:sym typeface="Symbol" panose="05050102010706020507" pitchFamily="18" charset="2"/>
            </a:endParaRPr>
          </a:p>
        </p:txBody>
      </p:sp>
      <p:sp>
        <p:nvSpPr>
          <p:cNvPr id="1048840" name="文本框 1048839"/>
          <p:cNvSpPr txBox="1"/>
          <p:nvPr/>
        </p:nvSpPr>
        <p:spPr>
          <a:xfrm>
            <a:off x="2566987" y="2243137"/>
            <a:ext cx="343852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Cu</a:t>
            </a:r>
            <a:r>
              <a:rPr lang="en-US" altLang="zh-CN" sz="2800" b="1" baseline="30000"/>
              <a:t>2+ </a:t>
            </a:r>
            <a:r>
              <a:rPr lang="en-US" altLang="zh-CN" sz="2800" b="1">
                <a:sym typeface="Symbol" panose="05050102010706020507" pitchFamily="18" charset="2"/>
              </a:rPr>
              <a:t>+2e</a:t>
            </a:r>
            <a:r>
              <a:rPr lang="en-US" altLang="zh-CN" sz="2800" b="1" baseline="30000">
                <a:sym typeface="Symbol" panose="05050102010706020507" pitchFamily="18" charset="2"/>
              </a:rPr>
              <a:t>- </a:t>
            </a:r>
            <a:r>
              <a:rPr lang="en-US" altLang="zh-CN" sz="2800" b="1">
                <a:sym typeface="Symbol" panose="05050102010706020507" pitchFamily="18" charset="2"/>
              </a:rPr>
              <a:t></a:t>
            </a:r>
            <a:r>
              <a:rPr lang="en-US" altLang="zh-CN" sz="2800" b="1" baseline="30000">
                <a:sym typeface="Symbol" panose="05050102010706020507" pitchFamily="18" charset="2"/>
              </a:rPr>
              <a:t> </a:t>
            </a:r>
            <a:r>
              <a:rPr lang="en-US" altLang="zh-CN" sz="2800" b="1">
                <a:sym typeface="Symbol" panose="05050102010706020507" pitchFamily="18" charset="2"/>
              </a:rPr>
              <a:t>Cu</a:t>
            </a:r>
            <a:endParaRPr lang="en-US" altLang="zh-CN" sz="2800" b="1">
              <a:sym typeface="Symbol" panose="05050102010706020507" pitchFamily="18" charset="2"/>
            </a:endParaRPr>
          </a:p>
        </p:txBody>
      </p:sp>
      <p:sp>
        <p:nvSpPr>
          <p:cNvPr id="1048841" name="文本框 1048840"/>
          <p:cNvSpPr txBox="1"/>
          <p:nvPr/>
        </p:nvSpPr>
        <p:spPr>
          <a:xfrm>
            <a:off x="498475" y="5391150"/>
            <a:ext cx="2438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电池反应</a:t>
            </a:r>
            <a:endParaRPr lang="zh-CN" altLang="en-US" sz="2800" b="1"/>
          </a:p>
        </p:txBody>
      </p:sp>
      <p:sp>
        <p:nvSpPr>
          <p:cNvPr id="1048842" name="文本框 1048841"/>
          <p:cNvSpPr txBox="1"/>
          <p:nvPr/>
        </p:nvSpPr>
        <p:spPr>
          <a:xfrm>
            <a:off x="1111250" y="5975350"/>
            <a:ext cx="5791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Zn + Cu</a:t>
            </a:r>
            <a:r>
              <a:rPr lang="en-US" altLang="zh-CN" sz="2800" b="1" baseline="30000"/>
              <a:t>2+ </a:t>
            </a:r>
            <a:r>
              <a:rPr lang="en-US" altLang="zh-CN" sz="2800" b="1"/>
              <a:t>= Zn</a:t>
            </a:r>
            <a:r>
              <a:rPr lang="en-US" altLang="zh-CN" sz="2800" b="1" baseline="30000"/>
              <a:t>2+ </a:t>
            </a:r>
            <a:r>
              <a:rPr lang="en-US" altLang="zh-CN" sz="2800" b="1"/>
              <a:t>+ Cu</a:t>
            </a:r>
            <a:endParaRPr lang="en-US" altLang="zh-CN" sz="2800" b="1"/>
          </a:p>
        </p:txBody>
      </p:sp>
      <p:sp>
        <p:nvSpPr>
          <p:cNvPr id="1048843" name="矩形 1048842"/>
          <p:cNvSpPr/>
          <p:nvPr/>
        </p:nvSpPr>
        <p:spPr>
          <a:xfrm flipH="1">
            <a:off x="381000" y="1004887"/>
            <a:ext cx="2667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1</a:t>
            </a:r>
            <a:r>
              <a:rPr lang="zh-CN" altLang="en-US" sz="2800" b="1"/>
              <a:t>、电极反应</a:t>
            </a:r>
            <a:endParaRPr lang="zh-CN" altLang="en-US" sz="2800" b="1"/>
          </a:p>
        </p:txBody>
      </p:sp>
      <p:sp>
        <p:nvSpPr>
          <p:cNvPr id="1048844" name="文本框 1048843"/>
          <p:cNvSpPr txBox="1"/>
          <p:nvPr/>
        </p:nvSpPr>
        <p:spPr>
          <a:xfrm>
            <a:off x="5410200" y="1825625"/>
            <a:ext cx="2590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氧化反应</a:t>
            </a:r>
            <a:endParaRPr lang="zh-CN" altLang="en-US" sz="2800" b="1"/>
          </a:p>
        </p:txBody>
      </p:sp>
      <p:sp>
        <p:nvSpPr>
          <p:cNvPr id="1048845" name="文本框 1048844"/>
          <p:cNvSpPr txBox="1"/>
          <p:nvPr/>
        </p:nvSpPr>
        <p:spPr>
          <a:xfrm>
            <a:off x="5410200" y="2324100"/>
            <a:ext cx="2590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还原反应</a:t>
            </a:r>
            <a:endParaRPr lang="zh-CN" altLang="en-US" sz="2800" b="1"/>
          </a:p>
        </p:txBody>
      </p:sp>
      <p:sp>
        <p:nvSpPr>
          <p:cNvPr id="1048846" name="文本框 1048845"/>
          <p:cNvSpPr txBox="1"/>
          <p:nvPr/>
        </p:nvSpPr>
        <p:spPr>
          <a:xfrm>
            <a:off x="7086600" y="1825625"/>
            <a:ext cx="19812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CC3300"/>
                </a:solidFill>
              </a:rPr>
              <a:t>电极反应或半电池反应</a:t>
            </a:r>
            <a:endParaRPr lang="zh-CN" altLang="en-US" sz="2800" b="1">
              <a:solidFill>
                <a:srgbClr val="CC3300"/>
              </a:solidFill>
            </a:endParaRPr>
          </a:p>
        </p:txBody>
      </p:sp>
      <p:sp>
        <p:nvSpPr>
          <p:cNvPr id="1048847" name="文本框 1048846"/>
          <p:cNvSpPr txBox="1"/>
          <p:nvPr/>
        </p:nvSpPr>
        <p:spPr>
          <a:xfrm>
            <a:off x="377825" y="1735137"/>
            <a:ext cx="13716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CC3300"/>
                </a:solidFill>
                <a:sym typeface="Symbol" panose="05050102010706020507" pitchFamily="18" charset="2"/>
              </a:rPr>
              <a:t>电极或半电池</a:t>
            </a:r>
            <a:endParaRPr lang="zh-CN" altLang="en-US" sz="2800" b="1">
              <a:solidFill>
                <a:srgbClr val="CC3300"/>
              </a:solidFill>
              <a:sym typeface="Symbol" panose="05050102010706020507" pitchFamily="18" charset="2"/>
            </a:endParaRPr>
          </a:p>
        </p:txBody>
      </p:sp>
      <p:sp>
        <p:nvSpPr>
          <p:cNvPr id="1048848" name="矩形 1048847"/>
          <p:cNvSpPr/>
          <p:nvPr/>
        </p:nvSpPr>
        <p:spPr>
          <a:xfrm flipH="1">
            <a:off x="384175" y="2995612"/>
            <a:ext cx="436562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2</a:t>
            </a:r>
            <a:r>
              <a:rPr lang="zh-CN" altLang="en-US" sz="2800" b="1"/>
              <a:t>、电池反应 </a:t>
            </a:r>
            <a:r>
              <a:rPr lang="en-US" altLang="zh-CN" sz="2800">
                <a:solidFill>
                  <a:srgbClr val="000000"/>
                </a:solidFill>
                <a:ea typeface="微软雅黑" panose="020B0503020204020204" pitchFamily="34" charset="-122"/>
              </a:rPr>
              <a:t>(cell reaction)</a:t>
            </a:r>
            <a:endParaRPr lang="en-US" altLang="zh-CN" sz="2800">
              <a:solidFill>
                <a:srgbClr val="000000"/>
              </a:solidFill>
              <a:ea typeface="微软雅黑" panose="020B0503020204020204" pitchFamily="34" charset="-122"/>
            </a:endParaRPr>
          </a:p>
        </p:txBody>
      </p:sp>
      <p:sp>
        <p:nvSpPr>
          <p:cNvPr id="1048849" name="文本框 1048848"/>
          <p:cNvSpPr txBox="1"/>
          <p:nvPr/>
        </p:nvSpPr>
        <p:spPr>
          <a:xfrm>
            <a:off x="1547812" y="4033837"/>
            <a:ext cx="3886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Zn </a:t>
            </a:r>
            <a:r>
              <a:rPr lang="en-US" altLang="zh-CN" sz="2800" b="1">
                <a:sym typeface="Symbol" panose="05050102010706020507" pitchFamily="18" charset="2"/>
              </a:rPr>
              <a:t></a:t>
            </a:r>
            <a:r>
              <a:rPr lang="en-US" altLang="zh-CN" sz="2800" b="1"/>
              <a:t> </a:t>
            </a:r>
            <a:r>
              <a:rPr lang="en-US" altLang="zh-CN" sz="2800" b="1">
                <a:sym typeface="Symbol" panose="05050102010706020507" pitchFamily="18" charset="2"/>
              </a:rPr>
              <a:t>Zn</a:t>
            </a:r>
            <a:r>
              <a:rPr lang="en-US" altLang="zh-CN" sz="2800" b="1" baseline="30000">
                <a:sym typeface="Symbol" panose="05050102010706020507" pitchFamily="18" charset="2"/>
              </a:rPr>
              <a:t>2+ </a:t>
            </a:r>
            <a:r>
              <a:rPr lang="en-US" altLang="zh-CN" sz="2800" b="1">
                <a:sym typeface="Symbol" panose="05050102010706020507" pitchFamily="18" charset="2"/>
              </a:rPr>
              <a:t>+ 2e</a:t>
            </a:r>
            <a:r>
              <a:rPr lang="en-US" altLang="zh-CN" sz="2800" b="1" baseline="30000">
                <a:sym typeface="Symbol" panose="05050102010706020507" pitchFamily="18" charset="2"/>
              </a:rPr>
              <a:t>-</a:t>
            </a:r>
            <a:endParaRPr lang="en-US" altLang="zh-CN" sz="2800" b="1" baseline="30000">
              <a:sym typeface="Symbol" panose="05050102010706020507" pitchFamily="18" charset="2"/>
            </a:endParaRPr>
          </a:p>
        </p:txBody>
      </p:sp>
      <p:sp>
        <p:nvSpPr>
          <p:cNvPr id="1048850" name="文本框 1048849"/>
          <p:cNvSpPr txBox="1"/>
          <p:nvPr/>
        </p:nvSpPr>
        <p:spPr>
          <a:xfrm>
            <a:off x="1547812" y="4552950"/>
            <a:ext cx="40481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Cu</a:t>
            </a:r>
            <a:r>
              <a:rPr lang="en-US" altLang="zh-CN" sz="2800" b="1" baseline="30000"/>
              <a:t>2+ </a:t>
            </a:r>
            <a:r>
              <a:rPr lang="en-US" altLang="zh-CN" sz="2800" b="1">
                <a:sym typeface="Symbol" panose="05050102010706020507" pitchFamily="18" charset="2"/>
              </a:rPr>
              <a:t>+ 2e</a:t>
            </a:r>
            <a:r>
              <a:rPr lang="en-US" altLang="zh-CN" sz="2800" b="1" baseline="30000">
                <a:sym typeface="Symbol" panose="05050102010706020507" pitchFamily="18" charset="2"/>
              </a:rPr>
              <a:t>- </a:t>
            </a:r>
            <a:r>
              <a:rPr lang="en-US" altLang="zh-CN" sz="2800" b="1">
                <a:sym typeface="Symbol" panose="05050102010706020507" pitchFamily="18" charset="2"/>
              </a:rPr>
              <a:t></a:t>
            </a:r>
            <a:r>
              <a:rPr lang="en-US" altLang="zh-CN" sz="2800" b="1" baseline="30000">
                <a:sym typeface="Symbol" panose="05050102010706020507" pitchFamily="18" charset="2"/>
              </a:rPr>
              <a:t> </a:t>
            </a:r>
            <a:r>
              <a:rPr lang="en-US" altLang="zh-CN" sz="2800" b="1">
                <a:sym typeface="Symbol" panose="05050102010706020507" pitchFamily="18" charset="2"/>
              </a:rPr>
              <a:t>Cu</a:t>
            </a:r>
            <a:endParaRPr lang="en-US" altLang="zh-CN" sz="2800" b="1">
              <a:sym typeface="Symbol" panose="05050102010706020507" pitchFamily="18" charset="2"/>
            </a:endParaRPr>
          </a:p>
        </p:txBody>
      </p:sp>
      <p:sp>
        <p:nvSpPr>
          <p:cNvPr id="1048851" name="矩形 1048850"/>
          <p:cNvSpPr/>
          <p:nvPr/>
        </p:nvSpPr>
        <p:spPr>
          <a:xfrm>
            <a:off x="384175" y="3603625"/>
            <a:ext cx="1981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电极反应</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8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10488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10488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8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8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300"/>
                                  </p:iterate>
                                  <p:childTnLst>
                                    <p:set>
                                      <p:cBhvr>
                                        <p:cTn id="26" dur="1" fill="hold">
                                          <p:stCondLst>
                                            <p:cond delay="299"/>
                                          </p:stCondLst>
                                        </p:cTn>
                                        <p:tgtEl>
                                          <p:spTgt spid="10488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8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8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88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8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8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88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88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8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8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7" grpId="0"/>
      <p:bldP spid="1048838" grpId="0"/>
      <p:bldP spid="1048839" grpId="0"/>
      <p:bldP spid="1048840" grpId="0"/>
      <p:bldP spid="1048841" grpId="0"/>
      <p:bldP spid="1048842" grpId="0"/>
      <p:bldP spid="1048843" grpId="0"/>
      <p:bldP spid="1048844" grpId="0"/>
      <p:bldP spid="1048845" grpId="0"/>
      <p:bldP spid="1048846" grpId="0"/>
      <p:bldP spid="1048847" grpId="0"/>
      <p:bldP spid="1048848" grpId="0"/>
      <p:bldP spid="1048849" grpId="0"/>
      <p:bldP spid="1048850" grpId="0"/>
      <p:bldP spid="10488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rot="0">
          <a:off x="0" y="0"/>
          <a:ext cx="0" cy="0"/>
          <a:chOff x="0" y="0"/>
          <a:chExt cx="0" cy="0"/>
        </a:xfrm>
      </p:grpSpPr>
      <p:sp>
        <p:nvSpPr>
          <p:cNvPr id="1048852" name="文本框 1048851"/>
          <p:cNvSpPr txBox="1"/>
          <p:nvPr/>
        </p:nvSpPr>
        <p:spPr>
          <a:xfrm>
            <a:off x="250825" y="381000"/>
            <a:ext cx="4465637"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二、盐桥 </a:t>
            </a:r>
            <a:r>
              <a:rPr lang="en-US" altLang="zh-CN" b="1">
                <a:solidFill>
                  <a:srgbClr val="000099"/>
                </a:solidFill>
              </a:rPr>
              <a:t>(</a:t>
            </a:r>
            <a:r>
              <a:rPr lang="en-US" altLang="zh-CN">
                <a:solidFill>
                  <a:srgbClr val="000099"/>
                </a:solidFill>
                <a:ea typeface="楷体_GB2312"/>
              </a:rPr>
              <a:t>salt bridge)</a:t>
            </a:r>
            <a:endParaRPr lang="en-US" altLang="zh-CN">
              <a:solidFill>
                <a:srgbClr val="000099"/>
              </a:solidFill>
              <a:ea typeface="楷体_GB2312"/>
            </a:endParaRPr>
          </a:p>
        </p:txBody>
      </p:sp>
      <p:sp>
        <p:nvSpPr>
          <p:cNvPr id="1048853" name="文本框 1048852"/>
          <p:cNvSpPr txBox="1"/>
          <p:nvPr/>
        </p:nvSpPr>
        <p:spPr>
          <a:xfrm>
            <a:off x="631825" y="2566987"/>
            <a:ext cx="25273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r>
              <a:rPr lang="zh-CN" altLang="en-US" sz="2800" b="1"/>
              <a:t>、作用：</a:t>
            </a:r>
            <a:endParaRPr lang="zh-CN" altLang="en-US" sz="2800" b="1"/>
          </a:p>
        </p:txBody>
      </p:sp>
      <p:sp>
        <p:nvSpPr>
          <p:cNvPr id="1048854" name="矩形 1048853"/>
          <p:cNvSpPr/>
          <p:nvPr/>
        </p:nvSpPr>
        <p:spPr>
          <a:xfrm>
            <a:off x="2357437" y="1157287"/>
            <a:ext cx="6510337" cy="955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饱和</a:t>
            </a:r>
            <a:r>
              <a:rPr lang="en-US" altLang="zh-CN" sz="2800" b="1"/>
              <a:t>KCl</a:t>
            </a:r>
            <a:r>
              <a:rPr lang="zh-CN" altLang="en-US" sz="2800" b="1"/>
              <a:t>（或</a:t>
            </a:r>
            <a:r>
              <a:rPr lang="en-US" altLang="zh-CN" sz="2800" b="1"/>
              <a:t>NH</a:t>
            </a:r>
            <a:r>
              <a:rPr lang="en-US" altLang="zh-CN" sz="2800" b="1" baseline="-30000"/>
              <a:t>4</a:t>
            </a:r>
            <a:r>
              <a:rPr lang="en-US" altLang="zh-CN" sz="2800" b="1"/>
              <a:t>NO</a:t>
            </a:r>
            <a:r>
              <a:rPr lang="en-US" altLang="zh-CN" sz="2800" b="1" baseline="-30000"/>
              <a:t>3</a:t>
            </a:r>
            <a:r>
              <a:rPr lang="zh-CN" altLang="en-US" sz="2800" b="1"/>
              <a:t>）溶液和琼脂制成的凝胶</a:t>
            </a:r>
            <a:endParaRPr lang="zh-CN" altLang="en-US" sz="2800" b="1"/>
          </a:p>
        </p:txBody>
      </p:sp>
      <p:sp>
        <p:nvSpPr>
          <p:cNvPr id="1048855" name="文本框 1048854"/>
          <p:cNvSpPr txBox="1"/>
          <p:nvPr/>
        </p:nvSpPr>
        <p:spPr>
          <a:xfrm>
            <a:off x="611187" y="1157287"/>
            <a:ext cx="408146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1</a:t>
            </a:r>
            <a:r>
              <a:rPr lang="zh-CN" altLang="en-US" sz="2800" b="1"/>
              <a:t>、组成：</a:t>
            </a:r>
            <a:endParaRPr lang="zh-CN" altLang="en-US" sz="2800" b="1"/>
          </a:p>
        </p:txBody>
      </p:sp>
      <p:sp>
        <p:nvSpPr>
          <p:cNvPr id="1048856" name="矩形 1048855"/>
          <p:cNvSpPr/>
          <p:nvPr/>
        </p:nvSpPr>
        <p:spPr>
          <a:xfrm>
            <a:off x="2357437" y="2536825"/>
            <a:ext cx="6702425"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阴阳离子可自由移动，维持溶液的电中性，构成原电池的通路</a:t>
            </a:r>
            <a:r>
              <a:rPr lang="zh-CN" altLang="en-US" sz="2800" b="1"/>
              <a:t> </a:t>
            </a:r>
            <a:endParaRPr lang="zh-CN" altLang="en-US" sz="2800" b="1"/>
          </a:p>
        </p:txBody>
      </p:sp>
      <p:pic>
        <p:nvPicPr>
          <p:cNvPr id="2097188" name="图片 2097187" descr="cell"/>
          <p:cNvPicPr/>
          <p:nvPr/>
        </p:nvPicPr>
        <p:blipFill>
          <a:blip r:embed="rId1"/>
          <a:srcRect/>
          <a:stretch>
            <a:fillRect/>
          </a:stretch>
        </p:blipFill>
        <p:spPr>
          <a:xfrm>
            <a:off x="3159125" y="3543300"/>
            <a:ext cx="4089400" cy="3086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8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8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8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8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2" grpId="0"/>
      <p:bldP spid="1048853" grpId="0"/>
      <p:bldP spid="1048854" grpId="0"/>
      <p:bldP spid="1048855" grpId="0"/>
      <p:bldP spid="10488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rot="0">
          <a:off x="0" y="0"/>
          <a:ext cx="0" cy="0"/>
          <a:chOff x="0" y="0"/>
          <a:chExt cx="0" cy="0"/>
        </a:xfrm>
      </p:grpSpPr>
      <p:pic>
        <p:nvPicPr>
          <p:cNvPr id="2097189" name="图片 2097188"/>
          <p:cNvPicPr/>
          <p:nvPr/>
        </p:nvPicPr>
        <p:blipFill>
          <a:blip r:embed="rId1"/>
          <a:srcRect/>
          <a:stretch>
            <a:fillRect/>
          </a:stretch>
        </p:blipFill>
        <p:spPr>
          <a:xfrm>
            <a:off x="-61912" y="404812"/>
            <a:ext cx="8450262" cy="557212"/>
          </a:xfrm>
          <a:prstGeom prst="rect">
            <a:avLst/>
          </a:prstGeom>
          <a:noFill/>
          <a:ln>
            <a:noFill/>
          </a:ln>
        </p:spPr>
      </p:pic>
      <p:sp>
        <p:nvSpPr>
          <p:cNvPr id="1048857" name="矩形 1048856"/>
          <p:cNvSpPr/>
          <p:nvPr/>
        </p:nvSpPr>
        <p:spPr>
          <a:xfrm>
            <a:off x="214312" y="131762"/>
            <a:ext cx="7239000" cy="579437"/>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latin typeface="宋体" panose="02010600030101010101" pitchFamily="2" charset="-122"/>
              </a:rPr>
              <a:t>三、</a:t>
            </a:r>
            <a:r>
              <a:rPr lang="zh-CN" altLang="en-US" b="1"/>
              <a:t>电极和</a:t>
            </a:r>
            <a:r>
              <a:rPr lang="zh-CN" altLang="en-US" b="1">
                <a:latin typeface="宋体" panose="02010600030101010101" pitchFamily="2" charset="-122"/>
              </a:rPr>
              <a:t>原电池的符号表示</a:t>
            </a:r>
            <a:r>
              <a:rPr lang="zh-CN" altLang="en-US" b="1"/>
              <a:t> </a:t>
            </a:r>
            <a:endParaRPr lang="zh-CN" altLang="en-US" b="1"/>
          </a:p>
        </p:txBody>
      </p:sp>
      <p:sp>
        <p:nvSpPr>
          <p:cNvPr id="1048858" name="矩形 1048857"/>
          <p:cNvSpPr/>
          <p:nvPr/>
        </p:nvSpPr>
        <p:spPr>
          <a:xfrm>
            <a:off x="114300" y="939800"/>
            <a:ext cx="5334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99"/>
                </a:solidFill>
                <a:latin typeface="宋体" panose="02010600030101010101" pitchFamily="2" charset="-122"/>
              </a:rPr>
              <a:t>1</a:t>
            </a:r>
            <a:r>
              <a:rPr lang="zh-CN" altLang="en-US" sz="2800" b="1">
                <a:solidFill>
                  <a:srgbClr val="000099"/>
                </a:solidFill>
                <a:latin typeface="宋体" panose="02010600030101010101" pitchFamily="2" charset="-122"/>
              </a:rPr>
              <a:t>、电极的符号表示</a:t>
            </a:r>
            <a:endParaRPr lang="zh-CN" altLang="en-US" sz="2800" b="1">
              <a:solidFill>
                <a:srgbClr val="000099"/>
              </a:solidFill>
              <a:latin typeface="宋体" panose="02010600030101010101" pitchFamily="2" charset="-122"/>
            </a:endParaRPr>
          </a:p>
        </p:txBody>
      </p:sp>
      <p:sp>
        <p:nvSpPr>
          <p:cNvPr id="1048859" name="文本框 1048858"/>
          <p:cNvSpPr txBox="1"/>
          <p:nvPr/>
        </p:nvSpPr>
        <p:spPr>
          <a:xfrm>
            <a:off x="685800" y="1511300"/>
            <a:ext cx="3886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书写电极符号的规定：</a:t>
            </a:r>
            <a:endParaRPr lang="zh-CN" altLang="en-US" sz="2800" b="1"/>
          </a:p>
        </p:txBody>
      </p:sp>
      <p:sp>
        <p:nvSpPr>
          <p:cNvPr id="1048860" name="矩形 1048859"/>
          <p:cNvSpPr/>
          <p:nvPr/>
        </p:nvSpPr>
        <p:spPr>
          <a:xfrm>
            <a:off x="685800" y="2116137"/>
            <a:ext cx="81534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1</a:t>
            </a:r>
            <a:r>
              <a:rPr lang="zh-CN" altLang="en-US" sz="2800" b="1"/>
              <a:t>）</a:t>
            </a:r>
            <a:r>
              <a:rPr lang="en-US" altLang="zh-CN" sz="2800" b="1">
                <a:latin typeface="宋体" panose="02010600030101010101" pitchFamily="2" charset="-122"/>
              </a:rPr>
              <a:t>写出电极的化学组成，组成电极的溶液要注明 </a:t>
            </a:r>
            <a:endParaRPr lang="en-US" altLang="zh-CN" sz="2800" b="1">
              <a:latin typeface="宋体" panose="02010600030101010101" pitchFamily="2" charset="-122"/>
            </a:endParaRPr>
          </a:p>
          <a:p>
            <a:pPr marL="0" lvl="0" indent="0" eaLnBrk="1" latinLnBrk="1" hangingPunct="1">
              <a:spcBef>
                <a:spcPct val="0"/>
              </a:spcBef>
              <a:buFontTx/>
              <a:buNone/>
            </a:pPr>
            <a:r>
              <a:rPr lang="en-US" altLang="zh-CN" sz="2800" b="1">
                <a:latin typeface="宋体" panose="02010600030101010101" pitchFamily="2" charset="-122"/>
              </a:rPr>
              <a:t>   </a:t>
            </a:r>
            <a:r>
              <a:rPr lang="zh-CN" altLang="en-US" sz="2800" b="1">
                <a:latin typeface="宋体" panose="02010600030101010101" pitchFamily="2" charset="-122"/>
              </a:rPr>
              <a:t>浓度，若为气体要注明压力（</a:t>
            </a:r>
            <a:r>
              <a:rPr lang="en-US" altLang="zh-CN" sz="2800" b="1"/>
              <a:t>p</a:t>
            </a:r>
            <a:r>
              <a:rPr lang="zh-CN" altLang="en-US" sz="2800" b="1">
                <a:latin typeface="宋体" panose="02010600030101010101" pitchFamily="2" charset="-122"/>
              </a:rPr>
              <a:t>）。</a:t>
            </a:r>
            <a:r>
              <a:rPr lang="zh-CN" altLang="en-US" sz="2800" b="1"/>
              <a:t> </a:t>
            </a:r>
            <a:endParaRPr lang="zh-CN" altLang="en-US" sz="2800" b="1"/>
          </a:p>
        </p:txBody>
      </p:sp>
      <p:sp>
        <p:nvSpPr>
          <p:cNvPr id="1048861" name="文本框 1048860"/>
          <p:cNvSpPr txBox="1"/>
          <p:nvPr/>
        </p:nvSpPr>
        <p:spPr>
          <a:xfrm>
            <a:off x="4356100" y="1482725"/>
            <a:ext cx="3429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FF0000"/>
                </a:solidFill>
              </a:rPr>
              <a:t>Zn</a:t>
            </a:r>
            <a:r>
              <a:rPr lang="en-US" altLang="zh-CN" sz="2800" b="1" baseline="30000">
                <a:solidFill>
                  <a:srgbClr val="FF0000"/>
                </a:solidFill>
              </a:rPr>
              <a:t>2+</a:t>
            </a:r>
            <a:r>
              <a:rPr lang="en-US" altLang="zh-CN" sz="2800" b="1">
                <a:solidFill>
                  <a:srgbClr val="FF0000"/>
                </a:solidFill>
              </a:rPr>
              <a:t>(c)</a:t>
            </a:r>
            <a:r>
              <a:rPr lang="en-US" altLang="zh-CN" sz="2800" b="1">
                <a:solidFill>
                  <a:srgbClr val="FF0000"/>
                </a:solidFill>
                <a:sym typeface="Symbol" panose="05050102010706020507" pitchFamily="18" charset="2"/>
              </a:rPr>
              <a:t>   </a:t>
            </a:r>
            <a:r>
              <a:rPr lang="en-US" altLang="zh-CN" sz="2800" b="1">
                <a:solidFill>
                  <a:srgbClr val="FF0000"/>
                </a:solidFill>
              </a:rPr>
              <a:t>Zn</a:t>
            </a:r>
            <a:endParaRPr lang="en-US" altLang="zh-CN" sz="2800" b="1">
              <a:solidFill>
                <a:srgbClr val="FF0000"/>
              </a:solidFill>
            </a:endParaRPr>
          </a:p>
        </p:txBody>
      </p:sp>
      <p:sp>
        <p:nvSpPr>
          <p:cNvPr id="1048862" name="矩形 1048861"/>
          <p:cNvSpPr/>
          <p:nvPr/>
        </p:nvSpPr>
        <p:spPr>
          <a:xfrm>
            <a:off x="5454650" y="1482725"/>
            <a:ext cx="40163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FF0000"/>
                </a:solidFill>
                <a:sym typeface="Symbol" panose="05050102010706020507" pitchFamily="18" charset="2"/>
              </a:rPr>
              <a:t></a:t>
            </a:r>
            <a:endParaRPr lang="en-US" altLang="zh-CN" sz="2800" b="1">
              <a:solidFill>
                <a:srgbClr val="FF0000"/>
              </a:solidFill>
              <a:sym typeface="Symbol" panose="05050102010706020507" pitchFamily="18" charset="2"/>
            </a:endParaRPr>
          </a:p>
        </p:txBody>
      </p:sp>
      <p:sp>
        <p:nvSpPr>
          <p:cNvPr id="1048863" name="矩形 1048862"/>
          <p:cNvSpPr/>
          <p:nvPr/>
        </p:nvSpPr>
        <p:spPr>
          <a:xfrm>
            <a:off x="715962" y="3030537"/>
            <a:ext cx="8428038"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2</a:t>
            </a:r>
            <a:r>
              <a:rPr lang="zh-CN" altLang="en-US" sz="2800" b="1"/>
              <a:t>）</a:t>
            </a:r>
            <a:r>
              <a:rPr lang="zh-CN" altLang="en-US" sz="2800" b="1">
                <a:latin typeface="宋体" panose="02010600030101010101" pitchFamily="2" charset="-122"/>
              </a:rPr>
              <a:t>用</a:t>
            </a:r>
            <a:r>
              <a:rPr lang="zh-CN" altLang="en-US" sz="2800" b="1"/>
              <a:t>“ </a:t>
            </a:r>
            <a:r>
              <a:rPr lang="en-US" altLang="zh-CN" sz="2800" b="1">
                <a:solidFill>
                  <a:srgbClr val="FF0000"/>
                </a:solidFill>
              </a:rPr>
              <a:t>| </a:t>
            </a:r>
            <a:r>
              <a:rPr lang="en-US" altLang="zh-CN" sz="2800" b="1"/>
              <a:t>”</a:t>
            </a:r>
            <a:r>
              <a:rPr lang="zh-CN" altLang="en-US" sz="2800" b="1">
                <a:latin typeface="宋体" panose="02010600030101010101" pitchFamily="2" charset="-122"/>
              </a:rPr>
              <a:t>表示极板（金属）与溶液之间的界面。</a:t>
            </a:r>
            <a:r>
              <a:rPr lang="zh-CN" altLang="en-US" sz="2800" b="1"/>
              <a:t> </a:t>
            </a:r>
            <a:endParaRPr lang="zh-CN" altLang="en-US" sz="2800" b="1"/>
          </a:p>
        </p:txBody>
      </p:sp>
      <p:sp>
        <p:nvSpPr>
          <p:cNvPr id="1048864" name="矩形 1048863"/>
          <p:cNvSpPr/>
          <p:nvPr/>
        </p:nvSpPr>
        <p:spPr>
          <a:xfrm>
            <a:off x="715962" y="3552825"/>
            <a:ext cx="81534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3</a:t>
            </a:r>
            <a:r>
              <a:rPr lang="zh-CN" altLang="en-US" sz="2800" b="1"/>
              <a:t>）</a:t>
            </a:r>
            <a:r>
              <a:rPr lang="zh-CN" altLang="en-US" sz="2800" b="1">
                <a:latin typeface="宋体" panose="02010600030101010101" pitchFamily="2" charset="-122"/>
              </a:rPr>
              <a:t>用逗号</a:t>
            </a:r>
            <a:r>
              <a:rPr lang="zh-CN" altLang="en-US" sz="2800" b="1"/>
              <a:t>“</a:t>
            </a:r>
            <a:r>
              <a:rPr lang="zh-CN" altLang="en-US" sz="2800" b="1">
                <a:solidFill>
                  <a:srgbClr val="000099"/>
                </a:solidFill>
                <a:latin typeface="宋体" panose="02010600030101010101" pitchFamily="2" charset="-122"/>
              </a:rPr>
              <a:t>，</a:t>
            </a:r>
            <a:r>
              <a:rPr lang="zh-CN" altLang="en-US" sz="2800" b="1"/>
              <a:t>”</a:t>
            </a:r>
            <a:r>
              <a:rPr lang="en-US" altLang="zh-CN" sz="2800" b="1">
                <a:latin typeface="宋体" panose="02010600030101010101" pitchFamily="2" charset="-122"/>
              </a:rPr>
              <a:t>区分同一相中的不同组分，以及</a:t>
            </a:r>
            <a:endParaRPr lang="en-US" altLang="zh-CN" sz="2800" b="1">
              <a:latin typeface="宋体" panose="02010600030101010101" pitchFamily="2" charset="-122"/>
            </a:endParaRPr>
          </a:p>
          <a:p>
            <a:pPr marL="0" lvl="0" indent="0" eaLnBrk="1" latinLnBrk="1" hangingPunct="1">
              <a:spcBef>
                <a:spcPct val="0"/>
              </a:spcBef>
              <a:buFontTx/>
              <a:buNone/>
            </a:pPr>
            <a:r>
              <a:rPr lang="en-US" altLang="zh-CN" sz="2800" b="1">
                <a:latin typeface="宋体" panose="02010600030101010101" pitchFamily="2" charset="-122"/>
              </a:rPr>
              <a:t>   </a:t>
            </a:r>
            <a:r>
              <a:rPr lang="zh-CN" altLang="en-US" sz="2800" b="1">
                <a:latin typeface="宋体" panose="02010600030101010101" pitchFamily="2" charset="-122"/>
              </a:rPr>
              <a:t>电极中的其它相界面。</a:t>
            </a:r>
            <a:r>
              <a:rPr lang="zh-CN" altLang="en-US" sz="2800" b="1"/>
              <a:t> </a:t>
            </a:r>
            <a:endParaRPr lang="zh-CN" altLang="en-US" sz="2800" b="1"/>
          </a:p>
        </p:txBody>
      </p:sp>
      <p:sp>
        <p:nvSpPr>
          <p:cNvPr id="1048865" name="矩形 1048864"/>
          <p:cNvSpPr/>
          <p:nvPr/>
        </p:nvSpPr>
        <p:spPr>
          <a:xfrm>
            <a:off x="715962" y="4549775"/>
            <a:ext cx="83058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800" b="1"/>
              <a:t>4</a:t>
            </a:r>
            <a:r>
              <a:rPr lang="zh-CN" altLang="en-US" sz="2800" b="1"/>
              <a:t>）当气体或液体不能直接和普通导线相连时，应以</a:t>
            </a:r>
            <a:endParaRPr lang="zh-CN" altLang="en-US" sz="2800" b="1"/>
          </a:p>
          <a:p>
            <a:pPr marL="0" lvl="0" indent="0" algn="just" eaLnBrk="1" latinLnBrk="1" hangingPunct="1">
              <a:spcBef>
                <a:spcPct val="0"/>
              </a:spcBef>
              <a:buFontTx/>
              <a:buNone/>
            </a:pPr>
            <a:r>
              <a:rPr lang="en-US" altLang="zh-CN" sz="2800" b="1"/>
              <a:t>    </a:t>
            </a:r>
            <a:r>
              <a:rPr lang="zh-CN" altLang="en-US" sz="2800" b="1"/>
              <a:t>不活泼的惰性导体（如铂）作电极板起导电作用。</a:t>
            </a:r>
            <a:endParaRPr lang="zh-CN" altLang="en-US" sz="2800" b="1"/>
          </a:p>
        </p:txBody>
      </p:sp>
      <p:sp>
        <p:nvSpPr>
          <p:cNvPr id="1048866" name="文本框 1048865"/>
          <p:cNvSpPr txBox="1"/>
          <p:nvPr/>
        </p:nvSpPr>
        <p:spPr>
          <a:xfrm>
            <a:off x="4168775" y="6218237"/>
            <a:ext cx="83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a:t>
            </a:r>
            <a:endParaRPr lang="en-US" altLang="zh-CN" sz="2800" b="1">
              <a:solidFill>
                <a:srgbClr val="000000"/>
              </a:solidFill>
              <a:sym typeface="Symbol" panose="05050102010706020507" pitchFamily="18" charset="2"/>
            </a:endParaRPr>
          </a:p>
        </p:txBody>
      </p:sp>
      <p:sp>
        <p:nvSpPr>
          <p:cNvPr id="1048867" name="矩形 1048866"/>
          <p:cNvSpPr/>
          <p:nvPr/>
        </p:nvSpPr>
        <p:spPr>
          <a:xfrm>
            <a:off x="2976562" y="6175375"/>
            <a:ext cx="546100"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00"/>
                </a:solidFill>
              </a:rPr>
              <a:t>，</a:t>
            </a:r>
            <a:endParaRPr lang="zh-CN" altLang="en-US" sz="2800" b="1">
              <a:solidFill>
                <a:srgbClr val="000000"/>
              </a:solidFill>
            </a:endParaRPr>
          </a:p>
        </p:txBody>
      </p:sp>
      <p:sp>
        <p:nvSpPr>
          <p:cNvPr id="1048868" name="矩形 1048867"/>
          <p:cNvSpPr/>
          <p:nvPr/>
        </p:nvSpPr>
        <p:spPr>
          <a:xfrm>
            <a:off x="2913062" y="5540375"/>
            <a:ext cx="52387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P</a:t>
            </a:r>
            <a:r>
              <a:rPr lang="en-US" altLang="zh-CN" sz="2800" b="1"/>
              <a:t>t</a:t>
            </a:r>
            <a:endParaRPr lang="en-US" altLang="zh-CN" sz="2800" b="1"/>
          </a:p>
        </p:txBody>
      </p:sp>
      <p:sp>
        <p:nvSpPr>
          <p:cNvPr id="1048869" name="文本框 1048868"/>
          <p:cNvSpPr txBox="1"/>
          <p:nvPr/>
        </p:nvSpPr>
        <p:spPr>
          <a:xfrm>
            <a:off x="5991225" y="6064250"/>
            <a:ext cx="3124200" cy="8302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400" b="1">
                <a:solidFill>
                  <a:srgbClr val="CC3300"/>
                </a:solidFill>
              </a:rPr>
              <a:t>纯气体、液体和固体，紧靠电极板</a:t>
            </a:r>
            <a:endParaRPr lang="zh-CN" altLang="en-US" sz="2400" b="1">
              <a:solidFill>
                <a:srgbClr val="CC3300"/>
              </a:solidFill>
            </a:endParaRPr>
          </a:p>
        </p:txBody>
      </p:sp>
      <p:sp>
        <p:nvSpPr>
          <p:cNvPr id="1048870" name="矩形 1048869"/>
          <p:cNvSpPr/>
          <p:nvPr/>
        </p:nvSpPr>
        <p:spPr>
          <a:xfrm>
            <a:off x="2608262" y="6159500"/>
            <a:ext cx="1066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P</a:t>
            </a:r>
            <a:r>
              <a:rPr lang="en-US" altLang="zh-CN" sz="2800" b="1"/>
              <a:t>t</a:t>
            </a:r>
            <a:endParaRPr lang="en-US" altLang="zh-CN" sz="2800" b="1"/>
          </a:p>
        </p:txBody>
      </p:sp>
      <p:sp>
        <p:nvSpPr>
          <p:cNvPr id="1048871" name="矩形 1048870"/>
          <p:cNvSpPr/>
          <p:nvPr/>
        </p:nvSpPr>
        <p:spPr>
          <a:xfrm>
            <a:off x="474662" y="5540375"/>
            <a:ext cx="2667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如</a:t>
            </a:r>
            <a:r>
              <a:rPr lang="en-US" altLang="zh-CN" sz="2800" b="1"/>
              <a:t>Fe</a:t>
            </a:r>
            <a:r>
              <a:rPr lang="en-US" altLang="zh-CN" sz="2800" b="1" baseline="30000"/>
              <a:t>3+</a:t>
            </a:r>
            <a:r>
              <a:rPr lang="en-US" altLang="zh-CN" sz="2800" b="1"/>
              <a:t>/Fe</a:t>
            </a:r>
            <a:r>
              <a:rPr lang="en-US" altLang="zh-CN" sz="2800" b="1" baseline="30000"/>
              <a:t>2+</a:t>
            </a:r>
            <a:r>
              <a:rPr lang="en-US" altLang="zh-CN" sz="2800" b="1"/>
              <a:t>, </a:t>
            </a:r>
            <a:endParaRPr lang="en-US" altLang="zh-CN" sz="2800" b="1"/>
          </a:p>
        </p:txBody>
      </p:sp>
      <p:sp>
        <p:nvSpPr>
          <p:cNvPr id="1048872" name="矩形 1048871"/>
          <p:cNvSpPr/>
          <p:nvPr/>
        </p:nvSpPr>
        <p:spPr>
          <a:xfrm>
            <a:off x="890587" y="6203950"/>
            <a:ext cx="1676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Cl</a:t>
            </a:r>
            <a:r>
              <a:rPr lang="en-US" altLang="zh-CN" sz="2800" b="1" baseline="-30000"/>
              <a:t>2</a:t>
            </a:r>
            <a:r>
              <a:rPr lang="en-US" altLang="zh-CN" sz="2800" b="1"/>
              <a:t>/Cl</a:t>
            </a:r>
            <a:r>
              <a:rPr lang="en-US" altLang="zh-CN" sz="2800" b="1" baseline="30000"/>
              <a:t>-</a:t>
            </a:r>
            <a:r>
              <a:rPr lang="en-US" altLang="zh-CN" sz="2800" b="1"/>
              <a:t>,</a:t>
            </a:r>
            <a:endParaRPr lang="en-US" altLang="zh-CN" sz="2800" b="1"/>
          </a:p>
        </p:txBody>
      </p:sp>
      <p:sp>
        <p:nvSpPr>
          <p:cNvPr id="1048873" name="矩形 1048872"/>
          <p:cNvSpPr/>
          <p:nvPr/>
        </p:nvSpPr>
        <p:spPr>
          <a:xfrm>
            <a:off x="3675062" y="5540375"/>
            <a:ext cx="4343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Fe</a:t>
            </a:r>
            <a:r>
              <a:rPr lang="en-US" altLang="zh-CN" sz="2800" b="1" baseline="30000"/>
              <a:t>3+</a:t>
            </a:r>
            <a:r>
              <a:rPr lang="en-US" altLang="zh-CN" sz="2800" b="1"/>
              <a:t> (c</a:t>
            </a:r>
            <a:r>
              <a:rPr lang="en-US" altLang="zh-CN" sz="2800" b="1" baseline="-25000"/>
              <a:t>1</a:t>
            </a:r>
            <a:r>
              <a:rPr lang="en-US" altLang="zh-CN" sz="2800" b="1"/>
              <a:t>)    Fe</a:t>
            </a:r>
            <a:r>
              <a:rPr lang="en-US" altLang="zh-CN" sz="2800" b="1" baseline="30000"/>
              <a:t>2+</a:t>
            </a:r>
            <a:r>
              <a:rPr lang="en-US" altLang="zh-CN" sz="2800" b="1"/>
              <a:t>( c</a:t>
            </a:r>
            <a:r>
              <a:rPr lang="en-US" altLang="zh-CN" sz="2800" b="1" baseline="-25000"/>
              <a:t>2</a:t>
            </a:r>
            <a:r>
              <a:rPr lang="en-US" altLang="zh-CN" sz="2800" b="1"/>
              <a:t>)</a:t>
            </a:r>
            <a:endParaRPr lang="en-US" altLang="zh-CN" sz="2800" b="1"/>
          </a:p>
        </p:txBody>
      </p:sp>
      <p:sp>
        <p:nvSpPr>
          <p:cNvPr id="1048874" name="矩形 1048873"/>
          <p:cNvSpPr/>
          <p:nvPr/>
        </p:nvSpPr>
        <p:spPr>
          <a:xfrm>
            <a:off x="3370262" y="5568950"/>
            <a:ext cx="400050"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a:t>
            </a:r>
            <a:endParaRPr lang="en-US" altLang="zh-CN" sz="2800" b="1">
              <a:solidFill>
                <a:srgbClr val="000000"/>
              </a:solidFill>
              <a:sym typeface="Symbol" panose="05050102010706020507" pitchFamily="18" charset="2"/>
            </a:endParaRPr>
          </a:p>
        </p:txBody>
      </p:sp>
      <p:sp>
        <p:nvSpPr>
          <p:cNvPr id="1048875" name="矩形 1048874"/>
          <p:cNvSpPr/>
          <p:nvPr/>
        </p:nvSpPr>
        <p:spPr>
          <a:xfrm>
            <a:off x="3195637" y="6159500"/>
            <a:ext cx="3124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Cl</a:t>
            </a:r>
            <a:r>
              <a:rPr lang="en-US" altLang="zh-CN" sz="2800" b="1" baseline="-30000"/>
              <a:t>2 </a:t>
            </a:r>
            <a:r>
              <a:rPr lang="en-US" altLang="zh-CN" sz="2800" b="1"/>
              <a:t>(p)</a:t>
            </a:r>
            <a:r>
              <a:rPr lang="en-US" altLang="zh-CN" sz="2800" b="1" baseline="-30000"/>
              <a:t> </a:t>
            </a:r>
            <a:r>
              <a:rPr lang="en-US" altLang="zh-CN" sz="2800" b="1"/>
              <a:t>  Cl</a:t>
            </a:r>
            <a:r>
              <a:rPr lang="en-US" altLang="zh-CN" sz="2800" b="1" baseline="30000"/>
              <a:t>-</a:t>
            </a:r>
            <a:r>
              <a:rPr lang="en-US" altLang="zh-CN" sz="2800" b="1"/>
              <a:t>(c)</a:t>
            </a:r>
            <a:endParaRPr lang="en-US" altLang="zh-CN" sz="2800" b="1"/>
          </a:p>
        </p:txBody>
      </p:sp>
      <p:sp>
        <p:nvSpPr>
          <p:cNvPr id="1048876" name="矩形 1048875"/>
          <p:cNvSpPr/>
          <p:nvPr/>
        </p:nvSpPr>
        <p:spPr>
          <a:xfrm>
            <a:off x="5003800" y="5540375"/>
            <a:ext cx="27463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8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8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8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8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8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8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8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88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8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8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887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88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8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887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887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886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886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8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8" grpId="0"/>
      <p:bldP spid="1048859" grpId="0"/>
      <p:bldP spid="1048860" grpId="0"/>
      <p:bldP spid="1048861" grpId="0"/>
      <p:bldP spid="1048862" grpId="0"/>
      <p:bldP spid="1048863" grpId="0"/>
      <p:bldP spid="1048864" grpId="0"/>
      <p:bldP spid="1048865" grpId="0"/>
      <p:bldP spid="1048866" grpId="0"/>
      <p:bldP spid="1048867" grpId="0"/>
      <p:bldP spid="1048868" grpId="0"/>
      <p:bldP spid="1048869" grpId="0"/>
      <p:bldP spid="1048870" grpId="0"/>
      <p:bldP spid="1048871" grpId="0"/>
      <p:bldP spid="1048872" grpId="0"/>
      <p:bldP spid="1048873" grpId="0"/>
      <p:bldP spid="1048874" grpId="0"/>
      <p:bldP spid="1048875" grpId="0"/>
      <p:bldP spid="104887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rot="0">
          <a:off x="0" y="0"/>
          <a:ext cx="0" cy="0"/>
          <a:chOff x="0" y="0"/>
          <a:chExt cx="0" cy="0"/>
        </a:xfrm>
      </p:grpSpPr>
      <p:sp>
        <p:nvSpPr>
          <p:cNvPr id="1048877" name="文本框 1048876"/>
          <p:cNvSpPr txBox="1"/>
          <p:nvPr/>
        </p:nvSpPr>
        <p:spPr>
          <a:xfrm>
            <a:off x="376237" y="233362"/>
            <a:ext cx="5181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solidFill>
                  <a:srgbClr val="000099"/>
                </a:solidFill>
              </a:rPr>
              <a:t>2</a:t>
            </a:r>
            <a:r>
              <a:rPr lang="zh-CN" altLang="en-US" b="1">
                <a:solidFill>
                  <a:srgbClr val="000099"/>
                </a:solidFill>
              </a:rPr>
              <a:t>、</a:t>
            </a:r>
            <a:r>
              <a:rPr lang="zh-CN" altLang="en-US" b="1">
                <a:solidFill>
                  <a:srgbClr val="000099"/>
                </a:solidFill>
                <a:latin typeface="宋体" panose="02010600030101010101" pitchFamily="2" charset="-122"/>
              </a:rPr>
              <a:t>原电池的符号表示</a:t>
            </a:r>
            <a:endParaRPr lang="zh-CN" altLang="en-US" b="1">
              <a:solidFill>
                <a:srgbClr val="000099"/>
              </a:solidFill>
              <a:latin typeface="宋体" panose="02010600030101010101" pitchFamily="2" charset="-122"/>
            </a:endParaRPr>
          </a:p>
        </p:txBody>
      </p:sp>
      <p:sp>
        <p:nvSpPr>
          <p:cNvPr id="1048878" name="文本框 1048877"/>
          <p:cNvSpPr txBox="1"/>
          <p:nvPr/>
        </p:nvSpPr>
        <p:spPr>
          <a:xfrm>
            <a:off x="952500" y="2133600"/>
            <a:ext cx="7239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FF0000"/>
                </a:solidFill>
              </a:rPr>
              <a:t>(-) </a:t>
            </a:r>
            <a:r>
              <a:rPr lang="en-US" altLang="zh-CN" sz="2800" b="1">
                <a:solidFill>
                  <a:srgbClr val="000099"/>
                </a:solidFill>
              </a:rPr>
              <a:t>Zn </a:t>
            </a:r>
            <a:r>
              <a:rPr lang="en-US" altLang="zh-CN" sz="2800" b="1">
                <a:solidFill>
                  <a:srgbClr val="FF0000"/>
                </a:solidFill>
                <a:sym typeface="Symbol" panose="05050102010706020507" pitchFamily="18" charset="2"/>
              </a:rPr>
              <a:t></a:t>
            </a:r>
            <a:r>
              <a:rPr lang="en-US" altLang="zh-CN" sz="2800" b="1">
                <a:solidFill>
                  <a:srgbClr val="000099"/>
                </a:solidFill>
                <a:sym typeface="Symbol" panose="05050102010706020507" pitchFamily="18" charset="2"/>
              </a:rPr>
              <a:t> </a:t>
            </a:r>
            <a:r>
              <a:rPr lang="en-US" altLang="zh-CN" sz="2800" b="1">
                <a:solidFill>
                  <a:srgbClr val="000099"/>
                </a:solidFill>
              </a:rPr>
              <a:t>Zn</a:t>
            </a:r>
            <a:r>
              <a:rPr lang="en-US" altLang="zh-CN" sz="2800" b="1" baseline="30000">
                <a:solidFill>
                  <a:srgbClr val="000099"/>
                </a:solidFill>
              </a:rPr>
              <a:t>2+</a:t>
            </a:r>
            <a:r>
              <a:rPr lang="en-US" altLang="zh-CN" sz="2800" b="1">
                <a:solidFill>
                  <a:srgbClr val="000099"/>
                </a:solidFill>
              </a:rPr>
              <a:t>(c</a:t>
            </a:r>
            <a:r>
              <a:rPr lang="en-US" altLang="zh-CN" sz="2800" b="1" baseline="-25000">
                <a:solidFill>
                  <a:srgbClr val="000099"/>
                </a:solidFill>
              </a:rPr>
              <a:t>1</a:t>
            </a:r>
            <a:r>
              <a:rPr lang="en-US" altLang="zh-CN" sz="2800" b="1">
                <a:solidFill>
                  <a:srgbClr val="000099"/>
                </a:solidFill>
              </a:rPr>
              <a:t>)  </a:t>
            </a:r>
            <a:r>
              <a:rPr lang="en-US" altLang="zh-CN" sz="2800" b="1">
                <a:solidFill>
                  <a:srgbClr val="FF0000"/>
                </a:solidFill>
              </a:rPr>
              <a:t>||</a:t>
            </a:r>
            <a:r>
              <a:rPr lang="en-US" altLang="zh-CN" sz="2800" b="1"/>
              <a:t>  Cu</a:t>
            </a:r>
            <a:r>
              <a:rPr lang="en-US" altLang="zh-CN" sz="2800" b="1" baseline="30000"/>
              <a:t>2+</a:t>
            </a:r>
            <a:r>
              <a:rPr lang="en-US" altLang="zh-CN" sz="2800" b="1"/>
              <a:t>(c</a:t>
            </a:r>
            <a:r>
              <a:rPr lang="en-US" altLang="zh-CN" sz="2800" b="1" baseline="-25000"/>
              <a:t>2</a:t>
            </a:r>
            <a:r>
              <a:rPr lang="en-US" altLang="zh-CN" sz="2800" b="1"/>
              <a:t>) </a:t>
            </a:r>
            <a:r>
              <a:rPr lang="en-US" altLang="zh-CN" sz="2800" b="1">
                <a:solidFill>
                  <a:srgbClr val="FF0000"/>
                </a:solidFill>
                <a:sym typeface="Symbol" panose="05050102010706020507" pitchFamily="18" charset="2"/>
              </a:rPr>
              <a:t></a:t>
            </a:r>
            <a:r>
              <a:rPr lang="en-US" altLang="zh-CN" sz="2800" b="1">
                <a:solidFill>
                  <a:srgbClr val="000000"/>
                </a:solidFill>
                <a:sym typeface="Symbol" panose="05050102010706020507" pitchFamily="18" charset="2"/>
              </a:rPr>
              <a:t> </a:t>
            </a:r>
            <a:r>
              <a:rPr lang="en-US" altLang="zh-CN" sz="2800" b="1"/>
              <a:t>Cu </a:t>
            </a:r>
            <a:r>
              <a:rPr lang="en-US" altLang="zh-CN" sz="2800" b="1">
                <a:solidFill>
                  <a:srgbClr val="FF0000"/>
                </a:solidFill>
              </a:rPr>
              <a:t>(+)</a:t>
            </a:r>
            <a:endParaRPr lang="en-US" altLang="zh-CN" sz="2800" b="1">
              <a:solidFill>
                <a:srgbClr val="FF0000"/>
              </a:solidFill>
            </a:endParaRPr>
          </a:p>
        </p:txBody>
      </p:sp>
      <p:sp>
        <p:nvSpPr>
          <p:cNvPr id="1048879" name="文本框 1048878"/>
          <p:cNvSpPr txBox="1"/>
          <p:nvPr/>
        </p:nvSpPr>
        <p:spPr>
          <a:xfrm>
            <a:off x="914400" y="914400"/>
            <a:ext cx="3429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负极</a:t>
            </a:r>
            <a:r>
              <a:rPr lang="zh-CN" altLang="en-US" sz="2800" b="1"/>
              <a:t>（</a:t>
            </a:r>
            <a:r>
              <a:rPr lang="en-US" altLang="zh-CN" sz="2800" b="1">
                <a:ea typeface="Times New Roman" panose="02020603050405020304" pitchFamily="18" charset="0"/>
              </a:rPr>
              <a:t>−</a:t>
            </a:r>
            <a:r>
              <a:rPr lang="zh-CN" altLang="en-US" sz="2800" b="1"/>
              <a:t>）在</a:t>
            </a:r>
            <a:endParaRPr lang="zh-CN" altLang="en-US" sz="2800" b="1"/>
          </a:p>
        </p:txBody>
      </p:sp>
      <p:sp>
        <p:nvSpPr>
          <p:cNvPr id="1048880" name="矩形 1048879"/>
          <p:cNvSpPr/>
          <p:nvPr/>
        </p:nvSpPr>
        <p:spPr>
          <a:xfrm>
            <a:off x="3059112" y="890587"/>
            <a:ext cx="9064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FF0000"/>
                </a:solidFill>
              </a:rPr>
              <a:t>左，</a:t>
            </a:r>
            <a:endParaRPr lang="zh-CN" altLang="en-US" sz="2800" b="1">
              <a:solidFill>
                <a:srgbClr val="FF0000"/>
              </a:solidFill>
            </a:endParaRPr>
          </a:p>
        </p:txBody>
      </p:sp>
      <p:sp>
        <p:nvSpPr>
          <p:cNvPr id="1048881" name="矩形 1048880"/>
          <p:cNvSpPr/>
          <p:nvPr/>
        </p:nvSpPr>
        <p:spPr>
          <a:xfrm>
            <a:off x="3962400" y="914400"/>
            <a:ext cx="2819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正极</a:t>
            </a:r>
            <a:r>
              <a:rPr lang="en-US" altLang="zh-CN" sz="2800" b="1"/>
              <a:t>（+</a:t>
            </a:r>
            <a:r>
              <a:rPr lang="zh-CN" altLang="en-US" sz="2800" b="1"/>
              <a:t>）在</a:t>
            </a:r>
            <a:endParaRPr lang="zh-CN" altLang="en-US" sz="2800" b="1"/>
          </a:p>
        </p:txBody>
      </p:sp>
      <p:sp>
        <p:nvSpPr>
          <p:cNvPr id="1048882" name="矩形 1048881"/>
          <p:cNvSpPr/>
          <p:nvPr/>
        </p:nvSpPr>
        <p:spPr>
          <a:xfrm>
            <a:off x="6084887" y="895350"/>
            <a:ext cx="904875"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FF0000"/>
                </a:solidFill>
              </a:rPr>
              <a:t>右，</a:t>
            </a:r>
            <a:endParaRPr lang="zh-CN" altLang="en-US" sz="2800" b="1">
              <a:solidFill>
                <a:srgbClr val="FF0000"/>
              </a:solidFill>
            </a:endParaRPr>
          </a:p>
        </p:txBody>
      </p:sp>
      <p:sp>
        <p:nvSpPr>
          <p:cNvPr id="1048883" name="矩形 1048882"/>
          <p:cNvSpPr/>
          <p:nvPr/>
        </p:nvSpPr>
        <p:spPr>
          <a:xfrm>
            <a:off x="914400" y="1524000"/>
            <a:ext cx="126682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盐桥用</a:t>
            </a:r>
            <a:endParaRPr lang="zh-CN" altLang="en-US" sz="2800" b="1"/>
          </a:p>
        </p:txBody>
      </p:sp>
      <p:sp>
        <p:nvSpPr>
          <p:cNvPr id="1048884" name="矩形 1048883"/>
          <p:cNvSpPr/>
          <p:nvPr/>
        </p:nvSpPr>
        <p:spPr>
          <a:xfrm>
            <a:off x="2438400" y="1531937"/>
            <a:ext cx="8810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 </a:t>
            </a:r>
            <a:r>
              <a:rPr lang="en-US" altLang="zh-CN" sz="2800" b="1">
                <a:solidFill>
                  <a:srgbClr val="FF0000"/>
                </a:solidFill>
              </a:rPr>
              <a:t>||</a:t>
            </a:r>
            <a:r>
              <a:rPr lang="en-US" altLang="zh-CN" sz="2800" b="1"/>
              <a:t> ”</a:t>
            </a:r>
            <a:endParaRPr lang="en-US" altLang="zh-CN" sz="2800" b="1"/>
          </a:p>
        </p:txBody>
      </p:sp>
      <p:sp>
        <p:nvSpPr>
          <p:cNvPr id="1048885" name="矩形 1048884"/>
          <p:cNvSpPr/>
          <p:nvPr/>
        </p:nvSpPr>
        <p:spPr>
          <a:xfrm>
            <a:off x="0" y="2844800"/>
            <a:ext cx="9020175" cy="946150"/>
          </a:xfrm>
          <a:prstGeom prst="rect">
            <a:avLst/>
          </a:prstGeom>
          <a:noFill/>
          <a:ln w="9525" cap="flat" cmpd="sng">
            <a:solidFill>
              <a:srgbClr val="000000">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266700" algn="just" eaLnBrk="1" latinLnBrk="1" hangingPunct="1">
              <a:spcBef>
                <a:spcPct val="0"/>
              </a:spcBef>
              <a:buFontTx/>
              <a:buNone/>
            </a:pPr>
            <a:r>
              <a:rPr lang="zh-CN" altLang="en-US" sz="2800" b="1"/>
              <a:t>例</a:t>
            </a:r>
            <a:r>
              <a:rPr lang="en-US" altLang="zh-CN" sz="2800" b="1"/>
              <a:t>1</a:t>
            </a:r>
            <a:r>
              <a:rPr lang="zh-CN" altLang="en-US" sz="2800" b="1"/>
              <a:t>：写出下列自发进行的氧还反应组成的原电池符号     </a:t>
            </a:r>
            <a:endParaRPr lang="zh-CN" altLang="en-US" sz="2800" b="1"/>
          </a:p>
          <a:p>
            <a:pPr marL="0" lvl="0" indent="266700" algn="just" eaLnBrk="1" latinLnBrk="1" hangingPunct="1">
              <a:spcBef>
                <a:spcPct val="0"/>
              </a:spcBef>
              <a:buFontTx/>
              <a:buNone/>
            </a:pPr>
            <a:r>
              <a:rPr lang="en-US" altLang="zh-CN" sz="2800" b="1"/>
              <a:t>           </a:t>
            </a:r>
            <a:r>
              <a:rPr lang="en-US" altLang="zh-CN" sz="2800" b="1">
                <a:solidFill>
                  <a:srgbClr val="000099"/>
                </a:solidFill>
              </a:rPr>
              <a:t>Cu + 2Ag</a:t>
            </a:r>
            <a:r>
              <a:rPr lang="en-US" altLang="zh-CN" sz="2800" b="1" baseline="30000">
                <a:solidFill>
                  <a:srgbClr val="000099"/>
                </a:solidFill>
              </a:rPr>
              <a:t>+ </a:t>
            </a:r>
            <a:r>
              <a:rPr lang="en-US" altLang="zh-CN" sz="2800" b="1">
                <a:solidFill>
                  <a:srgbClr val="000099"/>
                </a:solidFill>
              </a:rPr>
              <a:t>(a=1.0) = Cu</a:t>
            </a:r>
            <a:r>
              <a:rPr lang="en-US" altLang="zh-CN" sz="2800" b="1" baseline="30000">
                <a:solidFill>
                  <a:srgbClr val="000099"/>
                </a:solidFill>
              </a:rPr>
              <a:t>2+ </a:t>
            </a:r>
            <a:r>
              <a:rPr lang="en-US" altLang="zh-CN" sz="2800" b="1">
                <a:solidFill>
                  <a:srgbClr val="000099"/>
                </a:solidFill>
              </a:rPr>
              <a:t>(a</a:t>
            </a:r>
            <a:r>
              <a:rPr lang="en-US" altLang="zh-CN" sz="2800" b="1" baseline="-30000">
                <a:solidFill>
                  <a:srgbClr val="000099"/>
                </a:solidFill>
              </a:rPr>
              <a:t>2</a:t>
            </a:r>
            <a:r>
              <a:rPr lang="zh-CN" altLang="en-US" sz="2800" b="1">
                <a:solidFill>
                  <a:srgbClr val="000099"/>
                </a:solidFill>
              </a:rPr>
              <a:t>=0.10) + 2Ag</a:t>
            </a:r>
            <a:endParaRPr lang="zh-CN" altLang="en-US" sz="2800" b="1">
              <a:solidFill>
                <a:srgbClr val="000099"/>
              </a:solidFill>
            </a:endParaRPr>
          </a:p>
        </p:txBody>
      </p:sp>
      <p:sp>
        <p:nvSpPr>
          <p:cNvPr id="1048886" name="矩形 1048885"/>
          <p:cNvSpPr/>
          <p:nvPr/>
        </p:nvSpPr>
        <p:spPr>
          <a:xfrm>
            <a:off x="466725" y="3836987"/>
            <a:ext cx="6400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负极：氧化反应：</a:t>
            </a:r>
            <a:r>
              <a:rPr lang="en-US" altLang="zh-CN" sz="2800" b="1"/>
              <a:t>Cu </a:t>
            </a:r>
            <a:r>
              <a:rPr lang="en-US" altLang="zh-CN" sz="2800" b="1">
                <a:latin typeface="宋体" panose="02010600030101010101" pitchFamily="2" charset="-122"/>
              </a:rPr>
              <a:t>→ </a:t>
            </a:r>
            <a:r>
              <a:rPr lang="en-US" altLang="zh-CN" sz="2800" b="1"/>
              <a:t>Cu</a:t>
            </a:r>
            <a:r>
              <a:rPr lang="en-US" altLang="zh-CN" sz="2800" b="1" baseline="30000"/>
              <a:t>2+ </a:t>
            </a:r>
            <a:r>
              <a:rPr lang="en-US" altLang="zh-CN" sz="2800" b="1"/>
              <a:t>+ 2e</a:t>
            </a:r>
            <a:r>
              <a:rPr lang="en-US" altLang="zh-CN" sz="2800" b="1" baseline="30000"/>
              <a:t>-</a:t>
            </a:r>
            <a:r>
              <a:rPr lang="en-US" altLang="zh-CN" sz="2800" b="1"/>
              <a:t> </a:t>
            </a:r>
            <a:endParaRPr lang="en-US" altLang="zh-CN" sz="2800" b="1"/>
          </a:p>
        </p:txBody>
      </p:sp>
      <p:sp>
        <p:nvSpPr>
          <p:cNvPr id="1048887" name="矩形 1048886"/>
          <p:cNvSpPr/>
          <p:nvPr/>
        </p:nvSpPr>
        <p:spPr>
          <a:xfrm>
            <a:off x="1550987" y="4354512"/>
            <a:ext cx="1970087"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电极符号：</a:t>
            </a:r>
            <a:endParaRPr lang="zh-CN" altLang="en-US" sz="2800" b="1">
              <a:latin typeface="宋体" panose="02010600030101010101" pitchFamily="2" charset="-122"/>
            </a:endParaRPr>
          </a:p>
        </p:txBody>
      </p:sp>
      <p:sp>
        <p:nvSpPr>
          <p:cNvPr id="1048888" name="矩形 1048887"/>
          <p:cNvSpPr/>
          <p:nvPr/>
        </p:nvSpPr>
        <p:spPr>
          <a:xfrm>
            <a:off x="3324225" y="4367212"/>
            <a:ext cx="4343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Cu </a:t>
            </a:r>
            <a:r>
              <a:rPr lang="en-US" altLang="zh-CN" sz="2800" b="1">
                <a:solidFill>
                  <a:srgbClr val="FF0000"/>
                </a:solidFill>
              </a:rPr>
              <a:t>|</a:t>
            </a:r>
            <a:r>
              <a:rPr lang="en-US" altLang="zh-CN" sz="2800" b="1"/>
              <a:t> Cu</a:t>
            </a:r>
            <a:r>
              <a:rPr lang="en-US" altLang="zh-CN" sz="2800" b="1" baseline="30000"/>
              <a:t>2+ </a:t>
            </a:r>
            <a:r>
              <a:rPr lang="en-US" altLang="zh-CN" sz="2800" b="1"/>
              <a:t>(0.10 </a:t>
            </a:r>
            <a:r>
              <a:rPr lang="en-US" altLang="zh-CN" sz="2800" b="1">
                <a:sym typeface="Symbol" panose="05050102010706020507" pitchFamily="18" charset="2"/>
              </a:rPr>
              <a:t>molL</a:t>
            </a:r>
            <a:r>
              <a:rPr lang="en-US" altLang="zh-CN" sz="2800" b="1" baseline="30000">
                <a:sym typeface="Symbol" panose="05050102010706020507" pitchFamily="18" charset="2"/>
              </a:rPr>
              <a:t>-1</a:t>
            </a:r>
            <a:r>
              <a:rPr lang="en-US" altLang="zh-CN" sz="2800" b="1"/>
              <a:t>)</a:t>
            </a:r>
            <a:endParaRPr lang="en-US" altLang="zh-CN" sz="2800" b="1"/>
          </a:p>
        </p:txBody>
      </p:sp>
      <p:sp>
        <p:nvSpPr>
          <p:cNvPr id="1048889" name="矩形 1048888"/>
          <p:cNvSpPr/>
          <p:nvPr/>
        </p:nvSpPr>
        <p:spPr>
          <a:xfrm>
            <a:off x="466725" y="4941887"/>
            <a:ext cx="6781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zh-CN" altLang="en-US" sz="2800" b="1"/>
              <a:t>正极：还原反应：</a:t>
            </a:r>
            <a:r>
              <a:rPr lang="en-US" altLang="zh-CN" sz="2800" b="1"/>
              <a:t>Ag</a:t>
            </a:r>
            <a:r>
              <a:rPr lang="en-US" altLang="zh-CN" sz="2800" b="1" baseline="30000"/>
              <a:t>+ </a:t>
            </a:r>
            <a:r>
              <a:rPr lang="en-US" altLang="zh-CN" sz="2800" b="1"/>
              <a:t>+ e → Ag  </a:t>
            </a:r>
            <a:endParaRPr lang="en-US" altLang="zh-CN" sz="2800" b="1"/>
          </a:p>
        </p:txBody>
      </p:sp>
      <p:sp>
        <p:nvSpPr>
          <p:cNvPr id="1048890" name="矩形 1048889"/>
          <p:cNvSpPr/>
          <p:nvPr/>
        </p:nvSpPr>
        <p:spPr>
          <a:xfrm>
            <a:off x="3362325" y="5472112"/>
            <a:ext cx="3886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Ag | Ag</a:t>
            </a:r>
            <a:r>
              <a:rPr lang="en-US" altLang="zh-CN" sz="2800" b="1" baseline="30000"/>
              <a:t>+ </a:t>
            </a:r>
            <a:r>
              <a:rPr lang="en-US" altLang="zh-CN" sz="2800" b="1"/>
              <a:t>(1.0 </a:t>
            </a:r>
            <a:r>
              <a:rPr lang="en-US" altLang="zh-CN" sz="2800" b="1">
                <a:sym typeface="Symbol" panose="05050102010706020507" pitchFamily="18" charset="2"/>
              </a:rPr>
              <a:t>molL</a:t>
            </a:r>
            <a:r>
              <a:rPr lang="en-US" altLang="zh-CN" sz="2800" b="1" baseline="30000">
                <a:sym typeface="Symbol" panose="05050102010706020507" pitchFamily="18" charset="2"/>
              </a:rPr>
              <a:t>-1</a:t>
            </a:r>
            <a:r>
              <a:rPr lang="en-US" altLang="zh-CN" sz="2800" b="1"/>
              <a:t>)</a:t>
            </a:r>
            <a:endParaRPr lang="en-US" altLang="zh-CN" sz="2800" b="1"/>
          </a:p>
        </p:txBody>
      </p:sp>
      <p:sp>
        <p:nvSpPr>
          <p:cNvPr id="1048891" name="矩形 1048890"/>
          <p:cNvSpPr/>
          <p:nvPr/>
        </p:nvSpPr>
        <p:spPr>
          <a:xfrm>
            <a:off x="1512887" y="5472112"/>
            <a:ext cx="1970087"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电极符号：</a:t>
            </a:r>
            <a:endParaRPr lang="zh-CN" altLang="en-US" sz="2800" b="1">
              <a:latin typeface="宋体" panose="02010600030101010101" pitchFamily="2" charset="-122"/>
            </a:endParaRPr>
          </a:p>
        </p:txBody>
      </p:sp>
      <p:sp>
        <p:nvSpPr>
          <p:cNvPr id="1048892" name="矩形 1048891"/>
          <p:cNvSpPr/>
          <p:nvPr/>
        </p:nvSpPr>
        <p:spPr>
          <a:xfrm>
            <a:off x="407987" y="6105525"/>
            <a:ext cx="3200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原电池符号：</a:t>
            </a:r>
            <a:endParaRPr lang="zh-CN" altLang="en-US" sz="2800" b="1">
              <a:latin typeface="宋体" panose="02010600030101010101" pitchFamily="2" charset="-122"/>
            </a:endParaRPr>
          </a:p>
        </p:txBody>
      </p:sp>
      <p:sp>
        <p:nvSpPr>
          <p:cNvPr id="1048893" name="矩形 1048892"/>
          <p:cNvSpPr/>
          <p:nvPr/>
        </p:nvSpPr>
        <p:spPr>
          <a:xfrm>
            <a:off x="2484437" y="6149975"/>
            <a:ext cx="6019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FF0000"/>
                </a:solidFill>
                <a:latin typeface="宋体" panose="02010600030101010101" pitchFamily="2" charset="-122"/>
              </a:rPr>
              <a:t>（</a:t>
            </a:r>
            <a:r>
              <a:rPr lang="en-US" altLang="zh-CN" sz="2800" b="1">
                <a:solidFill>
                  <a:srgbClr val="FF0000"/>
                </a:solidFill>
                <a:latin typeface="宋体" panose="02010600030101010101" pitchFamily="2" charset="-122"/>
              </a:rPr>
              <a:t>-</a:t>
            </a:r>
            <a:r>
              <a:rPr lang="zh-CN" altLang="en-US" sz="2800" b="1">
                <a:solidFill>
                  <a:srgbClr val="FF0000"/>
                </a:solidFill>
                <a:latin typeface="宋体" panose="02010600030101010101" pitchFamily="2" charset="-122"/>
              </a:rPr>
              <a:t>）</a:t>
            </a:r>
            <a:r>
              <a:rPr lang="en-US" altLang="zh-CN" sz="2800" b="1">
                <a:solidFill>
                  <a:srgbClr val="000099"/>
                </a:solidFill>
              </a:rPr>
              <a:t>Cu | Cu</a:t>
            </a:r>
            <a:r>
              <a:rPr lang="en-US" altLang="zh-CN" sz="2800" b="1" baseline="30000">
                <a:solidFill>
                  <a:srgbClr val="000099"/>
                </a:solidFill>
              </a:rPr>
              <a:t>2+</a:t>
            </a:r>
            <a:r>
              <a:rPr lang="en-US" altLang="zh-CN" sz="2800" b="1">
                <a:solidFill>
                  <a:srgbClr val="000099"/>
                </a:solidFill>
              </a:rPr>
              <a:t>(0.10) </a:t>
            </a:r>
            <a:r>
              <a:rPr lang="en-US" altLang="zh-CN" sz="2800" b="1">
                <a:solidFill>
                  <a:srgbClr val="FF0000"/>
                </a:solidFill>
              </a:rPr>
              <a:t>|| </a:t>
            </a:r>
            <a:r>
              <a:rPr lang="en-US" altLang="zh-CN" sz="2800" b="1"/>
              <a:t>Ag</a:t>
            </a:r>
            <a:r>
              <a:rPr lang="en-US" altLang="zh-CN" sz="2800" b="1" baseline="30000"/>
              <a:t>+</a:t>
            </a:r>
            <a:r>
              <a:rPr lang="en-US" altLang="zh-CN" sz="2800" b="1"/>
              <a:t>(1.0) | Ag </a:t>
            </a:r>
            <a:r>
              <a:rPr lang="en-US" altLang="zh-CN" sz="2800" b="1">
                <a:solidFill>
                  <a:srgbClr val="FF0000"/>
                </a:solidFill>
              </a:rPr>
              <a:t>(+)</a:t>
            </a:r>
            <a:endParaRPr lang="en-US" altLang="zh-CN"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8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8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8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8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8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8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8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8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88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88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88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88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889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89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889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8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8" grpId="0"/>
      <p:bldP spid="1048879" grpId="0"/>
      <p:bldP spid="1048880" grpId="0"/>
      <p:bldP spid="1048881" grpId="0"/>
      <p:bldP spid="1048882" grpId="0"/>
      <p:bldP spid="1048883" grpId="0"/>
      <p:bldP spid="1048884" grpId="0"/>
      <p:bldP spid="1048885" grpId="0" animBg="1"/>
      <p:bldP spid="1048886" grpId="0"/>
      <p:bldP spid="1048887" grpId="0"/>
      <p:bldP spid="1048888" grpId="0"/>
      <p:bldP spid="1048889" grpId="0"/>
      <p:bldP spid="1048890" grpId="0"/>
      <p:bldP spid="1048891" grpId="0"/>
      <p:bldP spid="1048892" grpId="0"/>
      <p:bldP spid="104889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rot="0">
          <a:off x="0" y="0"/>
          <a:ext cx="0" cy="0"/>
          <a:chOff x="0" y="0"/>
          <a:chExt cx="0" cy="0"/>
        </a:xfrm>
      </p:grpSpPr>
      <p:grpSp>
        <p:nvGrpSpPr>
          <p:cNvPr id="150" name="组合 149"/>
          <p:cNvGrpSpPr/>
          <p:nvPr/>
        </p:nvGrpSpPr>
        <p:grpSpPr>
          <a:xfrm rot="0">
            <a:off x="855662" y="1227137"/>
            <a:ext cx="9461500" cy="539750"/>
            <a:chOff x="30" y="752"/>
            <a:chExt cx="7529" cy="348"/>
          </a:xfrm>
        </p:grpSpPr>
        <p:sp>
          <p:nvSpPr>
            <p:cNvPr id="1048894" name="文本框 1048893"/>
            <p:cNvSpPr txBox="1"/>
            <p:nvPr/>
          </p:nvSpPr>
          <p:spPr>
            <a:xfrm>
              <a:off x="30" y="762"/>
              <a:ext cx="4176" cy="33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½ H</a:t>
              </a:r>
              <a:r>
                <a:rPr lang="en-US" altLang="zh-CN" sz="2800" baseline="-25000"/>
                <a:t>2 </a:t>
              </a:r>
              <a:r>
                <a:rPr lang="en-US" altLang="zh-CN" sz="2800"/>
                <a:t>(p) + Fe</a:t>
              </a:r>
              <a:r>
                <a:rPr lang="en-US" altLang="zh-CN" sz="2800" baseline="30000"/>
                <a:t>3+</a:t>
              </a:r>
              <a:r>
                <a:rPr lang="en-US" altLang="zh-CN" sz="2800"/>
                <a:t> ( c</a:t>
              </a:r>
              <a:r>
                <a:rPr lang="en-US" altLang="zh-CN" sz="2800" baseline="-25000"/>
                <a:t>1</a:t>
              </a:r>
              <a:r>
                <a:rPr lang="en-US" altLang="zh-CN" sz="2800">
                  <a:sym typeface="Symbol" panose="05050102010706020507" pitchFamily="18" charset="2"/>
                </a:rPr>
                <a:t>)</a:t>
              </a:r>
              <a:endParaRPr lang="en-US" altLang="zh-CN" sz="2800">
                <a:sym typeface="Symbol" panose="05050102010706020507" pitchFamily="18" charset="2"/>
              </a:endParaRPr>
            </a:p>
          </p:txBody>
        </p:sp>
        <p:grpSp>
          <p:nvGrpSpPr>
            <p:cNvPr id="151" name="组合 150"/>
            <p:cNvGrpSpPr/>
            <p:nvPr/>
          </p:nvGrpSpPr>
          <p:grpSpPr>
            <a:xfrm rot="0">
              <a:off x="2701" y="810"/>
              <a:ext cx="576" cy="235"/>
              <a:chOff x="729" y="3337"/>
              <a:chExt cx="432" cy="141"/>
            </a:xfrm>
          </p:grpSpPr>
          <p:grpSp>
            <p:nvGrpSpPr>
              <p:cNvPr id="152" name="组合 151"/>
              <p:cNvGrpSpPr/>
              <p:nvPr/>
            </p:nvGrpSpPr>
            <p:grpSpPr>
              <a:xfrm rot="0">
                <a:off x="729" y="3337"/>
                <a:ext cx="432" cy="48"/>
                <a:chOff x="729" y="3337"/>
                <a:chExt cx="432" cy="48"/>
              </a:xfrm>
            </p:grpSpPr>
            <p:sp>
              <p:nvSpPr>
                <p:cNvPr id="1048895" name="直接连接符 1048894"/>
                <p:cNvSpPr/>
                <p:nvPr/>
              </p:nvSpPr>
              <p:spPr>
                <a:xfrm>
                  <a:off x="729" y="3382"/>
                  <a:ext cx="432" cy="0"/>
                </a:xfrm>
                <a:prstGeom prst="line">
                  <a:avLst/>
                </a:prstGeom>
                <a:noFill/>
                <a:ln w="9525" cap="flat" cmpd="sng">
                  <a:solidFill>
                    <a:schemeClr val="dk1">
                      <a:alpha val="100000"/>
                    </a:schemeClr>
                  </a:solidFill>
                  <a:prstDash val="solid"/>
                  <a:round/>
                </a:ln>
              </p:spPr>
            </p:sp>
            <p:sp>
              <p:nvSpPr>
                <p:cNvPr id="1048896" name="直接连接符 1048895"/>
                <p:cNvSpPr/>
                <p:nvPr/>
              </p:nvSpPr>
              <p:spPr>
                <a:xfrm>
                  <a:off x="1065" y="3337"/>
                  <a:ext cx="96" cy="48"/>
                </a:xfrm>
                <a:prstGeom prst="line">
                  <a:avLst/>
                </a:prstGeom>
                <a:noFill/>
                <a:ln w="9525" cap="flat" cmpd="sng">
                  <a:solidFill>
                    <a:schemeClr val="dk1">
                      <a:alpha val="100000"/>
                    </a:schemeClr>
                  </a:solidFill>
                  <a:prstDash val="solid"/>
                  <a:round/>
                </a:ln>
              </p:spPr>
            </p:sp>
          </p:grpSp>
          <p:grpSp>
            <p:nvGrpSpPr>
              <p:cNvPr id="153" name="组合 152"/>
              <p:cNvGrpSpPr/>
              <p:nvPr/>
            </p:nvGrpSpPr>
            <p:grpSpPr>
              <a:xfrm rot="10822734">
                <a:off x="729" y="3430"/>
                <a:ext cx="432" cy="48"/>
                <a:chOff x="2728" y="3570"/>
                <a:chExt cx="432" cy="48"/>
              </a:xfrm>
            </p:grpSpPr>
            <p:sp>
              <p:nvSpPr>
                <p:cNvPr id="1048897" name="直接连接符 1048896"/>
                <p:cNvSpPr/>
                <p:nvPr/>
              </p:nvSpPr>
              <p:spPr>
                <a:xfrm>
                  <a:off x="2728" y="3613"/>
                  <a:ext cx="432" cy="0"/>
                </a:xfrm>
                <a:prstGeom prst="line">
                  <a:avLst/>
                </a:prstGeom>
                <a:noFill/>
                <a:ln w="9525" cap="flat" cmpd="sng">
                  <a:solidFill>
                    <a:schemeClr val="dk1">
                      <a:alpha val="100000"/>
                    </a:schemeClr>
                  </a:solidFill>
                  <a:prstDash val="solid"/>
                  <a:round/>
                </a:ln>
              </p:spPr>
            </p:sp>
            <p:sp>
              <p:nvSpPr>
                <p:cNvPr id="1048898" name="直接连接符 1048897"/>
                <p:cNvSpPr/>
                <p:nvPr/>
              </p:nvSpPr>
              <p:spPr>
                <a:xfrm>
                  <a:off x="3064" y="3570"/>
                  <a:ext cx="96" cy="48"/>
                </a:xfrm>
                <a:prstGeom prst="line">
                  <a:avLst/>
                </a:prstGeom>
                <a:noFill/>
                <a:ln w="9525" cap="flat" cmpd="sng">
                  <a:solidFill>
                    <a:schemeClr val="dk1">
                      <a:alpha val="100000"/>
                    </a:schemeClr>
                  </a:solidFill>
                  <a:prstDash val="solid"/>
                  <a:round/>
                </a:ln>
              </p:spPr>
            </p:sp>
          </p:grpSp>
        </p:grpSp>
        <p:sp>
          <p:nvSpPr>
            <p:cNvPr id="1048899" name="文本框 1048898"/>
            <p:cNvSpPr txBox="1"/>
            <p:nvPr/>
          </p:nvSpPr>
          <p:spPr>
            <a:xfrm>
              <a:off x="3335" y="752"/>
              <a:ext cx="4224" cy="33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H</a:t>
              </a:r>
              <a:r>
                <a:rPr lang="en-US" altLang="zh-CN" sz="2800" baseline="30000"/>
                <a:t>+</a:t>
              </a:r>
              <a:r>
                <a:rPr lang="en-US" altLang="zh-CN" sz="2800"/>
                <a:t> (c</a:t>
              </a:r>
              <a:r>
                <a:rPr lang="en-US" altLang="zh-CN" sz="2800" baseline="-25000"/>
                <a:t>2</a:t>
              </a:r>
              <a:r>
                <a:rPr lang="en-US" altLang="zh-CN" sz="2800">
                  <a:sym typeface="Symbol" panose="05050102010706020507" pitchFamily="18" charset="2"/>
                </a:rPr>
                <a:t>)</a:t>
              </a:r>
              <a:r>
                <a:rPr lang="zh-CN" altLang="en-US" sz="2800"/>
                <a:t> </a:t>
              </a:r>
              <a:r>
                <a:rPr lang="en-US" altLang="zh-CN" sz="2800"/>
                <a:t>+ Fe</a:t>
              </a:r>
              <a:r>
                <a:rPr lang="en-US" altLang="zh-CN" sz="2800" baseline="30000"/>
                <a:t>2+ </a:t>
              </a:r>
              <a:r>
                <a:rPr lang="en-US" altLang="zh-CN" sz="2800"/>
                <a:t>(c</a:t>
              </a:r>
              <a:r>
                <a:rPr lang="en-US" altLang="zh-CN" sz="2800" baseline="-25000"/>
                <a:t>3</a:t>
              </a:r>
              <a:r>
                <a:rPr lang="en-US" altLang="zh-CN" sz="2800"/>
                <a:t>)</a:t>
              </a:r>
              <a:endParaRPr lang="en-US" altLang="zh-CN" sz="2800"/>
            </a:p>
          </p:txBody>
        </p:sp>
      </p:grpSp>
      <p:sp>
        <p:nvSpPr>
          <p:cNvPr id="1048900" name="文本框 1048899"/>
          <p:cNvSpPr txBox="1"/>
          <p:nvPr/>
        </p:nvSpPr>
        <p:spPr>
          <a:xfrm>
            <a:off x="1181100" y="2243137"/>
            <a:ext cx="1371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负极</a:t>
            </a:r>
            <a:endParaRPr lang="zh-CN" altLang="en-US" sz="2800" b="1">
              <a:solidFill>
                <a:srgbClr val="000099"/>
              </a:solidFill>
            </a:endParaRPr>
          </a:p>
        </p:txBody>
      </p:sp>
      <p:sp>
        <p:nvSpPr>
          <p:cNvPr id="1048901" name="文本框 1048900"/>
          <p:cNvSpPr txBox="1"/>
          <p:nvPr/>
        </p:nvSpPr>
        <p:spPr>
          <a:xfrm>
            <a:off x="2552700" y="2243137"/>
            <a:ext cx="3581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ym typeface="Symbol" panose="05050102010706020507" pitchFamily="18" charset="2"/>
              </a:rPr>
              <a:t>½ H</a:t>
            </a:r>
            <a:r>
              <a:rPr lang="en-US" altLang="zh-CN" sz="2800" baseline="-25000">
                <a:sym typeface="Symbol" panose="05050102010706020507" pitchFamily="18" charset="2"/>
              </a:rPr>
              <a:t>2 </a:t>
            </a:r>
            <a:r>
              <a:rPr lang="en-US" altLang="zh-CN" sz="2800">
                <a:sym typeface="Symbol" panose="05050102010706020507" pitchFamily="18" charset="2"/>
              </a:rPr>
              <a:t> H</a:t>
            </a:r>
            <a:r>
              <a:rPr lang="en-US" altLang="zh-CN" sz="2800" baseline="30000">
                <a:sym typeface="Symbol" panose="05050102010706020507" pitchFamily="18" charset="2"/>
              </a:rPr>
              <a:t>+ </a:t>
            </a:r>
            <a:r>
              <a:rPr lang="en-US" altLang="zh-CN" sz="2800">
                <a:sym typeface="Symbol" panose="05050102010706020507" pitchFamily="18" charset="2"/>
              </a:rPr>
              <a:t>+ e</a:t>
            </a:r>
            <a:r>
              <a:rPr lang="en-US" altLang="zh-CN" sz="2800" baseline="30000">
                <a:sym typeface="Symbol" panose="05050102010706020507" pitchFamily="18" charset="2"/>
              </a:rPr>
              <a:t>-</a:t>
            </a:r>
            <a:endParaRPr lang="en-US" altLang="zh-CN" sz="2800" baseline="30000">
              <a:sym typeface="Symbol" panose="05050102010706020507" pitchFamily="18" charset="2"/>
            </a:endParaRPr>
          </a:p>
        </p:txBody>
      </p:sp>
      <p:sp>
        <p:nvSpPr>
          <p:cNvPr id="1048902" name="文本框 1048901"/>
          <p:cNvSpPr txBox="1"/>
          <p:nvPr/>
        </p:nvSpPr>
        <p:spPr>
          <a:xfrm>
            <a:off x="1211262" y="3108325"/>
            <a:ext cx="1371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正极</a:t>
            </a:r>
            <a:endParaRPr lang="zh-CN" altLang="en-US" sz="2800" b="1">
              <a:solidFill>
                <a:srgbClr val="000099"/>
              </a:solidFill>
            </a:endParaRPr>
          </a:p>
        </p:txBody>
      </p:sp>
      <p:sp>
        <p:nvSpPr>
          <p:cNvPr id="1048903" name="文本框 1048902"/>
          <p:cNvSpPr txBox="1"/>
          <p:nvPr/>
        </p:nvSpPr>
        <p:spPr>
          <a:xfrm>
            <a:off x="2582862" y="3108325"/>
            <a:ext cx="3581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ym typeface="Symbol" panose="05050102010706020507" pitchFamily="18" charset="2"/>
              </a:rPr>
              <a:t>Fe</a:t>
            </a:r>
            <a:r>
              <a:rPr lang="en-US" altLang="zh-CN" sz="2800" baseline="30000">
                <a:sym typeface="Symbol" panose="05050102010706020507" pitchFamily="18" charset="2"/>
              </a:rPr>
              <a:t>3+ </a:t>
            </a:r>
            <a:r>
              <a:rPr lang="en-US" altLang="zh-CN" sz="2800">
                <a:sym typeface="Symbol" panose="05050102010706020507" pitchFamily="18" charset="2"/>
              </a:rPr>
              <a:t>+ e </a:t>
            </a:r>
            <a:r>
              <a:rPr lang="en-US" altLang="zh-CN" sz="2800" baseline="30000">
                <a:sym typeface="Symbol" panose="05050102010706020507" pitchFamily="18" charset="2"/>
              </a:rPr>
              <a:t> </a:t>
            </a:r>
            <a:r>
              <a:rPr lang="en-US" altLang="zh-CN" sz="2800">
                <a:sym typeface="Symbol" panose="05050102010706020507" pitchFamily="18" charset="2"/>
              </a:rPr>
              <a:t> Fe</a:t>
            </a:r>
            <a:r>
              <a:rPr lang="en-US" altLang="zh-CN" sz="2800" baseline="30000">
                <a:sym typeface="Symbol" panose="05050102010706020507" pitchFamily="18" charset="2"/>
              </a:rPr>
              <a:t>2+</a:t>
            </a:r>
            <a:endParaRPr lang="en-US" altLang="zh-CN" sz="2800" baseline="30000">
              <a:sym typeface="Symbol" panose="05050102010706020507" pitchFamily="18" charset="2"/>
            </a:endParaRPr>
          </a:p>
        </p:txBody>
      </p:sp>
      <p:sp>
        <p:nvSpPr>
          <p:cNvPr id="1048904" name="矩形 1048903"/>
          <p:cNvSpPr/>
          <p:nvPr/>
        </p:nvSpPr>
        <p:spPr>
          <a:xfrm>
            <a:off x="787400" y="4210050"/>
            <a:ext cx="838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sym typeface="Symbol" panose="05050102010706020507" pitchFamily="18" charset="2"/>
              </a:rPr>
              <a:t>(</a:t>
            </a:r>
            <a:r>
              <a:rPr lang="en-US" altLang="zh-CN" sz="2800">
                <a:ea typeface="Times New Roman" panose="02020603050405020304" pitchFamily="18" charset="0"/>
                <a:sym typeface="Symbol" panose="05050102010706020507" pitchFamily="18" charset="2"/>
              </a:rPr>
              <a:t>−</a:t>
            </a:r>
            <a:r>
              <a:rPr lang="en-US" altLang="zh-CN" sz="2800">
                <a:sym typeface="Symbol" panose="05050102010706020507" pitchFamily="18" charset="2"/>
              </a:rPr>
              <a:t>)</a:t>
            </a:r>
            <a:endParaRPr lang="en-US" altLang="zh-CN" sz="2800">
              <a:sym typeface="Symbol" panose="05050102010706020507" pitchFamily="18" charset="2"/>
            </a:endParaRPr>
          </a:p>
        </p:txBody>
      </p:sp>
      <p:sp>
        <p:nvSpPr>
          <p:cNvPr id="1048905" name="矩形 1048904"/>
          <p:cNvSpPr/>
          <p:nvPr/>
        </p:nvSpPr>
        <p:spPr>
          <a:xfrm>
            <a:off x="1320800" y="4210050"/>
            <a:ext cx="914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sym typeface="Symbol" panose="05050102010706020507" pitchFamily="18" charset="2"/>
              </a:rPr>
              <a:t>Pt</a:t>
            </a:r>
            <a:endParaRPr lang="en-US" altLang="zh-CN" sz="2800">
              <a:sym typeface="Symbol" panose="05050102010706020507" pitchFamily="18" charset="2"/>
            </a:endParaRPr>
          </a:p>
        </p:txBody>
      </p:sp>
      <p:sp>
        <p:nvSpPr>
          <p:cNvPr id="1048906" name="矩形 1048905"/>
          <p:cNvSpPr/>
          <p:nvPr/>
        </p:nvSpPr>
        <p:spPr>
          <a:xfrm>
            <a:off x="2890837" y="4210050"/>
            <a:ext cx="685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sym typeface="Symbol" panose="05050102010706020507" pitchFamily="18" charset="2"/>
              </a:rPr>
              <a:t></a:t>
            </a:r>
            <a:endParaRPr lang="en-US" altLang="zh-CN" sz="2800">
              <a:sym typeface="Symbol" panose="05050102010706020507" pitchFamily="18" charset="2"/>
            </a:endParaRPr>
          </a:p>
        </p:txBody>
      </p:sp>
      <p:sp>
        <p:nvSpPr>
          <p:cNvPr id="1048907" name="矩形 1048906"/>
          <p:cNvSpPr/>
          <p:nvPr/>
        </p:nvSpPr>
        <p:spPr>
          <a:xfrm>
            <a:off x="3178175" y="4210050"/>
            <a:ext cx="1981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t>H</a:t>
            </a:r>
            <a:r>
              <a:rPr lang="en-US" altLang="zh-CN" sz="2800" baseline="30000"/>
              <a:t>+</a:t>
            </a:r>
            <a:r>
              <a:rPr lang="en-US" altLang="zh-CN" sz="2800"/>
              <a:t> (c</a:t>
            </a:r>
            <a:r>
              <a:rPr lang="en-US" altLang="zh-CN" sz="2800" baseline="-25000"/>
              <a:t>2</a:t>
            </a:r>
            <a:r>
              <a:rPr lang="en-US" altLang="zh-CN" sz="2800">
                <a:sym typeface="Symbol" panose="05050102010706020507" pitchFamily="18" charset="2"/>
              </a:rPr>
              <a:t>)</a:t>
            </a:r>
            <a:endParaRPr lang="en-US" altLang="zh-CN" sz="2800">
              <a:sym typeface="Symbol" panose="05050102010706020507" pitchFamily="18" charset="2"/>
            </a:endParaRPr>
          </a:p>
        </p:txBody>
      </p:sp>
      <p:grpSp>
        <p:nvGrpSpPr>
          <p:cNvPr id="154" name="组合 153"/>
          <p:cNvGrpSpPr/>
          <p:nvPr/>
        </p:nvGrpSpPr>
        <p:grpSpPr>
          <a:xfrm rot="0">
            <a:off x="4470400" y="4210050"/>
            <a:ext cx="76200" cy="647700"/>
            <a:chOff x="432" y="2544"/>
            <a:chExt cx="48" cy="408"/>
          </a:xfrm>
        </p:grpSpPr>
        <p:sp>
          <p:nvSpPr>
            <p:cNvPr id="1048908" name="直接连接符 1048907"/>
            <p:cNvSpPr/>
            <p:nvPr/>
          </p:nvSpPr>
          <p:spPr>
            <a:xfrm>
              <a:off x="432" y="2544"/>
              <a:ext cx="0" cy="408"/>
            </a:xfrm>
            <a:prstGeom prst="line">
              <a:avLst/>
            </a:prstGeom>
            <a:noFill/>
            <a:ln w="9525" cap="flat" cmpd="sng">
              <a:solidFill>
                <a:srgbClr val="FF0000">
                  <a:alpha val="100000"/>
                </a:srgbClr>
              </a:solidFill>
              <a:prstDash val="solid"/>
              <a:round/>
            </a:ln>
          </p:spPr>
        </p:sp>
        <p:sp>
          <p:nvSpPr>
            <p:cNvPr id="1048909" name="直接连接符 1048908"/>
            <p:cNvSpPr/>
            <p:nvPr/>
          </p:nvSpPr>
          <p:spPr>
            <a:xfrm>
              <a:off x="480" y="2544"/>
              <a:ext cx="0" cy="408"/>
            </a:xfrm>
            <a:prstGeom prst="line">
              <a:avLst/>
            </a:prstGeom>
            <a:noFill/>
            <a:ln w="9525" cap="flat" cmpd="sng">
              <a:solidFill>
                <a:srgbClr val="FF0000">
                  <a:alpha val="100000"/>
                </a:srgbClr>
              </a:solidFill>
              <a:prstDash val="solid"/>
              <a:round/>
            </a:ln>
          </p:spPr>
        </p:sp>
      </p:grpSp>
      <p:sp>
        <p:nvSpPr>
          <p:cNvPr id="1048910" name="文本框 1048909"/>
          <p:cNvSpPr txBox="1"/>
          <p:nvPr/>
        </p:nvSpPr>
        <p:spPr>
          <a:xfrm>
            <a:off x="4691062" y="4210050"/>
            <a:ext cx="1828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Fe</a:t>
            </a:r>
            <a:r>
              <a:rPr lang="en-US" altLang="zh-CN" sz="2800" baseline="30000"/>
              <a:t>3+ </a:t>
            </a:r>
            <a:r>
              <a:rPr lang="en-US" altLang="zh-CN" sz="2800"/>
              <a:t>(c</a:t>
            </a:r>
            <a:r>
              <a:rPr lang="en-US" altLang="zh-CN" sz="2800" baseline="-25000"/>
              <a:t>1</a:t>
            </a:r>
            <a:r>
              <a:rPr lang="en-US" altLang="zh-CN" sz="2800"/>
              <a:t>)</a:t>
            </a:r>
            <a:endParaRPr lang="en-US" altLang="zh-CN" sz="2800"/>
          </a:p>
        </p:txBody>
      </p:sp>
      <p:sp>
        <p:nvSpPr>
          <p:cNvPr id="1048911" name="文本框 1048910"/>
          <p:cNvSpPr txBox="1"/>
          <p:nvPr/>
        </p:nvSpPr>
        <p:spPr>
          <a:xfrm>
            <a:off x="7491412" y="4271962"/>
            <a:ext cx="838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ym typeface="Symbol" panose="05050102010706020507" pitchFamily="18" charset="2"/>
              </a:rPr>
              <a:t></a:t>
            </a:r>
            <a:endParaRPr lang="en-US" altLang="zh-CN" sz="2800">
              <a:sym typeface="Symbol" panose="05050102010706020507" pitchFamily="18" charset="2"/>
            </a:endParaRPr>
          </a:p>
        </p:txBody>
      </p:sp>
      <p:sp>
        <p:nvSpPr>
          <p:cNvPr id="1048912" name="矩形 1048911"/>
          <p:cNvSpPr/>
          <p:nvPr/>
        </p:nvSpPr>
        <p:spPr>
          <a:xfrm>
            <a:off x="5986462" y="4133850"/>
            <a:ext cx="609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sym typeface="Symbol" panose="05050102010706020507" pitchFamily="18" charset="2"/>
              </a:rPr>
              <a:t>,</a:t>
            </a:r>
            <a:endParaRPr lang="en-US" altLang="zh-CN" sz="2800">
              <a:sym typeface="Symbol" panose="05050102010706020507" pitchFamily="18" charset="2"/>
            </a:endParaRPr>
          </a:p>
        </p:txBody>
      </p:sp>
      <p:sp>
        <p:nvSpPr>
          <p:cNvPr id="1048913" name="矩形 1048912"/>
          <p:cNvSpPr/>
          <p:nvPr/>
        </p:nvSpPr>
        <p:spPr>
          <a:xfrm>
            <a:off x="8253412" y="4210050"/>
            <a:ext cx="1143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sym typeface="Symbol" panose="05050102010706020507" pitchFamily="18" charset="2"/>
              </a:rPr>
              <a:t>(+)</a:t>
            </a:r>
            <a:endParaRPr lang="en-US" altLang="zh-CN" sz="2800">
              <a:sym typeface="Symbol" panose="05050102010706020507" pitchFamily="18" charset="2"/>
            </a:endParaRPr>
          </a:p>
        </p:txBody>
      </p:sp>
      <p:sp>
        <p:nvSpPr>
          <p:cNvPr id="1048914" name="文本框 1048913"/>
          <p:cNvSpPr txBox="1"/>
          <p:nvPr/>
        </p:nvSpPr>
        <p:spPr>
          <a:xfrm>
            <a:off x="1738312" y="4133850"/>
            <a:ext cx="609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a:t>
            </a:r>
            <a:endParaRPr lang="en-US" altLang="zh-CN" sz="2800"/>
          </a:p>
        </p:txBody>
      </p:sp>
      <p:sp>
        <p:nvSpPr>
          <p:cNvPr id="1048915" name="文本框 1048914"/>
          <p:cNvSpPr txBox="1"/>
          <p:nvPr/>
        </p:nvSpPr>
        <p:spPr>
          <a:xfrm>
            <a:off x="1882775" y="4210050"/>
            <a:ext cx="914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H</a:t>
            </a:r>
            <a:r>
              <a:rPr lang="en-US" altLang="zh-CN" sz="2800" baseline="-25000"/>
              <a:t>2</a:t>
            </a:r>
            <a:endParaRPr lang="en-US" altLang="zh-CN" sz="2800" baseline="-25000"/>
          </a:p>
        </p:txBody>
      </p:sp>
      <p:sp>
        <p:nvSpPr>
          <p:cNvPr id="1048916" name="矩形 1048915"/>
          <p:cNvSpPr/>
          <p:nvPr/>
        </p:nvSpPr>
        <p:spPr>
          <a:xfrm>
            <a:off x="2386012" y="4210050"/>
            <a:ext cx="990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t>(p</a:t>
            </a:r>
            <a:r>
              <a:rPr lang="en-US" altLang="zh-CN" sz="2800">
                <a:sym typeface="Symbol" panose="05050102010706020507" pitchFamily="18" charset="2"/>
              </a:rPr>
              <a:t>)</a:t>
            </a:r>
            <a:endParaRPr lang="en-US" altLang="zh-CN" sz="2800">
              <a:sym typeface="Symbol" panose="05050102010706020507" pitchFamily="18" charset="2"/>
            </a:endParaRPr>
          </a:p>
        </p:txBody>
      </p:sp>
      <p:sp>
        <p:nvSpPr>
          <p:cNvPr id="1048917" name="文本框 1048916"/>
          <p:cNvSpPr txBox="1"/>
          <p:nvPr/>
        </p:nvSpPr>
        <p:spPr>
          <a:xfrm>
            <a:off x="6273800" y="4210050"/>
            <a:ext cx="1905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Fe</a:t>
            </a:r>
            <a:r>
              <a:rPr lang="en-US" altLang="zh-CN" sz="2800" baseline="30000"/>
              <a:t>2+</a:t>
            </a:r>
            <a:r>
              <a:rPr lang="en-US" altLang="zh-CN" sz="2800"/>
              <a:t>(c</a:t>
            </a:r>
            <a:r>
              <a:rPr lang="en-US" altLang="zh-CN" sz="2800" baseline="-25000"/>
              <a:t>3</a:t>
            </a:r>
            <a:r>
              <a:rPr lang="en-US" altLang="zh-CN" sz="2800"/>
              <a:t>)</a:t>
            </a:r>
            <a:endParaRPr lang="en-US" altLang="zh-CN" sz="2800"/>
          </a:p>
        </p:txBody>
      </p:sp>
      <p:sp>
        <p:nvSpPr>
          <p:cNvPr id="1048918" name="文本框 1048917"/>
          <p:cNvSpPr txBox="1"/>
          <p:nvPr/>
        </p:nvSpPr>
        <p:spPr>
          <a:xfrm>
            <a:off x="7794625" y="4240212"/>
            <a:ext cx="83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Pt</a:t>
            </a:r>
            <a:endParaRPr lang="en-US" altLang="zh-CN" sz="2800"/>
          </a:p>
        </p:txBody>
      </p:sp>
      <p:pic>
        <p:nvPicPr>
          <p:cNvPr id="2097190" name="图片 2097189"/>
          <p:cNvPicPr/>
          <p:nvPr/>
        </p:nvPicPr>
        <p:blipFill>
          <a:blip r:embed="rId1"/>
          <a:srcRect/>
          <a:stretch>
            <a:fillRect/>
          </a:stretch>
        </p:blipFill>
        <p:spPr>
          <a:xfrm>
            <a:off x="-61912" y="404812"/>
            <a:ext cx="8450262" cy="557212"/>
          </a:xfrm>
          <a:prstGeom prst="rect">
            <a:avLst/>
          </a:prstGeom>
          <a:noFill/>
          <a:ln>
            <a:noFill/>
          </a:ln>
        </p:spPr>
      </p:pic>
      <p:sp>
        <p:nvSpPr>
          <p:cNvPr id="1048919" name="矩形 1048918"/>
          <p:cNvSpPr/>
          <p:nvPr/>
        </p:nvSpPr>
        <p:spPr>
          <a:xfrm>
            <a:off x="1376362" y="255587"/>
            <a:ext cx="801687"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t>例</a:t>
            </a:r>
            <a:r>
              <a:rPr lang="en-US" altLang="zh-CN" b="1"/>
              <a:t>2</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9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9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9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9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9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9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9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9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89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90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90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89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9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89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89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89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8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0" grpId="0"/>
      <p:bldP spid="1048901" grpId="0"/>
      <p:bldP spid="1048902" grpId="0"/>
      <p:bldP spid="1048903" grpId="0"/>
      <p:bldP spid="1048904" grpId="0"/>
      <p:bldP spid="1048905" grpId="0"/>
      <p:bldP spid="1048906" grpId="0"/>
      <p:bldP spid="1048907" grpId="0"/>
      <p:bldP spid="1048910" grpId="0"/>
      <p:bldP spid="1048911" grpId="0"/>
      <p:bldP spid="1048912" grpId="0"/>
      <p:bldP spid="1048913" grpId="0"/>
      <p:bldP spid="1048914" grpId="0"/>
      <p:bldP spid="1048915" grpId="0"/>
      <p:bldP spid="1048916" grpId="0"/>
      <p:bldP spid="1048917" grpId="0"/>
      <p:bldP spid="10489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rot="0">
          <a:off x="0" y="0"/>
          <a:ext cx="0" cy="0"/>
          <a:chOff x="0" y="0"/>
          <a:chExt cx="0" cy="0"/>
        </a:xfrm>
      </p:grpSpPr>
      <p:sp>
        <p:nvSpPr>
          <p:cNvPr id="1048620" name="文本框 1048619"/>
          <p:cNvSpPr txBox="1"/>
          <p:nvPr/>
        </p:nvSpPr>
        <p:spPr>
          <a:xfrm>
            <a:off x="457200" y="228600"/>
            <a:ext cx="6248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latin typeface="黑体" panose="02010609060101010101" pitchFamily="49" charset="-122"/>
                <a:ea typeface="黑体" panose="02010609060101010101" pitchFamily="49" charset="-122"/>
              </a:rPr>
              <a:t>（二）确定氧化值的规则</a:t>
            </a:r>
            <a:endParaRPr lang="zh-CN" altLang="en-US" sz="2800" b="1">
              <a:latin typeface="黑体" panose="02010609060101010101" pitchFamily="49" charset="-122"/>
              <a:ea typeface="黑体" panose="02010609060101010101" pitchFamily="49" charset="-122"/>
            </a:endParaRPr>
          </a:p>
        </p:txBody>
      </p:sp>
      <p:sp>
        <p:nvSpPr>
          <p:cNvPr id="1048621" name="文本框 1048620"/>
          <p:cNvSpPr txBox="1"/>
          <p:nvPr/>
        </p:nvSpPr>
        <p:spPr>
          <a:xfrm>
            <a:off x="838200" y="838200"/>
            <a:ext cx="7162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、在单质中元素的氧化值为</a:t>
            </a:r>
            <a:endParaRPr lang="zh-CN" altLang="en-US" sz="2800" b="1">
              <a:latin typeface="黑体" panose="02010609060101010101" pitchFamily="49" charset="-122"/>
              <a:ea typeface="黑体" panose="02010609060101010101" pitchFamily="49" charset="-122"/>
            </a:endParaRPr>
          </a:p>
        </p:txBody>
      </p:sp>
      <p:sp>
        <p:nvSpPr>
          <p:cNvPr id="1048622" name="矩形 1048621"/>
          <p:cNvSpPr/>
          <p:nvPr/>
        </p:nvSpPr>
        <p:spPr>
          <a:xfrm>
            <a:off x="5467350" y="881062"/>
            <a:ext cx="538480" cy="48514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零</a:t>
            </a:r>
            <a:endParaRPr lang="zh-CN" altLang="en-US" sz="2800" b="1">
              <a:solidFill>
                <a:srgbClr val="000099"/>
              </a:solidFill>
            </a:endParaRPr>
          </a:p>
        </p:txBody>
      </p:sp>
      <p:sp>
        <p:nvSpPr>
          <p:cNvPr id="1048623" name="文本框 1048622"/>
          <p:cNvSpPr txBox="1"/>
          <p:nvPr/>
        </p:nvSpPr>
        <p:spPr>
          <a:xfrm>
            <a:off x="6781800" y="871537"/>
            <a:ext cx="1143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Zn</a:t>
            </a:r>
            <a:endParaRPr lang="en-US" altLang="zh-CN" sz="2800" b="1"/>
          </a:p>
        </p:txBody>
      </p:sp>
      <p:sp>
        <p:nvSpPr>
          <p:cNvPr id="1048624" name="文本框 1048623"/>
          <p:cNvSpPr txBox="1"/>
          <p:nvPr/>
        </p:nvSpPr>
        <p:spPr>
          <a:xfrm>
            <a:off x="6934200" y="557212"/>
            <a:ext cx="533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0</a:t>
            </a:r>
            <a:endParaRPr lang="en-US" altLang="zh-CN" sz="2800" b="1"/>
          </a:p>
        </p:txBody>
      </p:sp>
      <p:sp>
        <p:nvSpPr>
          <p:cNvPr id="1048625" name="文本框 1048624"/>
          <p:cNvSpPr txBox="1"/>
          <p:nvPr/>
        </p:nvSpPr>
        <p:spPr>
          <a:xfrm>
            <a:off x="7772400" y="871537"/>
            <a:ext cx="1143000" cy="6121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Cl</a:t>
            </a:r>
            <a:r>
              <a:rPr lang="en-US" altLang="zh-CN" sz="2800" b="1" baseline="-25000"/>
              <a:t>2</a:t>
            </a:r>
            <a:endParaRPr lang="en-US" altLang="zh-CN" sz="2800" b="1" baseline="-25000"/>
          </a:p>
        </p:txBody>
      </p:sp>
      <p:sp>
        <p:nvSpPr>
          <p:cNvPr id="1048626" name="文本框 1048625"/>
          <p:cNvSpPr txBox="1"/>
          <p:nvPr/>
        </p:nvSpPr>
        <p:spPr>
          <a:xfrm>
            <a:off x="7924800" y="555625"/>
            <a:ext cx="533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0</a:t>
            </a:r>
            <a:endParaRPr lang="en-US" altLang="zh-CN" sz="2800" b="1"/>
          </a:p>
        </p:txBody>
      </p:sp>
      <p:sp>
        <p:nvSpPr>
          <p:cNvPr id="1048627" name="文本框 1048626"/>
          <p:cNvSpPr txBox="1"/>
          <p:nvPr/>
        </p:nvSpPr>
        <p:spPr>
          <a:xfrm>
            <a:off x="838200" y="1447800"/>
            <a:ext cx="7848600" cy="12446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2</a:t>
            </a:r>
            <a:r>
              <a:rPr lang="zh-CN" altLang="en-US" sz="2800" b="1">
                <a:ea typeface="黑体" panose="02010609060101010101" pitchFamily="49" charset="-122"/>
              </a:rPr>
              <a:t>、氧在化合物中氧化值一般为</a:t>
            </a:r>
            <a:r>
              <a:rPr lang="en-US" altLang="zh-CN" sz="2800" b="1">
                <a:ea typeface="黑体" panose="02010609060101010101" pitchFamily="49" charset="-122"/>
              </a:rPr>
              <a:t>-2</a:t>
            </a:r>
            <a:r>
              <a:rPr lang="zh-CN" altLang="en-US" sz="2800" b="1">
                <a:ea typeface="黑体" panose="02010609060101010101" pitchFamily="49" charset="-122"/>
              </a:rPr>
              <a:t>，在过氧化物  </a:t>
            </a:r>
            <a:endParaRPr lang="zh-CN" altLang="en-US" sz="2800" b="1">
              <a:ea typeface="黑体" panose="02010609060101010101" pitchFamily="49" charset="-122"/>
            </a:endParaRPr>
          </a:p>
          <a:p>
            <a:pPr marL="0" lvl="0" indent="0" eaLnBrk="1" latinLnBrk="1" hangingPunct="1">
              <a:spcBef>
                <a:spcPct val="50000"/>
              </a:spcBef>
              <a:buFontTx/>
              <a:buNone/>
            </a:pPr>
            <a:r>
              <a:rPr lang="en-US" altLang="zh-CN" sz="2800" b="1">
                <a:ea typeface="黑体" panose="02010609060101010101" pitchFamily="49" charset="-122"/>
              </a:rPr>
              <a:t>     H</a:t>
            </a:r>
            <a:r>
              <a:rPr lang="en-US" altLang="zh-CN" sz="2800" b="1" baseline="-25000">
                <a:ea typeface="黑体" panose="02010609060101010101" pitchFamily="49" charset="-122"/>
              </a:rPr>
              <a:t>2</a:t>
            </a:r>
            <a:r>
              <a:rPr lang="en-US" altLang="zh-CN" sz="2800" b="1">
                <a:ea typeface="黑体" panose="02010609060101010101" pitchFamily="49" charset="-122"/>
              </a:rPr>
              <a:t>O</a:t>
            </a:r>
            <a:r>
              <a:rPr lang="en-US" altLang="zh-CN" sz="2800" b="1" baseline="-25000">
                <a:ea typeface="黑体" panose="02010609060101010101" pitchFamily="49" charset="-122"/>
              </a:rPr>
              <a:t>2 </a:t>
            </a:r>
            <a:r>
              <a:rPr lang="zh-CN" altLang="en-US" sz="2800" b="1">
                <a:ea typeface="黑体" panose="02010609060101010101" pitchFamily="49" charset="-122"/>
              </a:rPr>
              <a:t>，</a:t>
            </a:r>
            <a:r>
              <a:rPr lang="en-US" altLang="zh-CN" sz="2800" b="1"/>
              <a:t>Na</a:t>
            </a:r>
            <a:r>
              <a:rPr lang="en-US" altLang="zh-CN" sz="2800" b="1" baseline="-30000"/>
              <a:t>2</a:t>
            </a:r>
            <a:r>
              <a:rPr lang="en-US" altLang="zh-CN" sz="2800" b="1"/>
              <a:t>O</a:t>
            </a:r>
            <a:r>
              <a:rPr lang="en-US" altLang="zh-CN" sz="2800" b="1" baseline="-30000"/>
              <a:t>2</a:t>
            </a:r>
            <a:r>
              <a:rPr lang="zh-CN" altLang="en-US" sz="2800" b="1">
                <a:ea typeface="黑体" panose="02010609060101010101" pitchFamily="49" charset="-122"/>
              </a:rPr>
              <a:t>中为</a:t>
            </a:r>
            <a:r>
              <a:rPr lang="en-US" altLang="zh-CN" sz="2800" b="1">
                <a:ea typeface="黑体" panose="02010609060101010101" pitchFamily="49" charset="-122"/>
              </a:rPr>
              <a:t>-1</a:t>
            </a:r>
            <a:r>
              <a:rPr lang="zh-CN" altLang="en-US" sz="2800" b="1">
                <a:ea typeface="黑体" panose="02010609060101010101" pitchFamily="49" charset="-122"/>
              </a:rPr>
              <a:t>，在 </a:t>
            </a:r>
            <a:r>
              <a:rPr lang="en-US" altLang="zh-CN" sz="2800" b="1">
                <a:ea typeface="黑体" panose="02010609060101010101" pitchFamily="49" charset="-122"/>
              </a:rPr>
              <a:t>OF</a:t>
            </a:r>
            <a:r>
              <a:rPr lang="en-US" altLang="zh-CN" sz="2800" b="1" baseline="-25000">
                <a:ea typeface="黑体" panose="02010609060101010101" pitchFamily="49" charset="-122"/>
              </a:rPr>
              <a:t>2</a:t>
            </a:r>
            <a:r>
              <a:rPr lang="zh-CN" altLang="en-US" sz="2800" b="1">
                <a:ea typeface="黑体" panose="02010609060101010101" pitchFamily="49" charset="-122"/>
              </a:rPr>
              <a:t>中为</a:t>
            </a:r>
            <a:r>
              <a:rPr lang="en-US" altLang="zh-CN" sz="2800" b="1">
                <a:ea typeface="黑体" panose="02010609060101010101" pitchFamily="49" charset="-122"/>
              </a:rPr>
              <a:t>+2</a:t>
            </a:r>
            <a:r>
              <a:rPr lang="zh-CN" altLang="en-US" sz="2800" b="1">
                <a:ea typeface="黑体" panose="02010609060101010101" pitchFamily="49" charset="-122"/>
              </a:rPr>
              <a:t>。</a:t>
            </a:r>
            <a:endParaRPr lang="zh-CN" altLang="en-US" sz="2800" b="1">
              <a:ea typeface="黑体" panose="02010609060101010101" pitchFamily="49" charset="-122"/>
            </a:endParaRPr>
          </a:p>
        </p:txBody>
      </p:sp>
      <p:sp>
        <p:nvSpPr>
          <p:cNvPr id="1048628" name="文本框 1048627"/>
          <p:cNvSpPr txBox="1"/>
          <p:nvPr/>
        </p:nvSpPr>
        <p:spPr>
          <a:xfrm>
            <a:off x="762000" y="3883025"/>
            <a:ext cx="8077200" cy="177546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4</a:t>
            </a:r>
            <a:r>
              <a:rPr lang="zh-CN" altLang="en-US" sz="2800" b="1">
                <a:ea typeface="黑体" panose="02010609060101010101" pitchFamily="49" charset="-122"/>
              </a:rPr>
              <a:t>、在单原子离子中，元素的氧化值等于离子的电 </a:t>
            </a:r>
            <a:endParaRPr lang="zh-CN" altLang="en-US" sz="2800" b="1">
              <a:ea typeface="黑体" panose="02010609060101010101" pitchFamily="49" charset="-122"/>
            </a:endParaRPr>
          </a:p>
          <a:p>
            <a:pPr marL="0" lvl="0" indent="0" eaLnBrk="1" latinLnBrk="1" hangingPunct="1">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荷数；多原子离子，所有元素的氧化值之和等  </a:t>
            </a:r>
            <a:endParaRPr lang="zh-CN" altLang="en-US" sz="2800" b="1">
              <a:ea typeface="黑体" panose="02010609060101010101" pitchFamily="49" charset="-122"/>
            </a:endParaRPr>
          </a:p>
          <a:p>
            <a:pPr marL="0" lvl="0" indent="0" eaLnBrk="1" latinLnBrk="1" hangingPunct="1">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于离子的电荷数。</a:t>
            </a:r>
            <a:endParaRPr lang="zh-CN" altLang="en-US" sz="2800" b="1">
              <a:ea typeface="黑体" panose="02010609060101010101" pitchFamily="49" charset="-122"/>
            </a:endParaRPr>
          </a:p>
        </p:txBody>
      </p:sp>
      <p:sp>
        <p:nvSpPr>
          <p:cNvPr id="1048629" name="文本框 1048628"/>
          <p:cNvSpPr txBox="1"/>
          <p:nvPr/>
        </p:nvSpPr>
        <p:spPr>
          <a:xfrm>
            <a:off x="812800" y="2703512"/>
            <a:ext cx="7737475" cy="12446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3</a:t>
            </a:r>
            <a:r>
              <a:rPr lang="zh-CN" altLang="en-US" sz="2800" b="1">
                <a:ea typeface="黑体" panose="02010609060101010101" pitchFamily="49" charset="-122"/>
              </a:rPr>
              <a:t>、氢在化合物中的氧化值一般为</a:t>
            </a:r>
            <a:r>
              <a:rPr lang="en-US" altLang="zh-CN" sz="2800" b="1">
                <a:ea typeface="黑体" panose="02010609060101010101" pitchFamily="49" charset="-122"/>
              </a:rPr>
              <a:t>+1,</a:t>
            </a:r>
            <a:r>
              <a:rPr lang="zh-CN" altLang="en-US" sz="2800" b="1">
                <a:ea typeface="黑体" panose="02010609060101010101" pitchFamily="49" charset="-122"/>
              </a:rPr>
              <a:t>但在金属氢 </a:t>
            </a:r>
            <a:endParaRPr lang="zh-CN" altLang="en-US" sz="2800" b="1">
              <a:ea typeface="黑体" panose="02010609060101010101" pitchFamily="49" charset="-122"/>
            </a:endParaRPr>
          </a:p>
          <a:p>
            <a:pPr marL="0" lvl="0" indent="0" eaLnBrk="1" latinLnBrk="1" hangingPunct="1">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化物中为</a:t>
            </a:r>
            <a:r>
              <a:rPr lang="en-US" altLang="zh-CN" sz="2800" b="1">
                <a:ea typeface="黑体" panose="02010609060101010101" pitchFamily="49" charset="-122"/>
              </a:rPr>
              <a:t>-1, </a:t>
            </a:r>
            <a:r>
              <a:rPr lang="zh-CN" altLang="en-US" sz="2800">
                <a:ea typeface="黑体" panose="02010609060101010101" pitchFamily="49" charset="-122"/>
              </a:rPr>
              <a:t>如在</a:t>
            </a:r>
            <a:r>
              <a:rPr lang="en-US" altLang="zh-CN" sz="2800">
                <a:ea typeface="黑体" panose="02010609060101010101" pitchFamily="49" charset="-122"/>
              </a:rPr>
              <a:t>NaH</a:t>
            </a:r>
            <a:r>
              <a:rPr lang="zh-CN" altLang="en-US" sz="2800">
                <a:ea typeface="黑体" panose="02010609060101010101" pitchFamily="49" charset="-122"/>
              </a:rPr>
              <a:t>、</a:t>
            </a:r>
            <a:r>
              <a:rPr lang="en-US" altLang="zh-CN" sz="2800">
                <a:ea typeface="黑体" panose="02010609060101010101" pitchFamily="49" charset="-122"/>
              </a:rPr>
              <a:t>CaH</a:t>
            </a:r>
            <a:r>
              <a:rPr lang="en-US" altLang="zh-CN" sz="2800" baseline="-25000">
                <a:ea typeface="黑体" panose="02010609060101010101" pitchFamily="49" charset="-122"/>
              </a:rPr>
              <a:t>2</a:t>
            </a:r>
            <a:r>
              <a:rPr lang="zh-CN" altLang="en-US" sz="2800">
                <a:ea typeface="黑体" panose="02010609060101010101" pitchFamily="49" charset="-122"/>
              </a:rPr>
              <a:t>中</a:t>
            </a:r>
            <a:r>
              <a:rPr lang="zh-CN" altLang="en-US" sz="2800" b="1">
                <a:ea typeface="黑体" panose="02010609060101010101" pitchFamily="49" charset="-122"/>
              </a:rPr>
              <a:t>。</a:t>
            </a:r>
            <a:endParaRPr lang="zh-CN" altLang="en-US" sz="2800" b="1">
              <a:ea typeface="黑体" panose="02010609060101010101" pitchFamily="49" charset="-122"/>
            </a:endParaRPr>
          </a:p>
        </p:txBody>
      </p:sp>
      <p:sp>
        <p:nvSpPr>
          <p:cNvPr id="1048630" name="文本框 1048629"/>
          <p:cNvSpPr txBox="1"/>
          <p:nvPr/>
        </p:nvSpPr>
        <p:spPr>
          <a:xfrm>
            <a:off x="5553075" y="5316537"/>
            <a:ext cx="1371600" cy="5613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Zn</a:t>
            </a:r>
            <a:r>
              <a:rPr lang="en-US" altLang="zh-CN" sz="2800" b="1" baseline="30000"/>
              <a:t>2+</a:t>
            </a:r>
            <a:endParaRPr lang="en-US" altLang="zh-CN" sz="2800" b="1" baseline="30000"/>
          </a:p>
        </p:txBody>
      </p:sp>
      <p:sp>
        <p:nvSpPr>
          <p:cNvPr id="1048631" name="文本框 1048630"/>
          <p:cNvSpPr txBox="1"/>
          <p:nvPr/>
        </p:nvSpPr>
        <p:spPr>
          <a:xfrm>
            <a:off x="5627687" y="4991100"/>
            <a:ext cx="1143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endParaRPr lang="en-US" altLang="zh-CN" sz="2800" b="1"/>
          </a:p>
        </p:txBody>
      </p:sp>
      <p:sp>
        <p:nvSpPr>
          <p:cNvPr id="1048632" name="文本框 1048631"/>
          <p:cNvSpPr txBox="1"/>
          <p:nvPr/>
        </p:nvSpPr>
        <p:spPr>
          <a:xfrm>
            <a:off x="6951662" y="5286375"/>
            <a:ext cx="1676400" cy="6629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SO</a:t>
            </a:r>
            <a:r>
              <a:rPr lang="en-US" altLang="zh-CN" sz="2800" b="1" baseline="-25000"/>
              <a:t>4</a:t>
            </a:r>
            <a:r>
              <a:rPr lang="en-US" altLang="zh-CN" sz="2800" b="1" baseline="30000"/>
              <a:t>2-</a:t>
            </a:r>
            <a:endParaRPr lang="en-US" altLang="zh-CN" sz="2800" b="1" baseline="30000"/>
          </a:p>
        </p:txBody>
      </p:sp>
      <p:sp>
        <p:nvSpPr>
          <p:cNvPr id="1048633" name="文本框 1048632"/>
          <p:cNvSpPr txBox="1"/>
          <p:nvPr/>
        </p:nvSpPr>
        <p:spPr>
          <a:xfrm>
            <a:off x="6732587" y="4970462"/>
            <a:ext cx="685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+6</a:t>
            </a:r>
            <a:endParaRPr lang="en-US" altLang="zh-CN" sz="2800" b="1"/>
          </a:p>
        </p:txBody>
      </p:sp>
      <p:sp>
        <p:nvSpPr>
          <p:cNvPr id="1048634" name="文本框 1048633"/>
          <p:cNvSpPr txBox="1"/>
          <p:nvPr/>
        </p:nvSpPr>
        <p:spPr>
          <a:xfrm>
            <a:off x="7250112" y="4970462"/>
            <a:ext cx="1066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endParaRPr lang="en-US" altLang="zh-CN" sz="2800" b="1"/>
          </a:p>
        </p:txBody>
      </p:sp>
      <p:sp>
        <p:nvSpPr>
          <p:cNvPr id="1048635" name="文本框 1048634"/>
          <p:cNvSpPr txBox="1"/>
          <p:nvPr/>
        </p:nvSpPr>
        <p:spPr>
          <a:xfrm>
            <a:off x="598487" y="5992812"/>
            <a:ext cx="854551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latin typeface="黑体" panose="02010609060101010101" pitchFamily="49" charset="-122"/>
                <a:ea typeface="黑体" panose="02010609060101010101" pitchFamily="49" charset="-122"/>
              </a:rPr>
              <a:t>5</a:t>
            </a:r>
            <a:r>
              <a:rPr lang="zh-CN" altLang="en-US" sz="2800" b="1">
                <a:latin typeface="黑体" panose="02010609060101010101" pitchFamily="49" charset="-122"/>
                <a:ea typeface="黑体" panose="02010609060101010101" pitchFamily="49" charset="-122"/>
              </a:rPr>
              <a:t>、在中性化合物中，所有元素的氧化值代数和为零。</a:t>
            </a:r>
            <a:endParaRPr lang="zh-CN" altLang="en-US" sz="2800"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6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86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86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86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86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86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86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86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486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86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86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486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486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8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p:bldP spid="1048622" grpId="0"/>
      <p:bldP spid="1048623" grpId="0"/>
      <p:bldP spid="1048624" grpId="0"/>
      <p:bldP spid="1048625" grpId="0"/>
      <p:bldP spid="1048626" grpId="0"/>
      <p:bldP spid="1048627" grpId="0"/>
      <p:bldP spid="1048628" grpId="0"/>
      <p:bldP spid="1048629" grpId="0"/>
      <p:bldP spid="1048630" grpId="0"/>
      <p:bldP spid="1048631" grpId="0"/>
      <p:bldP spid="1048632" grpId="0"/>
      <p:bldP spid="1048633" grpId="0"/>
      <p:bldP spid="1048634" grpId="0"/>
      <p:bldP spid="10486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rot="0">
          <a:off x="0" y="0"/>
          <a:ext cx="0" cy="0"/>
          <a:chOff x="0" y="0"/>
          <a:chExt cx="0" cy="0"/>
        </a:xfrm>
      </p:grpSpPr>
      <p:pic>
        <p:nvPicPr>
          <p:cNvPr id="2097191" name="图片 2097190"/>
          <p:cNvPicPr/>
          <p:nvPr/>
        </p:nvPicPr>
        <p:blipFill>
          <a:blip r:embed="rId1"/>
          <a:srcRect/>
          <a:stretch>
            <a:fillRect/>
          </a:stretch>
        </p:blipFill>
        <p:spPr>
          <a:xfrm>
            <a:off x="-61912" y="404812"/>
            <a:ext cx="8450262" cy="557212"/>
          </a:xfrm>
          <a:prstGeom prst="rect">
            <a:avLst/>
          </a:prstGeom>
          <a:noFill/>
          <a:ln>
            <a:noFill/>
          </a:ln>
        </p:spPr>
      </p:pic>
      <p:sp>
        <p:nvSpPr>
          <p:cNvPr id="1048920" name="矩形 1048919"/>
          <p:cNvSpPr/>
          <p:nvPr/>
        </p:nvSpPr>
        <p:spPr>
          <a:xfrm>
            <a:off x="1376362" y="255587"/>
            <a:ext cx="801687"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t>例</a:t>
            </a:r>
            <a:r>
              <a:rPr lang="en-US" altLang="zh-CN" b="1"/>
              <a:t>3</a:t>
            </a:r>
            <a:endParaRPr lang="en-US" altLang="zh-CN" b="1"/>
          </a:p>
        </p:txBody>
      </p:sp>
      <p:grpSp>
        <p:nvGrpSpPr>
          <p:cNvPr id="156" name="组合 155"/>
          <p:cNvGrpSpPr/>
          <p:nvPr/>
        </p:nvGrpSpPr>
        <p:grpSpPr>
          <a:xfrm rot="0">
            <a:off x="250825" y="1412875"/>
            <a:ext cx="10439400" cy="1287462"/>
            <a:chOff x="0" y="912"/>
            <a:chExt cx="7109" cy="887"/>
          </a:xfrm>
        </p:grpSpPr>
        <p:sp>
          <p:nvSpPr>
            <p:cNvPr id="1048921" name="文本框 1048920"/>
            <p:cNvSpPr txBox="1"/>
            <p:nvPr/>
          </p:nvSpPr>
          <p:spPr>
            <a:xfrm>
              <a:off x="0" y="912"/>
              <a:ext cx="5328" cy="36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2 Fe</a:t>
              </a:r>
              <a:r>
                <a:rPr lang="en-US" altLang="zh-CN" sz="2800" baseline="30000"/>
                <a:t>2+ </a:t>
              </a:r>
              <a:r>
                <a:rPr lang="en-US" altLang="zh-CN" sz="2800"/>
                <a:t>(0.05) + MnO</a:t>
              </a:r>
              <a:r>
                <a:rPr lang="en-US" altLang="zh-CN" sz="2800" baseline="-25000"/>
                <a:t>2  </a:t>
              </a:r>
              <a:r>
                <a:rPr lang="en-US" altLang="zh-CN" sz="2800"/>
                <a:t>+4H</a:t>
              </a:r>
              <a:r>
                <a:rPr lang="en-US" altLang="zh-CN" sz="2800" baseline="30000"/>
                <a:t>+ </a:t>
              </a:r>
              <a:r>
                <a:rPr lang="en-US" altLang="zh-CN" sz="2800"/>
                <a:t>(0.1)</a:t>
              </a:r>
              <a:endParaRPr lang="en-US" altLang="zh-CN" sz="2800"/>
            </a:p>
          </p:txBody>
        </p:sp>
        <p:grpSp>
          <p:nvGrpSpPr>
            <p:cNvPr id="157" name="组合 156"/>
            <p:cNvGrpSpPr/>
            <p:nvPr/>
          </p:nvGrpSpPr>
          <p:grpSpPr>
            <a:xfrm rot="0">
              <a:off x="3383" y="975"/>
              <a:ext cx="576" cy="236"/>
              <a:chOff x="665" y="3422"/>
              <a:chExt cx="432" cy="141"/>
            </a:xfrm>
          </p:grpSpPr>
          <p:grpSp>
            <p:nvGrpSpPr>
              <p:cNvPr id="158" name="组合 157"/>
              <p:cNvGrpSpPr/>
              <p:nvPr/>
            </p:nvGrpSpPr>
            <p:grpSpPr>
              <a:xfrm rot="0">
                <a:off x="665" y="3422"/>
                <a:ext cx="432" cy="48"/>
                <a:chOff x="665" y="3422"/>
                <a:chExt cx="432" cy="48"/>
              </a:xfrm>
            </p:grpSpPr>
            <p:sp>
              <p:nvSpPr>
                <p:cNvPr id="1048922" name="直接连接符 1048921"/>
                <p:cNvSpPr/>
                <p:nvPr/>
              </p:nvSpPr>
              <p:spPr>
                <a:xfrm>
                  <a:off x="665" y="3470"/>
                  <a:ext cx="432" cy="0"/>
                </a:xfrm>
                <a:prstGeom prst="line">
                  <a:avLst/>
                </a:prstGeom>
                <a:noFill/>
                <a:ln w="9525" cap="flat" cmpd="sng">
                  <a:solidFill>
                    <a:schemeClr val="dk1">
                      <a:alpha val="100000"/>
                    </a:schemeClr>
                  </a:solidFill>
                  <a:prstDash val="solid"/>
                  <a:round/>
                </a:ln>
              </p:spPr>
            </p:sp>
            <p:sp>
              <p:nvSpPr>
                <p:cNvPr id="1048923" name="直接连接符 1048922"/>
                <p:cNvSpPr/>
                <p:nvPr/>
              </p:nvSpPr>
              <p:spPr>
                <a:xfrm>
                  <a:off x="1001" y="3422"/>
                  <a:ext cx="96" cy="48"/>
                </a:xfrm>
                <a:prstGeom prst="line">
                  <a:avLst/>
                </a:prstGeom>
                <a:noFill/>
                <a:ln w="9525" cap="flat" cmpd="sng">
                  <a:solidFill>
                    <a:schemeClr val="dk1">
                      <a:alpha val="100000"/>
                    </a:schemeClr>
                  </a:solidFill>
                  <a:prstDash val="solid"/>
                  <a:round/>
                </a:ln>
              </p:spPr>
            </p:sp>
          </p:grpSp>
          <p:grpSp>
            <p:nvGrpSpPr>
              <p:cNvPr id="159" name="组合 158"/>
              <p:cNvGrpSpPr/>
              <p:nvPr/>
            </p:nvGrpSpPr>
            <p:grpSpPr>
              <a:xfrm rot="10822734">
                <a:off x="665" y="3515"/>
                <a:ext cx="432" cy="48"/>
                <a:chOff x="2791" y="3486"/>
                <a:chExt cx="432" cy="48"/>
              </a:xfrm>
            </p:grpSpPr>
            <p:sp>
              <p:nvSpPr>
                <p:cNvPr id="1048924" name="直接连接符 1048923"/>
                <p:cNvSpPr/>
                <p:nvPr/>
              </p:nvSpPr>
              <p:spPr>
                <a:xfrm>
                  <a:off x="2791" y="3527"/>
                  <a:ext cx="432" cy="0"/>
                </a:xfrm>
                <a:prstGeom prst="line">
                  <a:avLst/>
                </a:prstGeom>
                <a:noFill/>
                <a:ln w="9525" cap="flat" cmpd="sng">
                  <a:solidFill>
                    <a:schemeClr val="dk1">
                      <a:alpha val="100000"/>
                    </a:schemeClr>
                  </a:solidFill>
                  <a:prstDash val="solid"/>
                  <a:round/>
                </a:ln>
              </p:spPr>
            </p:sp>
            <p:sp>
              <p:nvSpPr>
                <p:cNvPr id="1048925" name="直接连接符 1048924"/>
                <p:cNvSpPr/>
                <p:nvPr/>
              </p:nvSpPr>
              <p:spPr>
                <a:xfrm>
                  <a:off x="3127" y="3486"/>
                  <a:ext cx="96" cy="48"/>
                </a:xfrm>
                <a:prstGeom prst="line">
                  <a:avLst/>
                </a:prstGeom>
                <a:noFill/>
                <a:ln w="9525" cap="flat" cmpd="sng">
                  <a:solidFill>
                    <a:schemeClr val="dk1">
                      <a:alpha val="100000"/>
                    </a:schemeClr>
                  </a:solidFill>
                  <a:prstDash val="solid"/>
                  <a:round/>
                </a:ln>
              </p:spPr>
            </p:sp>
          </p:grpSp>
        </p:grpSp>
        <p:sp>
          <p:nvSpPr>
            <p:cNvPr id="1048926" name="文本框 1048925"/>
            <p:cNvSpPr txBox="1"/>
            <p:nvPr/>
          </p:nvSpPr>
          <p:spPr>
            <a:xfrm>
              <a:off x="2501" y="1438"/>
              <a:ext cx="4608" cy="36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2 Fe</a:t>
              </a:r>
              <a:r>
                <a:rPr lang="en-US" altLang="zh-CN" sz="2800" baseline="30000"/>
                <a:t>3+</a:t>
              </a:r>
              <a:r>
                <a:rPr lang="en-US" altLang="zh-CN" sz="2800"/>
                <a:t> (0.5)  + Mn</a:t>
              </a:r>
              <a:r>
                <a:rPr lang="en-US" altLang="zh-CN" sz="2800" baseline="30000"/>
                <a:t>2+ </a:t>
              </a:r>
              <a:r>
                <a:rPr lang="en-US" altLang="zh-CN" sz="2800"/>
                <a:t>(0.01) + 2H</a:t>
              </a:r>
              <a:r>
                <a:rPr lang="en-US" altLang="zh-CN" sz="2800" baseline="-25000"/>
                <a:t>2</a:t>
              </a:r>
              <a:r>
                <a:rPr lang="en-US" altLang="zh-CN" sz="2800"/>
                <a:t>O</a:t>
              </a:r>
              <a:endParaRPr lang="en-US" altLang="zh-CN" sz="2800"/>
            </a:p>
          </p:txBody>
        </p:sp>
      </p:grpSp>
      <p:sp>
        <p:nvSpPr>
          <p:cNvPr id="1048927" name="文本框 1048926"/>
          <p:cNvSpPr txBox="1"/>
          <p:nvPr/>
        </p:nvSpPr>
        <p:spPr>
          <a:xfrm>
            <a:off x="460375" y="2936875"/>
            <a:ext cx="1371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负极</a:t>
            </a:r>
            <a:endParaRPr lang="zh-CN" altLang="en-US" sz="2800" b="1">
              <a:solidFill>
                <a:srgbClr val="000099"/>
              </a:solidFill>
            </a:endParaRPr>
          </a:p>
        </p:txBody>
      </p:sp>
      <p:sp>
        <p:nvSpPr>
          <p:cNvPr id="1048928" name="文本框 1048927"/>
          <p:cNvSpPr txBox="1"/>
          <p:nvPr/>
        </p:nvSpPr>
        <p:spPr>
          <a:xfrm>
            <a:off x="1831975" y="2970212"/>
            <a:ext cx="3581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ym typeface="Symbol" panose="05050102010706020507" pitchFamily="18" charset="2"/>
              </a:rPr>
              <a:t>Fe</a:t>
            </a:r>
            <a:r>
              <a:rPr lang="en-US" altLang="zh-CN" sz="2800" baseline="30000">
                <a:sym typeface="Symbol" panose="05050102010706020507" pitchFamily="18" charset="2"/>
              </a:rPr>
              <a:t>2+ </a:t>
            </a:r>
            <a:r>
              <a:rPr lang="en-US" altLang="zh-CN" sz="2800">
                <a:sym typeface="Symbol" panose="05050102010706020507" pitchFamily="18" charset="2"/>
              </a:rPr>
              <a:t> Fe</a:t>
            </a:r>
            <a:r>
              <a:rPr lang="en-US" altLang="zh-CN" sz="2800" baseline="30000">
                <a:sym typeface="Symbol" panose="05050102010706020507" pitchFamily="18" charset="2"/>
              </a:rPr>
              <a:t>3+ </a:t>
            </a:r>
            <a:r>
              <a:rPr lang="en-US" altLang="zh-CN" sz="2800">
                <a:sym typeface="Symbol" panose="05050102010706020507" pitchFamily="18" charset="2"/>
              </a:rPr>
              <a:t>+ e</a:t>
            </a:r>
            <a:r>
              <a:rPr lang="en-US" altLang="zh-CN" sz="2800" baseline="30000">
                <a:sym typeface="Symbol" panose="05050102010706020507" pitchFamily="18" charset="2"/>
              </a:rPr>
              <a:t>-</a:t>
            </a:r>
            <a:endParaRPr lang="en-US" altLang="zh-CN" sz="2800" baseline="30000">
              <a:sym typeface="Symbol" panose="05050102010706020507" pitchFamily="18" charset="2"/>
            </a:endParaRPr>
          </a:p>
        </p:txBody>
      </p:sp>
      <p:sp>
        <p:nvSpPr>
          <p:cNvPr id="1048929" name="文本框 1048928"/>
          <p:cNvSpPr txBox="1"/>
          <p:nvPr/>
        </p:nvSpPr>
        <p:spPr>
          <a:xfrm>
            <a:off x="460375" y="3698875"/>
            <a:ext cx="1371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正极</a:t>
            </a:r>
            <a:endParaRPr lang="zh-CN" altLang="en-US" sz="2800" b="1">
              <a:solidFill>
                <a:srgbClr val="000099"/>
              </a:solidFill>
            </a:endParaRPr>
          </a:p>
        </p:txBody>
      </p:sp>
      <p:sp>
        <p:nvSpPr>
          <p:cNvPr id="1048930" name="文本框 1048929"/>
          <p:cNvSpPr txBox="1"/>
          <p:nvPr/>
        </p:nvSpPr>
        <p:spPr>
          <a:xfrm>
            <a:off x="1755775" y="3698875"/>
            <a:ext cx="1905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ym typeface="Symbol" panose="05050102010706020507" pitchFamily="18" charset="2"/>
              </a:rPr>
              <a:t>MnO</a:t>
            </a:r>
            <a:r>
              <a:rPr lang="en-US" altLang="zh-CN" sz="2800" baseline="-25000">
                <a:sym typeface="Symbol" panose="05050102010706020507" pitchFamily="18" charset="2"/>
              </a:rPr>
              <a:t>2</a:t>
            </a:r>
            <a:endParaRPr lang="en-US" altLang="zh-CN" sz="2800" baseline="-25000">
              <a:sym typeface="Symbol" panose="05050102010706020507" pitchFamily="18" charset="2"/>
            </a:endParaRPr>
          </a:p>
        </p:txBody>
      </p:sp>
      <p:sp>
        <p:nvSpPr>
          <p:cNvPr id="1048931" name="文本框 1048930"/>
          <p:cNvSpPr txBox="1"/>
          <p:nvPr/>
        </p:nvSpPr>
        <p:spPr>
          <a:xfrm>
            <a:off x="4932362" y="3687762"/>
            <a:ext cx="762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ym typeface="Symbol" panose="05050102010706020507" pitchFamily="18" charset="2"/>
              </a:rPr>
              <a:t></a:t>
            </a:r>
            <a:endParaRPr lang="en-US" altLang="zh-CN" sz="2800">
              <a:sym typeface="Symbol" panose="05050102010706020507" pitchFamily="18" charset="2"/>
            </a:endParaRPr>
          </a:p>
        </p:txBody>
      </p:sp>
      <p:sp>
        <p:nvSpPr>
          <p:cNvPr id="1048932" name="文本框 1048931"/>
          <p:cNvSpPr txBox="1"/>
          <p:nvPr/>
        </p:nvSpPr>
        <p:spPr>
          <a:xfrm>
            <a:off x="5475287" y="3706812"/>
            <a:ext cx="1447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ym typeface="Symbol" panose="05050102010706020507" pitchFamily="18" charset="2"/>
              </a:rPr>
              <a:t>Mn</a:t>
            </a:r>
            <a:r>
              <a:rPr lang="en-US" altLang="zh-CN" sz="2800" baseline="30000">
                <a:sym typeface="Symbol" panose="05050102010706020507" pitchFamily="18" charset="2"/>
              </a:rPr>
              <a:t>2+</a:t>
            </a:r>
            <a:endParaRPr lang="en-US" altLang="zh-CN" sz="2800" baseline="30000">
              <a:sym typeface="Symbol" panose="05050102010706020507" pitchFamily="18" charset="2"/>
            </a:endParaRPr>
          </a:p>
        </p:txBody>
      </p:sp>
      <p:sp>
        <p:nvSpPr>
          <p:cNvPr id="1048933" name="文本框 1048932"/>
          <p:cNvSpPr txBox="1"/>
          <p:nvPr/>
        </p:nvSpPr>
        <p:spPr>
          <a:xfrm>
            <a:off x="2822575" y="3733800"/>
            <a:ext cx="1447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ym typeface="Symbol" panose="05050102010706020507" pitchFamily="18" charset="2"/>
              </a:rPr>
              <a:t>+ 4H</a:t>
            </a:r>
            <a:r>
              <a:rPr lang="en-US" altLang="zh-CN" sz="2800" baseline="30000">
                <a:sym typeface="Symbol" panose="05050102010706020507" pitchFamily="18" charset="2"/>
              </a:rPr>
              <a:t>+</a:t>
            </a:r>
            <a:endParaRPr lang="en-US" altLang="zh-CN" sz="2800" baseline="30000">
              <a:sym typeface="Symbol" panose="05050102010706020507" pitchFamily="18" charset="2"/>
            </a:endParaRPr>
          </a:p>
        </p:txBody>
      </p:sp>
      <p:sp>
        <p:nvSpPr>
          <p:cNvPr id="1048934" name="文本框 1048933"/>
          <p:cNvSpPr txBox="1"/>
          <p:nvPr/>
        </p:nvSpPr>
        <p:spPr>
          <a:xfrm>
            <a:off x="6376987" y="3744912"/>
            <a:ext cx="1752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ym typeface="Symbol" panose="05050102010706020507" pitchFamily="18" charset="2"/>
              </a:rPr>
              <a:t>+ 2H</a:t>
            </a:r>
            <a:r>
              <a:rPr lang="en-US" altLang="zh-CN" sz="2800" baseline="-25000">
                <a:sym typeface="Symbol" panose="05050102010706020507" pitchFamily="18" charset="2"/>
              </a:rPr>
              <a:t>2</a:t>
            </a:r>
            <a:r>
              <a:rPr lang="en-US" altLang="zh-CN" sz="2800">
                <a:sym typeface="Symbol" panose="05050102010706020507" pitchFamily="18" charset="2"/>
              </a:rPr>
              <a:t>O</a:t>
            </a:r>
            <a:endParaRPr lang="en-US" altLang="zh-CN" sz="2800">
              <a:sym typeface="Symbol" panose="05050102010706020507" pitchFamily="18" charset="2"/>
            </a:endParaRPr>
          </a:p>
        </p:txBody>
      </p:sp>
      <p:sp>
        <p:nvSpPr>
          <p:cNvPr id="1048935" name="文本框 1048934"/>
          <p:cNvSpPr txBox="1"/>
          <p:nvPr/>
        </p:nvSpPr>
        <p:spPr>
          <a:xfrm>
            <a:off x="3962400" y="3732212"/>
            <a:ext cx="1219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ym typeface="Symbol" panose="05050102010706020507" pitchFamily="18" charset="2"/>
              </a:rPr>
              <a:t>+ 2e</a:t>
            </a:r>
            <a:r>
              <a:rPr lang="en-US" altLang="zh-CN" sz="2800" baseline="30000">
                <a:sym typeface="Symbol" panose="05050102010706020507" pitchFamily="18" charset="2"/>
              </a:rPr>
              <a:t>-</a:t>
            </a:r>
            <a:endParaRPr lang="en-US" altLang="zh-CN" sz="2800" baseline="30000">
              <a:sym typeface="Symbol" panose="05050102010706020507" pitchFamily="18" charset="2"/>
            </a:endParaRPr>
          </a:p>
        </p:txBody>
      </p:sp>
      <p:sp>
        <p:nvSpPr>
          <p:cNvPr id="1048936" name="矩形 1048935"/>
          <p:cNvSpPr/>
          <p:nvPr/>
        </p:nvSpPr>
        <p:spPr>
          <a:xfrm>
            <a:off x="-36512" y="4849812"/>
            <a:ext cx="83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solidFill>
                  <a:srgbClr val="FF0000"/>
                </a:solidFill>
                <a:sym typeface="Symbol" panose="05050102010706020507" pitchFamily="18" charset="2"/>
              </a:rPr>
              <a:t>(</a:t>
            </a:r>
            <a:r>
              <a:rPr lang="en-US" altLang="zh-CN" sz="2800">
                <a:solidFill>
                  <a:srgbClr val="FF0000"/>
                </a:solidFill>
                <a:ea typeface="Times New Roman" panose="02020603050405020304" pitchFamily="18" charset="0"/>
                <a:sym typeface="Symbol" panose="05050102010706020507" pitchFamily="18" charset="2"/>
              </a:rPr>
              <a:t>−</a:t>
            </a:r>
            <a:r>
              <a:rPr lang="en-US" altLang="zh-CN" sz="2800">
                <a:solidFill>
                  <a:srgbClr val="FF0000"/>
                </a:solidFill>
                <a:sym typeface="Symbol" panose="05050102010706020507" pitchFamily="18" charset="2"/>
              </a:rPr>
              <a:t>)</a:t>
            </a:r>
            <a:endParaRPr lang="en-US" altLang="zh-CN" sz="2800">
              <a:solidFill>
                <a:srgbClr val="FF0000"/>
              </a:solidFill>
              <a:sym typeface="Symbol" panose="05050102010706020507" pitchFamily="18" charset="2"/>
            </a:endParaRPr>
          </a:p>
        </p:txBody>
      </p:sp>
      <p:sp>
        <p:nvSpPr>
          <p:cNvPr id="1048937" name="矩形 1048936"/>
          <p:cNvSpPr/>
          <p:nvPr/>
        </p:nvSpPr>
        <p:spPr>
          <a:xfrm>
            <a:off x="420687" y="4921250"/>
            <a:ext cx="914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solidFill>
                  <a:srgbClr val="000099"/>
                </a:solidFill>
                <a:sym typeface="Symbol" panose="05050102010706020507" pitchFamily="18" charset="2"/>
              </a:rPr>
              <a:t>Pt</a:t>
            </a:r>
            <a:endParaRPr lang="en-US" altLang="zh-CN" sz="2800">
              <a:solidFill>
                <a:srgbClr val="000099"/>
              </a:solidFill>
              <a:sym typeface="Symbol" panose="05050102010706020507" pitchFamily="18" charset="2"/>
            </a:endParaRPr>
          </a:p>
        </p:txBody>
      </p:sp>
      <p:sp>
        <p:nvSpPr>
          <p:cNvPr id="1048938" name="矩形 1048937"/>
          <p:cNvSpPr/>
          <p:nvPr/>
        </p:nvSpPr>
        <p:spPr>
          <a:xfrm>
            <a:off x="712787" y="4833937"/>
            <a:ext cx="685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sym typeface="Symbol" panose="05050102010706020507" pitchFamily="18" charset="2"/>
              </a:rPr>
              <a:t></a:t>
            </a:r>
            <a:endParaRPr lang="en-US" altLang="zh-CN" sz="2800">
              <a:sym typeface="Symbol" panose="05050102010706020507" pitchFamily="18" charset="2"/>
            </a:endParaRPr>
          </a:p>
        </p:txBody>
      </p:sp>
      <p:sp>
        <p:nvSpPr>
          <p:cNvPr id="1048939" name="文本框 1048938"/>
          <p:cNvSpPr txBox="1"/>
          <p:nvPr/>
        </p:nvSpPr>
        <p:spPr>
          <a:xfrm>
            <a:off x="914400" y="4849812"/>
            <a:ext cx="2209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olidFill>
                  <a:srgbClr val="000099"/>
                </a:solidFill>
              </a:rPr>
              <a:t>Fe</a:t>
            </a:r>
            <a:r>
              <a:rPr lang="en-US" altLang="zh-CN" sz="2800" baseline="30000">
                <a:solidFill>
                  <a:srgbClr val="000099"/>
                </a:solidFill>
              </a:rPr>
              <a:t>3+</a:t>
            </a:r>
            <a:r>
              <a:rPr lang="en-US" altLang="zh-CN" sz="2800">
                <a:solidFill>
                  <a:srgbClr val="000099"/>
                </a:solidFill>
              </a:rPr>
              <a:t>(0.5)</a:t>
            </a:r>
            <a:endParaRPr lang="en-US" altLang="zh-CN" sz="2800">
              <a:solidFill>
                <a:srgbClr val="000099"/>
              </a:solidFill>
            </a:endParaRPr>
          </a:p>
        </p:txBody>
      </p:sp>
      <p:sp>
        <p:nvSpPr>
          <p:cNvPr id="1048940" name="文本框 1048939"/>
          <p:cNvSpPr txBox="1"/>
          <p:nvPr/>
        </p:nvSpPr>
        <p:spPr>
          <a:xfrm>
            <a:off x="2339975" y="4849812"/>
            <a:ext cx="2362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olidFill>
                  <a:srgbClr val="000099"/>
                </a:solidFill>
              </a:rPr>
              <a:t>Fe</a:t>
            </a:r>
            <a:r>
              <a:rPr lang="en-US" altLang="zh-CN" sz="2800" baseline="30000">
                <a:solidFill>
                  <a:srgbClr val="000099"/>
                </a:solidFill>
              </a:rPr>
              <a:t>2+</a:t>
            </a:r>
            <a:r>
              <a:rPr lang="en-US" altLang="zh-CN" sz="2800">
                <a:solidFill>
                  <a:srgbClr val="000099"/>
                </a:solidFill>
              </a:rPr>
              <a:t>(0.05)</a:t>
            </a:r>
            <a:endParaRPr lang="en-US" altLang="zh-CN" sz="2800">
              <a:solidFill>
                <a:srgbClr val="000099"/>
              </a:solidFill>
            </a:endParaRPr>
          </a:p>
        </p:txBody>
      </p:sp>
      <p:sp>
        <p:nvSpPr>
          <p:cNvPr id="1048941" name="矩形 1048940"/>
          <p:cNvSpPr/>
          <p:nvPr/>
        </p:nvSpPr>
        <p:spPr>
          <a:xfrm>
            <a:off x="2195512" y="4830762"/>
            <a:ext cx="609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sym typeface="Symbol" panose="05050102010706020507" pitchFamily="18" charset="2"/>
              </a:rPr>
              <a:t>,</a:t>
            </a:r>
            <a:endParaRPr lang="en-US" altLang="zh-CN" sz="2800">
              <a:sym typeface="Symbol" panose="05050102010706020507" pitchFamily="18" charset="2"/>
            </a:endParaRPr>
          </a:p>
        </p:txBody>
      </p:sp>
      <p:grpSp>
        <p:nvGrpSpPr>
          <p:cNvPr id="160" name="组合 159"/>
          <p:cNvGrpSpPr/>
          <p:nvPr/>
        </p:nvGrpSpPr>
        <p:grpSpPr>
          <a:xfrm rot="0">
            <a:off x="3924300" y="4756150"/>
            <a:ext cx="76200" cy="647700"/>
            <a:chOff x="432" y="2544"/>
            <a:chExt cx="48" cy="408"/>
          </a:xfrm>
        </p:grpSpPr>
        <p:sp>
          <p:nvSpPr>
            <p:cNvPr id="1048942" name="直接连接符 1048941"/>
            <p:cNvSpPr/>
            <p:nvPr/>
          </p:nvSpPr>
          <p:spPr>
            <a:xfrm>
              <a:off x="432" y="2544"/>
              <a:ext cx="0" cy="408"/>
            </a:xfrm>
            <a:prstGeom prst="line">
              <a:avLst/>
            </a:prstGeom>
            <a:noFill/>
            <a:ln w="9525" cap="flat" cmpd="sng">
              <a:solidFill>
                <a:srgbClr val="FF0000">
                  <a:alpha val="100000"/>
                </a:srgbClr>
              </a:solidFill>
              <a:prstDash val="solid"/>
              <a:round/>
            </a:ln>
          </p:spPr>
        </p:sp>
        <p:sp>
          <p:nvSpPr>
            <p:cNvPr id="1048943" name="直接连接符 1048942"/>
            <p:cNvSpPr/>
            <p:nvPr/>
          </p:nvSpPr>
          <p:spPr>
            <a:xfrm>
              <a:off x="480" y="2544"/>
              <a:ext cx="0" cy="408"/>
            </a:xfrm>
            <a:prstGeom prst="line">
              <a:avLst/>
            </a:prstGeom>
            <a:noFill/>
            <a:ln w="9525" cap="flat" cmpd="sng">
              <a:solidFill>
                <a:srgbClr val="FF0000">
                  <a:alpha val="100000"/>
                </a:srgbClr>
              </a:solidFill>
              <a:prstDash val="solid"/>
              <a:round/>
            </a:ln>
          </p:spPr>
        </p:sp>
      </p:grpSp>
      <p:sp>
        <p:nvSpPr>
          <p:cNvPr id="1048944" name="文本框 1048943"/>
          <p:cNvSpPr txBox="1"/>
          <p:nvPr/>
        </p:nvSpPr>
        <p:spPr>
          <a:xfrm>
            <a:off x="3992562" y="4830762"/>
            <a:ext cx="2667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Mn</a:t>
            </a:r>
            <a:r>
              <a:rPr lang="en-US" altLang="zh-CN" sz="2800" baseline="30000"/>
              <a:t>2+</a:t>
            </a:r>
            <a:r>
              <a:rPr lang="en-US" altLang="zh-CN" sz="2800"/>
              <a:t>(0.01)</a:t>
            </a:r>
            <a:endParaRPr lang="en-US" altLang="zh-CN" sz="2800"/>
          </a:p>
        </p:txBody>
      </p:sp>
      <p:sp>
        <p:nvSpPr>
          <p:cNvPr id="1048945" name="矩形 1048944"/>
          <p:cNvSpPr/>
          <p:nvPr/>
        </p:nvSpPr>
        <p:spPr>
          <a:xfrm>
            <a:off x="5795962" y="4862512"/>
            <a:ext cx="1981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t>H</a:t>
            </a:r>
            <a:r>
              <a:rPr lang="en-US" altLang="zh-CN" sz="2800" baseline="30000"/>
              <a:t>+</a:t>
            </a:r>
            <a:r>
              <a:rPr lang="en-US" altLang="zh-CN" sz="2800"/>
              <a:t> (0.1</a:t>
            </a:r>
            <a:r>
              <a:rPr lang="en-US" altLang="zh-CN" sz="2800">
                <a:sym typeface="Symbol" panose="05050102010706020507" pitchFamily="18" charset="2"/>
              </a:rPr>
              <a:t>)</a:t>
            </a:r>
            <a:endParaRPr lang="en-US" altLang="zh-CN" sz="2800">
              <a:sym typeface="Symbol" panose="05050102010706020507" pitchFamily="18" charset="2"/>
            </a:endParaRPr>
          </a:p>
        </p:txBody>
      </p:sp>
      <p:sp>
        <p:nvSpPr>
          <p:cNvPr id="1048946" name="文本框 1048945"/>
          <p:cNvSpPr txBox="1"/>
          <p:nvPr/>
        </p:nvSpPr>
        <p:spPr>
          <a:xfrm>
            <a:off x="5638800" y="4868862"/>
            <a:ext cx="609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a:t>
            </a:r>
            <a:endParaRPr lang="en-US" altLang="zh-CN" sz="2800"/>
          </a:p>
        </p:txBody>
      </p:sp>
      <p:sp>
        <p:nvSpPr>
          <p:cNvPr id="1048947" name="文本框 1048946"/>
          <p:cNvSpPr txBox="1"/>
          <p:nvPr/>
        </p:nvSpPr>
        <p:spPr>
          <a:xfrm>
            <a:off x="6946900" y="4883150"/>
            <a:ext cx="83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ym typeface="Symbol" panose="05050102010706020507" pitchFamily="18" charset="2"/>
              </a:rPr>
              <a:t></a:t>
            </a:r>
            <a:endParaRPr lang="en-US" altLang="zh-CN" sz="2800">
              <a:sym typeface="Symbol" panose="05050102010706020507" pitchFamily="18" charset="2"/>
            </a:endParaRPr>
          </a:p>
        </p:txBody>
      </p:sp>
      <p:sp>
        <p:nvSpPr>
          <p:cNvPr id="1048948" name="矩形 1048947"/>
          <p:cNvSpPr/>
          <p:nvPr/>
        </p:nvSpPr>
        <p:spPr>
          <a:xfrm>
            <a:off x="7092950" y="4868862"/>
            <a:ext cx="1524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sym typeface="Symbol" panose="05050102010706020507" pitchFamily="18" charset="2"/>
              </a:rPr>
              <a:t>MnO</a:t>
            </a:r>
            <a:r>
              <a:rPr lang="en-US" altLang="zh-CN" sz="2800" baseline="-25000">
                <a:sym typeface="Symbol" panose="05050102010706020507" pitchFamily="18" charset="2"/>
              </a:rPr>
              <a:t>2</a:t>
            </a:r>
            <a:endParaRPr lang="en-US" altLang="zh-CN" sz="2800" baseline="-25000">
              <a:sym typeface="Symbol" panose="05050102010706020507" pitchFamily="18" charset="2"/>
            </a:endParaRPr>
          </a:p>
        </p:txBody>
      </p:sp>
      <p:sp>
        <p:nvSpPr>
          <p:cNvPr id="1048949" name="文本框 1048948"/>
          <p:cNvSpPr txBox="1"/>
          <p:nvPr/>
        </p:nvSpPr>
        <p:spPr>
          <a:xfrm>
            <a:off x="8191500" y="4916487"/>
            <a:ext cx="83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Pt</a:t>
            </a:r>
            <a:endParaRPr lang="en-US" altLang="zh-CN" sz="2800"/>
          </a:p>
        </p:txBody>
      </p:sp>
      <p:sp>
        <p:nvSpPr>
          <p:cNvPr id="1048950" name="文本框 1048949"/>
          <p:cNvSpPr txBox="1"/>
          <p:nvPr/>
        </p:nvSpPr>
        <p:spPr>
          <a:xfrm>
            <a:off x="8070850" y="4849812"/>
            <a:ext cx="457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t>,</a:t>
            </a:r>
            <a:endParaRPr lang="en-US" altLang="zh-CN" sz="2800"/>
          </a:p>
        </p:txBody>
      </p:sp>
      <p:sp>
        <p:nvSpPr>
          <p:cNvPr id="1048951" name="矩形 1048950"/>
          <p:cNvSpPr/>
          <p:nvPr/>
        </p:nvSpPr>
        <p:spPr>
          <a:xfrm>
            <a:off x="8459788" y="4868862"/>
            <a:ext cx="83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a:sym typeface="Symbol" panose="05050102010706020507" pitchFamily="18" charset="2"/>
              </a:rPr>
              <a:t>(+)</a:t>
            </a:r>
            <a:endParaRPr lang="en-US" altLang="zh-CN" sz="28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9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9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9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9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9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9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9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9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89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9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9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89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89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9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89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89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894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894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489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0489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04894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0489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048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7" grpId="0"/>
      <p:bldP spid="1048928" grpId="0"/>
      <p:bldP spid="1048929" grpId="0"/>
      <p:bldP spid="1048930" grpId="0"/>
      <p:bldP spid="1048931" grpId="0"/>
      <p:bldP spid="1048932" grpId="0"/>
      <p:bldP spid="1048933" grpId="0"/>
      <p:bldP spid="1048934" grpId="0"/>
      <p:bldP spid="1048935" grpId="0"/>
      <p:bldP spid="1048936" grpId="0"/>
      <p:bldP spid="1048937" grpId="0"/>
      <p:bldP spid="1048938" grpId="0"/>
      <p:bldP spid="1048939" grpId="0"/>
      <p:bldP spid="1048940" grpId="0"/>
      <p:bldP spid="1048941" grpId="0"/>
      <p:bldP spid="1048944" grpId="0"/>
      <p:bldP spid="1048945" grpId="0"/>
      <p:bldP spid="1048946" grpId="0"/>
      <p:bldP spid="1048947" grpId="0"/>
      <p:bldP spid="1048948" grpId="0"/>
      <p:bldP spid="1048949" grpId="0"/>
      <p:bldP spid="1048950" grpId="0"/>
      <p:bldP spid="10489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rot="0">
          <a:off x="0" y="0"/>
          <a:ext cx="0" cy="0"/>
          <a:chOff x="0" y="0"/>
          <a:chExt cx="0" cy="0"/>
        </a:xfrm>
      </p:grpSpPr>
      <p:pic>
        <p:nvPicPr>
          <p:cNvPr id="2097192" name="图片 2097191"/>
          <p:cNvPicPr/>
          <p:nvPr/>
        </p:nvPicPr>
        <p:blipFill>
          <a:blip r:embed="rId1"/>
          <a:srcRect/>
          <a:stretch>
            <a:fillRect/>
          </a:stretch>
        </p:blipFill>
        <p:spPr>
          <a:xfrm>
            <a:off x="-65087" y="188912"/>
            <a:ext cx="8450262" cy="557212"/>
          </a:xfrm>
          <a:prstGeom prst="rect">
            <a:avLst/>
          </a:prstGeom>
          <a:noFill/>
          <a:ln>
            <a:noFill/>
          </a:ln>
        </p:spPr>
      </p:pic>
      <p:sp>
        <p:nvSpPr>
          <p:cNvPr id="1048952" name="矩形 1048951"/>
          <p:cNvSpPr/>
          <p:nvPr/>
        </p:nvSpPr>
        <p:spPr>
          <a:xfrm>
            <a:off x="1384300" y="66675"/>
            <a:ext cx="72548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t>例</a:t>
            </a:r>
            <a:r>
              <a:rPr lang="en-US" altLang="zh-CN" sz="2800" b="1"/>
              <a:t>4</a:t>
            </a:r>
            <a:endParaRPr lang="en-US" altLang="zh-CN" sz="2800" b="1"/>
          </a:p>
        </p:txBody>
      </p:sp>
      <p:sp>
        <p:nvSpPr>
          <p:cNvPr id="1048953" name="文本框 1048952"/>
          <p:cNvSpPr txBox="1"/>
          <p:nvPr/>
        </p:nvSpPr>
        <p:spPr>
          <a:xfrm>
            <a:off x="152400" y="735012"/>
            <a:ext cx="8991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写出氧化还原反应</a:t>
            </a:r>
            <a:r>
              <a:rPr lang="en-US" altLang="zh-CN" sz="2800" b="1">
                <a:solidFill>
                  <a:srgbClr val="000099"/>
                </a:solidFill>
              </a:rPr>
              <a:t>Sn</a:t>
            </a:r>
            <a:r>
              <a:rPr lang="en-US" altLang="zh-CN" sz="2800" b="1" baseline="30000">
                <a:solidFill>
                  <a:srgbClr val="000099"/>
                </a:solidFill>
              </a:rPr>
              <a:t>2+</a:t>
            </a:r>
            <a:r>
              <a:rPr lang="en-US" altLang="zh-CN" sz="2800" b="1">
                <a:solidFill>
                  <a:srgbClr val="000099"/>
                </a:solidFill>
              </a:rPr>
              <a:t>+ 2Fe</a:t>
            </a:r>
            <a:r>
              <a:rPr lang="en-US" altLang="zh-CN" sz="2800" b="1" baseline="30000">
                <a:solidFill>
                  <a:srgbClr val="000099"/>
                </a:solidFill>
              </a:rPr>
              <a:t>3+ </a:t>
            </a:r>
            <a:r>
              <a:rPr lang="en-US" altLang="zh-CN" sz="2800" b="1">
                <a:solidFill>
                  <a:srgbClr val="000099"/>
                </a:solidFill>
              </a:rPr>
              <a:t>= Sn</a:t>
            </a:r>
            <a:r>
              <a:rPr lang="en-US" altLang="zh-CN" sz="2800" b="1" baseline="30000">
                <a:solidFill>
                  <a:srgbClr val="000099"/>
                </a:solidFill>
              </a:rPr>
              <a:t>4+ </a:t>
            </a:r>
            <a:r>
              <a:rPr lang="en-US" altLang="zh-CN" sz="2800" b="1">
                <a:solidFill>
                  <a:srgbClr val="000099"/>
                </a:solidFill>
              </a:rPr>
              <a:t>+ 2Fe</a:t>
            </a:r>
            <a:r>
              <a:rPr lang="en-US" altLang="zh-CN" sz="2800" b="1" baseline="30000">
                <a:solidFill>
                  <a:srgbClr val="000099"/>
                </a:solidFill>
              </a:rPr>
              <a:t>2+</a:t>
            </a:r>
            <a:r>
              <a:rPr lang="zh-CN" altLang="en-US" sz="2800" b="1"/>
              <a:t>的电池符号。</a:t>
            </a:r>
            <a:endParaRPr lang="zh-CN" altLang="en-US" sz="2800" b="1"/>
          </a:p>
        </p:txBody>
      </p:sp>
      <p:sp>
        <p:nvSpPr>
          <p:cNvPr id="1048954" name="文本框 1048953"/>
          <p:cNvSpPr txBox="1"/>
          <p:nvPr/>
        </p:nvSpPr>
        <p:spPr>
          <a:xfrm>
            <a:off x="177800" y="1301750"/>
            <a:ext cx="13843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a:t>
            </a:r>
            <a:r>
              <a:rPr lang="zh-CN" altLang="en-US" sz="2800" b="1"/>
              <a:t>解</a:t>
            </a:r>
            <a:r>
              <a:rPr lang="en-US" altLang="zh-CN" sz="2800" b="1"/>
              <a:t>]</a:t>
            </a:r>
            <a:endParaRPr lang="en-US" altLang="zh-CN" sz="2800" b="1"/>
          </a:p>
        </p:txBody>
      </p:sp>
      <p:sp>
        <p:nvSpPr>
          <p:cNvPr id="1048955" name="矩形 1048954"/>
          <p:cNvSpPr/>
          <p:nvPr/>
        </p:nvSpPr>
        <p:spPr>
          <a:xfrm>
            <a:off x="1141412" y="1377950"/>
            <a:ext cx="74771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FF0000"/>
                </a:solidFill>
              </a:rPr>
              <a:t>(</a:t>
            </a:r>
            <a:r>
              <a:rPr lang="en-US" altLang="zh-CN" sz="2800" b="1">
                <a:solidFill>
                  <a:srgbClr val="FF0000"/>
                </a:solidFill>
                <a:ea typeface="Times New Roman" panose="02020603050405020304" pitchFamily="18" charset="0"/>
              </a:rPr>
              <a:t>−</a:t>
            </a:r>
            <a:r>
              <a:rPr lang="en-US" altLang="zh-CN" sz="2800" b="1">
                <a:solidFill>
                  <a:srgbClr val="FF0000"/>
                </a:solidFill>
              </a:rPr>
              <a:t>)</a:t>
            </a:r>
            <a:endParaRPr lang="en-US" altLang="zh-CN" sz="2800" b="1">
              <a:solidFill>
                <a:srgbClr val="FF0000"/>
              </a:solidFill>
            </a:endParaRPr>
          </a:p>
        </p:txBody>
      </p:sp>
      <p:sp>
        <p:nvSpPr>
          <p:cNvPr id="1048956" name="矩形 1048955"/>
          <p:cNvSpPr/>
          <p:nvPr/>
        </p:nvSpPr>
        <p:spPr>
          <a:xfrm>
            <a:off x="1701800" y="1392237"/>
            <a:ext cx="68738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Pt</a:t>
            </a:r>
            <a:endParaRPr lang="en-US" altLang="zh-CN" sz="2800" b="1"/>
          </a:p>
        </p:txBody>
      </p:sp>
      <p:sp>
        <p:nvSpPr>
          <p:cNvPr id="1048957" name="矩形 1048956"/>
          <p:cNvSpPr/>
          <p:nvPr/>
        </p:nvSpPr>
        <p:spPr>
          <a:xfrm>
            <a:off x="2046287" y="1403350"/>
            <a:ext cx="3886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a:t>
            </a:r>
            <a:r>
              <a:rPr lang="en-US" altLang="zh-CN" sz="2800" b="1">
                <a:solidFill>
                  <a:srgbClr val="000099"/>
                </a:solidFill>
              </a:rPr>
              <a:t>Sn</a:t>
            </a:r>
            <a:r>
              <a:rPr lang="en-US" altLang="zh-CN" sz="2800" b="1" baseline="30000">
                <a:solidFill>
                  <a:srgbClr val="000099"/>
                </a:solidFill>
              </a:rPr>
              <a:t>2+</a:t>
            </a:r>
            <a:r>
              <a:rPr lang="en-US" altLang="zh-CN" sz="2800" b="1">
                <a:solidFill>
                  <a:srgbClr val="000099"/>
                </a:solidFill>
              </a:rPr>
              <a:t>(c</a:t>
            </a:r>
            <a:r>
              <a:rPr lang="en-US" altLang="zh-CN" sz="2800" b="1" baseline="-25000">
                <a:solidFill>
                  <a:srgbClr val="000099"/>
                </a:solidFill>
              </a:rPr>
              <a:t>1</a:t>
            </a:r>
            <a:r>
              <a:rPr lang="en-US" altLang="zh-CN" sz="2800" b="1">
                <a:solidFill>
                  <a:srgbClr val="000099"/>
                </a:solidFill>
              </a:rPr>
              <a:t>),Sn</a:t>
            </a:r>
            <a:r>
              <a:rPr lang="en-US" altLang="zh-CN" sz="2800" b="1" baseline="30000">
                <a:solidFill>
                  <a:srgbClr val="000099"/>
                </a:solidFill>
              </a:rPr>
              <a:t>4+</a:t>
            </a:r>
            <a:r>
              <a:rPr lang="en-US" altLang="zh-CN" sz="2800" b="1">
                <a:solidFill>
                  <a:srgbClr val="000099"/>
                </a:solidFill>
              </a:rPr>
              <a:t>(c</a:t>
            </a:r>
            <a:r>
              <a:rPr lang="en-US" altLang="zh-CN" sz="2800" b="1" baseline="-25000">
                <a:solidFill>
                  <a:srgbClr val="000099"/>
                </a:solidFill>
              </a:rPr>
              <a:t>2</a:t>
            </a:r>
            <a:r>
              <a:rPr lang="en-US" altLang="zh-CN" sz="2800" b="1">
                <a:solidFill>
                  <a:srgbClr val="000099"/>
                </a:solidFill>
              </a:rPr>
              <a:t>)</a:t>
            </a:r>
            <a:endParaRPr lang="en-US" altLang="zh-CN" sz="2800" b="1">
              <a:solidFill>
                <a:srgbClr val="000099"/>
              </a:solidFill>
            </a:endParaRPr>
          </a:p>
        </p:txBody>
      </p:sp>
      <p:sp>
        <p:nvSpPr>
          <p:cNvPr id="1048958" name="矩形 1048957"/>
          <p:cNvSpPr/>
          <p:nvPr/>
        </p:nvSpPr>
        <p:spPr>
          <a:xfrm>
            <a:off x="4795837" y="1397000"/>
            <a:ext cx="868362"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FF0000"/>
                </a:solidFill>
              </a:rPr>
              <a:t>||</a:t>
            </a:r>
            <a:endParaRPr lang="en-US" altLang="zh-CN" sz="2800" b="1">
              <a:solidFill>
                <a:srgbClr val="FF0000"/>
              </a:solidFill>
            </a:endParaRPr>
          </a:p>
        </p:txBody>
      </p:sp>
      <p:sp>
        <p:nvSpPr>
          <p:cNvPr id="1048959" name="矩形 1048958"/>
          <p:cNvSpPr/>
          <p:nvPr/>
        </p:nvSpPr>
        <p:spPr>
          <a:xfrm>
            <a:off x="5140325" y="1441450"/>
            <a:ext cx="424497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Fe</a:t>
            </a:r>
            <a:r>
              <a:rPr lang="en-US" altLang="zh-CN" sz="2800" b="1" baseline="30000"/>
              <a:t>2+</a:t>
            </a:r>
            <a:r>
              <a:rPr lang="en-US" altLang="zh-CN" sz="2800" b="1"/>
              <a:t>(c</a:t>
            </a:r>
            <a:r>
              <a:rPr lang="en-US" altLang="zh-CN" sz="2800" b="1" baseline="-25000"/>
              <a:t>3</a:t>
            </a:r>
            <a:r>
              <a:rPr lang="en-US" altLang="zh-CN" sz="2800" b="1"/>
              <a:t>),Fe</a:t>
            </a:r>
            <a:r>
              <a:rPr lang="en-US" altLang="zh-CN" sz="2800" b="1" baseline="30000"/>
              <a:t>3+</a:t>
            </a:r>
            <a:r>
              <a:rPr lang="en-US" altLang="zh-CN" sz="2800" b="1"/>
              <a:t>(c</a:t>
            </a:r>
            <a:r>
              <a:rPr lang="en-US" altLang="zh-CN" sz="2800" b="1" baseline="-25000"/>
              <a:t>4</a:t>
            </a:r>
            <a:r>
              <a:rPr lang="en-US" altLang="zh-CN" sz="2800" b="1"/>
              <a:t>)</a:t>
            </a:r>
            <a:endParaRPr lang="en-US" altLang="zh-CN" sz="2800" b="1"/>
          </a:p>
        </p:txBody>
      </p:sp>
      <p:sp>
        <p:nvSpPr>
          <p:cNvPr id="1048960" name="矩形 1048959"/>
          <p:cNvSpPr/>
          <p:nvPr/>
        </p:nvSpPr>
        <p:spPr>
          <a:xfrm>
            <a:off x="7551737" y="1479550"/>
            <a:ext cx="1725612"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a:t>
            </a:r>
            <a:r>
              <a:rPr lang="en-US" altLang="zh-CN" sz="2800" b="1"/>
              <a:t>Pt </a:t>
            </a:r>
            <a:r>
              <a:rPr lang="en-US" altLang="zh-CN" sz="2800" b="1">
                <a:solidFill>
                  <a:srgbClr val="FF0000"/>
                </a:solidFill>
              </a:rPr>
              <a:t>(+)</a:t>
            </a:r>
            <a:endParaRPr lang="en-US" altLang="zh-CN" sz="2800" b="1">
              <a:solidFill>
                <a:srgbClr val="FF0000"/>
              </a:solidFill>
            </a:endParaRPr>
          </a:p>
        </p:txBody>
      </p:sp>
      <p:sp>
        <p:nvSpPr>
          <p:cNvPr id="1048961" name="文本框 1048960"/>
          <p:cNvSpPr txBox="1"/>
          <p:nvPr/>
        </p:nvSpPr>
        <p:spPr>
          <a:xfrm>
            <a:off x="177800" y="2222500"/>
            <a:ext cx="8688388"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例</a:t>
            </a:r>
            <a:r>
              <a:rPr lang="en-US" altLang="zh-CN" sz="2800" b="1"/>
              <a:t>5</a:t>
            </a:r>
            <a:r>
              <a:rPr lang="zh-CN" altLang="en-US" sz="2800" b="1"/>
              <a:t>：将下列氧化还原反应拆成两个半电池反应，并写出电极符号和电池符号。</a:t>
            </a:r>
            <a:endParaRPr lang="zh-CN" altLang="en-US" sz="2800" b="1"/>
          </a:p>
        </p:txBody>
      </p:sp>
      <p:sp>
        <p:nvSpPr>
          <p:cNvPr id="1048962" name="文本框 1048961"/>
          <p:cNvSpPr txBox="1"/>
          <p:nvPr/>
        </p:nvSpPr>
        <p:spPr>
          <a:xfrm>
            <a:off x="1141412" y="3233737"/>
            <a:ext cx="7391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2MnO</a:t>
            </a:r>
            <a:r>
              <a:rPr lang="en-US" altLang="zh-CN" sz="2800" b="1" baseline="-25000">
                <a:solidFill>
                  <a:srgbClr val="000099"/>
                </a:solidFill>
              </a:rPr>
              <a:t>4</a:t>
            </a:r>
            <a:r>
              <a:rPr lang="en-US" altLang="zh-CN" sz="2800" b="1" baseline="30000">
                <a:solidFill>
                  <a:srgbClr val="000099"/>
                </a:solidFill>
              </a:rPr>
              <a:t>- </a:t>
            </a:r>
            <a:r>
              <a:rPr lang="en-US" altLang="zh-CN" sz="2800" b="1">
                <a:solidFill>
                  <a:srgbClr val="000099"/>
                </a:solidFill>
              </a:rPr>
              <a:t>+ 5H</a:t>
            </a:r>
            <a:r>
              <a:rPr lang="en-US" altLang="zh-CN" sz="2800" b="1" baseline="-25000">
                <a:solidFill>
                  <a:srgbClr val="000099"/>
                </a:solidFill>
              </a:rPr>
              <a:t>2</a:t>
            </a:r>
            <a:r>
              <a:rPr lang="en-US" altLang="zh-CN" sz="2800" b="1">
                <a:solidFill>
                  <a:srgbClr val="000099"/>
                </a:solidFill>
              </a:rPr>
              <a:t>O</a:t>
            </a:r>
            <a:r>
              <a:rPr lang="en-US" altLang="zh-CN" sz="2800" b="1" baseline="-25000">
                <a:solidFill>
                  <a:srgbClr val="000099"/>
                </a:solidFill>
              </a:rPr>
              <a:t>2 </a:t>
            </a:r>
            <a:r>
              <a:rPr lang="en-US" altLang="zh-CN" sz="2800" b="1">
                <a:solidFill>
                  <a:srgbClr val="000099"/>
                </a:solidFill>
              </a:rPr>
              <a:t>+ 6H</a:t>
            </a:r>
            <a:r>
              <a:rPr lang="en-US" altLang="zh-CN" sz="2800" b="1" baseline="30000">
                <a:solidFill>
                  <a:srgbClr val="000099"/>
                </a:solidFill>
              </a:rPr>
              <a:t>+ </a:t>
            </a:r>
            <a:r>
              <a:rPr lang="en-US" altLang="zh-CN" sz="2800" b="1">
                <a:solidFill>
                  <a:srgbClr val="000099"/>
                </a:solidFill>
              </a:rPr>
              <a:t>= 2Mn</a:t>
            </a:r>
            <a:r>
              <a:rPr lang="en-US" altLang="zh-CN" sz="2800" b="1" baseline="30000">
                <a:solidFill>
                  <a:srgbClr val="000099"/>
                </a:solidFill>
              </a:rPr>
              <a:t>2+ </a:t>
            </a:r>
            <a:r>
              <a:rPr lang="en-US" altLang="zh-CN" sz="2800" b="1">
                <a:solidFill>
                  <a:srgbClr val="000099"/>
                </a:solidFill>
              </a:rPr>
              <a:t>+ 8H</a:t>
            </a:r>
            <a:r>
              <a:rPr lang="en-US" altLang="zh-CN" sz="2800" b="1" baseline="-25000">
                <a:solidFill>
                  <a:srgbClr val="000099"/>
                </a:solidFill>
              </a:rPr>
              <a:t>2</a:t>
            </a:r>
            <a:r>
              <a:rPr lang="en-US" altLang="zh-CN" sz="2800" b="1">
                <a:solidFill>
                  <a:srgbClr val="000099"/>
                </a:solidFill>
              </a:rPr>
              <a:t>O + 5O</a:t>
            </a:r>
            <a:r>
              <a:rPr lang="en-US" altLang="zh-CN" sz="2800" b="1" baseline="-25000">
                <a:solidFill>
                  <a:srgbClr val="000099"/>
                </a:solidFill>
              </a:rPr>
              <a:t>2</a:t>
            </a:r>
            <a:endParaRPr lang="en-US" altLang="zh-CN" sz="2800" b="1" baseline="-25000">
              <a:solidFill>
                <a:srgbClr val="000099"/>
              </a:solidFill>
            </a:endParaRPr>
          </a:p>
        </p:txBody>
      </p:sp>
      <p:sp>
        <p:nvSpPr>
          <p:cNvPr id="1048963" name="文本框 1048962"/>
          <p:cNvSpPr txBox="1"/>
          <p:nvPr/>
        </p:nvSpPr>
        <p:spPr>
          <a:xfrm>
            <a:off x="276225" y="3716337"/>
            <a:ext cx="1219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a:t>
            </a:r>
            <a:r>
              <a:rPr lang="zh-CN" altLang="en-US" sz="2800" b="1"/>
              <a:t>解</a:t>
            </a:r>
            <a:r>
              <a:rPr lang="en-US" altLang="zh-CN" sz="2800" b="1"/>
              <a:t>]</a:t>
            </a:r>
            <a:endParaRPr lang="en-US" altLang="zh-CN" sz="2800" b="1"/>
          </a:p>
        </p:txBody>
      </p:sp>
      <p:sp>
        <p:nvSpPr>
          <p:cNvPr id="1048964" name="文本框 1048963"/>
          <p:cNvSpPr txBox="1"/>
          <p:nvPr/>
        </p:nvSpPr>
        <p:spPr>
          <a:xfrm>
            <a:off x="1089025" y="3917950"/>
            <a:ext cx="1676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负极</a:t>
            </a:r>
            <a:endParaRPr lang="zh-CN" altLang="en-US" sz="2800" b="1">
              <a:solidFill>
                <a:srgbClr val="000099"/>
              </a:solidFill>
            </a:endParaRPr>
          </a:p>
        </p:txBody>
      </p:sp>
      <p:sp>
        <p:nvSpPr>
          <p:cNvPr id="1048965" name="矩形 1048964"/>
          <p:cNvSpPr/>
          <p:nvPr/>
        </p:nvSpPr>
        <p:spPr>
          <a:xfrm>
            <a:off x="2060575" y="3881437"/>
            <a:ext cx="2133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H</a:t>
            </a:r>
            <a:r>
              <a:rPr lang="en-US" altLang="zh-CN" sz="2800" b="1" baseline="-25000"/>
              <a:t>2</a:t>
            </a:r>
            <a:r>
              <a:rPr lang="en-US" altLang="zh-CN" sz="2800" b="1"/>
              <a:t>O</a:t>
            </a:r>
            <a:r>
              <a:rPr lang="en-US" altLang="zh-CN" sz="2800" b="1" baseline="-25000"/>
              <a:t>2</a:t>
            </a:r>
            <a:endParaRPr lang="en-US" altLang="zh-CN" sz="2800" b="1" baseline="-25000"/>
          </a:p>
        </p:txBody>
      </p:sp>
      <p:sp>
        <p:nvSpPr>
          <p:cNvPr id="1048966" name="矩形 1048965"/>
          <p:cNvSpPr/>
          <p:nvPr/>
        </p:nvSpPr>
        <p:spPr>
          <a:xfrm>
            <a:off x="3121025" y="3892550"/>
            <a:ext cx="3657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a:t>
            </a:r>
            <a:r>
              <a:rPr lang="en-US" altLang="zh-CN" sz="2800" b="1"/>
              <a:t> O</a:t>
            </a:r>
            <a:r>
              <a:rPr lang="en-US" altLang="zh-CN" sz="2800" b="1" baseline="-25000"/>
              <a:t>2 </a:t>
            </a:r>
            <a:r>
              <a:rPr lang="en-US" altLang="zh-CN" sz="2800" b="1"/>
              <a:t>+ 2H</a:t>
            </a:r>
            <a:r>
              <a:rPr lang="en-US" altLang="zh-CN" sz="2800" b="1" baseline="30000"/>
              <a:t>+ </a:t>
            </a:r>
            <a:r>
              <a:rPr lang="en-US" altLang="zh-CN" sz="2800" b="1"/>
              <a:t>+ 2e</a:t>
            </a:r>
            <a:r>
              <a:rPr lang="en-US" altLang="zh-CN" sz="2800" b="1" baseline="30000"/>
              <a:t>-</a:t>
            </a:r>
            <a:endParaRPr lang="en-US" altLang="zh-CN" sz="2800" b="1" baseline="30000"/>
          </a:p>
        </p:txBody>
      </p:sp>
      <p:sp>
        <p:nvSpPr>
          <p:cNvPr id="1048967" name="矩形 1048966"/>
          <p:cNvSpPr/>
          <p:nvPr/>
        </p:nvSpPr>
        <p:spPr>
          <a:xfrm>
            <a:off x="1092200" y="4454525"/>
            <a:ext cx="1219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正极</a:t>
            </a:r>
            <a:endParaRPr lang="zh-CN" altLang="en-US" sz="2800" b="1">
              <a:solidFill>
                <a:srgbClr val="000099"/>
              </a:solidFill>
            </a:endParaRPr>
          </a:p>
        </p:txBody>
      </p:sp>
      <p:sp>
        <p:nvSpPr>
          <p:cNvPr id="1048968" name="矩形 1048967"/>
          <p:cNvSpPr/>
          <p:nvPr/>
        </p:nvSpPr>
        <p:spPr>
          <a:xfrm>
            <a:off x="2030412" y="4454525"/>
            <a:ext cx="3200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MnO</a:t>
            </a:r>
            <a:r>
              <a:rPr lang="en-US" altLang="zh-CN" sz="2800" b="1" baseline="-25000"/>
              <a:t>4</a:t>
            </a:r>
            <a:r>
              <a:rPr lang="en-US" altLang="zh-CN" sz="2800" b="1" baseline="30000"/>
              <a:t>- </a:t>
            </a:r>
            <a:r>
              <a:rPr lang="en-US" altLang="zh-CN" sz="2800" b="1"/>
              <a:t>+ 8H</a:t>
            </a:r>
            <a:r>
              <a:rPr lang="en-US" altLang="zh-CN" sz="2800" b="1" baseline="30000"/>
              <a:t>+ </a:t>
            </a:r>
            <a:r>
              <a:rPr lang="en-US" altLang="zh-CN" sz="2800" b="1"/>
              <a:t>+ 5e</a:t>
            </a:r>
            <a:r>
              <a:rPr lang="en-US" altLang="zh-CN" sz="2800" b="1" baseline="30000"/>
              <a:t>-</a:t>
            </a:r>
            <a:endParaRPr lang="en-US" altLang="zh-CN" sz="2800" b="1" baseline="30000"/>
          </a:p>
        </p:txBody>
      </p:sp>
      <p:sp>
        <p:nvSpPr>
          <p:cNvPr id="1048969" name="矩形 1048968"/>
          <p:cNvSpPr/>
          <p:nvPr/>
        </p:nvSpPr>
        <p:spPr>
          <a:xfrm>
            <a:off x="4622800" y="4437062"/>
            <a:ext cx="3276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a:t>
            </a:r>
            <a:r>
              <a:rPr lang="en-US" altLang="zh-CN" sz="2800" b="1"/>
              <a:t>  Mn</a:t>
            </a:r>
            <a:r>
              <a:rPr lang="en-US" altLang="zh-CN" sz="2800" b="1" baseline="30000"/>
              <a:t>2+ </a:t>
            </a:r>
            <a:r>
              <a:rPr lang="en-US" altLang="zh-CN" sz="2800" b="1"/>
              <a:t>+ 4H</a:t>
            </a:r>
            <a:r>
              <a:rPr lang="en-US" altLang="zh-CN" sz="2800" b="1" baseline="-25000"/>
              <a:t>2</a:t>
            </a:r>
            <a:r>
              <a:rPr lang="en-US" altLang="zh-CN" sz="2800" b="1"/>
              <a:t>O</a:t>
            </a:r>
            <a:endParaRPr lang="en-US" altLang="zh-CN" sz="2800" b="1"/>
          </a:p>
        </p:txBody>
      </p:sp>
      <p:sp>
        <p:nvSpPr>
          <p:cNvPr id="1048970" name="文本框 1048969"/>
          <p:cNvSpPr txBox="1"/>
          <p:nvPr/>
        </p:nvSpPr>
        <p:spPr>
          <a:xfrm>
            <a:off x="1408112" y="5556250"/>
            <a:ext cx="7772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MnO</a:t>
            </a:r>
            <a:r>
              <a:rPr lang="en-US" altLang="zh-CN" sz="2800" b="1" baseline="-25000"/>
              <a:t>4</a:t>
            </a:r>
            <a:r>
              <a:rPr lang="en-US" altLang="zh-CN" sz="2800" b="1" baseline="30000"/>
              <a:t>-</a:t>
            </a:r>
            <a:r>
              <a:rPr lang="en-US" altLang="zh-CN" sz="2800" b="1"/>
              <a:t>(c</a:t>
            </a:r>
            <a:r>
              <a:rPr lang="en-US" altLang="zh-CN" sz="2800" b="1" baseline="-25000"/>
              <a:t>1</a:t>
            </a:r>
            <a:r>
              <a:rPr lang="en-US" altLang="zh-CN" sz="2800" b="1"/>
              <a:t>), Mn</a:t>
            </a:r>
            <a:r>
              <a:rPr lang="en-US" altLang="zh-CN" sz="2800" b="1" baseline="30000"/>
              <a:t>2+</a:t>
            </a:r>
            <a:r>
              <a:rPr lang="en-US" altLang="zh-CN" sz="2800" b="1"/>
              <a:t>(c</a:t>
            </a:r>
            <a:r>
              <a:rPr lang="en-US" altLang="zh-CN" sz="2800" b="1" baseline="-25000"/>
              <a:t>2</a:t>
            </a:r>
            <a:r>
              <a:rPr lang="en-US" altLang="zh-CN" sz="2800" b="1"/>
              <a:t>), H</a:t>
            </a:r>
            <a:r>
              <a:rPr lang="en-US" altLang="zh-CN" sz="2800" b="1" baseline="30000"/>
              <a:t>+</a:t>
            </a:r>
            <a:r>
              <a:rPr lang="en-US" altLang="zh-CN" sz="2800" b="1"/>
              <a:t>(c</a:t>
            </a:r>
            <a:r>
              <a:rPr lang="en-US" altLang="zh-CN" sz="2800" b="1" baseline="-25000"/>
              <a:t>3</a:t>
            </a:r>
            <a:r>
              <a:rPr lang="en-US" altLang="zh-CN" sz="2800" b="1"/>
              <a:t>)</a:t>
            </a:r>
            <a:r>
              <a:rPr lang="en-US" altLang="zh-CN" sz="2800" b="1">
                <a:solidFill>
                  <a:srgbClr val="000000"/>
                </a:solidFill>
                <a:sym typeface="Symbol" panose="05050102010706020507" pitchFamily="18" charset="2"/>
              </a:rPr>
              <a:t></a:t>
            </a:r>
            <a:r>
              <a:rPr lang="en-US" altLang="zh-CN" sz="2800" b="1"/>
              <a:t>Pt</a:t>
            </a:r>
            <a:endParaRPr lang="en-US" altLang="zh-CN" sz="2800" b="1"/>
          </a:p>
        </p:txBody>
      </p:sp>
      <p:sp>
        <p:nvSpPr>
          <p:cNvPr id="1048971" name="文本框 1048970"/>
          <p:cNvSpPr txBox="1"/>
          <p:nvPr/>
        </p:nvSpPr>
        <p:spPr>
          <a:xfrm>
            <a:off x="1466850" y="5029200"/>
            <a:ext cx="5715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H</a:t>
            </a:r>
            <a:r>
              <a:rPr lang="en-US" altLang="zh-CN" sz="2800" b="1" baseline="30000"/>
              <a:t>+</a:t>
            </a:r>
            <a:r>
              <a:rPr lang="en-US" altLang="zh-CN" sz="2800" b="1"/>
              <a:t>(c</a:t>
            </a:r>
            <a:r>
              <a:rPr lang="en-US" altLang="zh-CN" sz="2800" b="1" baseline="-25000"/>
              <a:t>4</a:t>
            </a:r>
            <a:r>
              <a:rPr lang="en-US" altLang="zh-CN" sz="2800" b="1"/>
              <a:t>), H</a:t>
            </a:r>
            <a:r>
              <a:rPr lang="en-US" altLang="zh-CN" sz="2800" b="1" baseline="-25000"/>
              <a:t>2</a:t>
            </a:r>
            <a:r>
              <a:rPr lang="en-US" altLang="zh-CN" sz="2800" b="1"/>
              <a:t>O</a:t>
            </a:r>
            <a:r>
              <a:rPr lang="en-US" altLang="zh-CN" sz="2800" b="1" baseline="-25000"/>
              <a:t>2</a:t>
            </a:r>
            <a:r>
              <a:rPr lang="en-US" altLang="zh-CN" sz="2800" b="1"/>
              <a:t>(c</a:t>
            </a:r>
            <a:r>
              <a:rPr lang="en-US" altLang="zh-CN" sz="2800" b="1" baseline="-25000"/>
              <a:t>5</a:t>
            </a:r>
            <a:r>
              <a:rPr lang="en-US" altLang="zh-CN" sz="2800" b="1"/>
              <a:t>)</a:t>
            </a:r>
            <a:r>
              <a:rPr lang="en-US" altLang="zh-CN" sz="2800" b="1">
                <a:solidFill>
                  <a:srgbClr val="000000"/>
                </a:solidFill>
                <a:sym typeface="Symbol" panose="05050102010706020507" pitchFamily="18" charset="2"/>
              </a:rPr>
              <a:t></a:t>
            </a:r>
            <a:r>
              <a:rPr lang="en-US" altLang="zh-CN" sz="2800" b="1">
                <a:solidFill>
                  <a:srgbClr val="000000"/>
                </a:solidFill>
              </a:rPr>
              <a:t>O</a:t>
            </a:r>
            <a:r>
              <a:rPr lang="en-US" altLang="zh-CN" sz="2800" b="1" baseline="-25000">
                <a:solidFill>
                  <a:srgbClr val="000000"/>
                </a:solidFill>
              </a:rPr>
              <a:t>2</a:t>
            </a:r>
            <a:r>
              <a:rPr lang="en-US" altLang="zh-CN" sz="2800" b="1">
                <a:solidFill>
                  <a:srgbClr val="000000"/>
                </a:solidFill>
              </a:rPr>
              <a:t>(p), </a:t>
            </a:r>
            <a:r>
              <a:rPr lang="en-US" altLang="zh-CN" sz="2800" b="1"/>
              <a:t>Pt</a:t>
            </a:r>
            <a:endParaRPr lang="en-US" altLang="zh-CN" sz="2800" b="1"/>
          </a:p>
        </p:txBody>
      </p:sp>
      <p:sp>
        <p:nvSpPr>
          <p:cNvPr id="1048972" name="文本框 1048971"/>
          <p:cNvSpPr txBox="1"/>
          <p:nvPr/>
        </p:nvSpPr>
        <p:spPr>
          <a:xfrm>
            <a:off x="84137" y="6176962"/>
            <a:ext cx="5181600" cy="4921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600" b="1">
                <a:solidFill>
                  <a:srgbClr val="000099"/>
                </a:solidFill>
              </a:rPr>
              <a:t>(-) Pt,O</a:t>
            </a:r>
            <a:r>
              <a:rPr lang="en-US" altLang="zh-CN" sz="2600" b="1" baseline="-25000">
                <a:solidFill>
                  <a:srgbClr val="000099"/>
                </a:solidFill>
              </a:rPr>
              <a:t>2</a:t>
            </a:r>
            <a:r>
              <a:rPr lang="en-US" altLang="zh-CN" sz="2600" b="1">
                <a:solidFill>
                  <a:srgbClr val="000099"/>
                </a:solidFill>
              </a:rPr>
              <a:t>(p)</a:t>
            </a:r>
            <a:r>
              <a:rPr lang="en-US" altLang="zh-CN" sz="2600" b="1">
                <a:solidFill>
                  <a:srgbClr val="000099"/>
                </a:solidFill>
                <a:sym typeface="Symbol" panose="05050102010706020507" pitchFamily="18" charset="2"/>
              </a:rPr>
              <a:t></a:t>
            </a:r>
            <a:r>
              <a:rPr lang="en-US" altLang="zh-CN" sz="2600" b="1">
                <a:solidFill>
                  <a:srgbClr val="000099"/>
                </a:solidFill>
              </a:rPr>
              <a:t>H</a:t>
            </a:r>
            <a:r>
              <a:rPr lang="en-US" altLang="zh-CN" sz="2600" b="1" baseline="-25000">
                <a:solidFill>
                  <a:srgbClr val="000099"/>
                </a:solidFill>
              </a:rPr>
              <a:t>2</a:t>
            </a:r>
            <a:r>
              <a:rPr lang="en-US" altLang="zh-CN" sz="2600" b="1">
                <a:solidFill>
                  <a:srgbClr val="000099"/>
                </a:solidFill>
              </a:rPr>
              <a:t>O</a:t>
            </a:r>
            <a:r>
              <a:rPr lang="en-US" altLang="zh-CN" sz="2600" b="1" baseline="-25000">
                <a:solidFill>
                  <a:srgbClr val="000099"/>
                </a:solidFill>
              </a:rPr>
              <a:t>2</a:t>
            </a:r>
            <a:r>
              <a:rPr lang="en-US" altLang="zh-CN" sz="2600" b="1">
                <a:solidFill>
                  <a:srgbClr val="000099"/>
                </a:solidFill>
              </a:rPr>
              <a:t>(c</a:t>
            </a:r>
            <a:r>
              <a:rPr lang="en-US" altLang="zh-CN" sz="2600" b="1" baseline="-25000">
                <a:solidFill>
                  <a:srgbClr val="000099"/>
                </a:solidFill>
              </a:rPr>
              <a:t>5</a:t>
            </a:r>
            <a:r>
              <a:rPr lang="en-US" altLang="zh-CN" sz="2600" b="1">
                <a:solidFill>
                  <a:srgbClr val="000099"/>
                </a:solidFill>
              </a:rPr>
              <a:t>),H</a:t>
            </a:r>
            <a:r>
              <a:rPr lang="en-US" altLang="zh-CN" sz="2600" b="1" baseline="30000">
                <a:solidFill>
                  <a:srgbClr val="000099"/>
                </a:solidFill>
              </a:rPr>
              <a:t>+</a:t>
            </a:r>
            <a:r>
              <a:rPr lang="en-US" altLang="zh-CN" sz="2600" b="1">
                <a:solidFill>
                  <a:srgbClr val="000099"/>
                </a:solidFill>
              </a:rPr>
              <a:t>(c</a:t>
            </a:r>
            <a:r>
              <a:rPr lang="en-US" altLang="zh-CN" sz="2600" b="1" baseline="-25000">
                <a:solidFill>
                  <a:srgbClr val="000099"/>
                </a:solidFill>
              </a:rPr>
              <a:t>4</a:t>
            </a:r>
            <a:r>
              <a:rPr lang="en-US" altLang="zh-CN" sz="2600" b="1">
                <a:solidFill>
                  <a:srgbClr val="000099"/>
                </a:solidFill>
              </a:rPr>
              <a:t>) </a:t>
            </a:r>
            <a:r>
              <a:rPr lang="en-US" altLang="zh-CN" sz="2600" b="1">
                <a:solidFill>
                  <a:srgbClr val="FF0000"/>
                </a:solidFill>
              </a:rPr>
              <a:t>||</a:t>
            </a:r>
            <a:endParaRPr lang="en-US" altLang="zh-CN" sz="2600" b="1">
              <a:solidFill>
                <a:srgbClr val="FF0000"/>
              </a:solidFill>
            </a:endParaRPr>
          </a:p>
        </p:txBody>
      </p:sp>
      <p:sp>
        <p:nvSpPr>
          <p:cNvPr id="1048973" name="矩形 1048972"/>
          <p:cNvSpPr/>
          <p:nvPr/>
        </p:nvSpPr>
        <p:spPr>
          <a:xfrm>
            <a:off x="4330700" y="6211887"/>
            <a:ext cx="4868862" cy="49212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600" b="1"/>
              <a:t>MnO</a:t>
            </a:r>
            <a:r>
              <a:rPr lang="en-US" altLang="zh-CN" sz="2600" b="1" baseline="-25000"/>
              <a:t>4</a:t>
            </a:r>
            <a:r>
              <a:rPr lang="en-US" altLang="zh-CN" sz="2600" b="1" baseline="30000"/>
              <a:t>-</a:t>
            </a:r>
            <a:r>
              <a:rPr lang="en-US" altLang="zh-CN" sz="2600" b="1"/>
              <a:t>(c</a:t>
            </a:r>
            <a:r>
              <a:rPr lang="en-US" altLang="zh-CN" sz="2600" b="1" baseline="-25000"/>
              <a:t>1</a:t>
            </a:r>
            <a:r>
              <a:rPr lang="en-US" altLang="zh-CN" sz="2600" b="1"/>
              <a:t>),Mn</a:t>
            </a:r>
            <a:r>
              <a:rPr lang="en-US" altLang="zh-CN" sz="2600" b="1" baseline="30000"/>
              <a:t>2+</a:t>
            </a:r>
            <a:r>
              <a:rPr lang="en-US" altLang="zh-CN" sz="2600" b="1"/>
              <a:t>(c</a:t>
            </a:r>
            <a:r>
              <a:rPr lang="en-US" altLang="zh-CN" sz="2600" b="1" baseline="-25000"/>
              <a:t>2</a:t>
            </a:r>
            <a:r>
              <a:rPr lang="en-US" altLang="zh-CN" sz="2600" b="1"/>
              <a:t>),H</a:t>
            </a:r>
            <a:r>
              <a:rPr lang="en-US" altLang="zh-CN" sz="2600" b="1" baseline="30000"/>
              <a:t>+</a:t>
            </a:r>
            <a:r>
              <a:rPr lang="en-US" altLang="zh-CN" sz="2600" b="1"/>
              <a:t>(c</a:t>
            </a:r>
            <a:r>
              <a:rPr lang="en-US" altLang="zh-CN" sz="2600" b="1" baseline="-25000"/>
              <a:t>3</a:t>
            </a:r>
            <a:r>
              <a:rPr lang="en-US" altLang="zh-CN" sz="2600" b="1"/>
              <a:t>)</a:t>
            </a:r>
            <a:r>
              <a:rPr lang="en-US" altLang="zh-CN" sz="2600" b="1">
                <a:solidFill>
                  <a:srgbClr val="000000"/>
                </a:solidFill>
                <a:sym typeface="Symbol" panose="05050102010706020507" pitchFamily="18" charset="2"/>
              </a:rPr>
              <a:t></a:t>
            </a:r>
            <a:r>
              <a:rPr lang="en-US" altLang="zh-CN" sz="2600" b="1"/>
              <a:t>Pt </a:t>
            </a:r>
            <a:r>
              <a:rPr lang="en-US" altLang="zh-CN" sz="2600" b="1">
                <a:solidFill>
                  <a:srgbClr val="FF0000"/>
                </a:solidFill>
              </a:rPr>
              <a:t>(+)</a:t>
            </a:r>
            <a:endParaRPr lang="en-US" altLang="zh-CN" sz="2600" b="1">
              <a:solidFill>
                <a:srgbClr val="FF0000"/>
              </a:solidFill>
            </a:endParaRPr>
          </a:p>
        </p:txBody>
      </p:sp>
      <p:cxnSp>
        <p:nvCxnSpPr>
          <p:cNvPr id="3145728" name="直接连接符 3145727"/>
          <p:cNvCxnSpPr/>
          <p:nvPr/>
        </p:nvCxnSpPr>
        <p:spPr>
          <a:xfrm>
            <a:off x="177800" y="6075362"/>
            <a:ext cx="8991600" cy="0"/>
          </a:xfrm>
          <a:prstGeom prst="line">
            <a:avLst/>
          </a:prstGeom>
          <a:noFill/>
          <a:ln w="28575" cap="flat" cmpd="sng">
            <a:solidFill>
              <a:schemeClr val="dk1">
                <a:alpha val="100000"/>
              </a:schemeClr>
            </a:solidFill>
            <a:prstDash val="solid"/>
            <a:rou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9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9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9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9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9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9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9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9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89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9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9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89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89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9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89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896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896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897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897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1457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04897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048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3" grpId="0"/>
      <p:bldP spid="1048954" grpId="0"/>
      <p:bldP spid="1048955" grpId="0"/>
      <p:bldP spid="1048956" grpId="0"/>
      <p:bldP spid="1048957" grpId="0"/>
      <p:bldP spid="1048958" grpId="0"/>
      <p:bldP spid="1048959" grpId="0"/>
      <p:bldP spid="1048960" grpId="0"/>
      <p:bldP spid="1048961" grpId="0"/>
      <p:bldP spid="1048962" grpId="0"/>
      <p:bldP spid="1048963" grpId="0"/>
      <p:bldP spid="1048964" grpId="0"/>
      <p:bldP spid="1048965" grpId="0"/>
      <p:bldP spid="1048966" grpId="0"/>
      <p:bldP spid="1048967" grpId="0"/>
      <p:bldP spid="1048968" grpId="0"/>
      <p:bldP spid="1048969" grpId="0"/>
      <p:bldP spid="1048970" grpId="0"/>
      <p:bldP spid="1048971" grpId="0"/>
      <p:bldP spid="1048972" grpId="0"/>
      <p:bldP spid="104897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rot="0">
          <a:off x="0" y="0"/>
          <a:ext cx="0" cy="0"/>
          <a:chOff x="0" y="0"/>
          <a:chExt cx="0" cy="0"/>
        </a:xfrm>
      </p:grpSpPr>
      <p:pic>
        <p:nvPicPr>
          <p:cNvPr id="2097193" name="图片 2097192"/>
          <p:cNvPicPr/>
          <p:nvPr/>
        </p:nvPicPr>
        <p:blipFill>
          <a:blip r:embed="rId1"/>
          <a:srcRect/>
          <a:stretch>
            <a:fillRect/>
          </a:stretch>
        </p:blipFill>
        <p:spPr>
          <a:xfrm>
            <a:off x="-93662" y="476250"/>
            <a:ext cx="8450262" cy="557212"/>
          </a:xfrm>
          <a:prstGeom prst="rect">
            <a:avLst/>
          </a:prstGeom>
          <a:noFill/>
          <a:ln>
            <a:noFill/>
          </a:ln>
        </p:spPr>
      </p:pic>
      <p:sp>
        <p:nvSpPr>
          <p:cNvPr id="1048974" name="文本框 1048973"/>
          <p:cNvSpPr txBox="1"/>
          <p:nvPr/>
        </p:nvSpPr>
        <p:spPr>
          <a:xfrm>
            <a:off x="1447800" y="228600"/>
            <a:ext cx="7467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第三节    电极电势和原电池的电动势</a:t>
            </a:r>
            <a:endParaRPr lang="zh-CN" altLang="en-US" b="1"/>
          </a:p>
        </p:txBody>
      </p:sp>
      <p:sp>
        <p:nvSpPr>
          <p:cNvPr id="1048975" name="文本框 1048974"/>
          <p:cNvSpPr txBox="1"/>
          <p:nvPr/>
        </p:nvSpPr>
        <p:spPr>
          <a:xfrm>
            <a:off x="179387" y="1055687"/>
            <a:ext cx="5334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一、电极电势的产生</a:t>
            </a:r>
            <a:endParaRPr lang="zh-CN" altLang="en-US" b="1"/>
          </a:p>
        </p:txBody>
      </p:sp>
      <p:sp>
        <p:nvSpPr>
          <p:cNvPr id="1048976" name="文本框 1048975"/>
          <p:cNvSpPr txBox="1"/>
          <p:nvPr/>
        </p:nvSpPr>
        <p:spPr>
          <a:xfrm>
            <a:off x="111125" y="1773237"/>
            <a:ext cx="2743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（一）产生</a:t>
            </a:r>
            <a:endParaRPr lang="zh-CN" altLang="en-US" sz="2800" b="1">
              <a:solidFill>
                <a:srgbClr val="000099"/>
              </a:solidFill>
            </a:endParaRPr>
          </a:p>
        </p:txBody>
      </p:sp>
      <p:pic>
        <p:nvPicPr>
          <p:cNvPr id="2097194" name="图片 2097193" descr="未标题-1"/>
          <p:cNvPicPr/>
          <p:nvPr/>
        </p:nvPicPr>
        <p:blipFill>
          <a:blip r:embed="rId2">
            <a:lum bright="-12000" contrast="18000"/>
          </a:blip>
          <a:srcRect/>
          <a:stretch>
            <a:fillRect/>
          </a:stretch>
        </p:blipFill>
        <p:spPr>
          <a:xfrm>
            <a:off x="6515100" y="1022350"/>
            <a:ext cx="2482850" cy="3689350"/>
          </a:xfrm>
          <a:prstGeom prst="rect">
            <a:avLst/>
          </a:prstGeom>
          <a:noFill/>
          <a:ln>
            <a:noFill/>
          </a:ln>
        </p:spPr>
      </p:pic>
      <p:sp>
        <p:nvSpPr>
          <p:cNvPr id="1048977" name="文本框 1048976"/>
          <p:cNvSpPr txBox="1"/>
          <p:nvPr/>
        </p:nvSpPr>
        <p:spPr>
          <a:xfrm>
            <a:off x="539750" y="2374900"/>
            <a:ext cx="6053137" cy="1169987"/>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228600" lvl="0" indent="-228600" eaLnBrk="1" latinLnBrk="1" hangingPunct="1">
              <a:lnSpc>
                <a:spcPts val="4500"/>
              </a:lnSpc>
              <a:spcBef>
                <a:spcPts val="1000"/>
              </a:spcBef>
            </a:pPr>
            <a:r>
              <a:rPr lang="zh-CN" altLang="en-US" sz="2400">
                <a:ea typeface="微软雅黑" panose="020B0503020204020204" pitchFamily="34" charset="-122"/>
              </a:rPr>
              <a:t>金属电极板浸入其盐溶液中，存在相反的两个过程，速率相等时，建立动态平衡： </a:t>
            </a:r>
            <a:endParaRPr lang="zh-CN" altLang="en-US" sz="2400">
              <a:ea typeface="微软雅黑" panose="020B0503020204020204" pitchFamily="34" charset="-122"/>
            </a:endParaRPr>
          </a:p>
        </p:txBody>
      </p:sp>
      <p:sp>
        <p:nvSpPr>
          <p:cNvPr id="1048978" name="文本框 1048977"/>
          <p:cNvSpPr txBox="1"/>
          <p:nvPr/>
        </p:nvSpPr>
        <p:spPr>
          <a:xfrm>
            <a:off x="1449387" y="4241800"/>
            <a:ext cx="1447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M(s)</a:t>
            </a:r>
            <a:endParaRPr lang="en-US" altLang="zh-CN" sz="2800" b="1"/>
          </a:p>
        </p:txBody>
      </p:sp>
      <p:grpSp>
        <p:nvGrpSpPr>
          <p:cNvPr id="163" name="组合 162"/>
          <p:cNvGrpSpPr/>
          <p:nvPr/>
        </p:nvGrpSpPr>
        <p:grpSpPr>
          <a:xfrm rot="0">
            <a:off x="2363787" y="4394200"/>
            <a:ext cx="1066800" cy="76200"/>
            <a:chOff x="1728" y="3456"/>
            <a:chExt cx="432" cy="48"/>
          </a:xfrm>
        </p:grpSpPr>
        <p:sp>
          <p:nvSpPr>
            <p:cNvPr id="1048979" name="直接连接符 1048978"/>
            <p:cNvSpPr/>
            <p:nvPr/>
          </p:nvSpPr>
          <p:spPr>
            <a:xfrm>
              <a:off x="1728" y="3504"/>
              <a:ext cx="432" cy="0"/>
            </a:xfrm>
            <a:prstGeom prst="line">
              <a:avLst/>
            </a:prstGeom>
            <a:noFill/>
            <a:ln w="9525" cap="flat" cmpd="sng">
              <a:solidFill>
                <a:schemeClr val="dk1">
                  <a:alpha val="100000"/>
                </a:schemeClr>
              </a:solidFill>
              <a:prstDash val="solid"/>
              <a:round/>
            </a:ln>
          </p:spPr>
        </p:sp>
        <p:sp>
          <p:nvSpPr>
            <p:cNvPr id="1048980" name="直接连接符 1048979"/>
            <p:cNvSpPr/>
            <p:nvPr/>
          </p:nvSpPr>
          <p:spPr>
            <a:xfrm>
              <a:off x="2064" y="3456"/>
              <a:ext cx="96" cy="48"/>
            </a:xfrm>
            <a:prstGeom prst="line">
              <a:avLst/>
            </a:prstGeom>
            <a:noFill/>
            <a:ln w="9525" cap="flat" cmpd="sng">
              <a:solidFill>
                <a:schemeClr val="dk1">
                  <a:alpha val="100000"/>
                </a:schemeClr>
              </a:solidFill>
              <a:prstDash val="solid"/>
              <a:round/>
            </a:ln>
          </p:spPr>
        </p:sp>
      </p:grpSp>
      <p:grpSp>
        <p:nvGrpSpPr>
          <p:cNvPr id="164" name="组合 163"/>
          <p:cNvGrpSpPr/>
          <p:nvPr/>
        </p:nvGrpSpPr>
        <p:grpSpPr>
          <a:xfrm rot="10822734">
            <a:off x="2363787" y="4546600"/>
            <a:ext cx="1066800" cy="76200"/>
            <a:chOff x="1728" y="3456"/>
            <a:chExt cx="432" cy="48"/>
          </a:xfrm>
        </p:grpSpPr>
        <p:sp>
          <p:nvSpPr>
            <p:cNvPr id="1048981" name="直接连接符 1048980"/>
            <p:cNvSpPr/>
            <p:nvPr/>
          </p:nvSpPr>
          <p:spPr>
            <a:xfrm>
              <a:off x="1728" y="3504"/>
              <a:ext cx="432" cy="0"/>
            </a:xfrm>
            <a:prstGeom prst="line">
              <a:avLst/>
            </a:prstGeom>
            <a:noFill/>
            <a:ln w="9525" cap="flat" cmpd="sng">
              <a:solidFill>
                <a:schemeClr val="dk1">
                  <a:alpha val="100000"/>
                </a:schemeClr>
              </a:solidFill>
              <a:prstDash val="solid"/>
              <a:round/>
            </a:ln>
          </p:spPr>
        </p:sp>
        <p:sp>
          <p:nvSpPr>
            <p:cNvPr id="1048982" name="直接连接符 1048981"/>
            <p:cNvSpPr/>
            <p:nvPr/>
          </p:nvSpPr>
          <p:spPr>
            <a:xfrm>
              <a:off x="2064" y="3456"/>
              <a:ext cx="96" cy="48"/>
            </a:xfrm>
            <a:prstGeom prst="line">
              <a:avLst/>
            </a:prstGeom>
            <a:noFill/>
            <a:ln w="9525" cap="flat" cmpd="sng">
              <a:solidFill>
                <a:schemeClr val="dk1">
                  <a:alpha val="100000"/>
                </a:schemeClr>
              </a:solidFill>
              <a:prstDash val="solid"/>
              <a:round/>
            </a:ln>
          </p:spPr>
        </p:sp>
      </p:grpSp>
      <p:sp>
        <p:nvSpPr>
          <p:cNvPr id="1048983" name="文本框 1048982"/>
          <p:cNvSpPr txBox="1"/>
          <p:nvPr/>
        </p:nvSpPr>
        <p:spPr>
          <a:xfrm>
            <a:off x="3506787" y="4241800"/>
            <a:ext cx="2590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M</a:t>
            </a:r>
            <a:r>
              <a:rPr lang="en-US" altLang="zh-CN" sz="2800" b="1" baseline="30000"/>
              <a:t>n+</a:t>
            </a:r>
            <a:r>
              <a:rPr lang="en-US" altLang="zh-CN" sz="2800" b="1"/>
              <a:t>(aq)</a:t>
            </a:r>
            <a:endParaRPr lang="en-US" altLang="zh-CN" sz="2800" b="1"/>
          </a:p>
        </p:txBody>
      </p:sp>
      <p:sp>
        <p:nvSpPr>
          <p:cNvPr id="1048984" name="文本框 1048983"/>
          <p:cNvSpPr txBox="1"/>
          <p:nvPr/>
        </p:nvSpPr>
        <p:spPr>
          <a:xfrm>
            <a:off x="4991100" y="4270375"/>
            <a:ext cx="1524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ne</a:t>
            </a:r>
            <a:r>
              <a:rPr lang="en-US" altLang="zh-CN" sz="2800" b="1" baseline="30000"/>
              <a:t> -</a:t>
            </a:r>
            <a:endParaRPr lang="en-US" altLang="zh-CN" sz="2800" b="1" baseline="30000"/>
          </a:p>
        </p:txBody>
      </p:sp>
      <p:sp>
        <p:nvSpPr>
          <p:cNvPr id="1048985" name="文本框 1048984"/>
          <p:cNvSpPr txBox="1"/>
          <p:nvPr/>
        </p:nvSpPr>
        <p:spPr>
          <a:xfrm>
            <a:off x="2387600" y="3897312"/>
            <a:ext cx="1447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溶解</a:t>
            </a:r>
            <a:endParaRPr lang="zh-CN" altLang="en-US" sz="2800" b="1"/>
          </a:p>
        </p:txBody>
      </p:sp>
      <p:sp>
        <p:nvSpPr>
          <p:cNvPr id="1048986" name="文本框 1048985"/>
          <p:cNvSpPr txBox="1"/>
          <p:nvPr/>
        </p:nvSpPr>
        <p:spPr>
          <a:xfrm>
            <a:off x="2439987" y="4602162"/>
            <a:ext cx="1371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沉积</a:t>
            </a:r>
            <a:endParaRPr lang="zh-CN" altLang="en-US" sz="2800" b="1"/>
          </a:p>
        </p:txBody>
      </p:sp>
      <p:sp>
        <p:nvSpPr>
          <p:cNvPr id="1048987" name="文本框 1048986"/>
          <p:cNvSpPr txBox="1"/>
          <p:nvPr/>
        </p:nvSpPr>
        <p:spPr>
          <a:xfrm>
            <a:off x="520700" y="5408612"/>
            <a:ext cx="9269412" cy="7874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228600" lvl="0" indent="-228600" eaLnBrk="1" latinLnBrk="1" hangingPunct="1">
              <a:lnSpc>
                <a:spcPts val="4500"/>
              </a:lnSpc>
              <a:spcBef>
                <a:spcPts val="1000"/>
              </a:spcBef>
            </a:pPr>
            <a:r>
              <a:rPr lang="zh-CN" altLang="en-US" sz="2400">
                <a:ea typeface="微软雅黑" panose="020B0503020204020204" pitchFamily="34" charset="-122"/>
              </a:rPr>
              <a:t>若溶解趋势大于沉积趋势，金属表面带负电荷，附近溶液带</a:t>
            </a:r>
            <a:r>
              <a:rPr lang="en-US" altLang="zh-CN" sz="2400">
                <a:ea typeface="微软雅黑" panose="020B0503020204020204" pitchFamily="34" charset="-122"/>
              </a:rPr>
              <a:t>+</a:t>
            </a:r>
            <a:endParaRPr lang="en-US" altLang="zh-CN" sz="240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9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9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89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10489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300"/>
                                  </p:iterate>
                                  <p:childTnLst>
                                    <p:set>
                                      <p:cBhvr>
                                        <p:cTn id="26" dur="1" fill="hold">
                                          <p:stCondLst>
                                            <p:cond delay="299"/>
                                          </p:stCondLst>
                                        </p:cTn>
                                        <p:tgtEl>
                                          <p:spTgt spid="10489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300"/>
                                  </p:iterate>
                                  <p:childTnLst>
                                    <p:set>
                                      <p:cBhvr>
                                        <p:cTn id="30" dur="1" fill="hold">
                                          <p:stCondLst>
                                            <p:cond delay="299"/>
                                          </p:stCondLst>
                                        </p:cTn>
                                        <p:tgtEl>
                                          <p:spTgt spid="10489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wd">
                                    <p:tmAbs val="300"/>
                                  </p:iterate>
                                  <p:childTnLst>
                                    <p:set>
                                      <p:cBhvr>
                                        <p:cTn id="34" dur="1" fill="hold">
                                          <p:stCondLst>
                                            <p:cond delay="299"/>
                                          </p:stCondLst>
                                        </p:cTn>
                                        <p:tgtEl>
                                          <p:spTgt spid="10489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wd">
                                    <p:tmAbs val="300"/>
                                  </p:iterate>
                                  <p:childTnLst>
                                    <p:set>
                                      <p:cBhvr>
                                        <p:cTn id="42" dur="1" fill="hold">
                                          <p:stCondLst>
                                            <p:cond delay="299"/>
                                          </p:stCondLst>
                                        </p:cTn>
                                        <p:tgtEl>
                                          <p:spTgt spid="10489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8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75" grpId="0"/>
      <p:bldP spid="1048976" grpId="0"/>
      <p:bldP spid="1048977" grpId="0"/>
      <p:bldP spid="1048978" grpId="0"/>
      <p:bldP spid="1048983" grpId="0"/>
      <p:bldP spid="1048984" grpId="0"/>
      <p:bldP spid="1048985" grpId="0"/>
      <p:bldP spid="1048986" grpId="0"/>
      <p:bldP spid="104898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rot="0">
          <a:off x="0" y="0"/>
          <a:ext cx="0" cy="0"/>
          <a:chOff x="0" y="0"/>
          <a:chExt cx="0" cy="0"/>
        </a:xfrm>
      </p:grpSpPr>
      <p:pic>
        <p:nvPicPr>
          <p:cNvPr id="2097195" name="图片 2097194"/>
          <p:cNvPicPr/>
          <p:nvPr/>
        </p:nvPicPr>
        <p:blipFill>
          <a:blip r:embed="rId1"/>
          <a:srcRect/>
          <a:stretch>
            <a:fillRect/>
          </a:stretch>
        </p:blipFill>
        <p:spPr>
          <a:xfrm>
            <a:off x="-30162" y="854075"/>
            <a:ext cx="8451850" cy="557212"/>
          </a:xfrm>
          <a:prstGeom prst="rect">
            <a:avLst/>
          </a:prstGeom>
          <a:noFill/>
          <a:ln>
            <a:noFill/>
          </a:ln>
        </p:spPr>
      </p:pic>
      <p:pic>
        <p:nvPicPr>
          <p:cNvPr id="2097196" name="图片 2097195" descr="未标题-1"/>
          <p:cNvPicPr/>
          <p:nvPr/>
        </p:nvPicPr>
        <p:blipFill>
          <a:blip r:embed="rId2">
            <a:lum bright="-12000" contrast="18000"/>
          </a:blip>
          <a:srcRect/>
          <a:stretch>
            <a:fillRect/>
          </a:stretch>
        </p:blipFill>
        <p:spPr>
          <a:xfrm>
            <a:off x="6011862" y="1270000"/>
            <a:ext cx="2935287" cy="4360862"/>
          </a:xfrm>
          <a:prstGeom prst="rect">
            <a:avLst/>
          </a:prstGeom>
          <a:noFill/>
          <a:ln>
            <a:noFill/>
          </a:ln>
        </p:spPr>
      </p:pic>
      <p:sp>
        <p:nvSpPr>
          <p:cNvPr id="1048988" name="文本框 1048987"/>
          <p:cNvSpPr txBox="1"/>
          <p:nvPr/>
        </p:nvSpPr>
        <p:spPr>
          <a:xfrm>
            <a:off x="1169987" y="5229225"/>
            <a:ext cx="3581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ym typeface="Symbol" panose="05050102010706020507" pitchFamily="18" charset="2"/>
              </a:rPr>
              <a:t>用</a:t>
            </a:r>
            <a:r>
              <a:rPr lang="en-US" altLang="zh-CN" sz="2800" b="1" i="1">
                <a:solidFill>
                  <a:srgbClr val="C00000"/>
                </a:solidFill>
                <a:sym typeface="Symbol" panose="05050102010706020507" pitchFamily="18" charset="2"/>
              </a:rPr>
              <a:t>E</a:t>
            </a:r>
            <a:r>
              <a:rPr lang="en-US" altLang="zh-CN" sz="2800" b="1">
                <a:solidFill>
                  <a:srgbClr val="C00000"/>
                </a:solidFill>
                <a:sym typeface="Symbol" panose="05050102010706020507" pitchFamily="18" charset="2"/>
              </a:rPr>
              <a:t>(M</a:t>
            </a:r>
            <a:r>
              <a:rPr lang="en-US" altLang="zh-CN" sz="2800" b="1" baseline="30000">
                <a:solidFill>
                  <a:srgbClr val="C00000"/>
                </a:solidFill>
                <a:sym typeface="Symbol" panose="05050102010706020507" pitchFamily="18" charset="2"/>
              </a:rPr>
              <a:t>n+</a:t>
            </a:r>
            <a:r>
              <a:rPr lang="en-US" altLang="zh-CN" sz="2800" b="1">
                <a:solidFill>
                  <a:srgbClr val="C00000"/>
                </a:solidFill>
                <a:sym typeface="Symbol" panose="05050102010706020507" pitchFamily="18" charset="2"/>
              </a:rPr>
              <a:t>/M)</a:t>
            </a:r>
            <a:r>
              <a:rPr lang="zh-CN" altLang="en-US" sz="2800" b="1">
                <a:sym typeface="Symbol" panose="05050102010706020507" pitchFamily="18" charset="2"/>
              </a:rPr>
              <a:t>表示</a:t>
            </a:r>
            <a:endParaRPr lang="zh-CN" altLang="en-US" sz="2800" b="1">
              <a:sym typeface="Symbol" panose="05050102010706020507" pitchFamily="18" charset="2"/>
            </a:endParaRPr>
          </a:p>
        </p:txBody>
      </p:sp>
      <p:sp>
        <p:nvSpPr>
          <p:cNvPr id="1048989" name="文本框 1048988"/>
          <p:cNvSpPr txBox="1"/>
          <p:nvPr/>
        </p:nvSpPr>
        <p:spPr>
          <a:xfrm>
            <a:off x="317500" y="1819275"/>
            <a:ext cx="5810250" cy="2911475"/>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228600" lvl="0" indent="-228600" eaLnBrk="1" latinLnBrk="1" hangingPunct="1">
              <a:lnSpc>
                <a:spcPts val="4500"/>
              </a:lnSpc>
              <a:spcBef>
                <a:spcPts val="1000"/>
              </a:spcBef>
            </a:pPr>
            <a:r>
              <a:rPr lang="zh-CN" altLang="en-US" sz="2600" b="1">
                <a:ea typeface="微软雅黑" panose="020B0503020204020204" pitchFamily="34" charset="-122"/>
              </a:rPr>
              <a:t>金属极板表面上带有过剩负电荷；溶液中带正电荷的金属离子受负电荷吸引，较多地集中在金属极板附近，形成所谓</a:t>
            </a:r>
            <a:r>
              <a:rPr lang="zh-CN" altLang="en-US" sz="2600" b="1">
                <a:solidFill>
                  <a:srgbClr val="000099"/>
                </a:solidFill>
                <a:ea typeface="微软雅黑" panose="020B0503020204020204" pitchFamily="34" charset="-122"/>
              </a:rPr>
              <a:t>双电层结构</a:t>
            </a:r>
            <a:r>
              <a:rPr lang="zh-CN" altLang="en-US" sz="2600" b="1">
                <a:ea typeface="微软雅黑" panose="020B0503020204020204" pitchFamily="34" charset="-122"/>
              </a:rPr>
              <a:t>，其间电位差称为</a:t>
            </a:r>
            <a:r>
              <a:rPr lang="zh-CN" altLang="en-US" sz="2600" b="1">
                <a:solidFill>
                  <a:srgbClr val="FF0000"/>
                </a:solidFill>
                <a:ea typeface="微软雅黑" panose="020B0503020204020204" pitchFamily="34" charset="-122"/>
              </a:rPr>
              <a:t>电极电位。</a:t>
            </a:r>
            <a:r>
              <a:rPr lang="zh-CN" altLang="en-US" sz="2600" b="1">
                <a:ea typeface="微软雅黑" panose="020B0503020204020204" pitchFamily="34" charset="-122"/>
              </a:rPr>
              <a:t> </a:t>
            </a:r>
            <a:endParaRPr lang="zh-CN" altLang="en-US" sz="2600" b="1">
              <a:ea typeface="微软雅黑" panose="020B0503020204020204" pitchFamily="34" charset="-122"/>
            </a:endParaRPr>
          </a:p>
        </p:txBody>
      </p:sp>
      <p:sp>
        <p:nvSpPr>
          <p:cNvPr id="1048990" name="矩形 1048989"/>
          <p:cNvSpPr/>
          <p:nvPr/>
        </p:nvSpPr>
        <p:spPr>
          <a:xfrm>
            <a:off x="1873250" y="446087"/>
            <a:ext cx="2698750"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ea typeface="微软雅黑" panose="020B0503020204020204" pitchFamily="34" charset="-122"/>
              </a:rPr>
              <a:t>电极电势的产生</a:t>
            </a:r>
            <a:endParaRPr lang="zh-CN" altLang="en-US" sz="2800" b="1">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rot="0">
          <a:off x="0" y="0"/>
          <a:ext cx="0" cy="0"/>
          <a:chOff x="0" y="0"/>
          <a:chExt cx="0" cy="0"/>
        </a:xfrm>
      </p:grpSpPr>
      <p:pic>
        <p:nvPicPr>
          <p:cNvPr id="2097197" name="图片 2097196"/>
          <p:cNvPicPr/>
          <p:nvPr/>
        </p:nvPicPr>
        <p:blipFill>
          <a:blip r:embed="rId1"/>
          <a:srcRect/>
          <a:stretch>
            <a:fillRect/>
          </a:stretch>
        </p:blipFill>
        <p:spPr>
          <a:xfrm>
            <a:off x="-127000" y="733425"/>
            <a:ext cx="8450262" cy="557212"/>
          </a:xfrm>
          <a:prstGeom prst="rect">
            <a:avLst/>
          </a:prstGeom>
          <a:noFill/>
          <a:ln>
            <a:noFill/>
          </a:ln>
        </p:spPr>
      </p:pic>
      <p:pic>
        <p:nvPicPr>
          <p:cNvPr id="2097198" name="图片 2097197" descr="未标题-1"/>
          <p:cNvPicPr/>
          <p:nvPr/>
        </p:nvPicPr>
        <p:blipFill>
          <a:blip r:embed="rId2">
            <a:lum bright="-12000" contrast="18000"/>
          </a:blip>
          <a:srcRect/>
          <a:stretch>
            <a:fillRect/>
          </a:stretch>
        </p:blipFill>
        <p:spPr>
          <a:xfrm>
            <a:off x="6124575" y="1195387"/>
            <a:ext cx="2813050" cy="4178300"/>
          </a:xfrm>
          <a:prstGeom prst="rect">
            <a:avLst/>
          </a:prstGeom>
          <a:noFill/>
          <a:ln>
            <a:noFill/>
          </a:ln>
        </p:spPr>
      </p:pic>
      <p:sp>
        <p:nvSpPr>
          <p:cNvPr id="1048991" name="文本框 1048990"/>
          <p:cNvSpPr txBox="1"/>
          <p:nvPr/>
        </p:nvSpPr>
        <p:spPr>
          <a:xfrm>
            <a:off x="1250950" y="446087"/>
            <a:ext cx="5257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（二）影响电极电势的因素</a:t>
            </a:r>
            <a:endParaRPr lang="zh-CN" altLang="en-US" sz="2800" b="1">
              <a:solidFill>
                <a:srgbClr val="000099"/>
              </a:solidFill>
            </a:endParaRPr>
          </a:p>
        </p:txBody>
      </p:sp>
      <p:sp>
        <p:nvSpPr>
          <p:cNvPr id="1048992" name="文本框 1048991"/>
          <p:cNvSpPr txBox="1"/>
          <p:nvPr/>
        </p:nvSpPr>
        <p:spPr>
          <a:xfrm>
            <a:off x="814387" y="1579562"/>
            <a:ext cx="3733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1</a:t>
            </a:r>
            <a:r>
              <a:rPr lang="zh-CN" altLang="en-US" sz="2800" b="1"/>
              <a:t>、物质的本性</a:t>
            </a:r>
            <a:endParaRPr lang="zh-CN" altLang="en-US" sz="2800" b="1"/>
          </a:p>
        </p:txBody>
      </p:sp>
      <p:sp>
        <p:nvSpPr>
          <p:cNvPr id="1048993" name="文本框 1048992"/>
          <p:cNvSpPr txBox="1"/>
          <p:nvPr/>
        </p:nvSpPr>
        <p:spPr>
          <a:xfrm>
            <a:off x="814387" y="2913062"/>
            <a:ext cx="2362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3</a:t>
            </a:r>
            <a:r>
              <a:rPr lang="zh-CN" altLang="en-US" sz="2800" b="1"/>
              <a:t>、浓度</a:t>
            </a:r>
            <a:endParaRPr lang="zh-CN" altLang="en-US" sz="2800" b="1"/>
          </a:p>
        </p:txBody>
      </p:sp>
      <p:sp>
        <p:nvSpPr>
          <p:cNvPr id="1048994" name="文本框 1048993"/>
          <p:cNvSpPr txBox="1"/>
          <p:nvPr/>
        </p:nvSpPr>
        <p:spPr>
          <a:xfrm>
            <a:off x="814387" y="2246312"/>
            <a:ext cx="3733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r>
              <a:rPr lang="zh-CN" altLang="en-US" sz="2800" b="1"/>
              <a:t>、温度</a:t>
            </a:r>
            <a:endParaRPr lang="zh-CN" altLang="en-US" sz="2800" b="1"/>
          </a:p>
        </p:txBody>
      </p:sp>
      <p:sp>
        <p:nvSpPr>
          <p:cNvPr id="1048995" name="文本框 1048994"/>
          <p:cNvSpPr txBox="1"/>
          <p:nvPr/>
        </p:nvSpPr>
        <p:spPr>
          <a:xfrm>
            <a:off x="206375" y="3951287"/>
            <a:ext cx="4724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二、电池电动势</a:t>
            </a:r>
            <a:endParaRPr lang="zh-CN" altLang="en-US" b="1"/>
          </a:p>
        </p:txBody>
      </p:sp>
      <p:sp>
        <p:nvSpPr>
          <p:cNvPr id="1048996" name="矩形 1048995"/>
          <p:cNvSpPr/>
          <p:nvPr/>
        </p:nvSpPr>
        <p:spPr>
          <a:xfrm>
            <a:off x="1263650" y="4768850"/>
            <a:ext cx="2514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b="1">
                <a:solidFill>
                  <a:srgbClr val="000099"/>
                </a:solidFill>
                <a:latin typeface="宋体" panose="02010600030101010101" pitchFamily="2" charset="-122"/>
              </a:rPr>
              <a:t>E=</a:t>
            </a:r>
            <a:r>
              <a:rPr lang="en-US" altLang="zh-CN" b="1">
                <a:solidFill>
                  <a:srgbClr val="000099"/>
                </a:solidFill>
                <a:sym typeface="Symbol" panose="05050102010706020507" pitchFamily="18" charset="2"/>
              </a:rPr>
              <a:t> E</a:t>
            </a:r>
            <a:r>
              <a:rPr lang="en-US" altLang="zh-CN" b="1" baseline="-25000">
                <a:solidFill>
                  <a:srgbClr val="000099"/>
                </a:solidFill>
                <a:latin typeface="宋体" panose="02010600030101010101" pitchFamily="2" charset="-122"/>
              </a:rPr>
              <a:t>+ </a:t>
            </a:r>
            <a:r>
              <a:rPr lang="en-US" altLang="zh-CN" b="1">
                <a:solidFill>
                  <a:srgbClr val="000099"/>
                </a:solidFill>
                <a:ea typeface="Times New Roman" panose="02020603050405020304" pitchFamily="18" charset="0"/>
              </a:rPr>
              <a:t>−</a:t>
            </a:r>
            <a:r>
              <a:rPr lang="en-US" altLang="zh-CN" b="1">
                <a:solidFill>
                  <a:srgbClr val="000099"/>
                </a:solidFill>
              </a:rPr>
              <a:t> </a:t>
            </a:r>
            <a:r>
              <a:rPr lang="en-US" altLang="zh-CN" b="1">
                <a:solidFill>
                  <a:srgbClr val="000099"/>
                </a:solidFill>
                <a:sym typeface="Symbol" panose="05050102010706020507" pitchFamily="18" charset="2"/>
              </a:rPr>
              <a:t>E</a:t>
            </a:r>
            <a:r>
              <a:rPr lang="en-US" altLang="zh-CN" b="1" baseline="-25000">
                <a:solidFill>
                  <a:srgbClr val="000099"/>
                </a:solidFill>
                <a:latin typeface="宋体" panose="02010600030101010101" pitchFamily="2" charset="-122"/>
              </a:rPr>
              <a:t>-</a:t>
            </a:r>
            <a:endParaRPr lang="en-US" altLang="zh-CN" b="1" baseline="-25000">
              <a:solidFill>
                <a:srgbClr val="000099"/>
              </a:solidFill>
              <a:latin typeface="宋体" panose="02010600030101010101" pitchFamily="2" charset="-122"/>
            </a:endParaRPr>
          </a:p>
        </p:txBody>
      </p:sp>
      <p:sp>
        <p:nvSpPr>
          <p:cNvPr id="1048997" name="矩形 1048996"/>
          <p:cNvSpPr/>
          <p:nvPr/>
        </p:nvSpPr>
        <p:spPr>
          <a:xfrm>
            <a:off x="1822450" y="5429250"/>
            <a:ext cx="4114800" cy="13033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ct val="0"/>
              </a:spcBef>
              <a:buFontTx/>
              <a:buNone/>
            </a:pPr>
            <a:r>
              <a:rPr lang="en-US" altLang="zh-CN" sz="2800" b="1">
                <a:sym typeface="Symbol" panose="05050102010706020507" pitchFamily="18" charset="2"/>
              </a:rPr>
              <a:t>E</a:t>
            </a:r>
            <a:r>
              <a:rPr lang="en-US" altLang="zh-CN" sz="2800" b="1" baseline="-25000">
                <a:latin typeface="宋体" panose="02010600030101010101" pitchFamily="2" charset="-122"/>
              </a:rPr>
              <a:t>+</a:t>
            </a:r>
            <a:r>
              <a:rPr lang="zh-CN" altLang="en-US" sz="2800" b="1">
                <a:latin typeface="宋体" panose="02010600030101010101" pitchFamily="2" charset="-122"/>
              </a:rPr>
              <a:t>--正极的电极电势</a:t>
            </a:r>
            <a:endParaRPr lang="zh-CN" altLang="en-US" sz="2800" b="1">
              <a:latin typeface="宋体" panose="02010600030101010101" pitchFamily="2" charset="-122"/>
            </a:endParaRPr>
          </a:p>
          <a:p>
            <a:pPr marL="0" lvl="0" indent="0" eaLnBrk="1" latinLnBrk="1" hangingPunct="1">
              <a:lnSpc>
                <a:spcPct val="150000"/>
              </a:lnSpc>
              <a:spcBef>
                <a:spcPct val="0"/>
              </a:spcBef>
              <a:buFontTx/>
              <a:buNone/>
            </a:pPr>
            <a:r>
              <a:rPr lang="en-US" altLang="zh-CN" sz="2800" b="1">
                <a:sym typeface="Symbol" panose="05050102010706020507" pitchFamily="18" charset="2"/>
              </a:rPr>
              <a:t>E</a:t>
            </a:r>
            <a:r>
              <a:rPr lang="en-US" altLang="zh-CN" sz="2800" b="1" baseline="-25000">
                <a:latin typeface="宋体" panose="02010600030101010101" pitchFamily="2" charset="-122"/>
              </a:rPr>
              <a:t>-</a:t>
            </a:r>
            <a:r>
              <a:rPr lang="zh-CN" altLang="en-US" sz="2800" b="1">
                <a:latin typeface="宋体" panose="02010600030101010101" pitchFamily="2" charset="-122"/>
              </a:rPr>
              <a:t>--负极的电极电势</a:t>
            </a: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9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9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9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89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9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2" grpId="0"/>
      <p:bldP spid="1048993" grpId="0"/>
      <p:bldP spid="1048994" grpId="0"/>
      <p:bldP spid="1048995" grpId="0"/>
      <p:bldP spid="1048996" grpId="0"/>
      <p:bldP spid="104899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rot="0">
          <a:off x="0" y="0"/>
          <a:ext cx="0" cy="0"/>
          <a:chOff x="0" y="0"/>
          <a:chExt cx="0" cy="0"/>
        </a:xfrm>
      </p:grpSpPr>
      <p:pic>
        <p:nvPicPr>
          <p:cNvPr id="2097199" name="图片 2097198"/>
          <p:cNvPicPr/>
          <p:nvPr/>
        </p:nvPicPr>
        <p:blipFill>
          <a:blip r:embed="rId1"/>
          <a:srcRect/>
          <a:stretch>
            <a:fillRect/>
          </a:stretch>
        </p:blipFill>
        <p:spPr>
          <a:xfrm>
            <a:off x="-71437" y="390525"/>
            <a:ext cx="8450262" cy="739775"/>
          </a:xfrm>
          <a:prstGeom prst="rect">
            <a:avLst/>
          </a:prstGeom>
          <a:noFill/>
          <a:ln>
            <a:noFill/>
          </a:ln>
        </p:spPr>
      </p:pic>
      <p:sp>
        <p:nvSpPr>
          <p:cNvPr id="1048998" name="文本框 1048997"/>
          <p:cNvSpPr txBox="1"/>
          <p:nvPr/>
        </p:nvSpPr>
        <p:spPr>
          <a:xfrm>
            <a:off x="1411287" y="223837"/>
            <a:ext cx="5486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三、标准电极电势</a:t>
            </a:r>
            <a:endParaRPr lang="zh-CN" altLang="en-US" b="1"/>
          </a:p>
        </p:txBody>
      </p:sp>
      <p:sp>
        <p:nvSpPr>
          <p:cNvPr id="1048999" name="文本框 1048998"/>
          <p:cNvSpPr txBox="1"/>
          <p:nvPr/>
        </p:nvSpPr>
        <p:spPr>
          <a:xfrm>
            <a:off x="0" y="2263775"/>
            <a:ext cx="441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99"/>
                </a:solidFill>
              </a:rPr>
              <a:t>（一）标准氢电极</a:t>
            </a:r>
            <a:endParaRPr lang="zh-CN" altLang="en-US" b="1">
              <a:solidFill>
                <a:srgbClr val="000099"/>
              </a:solidFill>
            </a:endParaRPr>
          </a:p>
        </p:txBody>
      </p:sp>
      <p:sp>
        <p:nvSpPr>
          <p:cNvPr id="1049000" name="矩形 1048999"/>
          <p:cNvSpPr/>
          <p:nvPr/>
        </p:nvSpPr>
        <p:spPr>
          <a:xfrm>
            <a:off x="539750" y="992187"/>
            <a:ext cx="8450262" cy="1082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533400" lvl="0" indent="-533400">
              <a:lnSpc>
                <a:spcPct val="130000"/>
              </a:lnSpc>
              <a:spcBef>
                <a:spcPct val="0"/>
              </a:spcBef>
              <a:buFontTx/>
              <a:buNone/>
            </a:pPr>
            <a:r>
              <a:rPr lang="zh-CN" altLang="en-US" sz="2600">
                <a:ea typeface="微软雅黑" panose="020B0503020204020204" pitchFamily="34" charset="-122"/>
              </a:rPr>
              <a:t>       电极电位绝对值无法直接测定，使用的是相对值，以标准氢电极</a:t>
            </a:r>
            <a:r>
              <a:rPr lang="en-US" altLang="zh-CN" sz="2600">
                <a:ea typeface="微软雅黑" panose="020B0503020204020204" pitchFamily="34" charset="-122"/>
              </a:rPr>
              <a:t>( SHE)</a:t>
            </a:r>
            <a:r>
              <a:rPr lang="zh-CN" altLang="en-US" sz="2600">
                <a:ea typeface="微软雅黑" panose="020B0503020204020204" pitchFamily="34" charset="-122"/>
              </a:rPr>
              <a:t>为参照。</a:t>
            </a:r>
            <a:endParaRPr lang="zh-CN" altLang="en-US" sz="2600">
              <a:ea typeface="微软雅黑" panose="020B0503020204020204" pitchFamily="34" charset="-122"/>
            </a:endParaRPr>
          </a:p>
        </p:txBody>
      </p:sp>
      <p:pic>
        <p:nvPicPr>
          <p:cNvPr id="2097200" name="图片 2097199" descr="未标题-1"/>
          <p:cNvPicPr/>
          <p:nvPr/>
        </p:nvPicPr>
        <p:blipFill>
          <a:blip r:embed="rId2"/>
          <a:srcRect/>
          <a:stretch>
            <a:fillRect/>
          </a:stretch>
        </p:blipFill>
        <p:spPr>
          <a:xfrm>
            <a:off x="6372225" y="1657350"/>
            <a:ext cx="2419350" cy="3071812"/>
          </a:xfrm>
          <a:prstGeom prst="rect">
            <a:avLst/>
          </a:prstGeom>
          <a:noFill/>
          <a:ln>
            <a:noFill/>
          </a:ln>
        </p:spPr>
      </p:pic>
      <p:grpSp>
        <p:nvGrpSpPr>
          <p:cNvPr id="168" name="组合 167"/>
          <p:cNvGrpSpPr/>
          <p:nvPr/>
        </p:nvGrpSpPr>
        <p:grpSpPr>
          <a:xfrm rot="0">
            <a:off x="5580062" y="4851400"/>
            <a:ext cx="3563937" cy="1790700"/>
            <a:chOff x="3136" y="2840"/>
            <a:chExt cx="2384" cy="1128"/>
          </a:xfrm>
        </p:grpSpPr>
        <p:sp>
          <p:nvSpPr>
            <p:cNvPr id="1049001" name="文本框 1049000"/>
            <p:cNvSpPr txBox="1"/>
            <p:nvPr/>
          </p:nvSpPr>
          <p:spPr>
            <a:xfrm>
              <a:off x="3136" y="2840"/>
              <a:ext cx="2384" cy="1128"/>
            </a:xfrm>
            <a:prstGeom prst="rect">
              <a:avLst/>
            </a:prstGeom>
            <a:noFill/>
            <a:ln w="9525" cap="flat" cmpd="sng">
              <a:solidFill>
                <a:srgbClr val="0000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ctr" eaLnBrk="1" latinLnBrk="1" hangingPunct="1">
                <a:buFontTx/>
                <a:buNone/>
              </a:pPr>
              <a:r>
                <a:rPr lang="en-US" altLang="zh-CN" sz="2400">
                  <a:solidFill>
                    <a:srgbClr val="000000"/>
                  </a:solidFill>
                </a:rPr>
                <a:t>2H</a:t>
              </a:r>
              <a:r>
                <a:rPr lang="en-US" altLang="zh-CN" sz="2400" baseline="30000">
                  <a:solidFill>
                    <a:srgbClr val="000000"/>
                  </a:solidFill>
                </a:rPr>
                <a:t>+</a:t>
              </a:r>
              <a:r>
                <a:rPr lang="en-US" altLang="zh-CN" sz="2400">
                  <a:solidFill>
                    <a:srgbClr val="000000"/>
                  </a:solidFill>
                </a:rPr>
                <a:t>(aq) + 2e</a:t>
              </a:r>
              <a:r>
                <a:rPr lang="en-US" altLang="zh-CN" sz="2400" baseline="30000">
                  <a:solidFill>
                    <a:srgbClr val="000000"/>
                  </a:solidFill>
                </a:rPr>
                <a:t>-</a:t>
              </a:r>
              <a:r>
                <a:rPr lang="en-US" altLang="zh-CN" sz="2400">
                  <a:solidFill>
                    <a:srgbClr val="000000"/>
                  </a:solidFill>
                </a:rPr>
                <a:t>         H</a:t>
              </a:r>
              <a:r>
                <a:rPr lang="en-US" altLang="zh-CN" sz="2400" baseline="-25000">
                  <a:solidFill>
                    <a:srgbClr val="000000"/>
                  </a:solidFill>
                </a:rPr>
                <a:t>2</a:t>
              </a:r>
              <a:r>
                <a:rPr lang="en-US" altLang="zh-CN" sz="2400">
                  <a:solidFill>
                    <a:srgbClr val="000000"/>
                  </a:solidFill>
                </a:rPr>
                <a:t>(g)</a:t>
              </a:r>
              <a:endParaRPr lang="en-US" altLang="zh-CN" sz="2400">
                <a:solidFill>
                  <a:srgbClr val="000000"/>
                </a:solidFill>
              </a:endParaRPr>
            </a:p>
            <a:p>
              <a:pPr marL="0" lvl="0" indent="0" algn="ctr" eaLnBrk="1" latinLnBrk="1" hangingPunct="1">
                <a:buFontTx/>
                <a:buNone/>
              </a:pPr>
              <a:r>
                <a:rPr lang="en-US" altLang="zh-CN" sz="2400" i="1">
                  <a:solidFill>
                    <a:srgbClr val="000000"/>
                  </a:solidFill>
                </a:rPr>
                <a:t>T</a:t>
              </a:r>
              <a:r>
                <a:rPr lang="zh-CN" altLang="en-US" sz="2400">
                  <a:solidFill>
                    <a:srgbClr val="000000"/>
                  </a:solidFill>
                </a:rPr>
                <a:t>=298.15K，</a:t>
              </a:r>
              <a:endParaRPr lang="zh-CN" altLang="en-US" sz="2400">
                <a:solidFill>
                  <a:srgbClr val="000000"/>
                </a:solidFill>
              </a:endParaRPr>
            </a:p>
            <a:p>
              <a:pPr marL="0" lvl="0" indent="0" algn="ctr" eaLnBrk="1" latinLnBrk="1" hangingPunct="1">
                <a:buFontTx/>
                <a:buNone/>
              </a:pPr>
              <a:r>
                <a:rPr lang="en-US" altLang="zh-CN" sz="2400" i="1">
                  <a:solidFill>
                    <a:srgbClr val="000000"/>
                  </a:solidFill>
                </a:rPr>
                <a:t>p</a:t>
              </a:r>
              <a:r>
                <a:rPr lang="en-US" altLang="zh-CN" sz="2400">
                  <a:solidFill>
                    <a:srgbClr val="000000"/>
                  </a:solidFill>
                </a:rPr>
                <a:t>(H</a:t>
              </a:r>
              <a:r>
                <a:rPr lang="en-US" altLang="zh-CN" sz="2400" baseline="-25000">
                  <a:solidFill>
                    <a:srgbClr val="000000"/>
                  </a:solidFill>
                </a:rPr>
                <a:t>2</a:t>
              </a:r>
              <a:r>
                <a:rPr lang="en-US" altLang="zh-CN" sz="2400">
                  <a:solidFill>
                    <a:srgbClr val="000000"/>
                  </a:solidFill>
                </a:rPr>
                <a:t>)=100 kPa</a:t>
              </a:r>
              <a:endParaRPr lang="en-US" altLang="zh-CN" sz="2400">
                <a:solidFill>
                  <a:srgbClr val="000000"/>
                </a:solidFill>
              </a:endParaRPr>
            </a:p>
            <a:p>
              <a:pPr marL="0" lvl="0" indent="0" algn="ctr" eaLnBrk="1" latinLnBrk="1" hangingPunct="1">
                <a:buFontTx/>
                <a:buNone/>
              </a:pPr>
              <a:r>
                <a:rPr lang="en-US" altLang="zh-CN" sz="2400" i="1">
                  <a:solidFill>
                    <a:srgbClr val="000000"/>
                  </a:solidFill>
                </a:rPr>
                <a:t>c</a:t>
              </a:r>
              <a:r>
                <a:rPr lang="en-US" altLang="zh-CN" sz="2400">
                  <a:solidFill>
                    <a:srgbClr val="000000"/>
                  </a:solidFill>
                </a:rPr>
                <a:t>(H</a:t>
              </a:r>
              <a:r>
                <a:rPr lang="en-US" altLang="zh-CN" sz="2400" baseline="-25000">
                  <a:solidFill>
                    <a:srgbClr val="000000"/>
                  </a:solidFill>
                </a:rPr>
                <a:t>2</a:t>
              </a:r>
              <a:r>
                <a:rPr lang="en-US" altLang="zh-CN" sz="2400">
                  <a:solidFill>
                    <a:srgbClr val="000000"/>
                  </a:solidFill>
                </a:rPr>
                <a:t>) =1 mol·L</a:t>
              </a:r>
              <a:r>
                <a:rPr lang="en-US" altLang="zh-CN" sz="2400" baseline="30000">
                  <a:solidFill>
                    <a:srgbClr val="000000"/>
                  </a:solidFill>
                </a:rPr>
                <a:t>-1</a:t>
              </a:r>
              <a:endParaRPr lang="en-US" altLang="zh-CN" sz="2400" baseline="30000">
                <a:solidFill>
                  <a:srgbClr val="000000"/>
                </a:solidFill>
              </a:endParaRPr>
            </a:p>
          </p:txBody>
        </p:sp>
        <p:pic>
          <p:nvPicPr>
            <p:cNvPr id="2097201" name="图片 2097200"/>
            <p:cNvPicPr/>
            <p:nvPr/>
          </p:nvPicPr>
          <p:blipFill>
            <a:blip r:embed="rId3"/>
            <a:srcRect/>
            <a:stretch>
              <a:fillRect/>
            </a:stretch>
          </p:blipFill>
          <p:spPr>
            <a:xfrm>
              <a:off x="4388" y="2942"/>
              <a:ext cx="408" cy="136"/>
            </a:xfrm>
            <a:prstGeom prst="rect">
              <a:avLst/>
            </a:prstGeom>
            <a:noFill/>
            <a:ln>
              <a:noFill/>
            </a:ln>
          </p:spPr>
        </p:pic>
      </p:grpSp>
      <p:sp>
        <p:nvSpPr>
          <p:cNvPr id="1049002" name="文本框 1049001"/>
          <p:cNvSpPr txBox="1"/>
          <p:nvPr/>
        </p:nvSpPr>
        <p:spPr>
          <a:xfrm>
            <a:off x="574675" y="3006725"/>
            <a:ext cx="2286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1</a:t>
            </a:r>
            <a:r>
              <a:rPr lang="zh-CN" altLang="en-US" sz="2800" b="1"/>
              <a:t>、组成：</a:t>
            </a:r>
            <a:endParaRPr lang="zh-CN" altLang="en-US" sz="2800" b="1"/>
          </a:p>
        </p:txBody>
      </p:sp>
      <p:sp>
        <p:nvSpPr>
          <p:cNvPr id="1049003" name="矩形 1049002"/>
          <p:cNvSpPr/>
          <p:nvPr/>
        </p:nvSpPr>
        <p:spPr>
          <a:xfrm>
            <a:off x="2511425" y="2987675"/>
            <a:ext cx="1752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H</a:t>
            </a:r>
            <a:r>
              <a:rPr lang="en-US" altLang="zh-CN" sz="2800" b="1" baseline="30000"/>
              <a:t>+</a:t>
            </a:r>
            <a:r>
              <a:rPr lang="en-US" altLang="zh-CN" sz="2800" b="1"/>
              <a:t>/H</a:t>
            </a:r>
            <a:r>
              <a:rPr lang="en-US" altLang="zh-CN" sz="2800" b="1" baseline="-25000"/>
              <a:t>2</a:t>
            </a:r>
            <a:endParaRPr lang="en-US" altLang="zh-CN" sz="2800" b="1" baseline="-25000"/>
          </a:p>
        </p:txBody>
      </p:sp>
      <p:sp>
        <p:nvSpPr>
          <p:cNvPr id="1049004" name="文本框 1049003"/>
          <p:cNvSpPr txBox="1"/>
          <p:nvPr/>
        </p:nvSpPr>
        <p:spPr>
          <a:xfrm>
            <a:off x="547687" y="4664075"/>
            <a:ext cx="3276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r>
              <a:rPr lang="zh-CN" altLang="en-US" sz="2800" b="1"/>
              <a:t>、电极反应</a:t>
            </a:r>
            <a:endParaRPr lang="zh-CN" altLang="en-US" sz="2800" b="1"/>
          </a:p>
        </p:txBody>
      </p:sp>
      <p:sp>
        <p:nvSpPr>
          <p:cNvPr id="1049005" name="矩形 1049004"/>
          <p:cNvSpPr/>
          <p:nvPr/>
        </p:nvSpPr>
        <p:spPr>
          <a:xfrm>
            <a:off x="1184275" y="5189537"/>
            <a:ext cx="4191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2H</a:t>
            </a:r>
            <a:r>
              <a:rPr lang="en-US" altLang="zh-CN" sz="2800" b="1" baseline="30000"/>
              <a:t>+</a:t>
            </a:r>
            <a:r>
              <a:rPr lang="en-US" altLang="zh-CN" sz="2800" b="1"/>
              <a:t>(aq) + 2e</a:t>
            </a:r>
            <a:r>
              <a:rPr lang="en-US" altLang="zh-CN" sz="2800" b="1" baseline="30000"/>
              <a:t>- </a:t>
            </a:r>
            <a:r>
              <a:rPr lang="en-US" altLang="zh-CN" sz="2800" b="1"/>
              <a:t>= H</a:t>
            </a:r>
            <a:r>
              <a:rPr lang="en-US" altLang="zh-CN" sz="2800" b="1" baseline="-25000"/>
              <a:t>2 </a:t>
            </a:r>
            <a:r>
              <a:rPr lang="en-US" altLang="zh-CN" sz="2800" b="1"/>
              <a:t>(g)</a:t>
            </a:r>
            <a:endParaRPr lang="en-US" altLang="zh-CN" sz="2800" b="1"/>
          </a:p>
        </p:txBody>
      </p:sp>
      <p:sp>
        <p:nvSpPr>
          <p:cNvPr id="1049006" name="文本框 1049005"/>
          <p:cNvSpPr txBox="1"/>
          <p:nvPr/>
        </p:nvSpPr>
        <p:spPr>
          <a:xfrm>
            <a:off x="1058862" y="3586162"/>
            <a:ext cx="3657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电极组成式：</a:t>
            </a:r>
            <a:endParaRPr lang="zh-CN" altLang="en-US" sz="2800" b="1"/>
          </a:p>
        </p:txBody>
      </p:sp>
      <p:sp>
        <p:nvSpPr>
          <p:cNvPr id="1049007" name="矩形 1049006"/>
          <p:cNvSpPr/>
          <p:nvPr/>
        </p:nvSpPr>
        <p:spPr>
          <a:xfrm>
            <a:off x="1177925" y="4130675"/>
            <a:ext cx="5041900"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99"/>
                </a:solidFill>
              </a:rPr>
              <a:t>H</a:t>
            </a:r>
            <a:r>
              <a:rPr lang="en-US" altLang="zh-CN" sz="2800" b="1" baseline="30000">
                <a:solidFill>
                  <a:srgbClr val="000099"/>
                </a:solidFill>
              </a:rPr>
              <a:t>+ </a:t>
            </a:r>
            <a:r>
              <a:rPr lang="en-US" altLang="zh-CN" sz="2800" b="1">
                <a:solidFill>
                  <a:srgbClr val="000099"/>
                </a:solidFill>
              </a:rPr>
              <a:t>(1mol</a:t>
            </a:r>
            <a:r>
              <a:rPr lang="en-US" altLang="zh-CN" sz="2800" b="1">
                <a:solidFill>
                  <a:srgbClr val="000099"/>
                </a:solidFill>
                <a:sym typeface="Symbol" panose="05050102010706020507" pitchFamily="18" charset="2"/>
              </a:rPr>
              <a:t></a:t>
            </a:r>
            <a:r>
              <a:rPr lang="en-US" altLang="zh-CN" sz="2800" b="1">
                <a:solidFill>
                  <a:srgbClr val="000099"/>
                </a:solidFill>
              </a:rPr>
              <a:t>L</a:t>
            </a:r>
            <a:r>
              <a:rPr lang="en-US" altLang="zh-CN" sz="2800" b="1" baseline="30000">
                <a:solidFill>
                  <a:srgbClr val="000099"/>
                </a:solidFill>
              </a:rPr>
              <a:t>-1</a:t>
            </a:r>
            <a:r>
              <a:rPr lang="en-US" altLang="zh-CN" sz="2800" b="1">
                <a:solidFill>
                  <a:srgbClr val="000099"/>
                </a:solidFill>
              </a:rPr>
              <a:t>) </a:t>
            </a:r>
            <a:r>
              <a:rPr lang="en-US" altLang="zh-CN" sz="2800" b="1">
                <a:solidFill>
                  <a:srgbClr val="000099"/>
                </a:solidFill>
                <a:sym typeface="Symbol" panose="05050102010706020507" pitchFamily="18" charset="2"/>
              </a:rPr>
              <a:t> </a:t>
            </a:r>
            <a:r>
              <a:rPr lang="en-US" altLang="zh-CN" sz="2800" b="1">
                <a:solidFill>
                  <a:srgbClr val="000099"/>
                </a:solidFill>
              </a:rPr>
              <a:t>H</a:t>
            </a:r>
            <a:r>
              <a:rPr lang="en-US" altLang="zh-CN" sz="2800" b="1" baseline="-25000">
                <a:solidFill>
                  <a:srgbClr val="000099"/>
                </a:solidFill>
              </a:rPr>
              <a:t>2</a:t>
            </a:r>
            <a:r>
              <a:rPr lang="zh-CN" altLang="en-US" sz="2800" b="1">
                <a:solidFill>
                  <a:srgbClr val="000099"/>
                </a:solidFill>
              </a:rPr>
              <a:t>(100kPa)，</a:t>
            </a:r>
            <a:r>
              <a:rPr lang="en-US" altLang="zh-CN" sz="2800" b="1">
                <a:solidFill>
                  <a:srgbClr val="000099"/>
                </a:solidFill>
              </a:rPr>
              <a:t>Pt</a:t>
            </a:r>
            <a:endParaRPr lang="en-US" altLang="zh-CN" sz="2800" b="1">
              <a:solidFill>
                <a:srgbClr val="000099"/>
              </a:solidFill>
            </a:endParaRPr>
          </a:p>
        </p:txBody>
      </p:sp>
      <p:sp>
        <p:nvSpPr>
          <p:cNvPr id="1049008" name="文本框 1049007"/>
          <p:cNvSpPr txBox="1"/>
          <p:nvPr/>
        </p:nvSpPr>
        <p:spPr>
          <a:xfrm>
            <a:off x="563562" y="5988050"/>
            <a:ext cx="4648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3</a:t>
            </a:r>
            <a:r>
              <a:rPr lang="zh-CN" altLang="en-US" sz="2800" b="1"/>
              <a:t>、</a:t>
            </a:r>
            <a:r>
              <a:rPr lang="en-US" altLang="zh-CN" sz="2800" b="1">
                <a:solidFill>
                  <a:srgbClr val="000099"/>
                </a:solidFill>
                <a:sym typeface="Symbol" panose="05050102010706020507" pitchFamily="18" charset="2"/>
              </a:rPr>
              <a:t>E</a:t>
            </a:r>
            <a:r>
              <a:rPr lang="en-US" altLang="zh-CN" sz="2800" b="1" baseline="30000">
                <a:solidFill>
                  <a:srgbClr val="000099"/>
                </a:solidFill>
                <a:sym typeface="Symbol" panose="05050102010706020507" pitchFamily="18" charset="2"/>
              </a:rPr>
              <a:t> </a:t>
            </a:r>
            <a:r>
              <a:rPr lang="en-US" altLang="zh-CN" sz="2800" b="1">
                <a:solidFill>
                  <a:srgbClr val="000099"/>
                </a:solidFill>
              </a:rPr>
              <a:t>(H</a:t>
            </a:r>
            <a:r>
              <a:rPr lang="en-US" altLang="zh-CN" sz="2800" b="1" baseline="30000">
                <a:solidFill>
                  <a:srgbClr val="000099"/>
                </a:solidFill>
              </a:rPr>
              <a:t>+</a:t>
            </a:r>
            <a:r>
              <a:rPr lang="en-US" altLang="zh-CN" sz="2800" b="1">
                <a:solidFill>
                  <a:srgbClr val="000099"/>
                </a:solidFill>
              </a:rPr>
              <a:t>/H</a:t>
            </a:r>
            <a:r>
              <a:rPr lang="en-US" altLang="zh-CN" sz="2800" b="1" baseline="-25000">
                <a:solidFill>
                  <a:srgbClr val="000099"/>
                </a:solidFill>
              </a:rPr>
              <a:t>2</a:t>
            </a:r>
            <a:r>
              <a:rPr lang="en-US" altLang="zh-CN" sz="2800" b="1">
                <a:solidFill>
                  <a:srgbClr val="000099"/>
                </a:solidFill>
              </a:rPr>
              <a:t>) =</a:t>
            </a:r>
            <a:endParaRPr lang="en-US" altLang="zh-CN" sz="2800" b="1">
              <a:solidFill>
                <a:srgbClr val="000099"/>
              </a:solidFill>
            </a:endParaRPr>
          </a:p>
        </p:txBody>
      </p:sp>
      <p:sp>
        <p:nvSpPr>
          <p:cNvPr id="1049009" name="矩形 1049008"/>
          <p:cNvSpPr/>
          <p:nvPr/>
        </p:nvSpPr>
        <p:spPr>
          <a:xfrm>
            <a:off x="3019425" y="5994400"/>
            <a:ext cx="2057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99"/>
                </a:solidFill>
              </a:rPr>
              <a:t>0.0000 V</a:t>
            </a:r>
            <a:endParaRPr lang="en-US" altLang="zh-CN" sz="2800"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0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9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72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0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0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0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0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0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0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0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9" grpId="0"/>
      <p:bldP spid="1049000" grpId="0"/>
      <p:bldP spid="1049002" grpId="0"/>
      <p:bldP spid="1049003" grpId="0"/>
      <p:bldP spid="1049004" grpId="0"/>
      <p:bldP spid="1049005" grpId="0"/>
      <p:bldP spid="1049006" grpId="0"/>
      <p:bldP spid="1049007" grpId="0"/>
      <p:bldP spid="1049008" grpId="0"/>
      <p:bldP spid="104900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rot="0">
          <a:off x="0" y="0"/>
          <a:ext cx="0" cy="0"/>
          <a:chOff x="0" y="0"/>
          <a:chExt cx="0" cy="0"/>
        </a:xfrm>
      </p:grpSpPr>
      <p:sp>
        <p:nvSpPr>
          <p:cNvPr id="1049010" name="文本框 1049009"/>
          <p:cNvSpPr txBox="1"/>
          <p:nvPr/>
        </p:nvSpPr>
        <p:spPr>
          <a:xfrm>
            <a:off x="26987" y="425450"/>
            <a:ext cx="6096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99"/>
                </a:solidFill>
              </a:rPr>
              <a:t>（二）标准电极电势的测定</a:t>
            </a:r>
            <a:endParaRPr lang="zh-CN" altLang="en-US" b="1">
              <a:solidFill>
                <a:srgbClr val="000099"/>
              </a:solidFill>
            </a:endParaRPr>
          </a:p>
        </p:txBody>
      </p:sp>
      <p:sp>
        <p:nvSpPr>
          <p:cNvPr id="1049011" name="矩形 1049010"/>
          <p:cNvSpPr/>
          <p:nvPr/>
        </p:nvSpPr>
        <p:spPr>
          <a:xfrm>
            <a:off x="3575050" y="1630362"/>
            <a:ext cx="6324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c = 1 mol</a:t>
            </a:r>
            <a:r>
              <a:rPr lang="en-US" altLang="zh-CN" sz="2800" b="1">
                <a:solidFill>
                  <a:srgbClr val="000000"/>
                </a:solidFill>
                <a:sym typeface="Symbol" panose="05050102010706020507" pitchFamily="18" charset="2"/>
              </a:rPr>
              <a:t></a:t>
            </a:r>
            <a:r>
              <a:rPr lang="en-US" altLang="zh-CN" sz="2800" b="1"/>
              <a:t>L</a:t>
            </a:r>
            <a:r>
              <a:rPr lang="en-US" altLang="zh-CN" sz="2800" b="1" baseline="30000"/>
              <a:t>-1</a:t>
            </a:r>
            <a:r>
              <a:rPr lang="zh-CN" altLang="en-US" sz="2800" b="1"/>
              <a:t>，</a:t>
            </a:r>
            <a:r>
              <a:rPr lang="en-US" altLang="zh-CN" sz="2800" b="1"/>
              <a:t>p = 100 kPa</a:t>
            </a:r>
            <a:endParaRPr lang="en-US" altLang="zh-CN" sz="2800" b="1"/>
          </a:p>
        </p:txBody>
      </p:sp>
      <p:sp>
        <p:nvSpPr>
          <p:cNvPr id="1049012" name="文本框 1049011"/>
          <p:cNvSpPr txBox="1"/>
          <p:nvPr/>
        </p:nvSpPr>
        <p:spPr>
          <a:xfrm>
            <a:off x="3544887" y="1120775"/>
            <a:ext cx="4876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指定温度， </a:t>
            </a:r>
            <a:r>
              <a:rPr lang="en-US" altLang="zh-CN" sz="2800" b="1"/>
              <a:t>298.15 K</a:t>
            </a:r>
            <a:endParaRPr lang="en-US" altLang="zh-CN" sz="2800" b="1"/>
          </a:p>
        </p:txBody>
      </p:sp>
      <p:sp>
        <p:nvSpPr>
          <p:cNvPr id="1049013" name="矩形 1049012"/>
          <p:cNvSpPr/>
          <p:nvPr/>
        </p:nvSpPr>
        <p:spPr>
          <a:xfrm>
            <a:off x="433387" y="1092200"/>
            <a:ext cx="3733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1</a:t>
            </a:r>
            <a:r>
              <a:rPr lang="zh-CN" altLang="en-US" sz="2800" b="1">
                <a:latin typeface="宋体" panose="02010600030101010101" pitchFamily="2" charset="-122"/>
              </a:rPr>
              <a:t>、标准态</a:t>
            </a:r>
            <a:r>
              <a:rPr lang="en-US" altLang="zh-CN" sz="2800" b="1"/>
              <a:t>(</a:t>
            </a:r>
            <a:r>
              <a:rPr lang="zh-CN" altLang="en-US" sz="2800" b="1">
                <a:latin typeface="宋体" panose="02010600030101010101" pitchFamily="2" charset="-122"/>
              </a:rPr>
              <a:t>电极</a:t>
            </a:r>
            <a:r>
              <a:rPr lang="en-US" altLang="zh-CN" sz="2800" b="1"/>
              <a:t>)</a:t>
            </a:r>
            <a:r>
              <a:rPr lang="zh-CN" altLang="en-US" sz="2800" b="1">
                <a:latin typeface="宋体" panose="02010600030101010101" pitchFamily="2" charset="-122"/>
              </a:rPr>
              <a:t>：</a:t>
            </a:r>
            <a:r>
              <a:rPr lang="zh-CN" altLang="en-US" sz="2800" b="1"/>
              <a:t> </a:t>
            </a:r>
            <a:endParaRPr lang="zh-CN" altLang="en-US" sz="2800" b="1"/>
          </a:p>
        </p:txBody>
      </p:sp>
      <p:pic>
        <p:nvPicPr>
          <p:cNvPr id="2097202" name="图片 2097201"/>
          <p:cNvPicPr/>
          <p:nvPr/>
        </p:nvPicPr>
        <p:blipFill>
          <a:blip r:embed="rId1"/>
          <a:srcRect/>
          <a:stretch>
            <a:fillRect/>
          </a:stretch>
        </p:blipFill>
        <p:spPr>
          <a:xfrm>
            <a:off x="-28575" y="182562"/>
            <a:ext cx="8450262" cy="157162"/>
          </a:xfrm>
          <a:prstGeom prst="rect">
            <a:avLst/>
          </a:prstGeom>
          <a:noFill/>
          <a:ln>
            <a:noFill/>
          </a:ln>
        </p:spPr>
      </p:pic>
      <p:sp>
        <p:nvSpPr>
          <p:cNvPr id="1049014" name="矩形 1049013"/>
          <p:cNvSpPr/>
          <p:nvPr/>
        </p:nvSpPr>
        <p:spPr>
          <a:xfrm>
            <a:off x="500062" y="2714625"/>
            <a:ext cx="3962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2</a:t>
            </a:r>
            <a:r>
              <a:rPr lang="zh-CN" altLang="en-US" sz="2800" b="1">
                <a:latin typeface="宋体" panose="02010600030101010101" pitchFamily="2" charset="-122"/>
              </a:rPr>
              <a:t>、标准电极电势</a:t>
            </a:r>
            <a:r>
              <a:rPr lang="en-US" altLang="zh-CN" sz="2800" b="1"/>
              <a:t>: </a:t>
            </a:r>
            <a:endParaRPr lang="en-US" altLang="zh-CN" sz="2800" b="1"/>
          </a:p>
        </p:txBody>
      </p:sp>
      <p:sp>
        <p:nvSpPr>
          <p:cNvPr id="1049015" name="矩形 1049014"/>
          <p:cNvSpPr/>
          <p:nvPr/>
        </p:nvSpPr>
        <p:spPr>
          <a:xfrm>
            <a:off x="995362" y="3394075"/>
            <a:ext cx="6934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电极处于标准态时的电极电势</a:t>
            </a:r>
            <a:endParaRPr lang="zh-CN" altLang="en-US" sz="2800" b="1">
              <a:latin typeface="宋体" panose="02010600030101010101" pitchFamily="2" charset="-122"/>
            </a:endParaRPr>
          </a:p>
        </p:txBody>
      </p:sp>
      <p:sp>
        <p:nvSpPr>
          <p:cNvPr id="1049016" name="矩形 1049015"/>
          <p:cNvSpPr/>
          <p:nvPr/>
        </p:nvSpPr>
        <p:spPr>
          <a:xfrm>
            <a:off x="3662362" y="2714625"/>
            <a:ext cx="4038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以</a:t>
            </a:r>
            <a:r>
              <a:rPr lang="en-US" altLang="zh-CN" sz="2800" b="1">
                <a:sym typeface="Symbol" panose="05050102010706020507" pitchFamily="18" charset="2"/>
              </a:rPr>
              <a:t>E</a:t>
            </a:r>
            <a:r>
              <a:rPr lang="en-US" altLang="zh-CN" sz="2800" b="1" baseline="30000">
                <a:solidFill>
                  <a:srgbClr val="000000"/>
                </a:solidFill>
                <a:sym typeface="Symbol" panose="05050102010706020507" pitchFamily="18" charset="2"/>
              </a:rPr>
              <a:t></a:t>
            </a:r>
            <a:r>
              <a:rPr lang="zh-CN" altLang="en-US" sz="2800" b="1">
                <a:latin typeface="宋体" panose="02010600030101010101" pitchFamily="2" charset="-122"/>
              </a:rPr>
              <a:t>表示</a:t>
            </a:r>
            <a:r>
              <a:rPr lang="en-US" altLang="zh-CN" sz="2800" b="1">
                <a:latin typeface="宋体" panose="02010600030101010101" pitchFamily="2" charset="-122"/>
              </a:rPr>
              <a:t>(Ox/Red)</a:t>
            </a:r>
            <a:endParaRPr lang="en-US" altLang="zh-CN" sz="2800" b="1">
              <a:latin typeface="宋体" panose="02010600030101010101" pitchFamily="2" charset="-122"/>
            </a:endParaRPr>
          </a:p>
        </p:txBody>
      </p:sp>
      <p:sp>
        <p:nvSpPr>
          <p:cNvPr id="1049017" name="矩形 1049016"/>
          <p:cNvSpPr/>
          <p:nvPr/>
        </p:nvSpPr>
        <p:spPr>
          <a:xfrm>
            <a:off x="433387" y="4513262"/>
            <a:ext cx="5410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3</a:t>
            </a:r>
            <a:r>
              <a:rPr lang="zh-CN" altLang="en-US" sz="2800" b="1">
                <a:latin typeface="宋体" panose="02010600030101010101" pitchFamily="2" charset="-122"/>
              </a:rPr>
              <a:t>、标准电极电势的测定</a:t>
            </a:r>
            <a:r>
              <a:rPr lang="en-US" altLang="zh-CN" sz="2800" b="1"/>
              <a:t>:</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0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0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0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0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0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1" grpId="0"/>
      <p:bldP spid="1049012" grpId="0"/>
      <p:bldP spid="1049013" grpId="0"/>
      <p:bldP spid="1049014" grpId="0"/>
      <p:bldP spid="1049015" grpId="0"/>
      <p:bldP spid="1049016" grpId="0"/>
      <p:bldP spid="10490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rot="0">
          <a:off x="0" y="0"/>
          <a:ext cx="0" cy="0"/>
          <a:chOff x="0" y="0"/>
          <a:chExt cx="0" cy="0"/>
        </a:xfrm>
      </p:grpSpPr>
      <p:pic>
        <p:nvPicPr>
          <p:cNvPr id="2097203" name="图片 2097202" descr="未标题-1"/>
          <p:cNvPicPr/>
          <p:nvPr/>
        </p:nvPicPr>
        <p:blipFill>
          <a:blip r:embed="rId1"/>
          <a:srcRect/>
          <a:stretch>
            <a:fillRect/>
          </a:stretch>
        </p:blipFill>
        <p:spPr>
          <a:xfrm>
            <a:off x="6438900" y="3789362"/>
            <a:ext cx="2549525" cy="2641600"/>
          </a:xfrm>
          <a:prstGeom prst="rect">
            <a:avLst/>
          </a:prstGeom>
          <a:noFill/>
          <a:ln>
            <a:noFill/>
          </a:ln>
        </p:spPr>
      </p:pic>
      <p:sp>
        <p:nvSpPr>
          <p:cNvPr id="1049018" name="矩形 1049017"/>
          <p:cNvSpPr/>
          <p:nvPr/>
        </p:nvSpPr>
        <p:spPr>
          <a:xfrm>
            <a:off x="447675" y="1201737"/>
            <a:ext cx="1317625"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solidFill>
                  <a:srgbClr val="000099"/>
                </a:solidFill>
                <a:latin typeface="宋体" panose="02010600030101010101" pitchFamily="2" charset="-122"/>
              </a:rPr>
              <a:t>步骤</a:t>
            </a:r>
            <a:r>
              <a:rPr lang="en-US" altLang="zh-CN" b="1">
                <a:solidFill>
                  <a:srgbClr val="000099"/>
                </a:solidFill>
                <a:latin typeface="宋体" panose="02010600030101010101" pitchFamily="2" charset="-122"/>
              </a:rPr>
              <a:t>:</a:t>
            </a:r>
            <a:r>
              <a:rPr lang="zh-CN" altLang="en-US" b="1">
                <a:solidFill>
                  <a:srgbClr val="000099"/>
                </a:solidFill>
              </a:rPr>
              <a:t> </a:t>
            </a:r>
            <a:endParaRPr lang="zh-CN" altLang="en-US" b="1">
              <a:solidFill>
                <a:srgbClr val="000099"/>
              </a:solidFill>
            </a:endParaRPr>
          </a:p>
        </p:txBody>
      </p:sp>
      <p:sp>
        <p:nvSpPr>
          <p:cNvPr id="1049019" name="矩形 1049018"/>
          <p:cNvSpPr/>
          <p:nvPr/>
        </p:nvSpPr>
        <p:spPr>
          <a:xfrm>
            <a:off x="1714500" y="1223962"/>
            <a:ext cx="4724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1</a:t>
            </a:r>
            <a:r>
              <a:rPr lang="zh-CN" altLang="en-US" sz="2800" b="1">
                <a:latin typeface="宋体" panose="02010600030101010101" pitchFamily="2" charset="-122"/>
              </a:rPr>
              <a:t>）组成原电池</a:t>
            </a:r>
            <a:r>
              <a:rPr lang="en-US" altLang="zh-CN" sz="2800" b="1"/>
              <a:t> :</a:t>
            </a:r>
            <a:endParaRPr lang="en-US" altLang="zh-CN" sz="2800" b="1"/>
          </a:p>
        </p:txBody>
      </p:sp>
      <p:sp>
        <p:nvSpPr>
          <p:cNvPr id="1049020" name="矩形 1049019"/>
          <p:cNvSpPr/>
          <p:nvPr/>
        </p:nvSpPr>
        <p:spPr>
          <a:xfrm>
            <a:off x="2149475" y="1900237"/>
            <a:ext cx="484505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latin typeface="宋体" panose="02010600030101010101" pitchFamily="2" charset="-122"/>
              </a:rPr>
              <a:t>标准氢电极</a:t>
            </a:r>
            <a:r>
              <a:rPr lang="en-US" altLang="zh-CN" sz="2800" b="1"/>
              <a:t>||</a:t>
            </a:r>
            <a:r>
              <a:rPr lang="zh-CN" altLang="en-US" sz="2800" b="1">
                <a:latin typeface="宋体" panose="02010600030101010101" pitchFamily="2" charset="-122"/>
              </a:rPr>
              <a:t>标准待测电极</a:t>
            </a:r>
            <a:r>
              <a:rPr lang="zh-CN" altLang="en-US" sz="2800" b="1"/>
              <a:t> </a:t>
            </a:r>
            <a:endParaRPr lang="zh-CN" altLang="en-US" sz="2800" b="1"/>
          </a:p>
        </p:txBody>
      </p:sp>
      <p:sp>
        <p:nvSpPr>
          <p:cNvPr id="1049021" name="矩形 1049020"/>
          <p:cNvSpPr/>
          <p:nvPr/>
        </p:nvSpPr>
        <p:spPr>
          <a:xfrm>
            <a:off x="944562" y="2644775"/>
            <a:ext cx="5638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2</a:t>
            </a:r>
            <a:r>
              <a:rPr lang="zh-CN" altLang="en-US" sz="2800" b="1">
                <a:latin typeface="宋体" panose="02010600030101010101" pitchFamily="2" charset="-122"/>
              </a:rPr>
              <a:t>）测定原电池</a:t>
            </a:r>
            <a:r>
              <a:rPr lang="en-US" altLang="zh-CN" sz="2800" b="1"/>
              <a:t>E</a:t>
            </a:r>
            <a:r>
              <a:rPr lang="en-US" altLang="zh-CN" sz="2800" b="1" baseline="30000">
                <a:solidFill>
                  <a:srgbClr val="000000"/>
                </a:solidFill>
                <a:sym typeface="Symbol" panose="05050102010706020507" pitchFamily="18" charset="2"/>
              </a:rPr>
              <a:t></a:t>
            </a:r>
            <a:r>
              <a:rPr lang="en-US" altLang="zh-CN" sz="2800" b="1"/>
              <a:t> </a:t>
            </a:r>
            <a:endParaRPr lang="en-US" altLang="zh-CN" sz="2800" b="1"/>
          </a:p>
        </p:txBody>
      </p:sp>
      <p:sp>
        <p:nvSpPr>
          <p:cNvPr id="1049022" name="矩形 1049021"/>
          <p:cNvSpPr/>
          <p:nvPr/>
        </p:nvSpPr>
        <p:spPr>
          <a:xfrm>
            <a:off x="919162" y="3403600"/>
            <a:ext cx="4343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3</a:t>
            </a:r>
            <a:r>
              <a:rPr lang="zh-CN" altLang="en-US" sz="2800" b="1">
                <a:latin typeface="宋体" panose="02010600030101010101" pitchFamily="2" charset="-122"/>
              </a:rPr>
              <a:t>）根据</a:t>
            </a:r>
            <a:r>
              <a:rPr lang="en-US" altLang="zh-CN" sz="2800" b="1"/>
              <a:t>E</a:t>
            </a:r>
            <a:r>
              <a:rPr lang="en-US" altLang="zh-CN" sz="2800" b="1" baseline="30000">
                <a:solidFill>
                  <a:srgbClr val="000000"/>
                </a:solidFill>
                <a:sym typeface="Symbol" panose="05050102010706020507" pitchFamily="18" charset="2"/>
              </a:rPr>
              <a:t> </a:t>
            </a:r>
            <a:r>
              <a:rPr lang="en-US" altLang="zh-CN" sz="2800" b="1"/>
              <a:t>= </a:t>
            </a:r>
            <a:r>
              <a:rPr lang="en-US" altLang="zh-CN" b="1">
                <a:sym typeface="Symbol" panose="05050102010706020507" pitchFamily="18" charset="2"/>
              </a:rPr>
              <a:t>E</a:t>
            </a:r>
            <a:r>
              <a:rPr lang="en-US" altLang="zh-CN" sz="2800" b="1" baseline="30000">
                <a:solidFill>
                  <a:srgbClr val="000000"/>
                </a:solidFill>
                <a:sym typeface="Symbol" panose="05050102010706020507" pitchFamily="18" charset="2"/>
              </a:rPr>
              <a:t> </a:t>
            </a:r>
            <a:r>
              <a:rPr lang="en-US" altLang="zh-CN" sz="2800" b="1" baseline="-30000"/>
              <a:t>+</a:t>
            </a:r>
            <a:r>
              <a:rPr lang="en-US" altLang="zh-CN" sz="2800" b="1"/>
              <a:t>- </a:t>
            </a:r>
            <a:r>
              <a:rPr lang="en-US" altLang="zh-CN" b="1">
                <a:sym typeface="Symbol" panose="05050102010706020507" pitchFamily="18" charset="2"/>
              </a:rPr>
              <a:t>E</a:t>
            </a:r>
            <a:r>
              <a:rPr lang="en-US" altLang="zh-CN" sz="2800" b="1" baseline="30000">
                <a:solidFill>
                  <a:srgbClr val="000000"/>
                </a:solidFill>
                <a:sym typeface="Symbol" panose="05050102010706020507" pitchFamily="18" charset="2"/>
              </a:rPr>
              <a:t> </a:t>
            </a:r>
            <a:r>
              <a:rPr lang="en-US" altLang="zh-CN" sz="2800" b="1" baseline="-30000"/>
              <a:t>-</a:t>
            </a:r>
            <a:r>
              <a:rPr lang="en-US" altLang="zh-CN" sz="2800" b="1"/>
              <a:t> , </a:t>
            </a:r>
            <a:endParaRPr lang="en-US" altLang="zh-CN" sz="2800" b="1"/>
          </a:p>
        </p:txBody>
      </p:sp>
      <p:sp>
        <p:nvSpPr>
          <p:cNvPr id="1049023" name="矩形 1049022"/>
          <p:cNvSpPr/>
          <p:nvPr/>
        </p:nvSpPr>
        <p:spPr>
          <a:xfrm>
            <a:off x="1106487" y="4151312"/>
            <a:ext cx="2898775"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已知</a:t>
            </a:r>
            <a:r>
              <a:rPr lang="en-US" altLang="zh-CN" b="1">
                <a:sym typeface="Symbol" panose="05050102010706020507" pitchFamily="18" charset="2"/>
              </a:rPr>
              <a:t>E</a:t>
            </a:r>
            <a:r>
              <a:rPr lang="en-US" altLang="zh-CN" b="1" baseline="30000">
                <a:solidFill>
                  <a:srgbClr val="000000"/>
                </a:solidFill>
                <a:sym typeface="Symbol" panose="05050102010706020507" pitchFamily="18" charset="2"/>
              </a:rPr>
              <a:t></a:t>
            </a:r>
            <a:r>
              <a:rPr lang="en-US" altLang="zh-CN" sz="2800" b="1">
                <a:latin typeface="宋体" panose="02010600030101010101" pitchFamily="2" charset="-122"/>
              </a:rPr>
              <a:t>(</a:t>
            </a:r>
            <a:r>
              <a:rPr lang="en-US" altLang="zh-CN" sz="2800" b="1"/>
              <a:t>H</a:t>
            </a:r>
            <a:r>
              <a:rPr lang="en-US" altLang="zh-CN" sz="2800" b="1" baseline="30000"/>
              <a:t>+</a:t>
            </a:r>
            <a:r>
              <a:rPr lang="en-US" altLang="zh-CN" sz="2800" b="1"/>
              <a:t>/H</a:t>
            </a:r>
            <a:r>
              <a:rPr lang="en-US" altLang="zh-CN" sz="2800" b="1" baseline="-30000"/>
              <a:t>2</a:t>
            </a:r>
            <a:r>
              <a:rPr lang="en-US" altLang="zh-CN" sz="2800" b="1"/>
              <a:t>)</a:t>
            </a:r>
            <a:r>
              <a:rPr lang="zh-CN" altLang="en-US" sz="2800" b="1">
                <a:latin typeface="宋体" panose="02010600030101010101" pitchFamily="2" charset="-122"/>
              </a:rPr>
              <a:t>，</a:t>
            </a:r>
            <a:endParaRPr lang="zh-CN" altLang="en-US" sz="2800" b="1">
              <a:latin typeface="宋体" panose="02010600030101010101" pitchFamily="2" charset="-122"/>
            </a:endParaRPr>
          </a:p>
        </p:txBody>
      </p:sp>
      <p:sp>
        <p:nvSpPr>
          <p:cNvPr id="1049024" name="矩形 1049023"/>
          <p:cNvSpPr/>
          <p:nvPr/>
        </p:nvSpPr>
        <p:spPr>
          <a:xfrm>
            <a:off x="3706812" y="4175125"/>
            <a:ext cx="3287712" cy="57943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即可求出另一</a:t>
            </a:r>
            <a:r>
              <a:rPr lang="en-US" altLang="zh-CN" b="1">
                <a:sym typeface="Symbol" panose="05050102010706020507" pitchFamily="18" charset="2"/>
              </a:rPr>
              <a:t>E</a:t>
            </a:r>
            <a:r>
              <a:rPr lang="en-US" altLang="zh-CN" sz="2800" b="1" baseline="30000">
                <a:solidFill>
                  <a:srgbClr val="000000"/>
                </a:solidFill>
                <a:sym typeface="Symbol" panose="05050102010706020507" pitchFamily="18" charset="2"/>
              </a:rPr>
              <a:t> </a:t>
            </a:r>
            <a:r>
              <a:rPr lang="zh-CN" altLang="en-US" sz="2800" b="1">
                <a:latin typeface="宋体" panose="02010600030101010101" pitchFamily="2" charset="-122"/>
              </a:rPr>
              <a:t>。</a:t>
            </a:r>
            <a:r>
              <a:rPr lang="zh-CN" altLang="en-US" sz="2800" b="1"/>
              <a:t> </a:t>
            </a:r>
            <a:endParaRPr lang="zh-CN" altLang="en-US" sz="2800" b="1"/>
          </a:p>
        </p:txBody>
      </p:sp>
      <p:sp>
        <p:nvSpPr>
          <p:cNvPr id="1049025" name="文本框 1049024"/>
          <p:cNvSpPr txBox="1"/>
          <p:nvPr/>
        </p:nvSpPr>
        <p:spPr>
          <a:xfrm>
            <a:off x="1106487" y="5367337"/>
            <a:ext cx="4876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99"/>
                </a:solidFill>
              </a:rPr>
              <a:t>测</a:t>
            </a:r>
            <a:r>
              <a:rPr lang="en-US" altLang="zh-CN" b="1">
                <a:solidFill>
                  <a:srgbClr val="000099"/>
                </a:solidFill>
                <a:sym typeface="Symbol" panose="05050102010706020507" pitchFamily="18" charset="2"/>
              </a:rPr>
              <a:t>E</a:t>
            </a:r>
            <a:r>
              <a:rPr lang="en-US" altLang="zh-CN" b="1" baseline="30000">
                <a:solidFill>
                  <a:srgbClr val="000099"/>
                </a:solidFill>
                <a:sym typeface="Symbol" panose="05050102010706020507" pitchFamily="18" charset="2"/>
              </a:rPr>
              <a:t></a:t>
            </a:r>
            <a:r>
              <a:rPr lang="en-US" altLang="zh-CN" b="1">
                <a:solidFill>
                  <a:srgbClr val="000099"/>
                </a:solidFill>
                <a:sym typeface="Symbol" panose="05050102010706020507" pitchFamily="18" charset="2"/>
              </a:rPr>
              <a:t>(</a:t>
            </a:r>
            <a:r>
              <a:rPr lang="en-US" altLang="zh-CN" b="1">
                <a:solidFill>
                  <a:srgbClr val="000099"/>
                </a:solidFill>
              </a:rPr>
              <a:t>Cu</a:t>
            </a:r>
            <a:r>
              <a:rPr lang="en-US" altLang="zh-CN" b="1" baseline="30000">
                <a:solidFill>
                  <a:srgbClr val="000099"/>
                </a:solidFill>
              </a:rPr>
              <a:t>2+</a:t>
            </a:r>
            <a:r>
              <a:rPr lang="zh-CN" altLang="en-US" b="1">
                <a:solidFill>
                  <a:srgbClr val="000099"/>
                </a:solidFill>
              </a:rPr>
              <a:t>/Cu)</a:t>
            </a:r>
            <a:endParaRPr lang="zh-CN" altLang="en-US" b="1">
              <a:solidFill>
                <a:srgbClr val="000099"/>
              </a:solidFill>
            </a:endParaRPr>
          </a:p>
        </p:txBody>
      </p:sp>
      <p:pic>
        <p:nvPicPr>
          <p:cNvPr id="2097204" name="图片 2097203"/>
          <p:cNvPicPr/>
          <p:nvPr/>
        </p:nvPicPr>
        <p:blipFill>
          <a:blip r:embed="rId2"/>
          <a:srcRect/>
          <a:stretch>
            <a:fillRect/>
          </a:stretch>
        </p:blipFill>
        <p:spPr>
          <a:xfrm>
            <a:off x="-77787" y="246062"/>
            <a:ext cx="8451850" cy="738187"/>
          </a:xfrm>
          <a:prstGeom prst="rect">
            <a:avLst/>
          </a:prstGeom>
          <a:noFill/>
          <a:ln>
            <a:noFill/>
          </a:ln>
        </p:spPr>
      </p:pic>
      <p:sp>
        <p:nvSpPr>
          <p:cNvPr id="1049026" name="矩形 1049025"/>
          <p:cNvSpPr/>
          <p:nvPr/>
        </p:nvSpPr>
        <p:spPr>
          <a:xfrm>
            <a:off x="1371600" y="185737"/>
            <a:ext cx="5410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标准电极电势的测定</a:t>
            </a:r>
            <a:r>
              <a:rPr lang="en-US" altLang="zh-CN" sz="2800" b="1"/>
              <a:t>:</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0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0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0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0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0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0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0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8" grpId="0"/>
      <p:bldP spid="1049019" grpId="0"/>
      <p:bldP spid="1049020" grpId="0"/>
      <p:bldP spid="1049021" grpId="0"/>
      <p:bldP spid="1049022" grpId="0"/>
      <p:bldP spid="1049023" grpId="0"/>
      <p:bldP spid="1049024" grpId="0"/>
      <p:bldP spid="10490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rot="0">
          <a:off x="0" y="0"/>
          <a:ext cx="0" cy="0"/>
          <a:chOff x="0" y="0"/>
          <a:chExt cx="0" cy="0"/>
        </a:xfrm>
      </p:grpSpPr>
      <p:sp>
        <p:nvSpPr>
          <p:cNvPr id="1049027" name="文本框 1049026"/>
          <p:cNvSpPr txBox="1"/>
          <p:nvPr/>
        </p:nvSpPr>
        <p:spPr>
          <a:xfrm>
            <a:off x="304800" y="381000"/>
            <a:ext cx="7239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a:t>
            </a:r>
            <a:r>
              <a:rPr lang="en-US" altLang="zh-CN" sz="2800" b="1">
                <a:solidFill>
                  <a:srgbClr val="000099"/>
                </a:solidFill>
              </a:rPr>
              <a:t>pt,H</a:t>
            </a:r>
            <a:r>
              <a:rPr lang="en-US" altLang="zh-CN" sz="2800" b="1" baseline="-25000">
                <a:solidFill>
                  <a:srgbClr val="000099"/>
                </a:solidFill>
              </a:rPr>
              <a:t>2</a:t>
            </a:r>
            <a:r>
              <a:rPr lang="en-US" altLang="zh-CN" sz="2800" b="1">
                <a:solidFill>
                  <a:srgbClr val="000099"/>
                </a:solidFill>
              </a:rPr>
              <a:t>(100kPa)</a:t>
            </a:r>
            <a:r>
              <a:rPr lang="en-US" altLang="zh-CN" sz="2800" b="1">
                <a:solidFill>
                  <a:srgbClr val="000099"/>
                </a:solidFill>
                <a:sym typeface="Symbol" panose="05050102010706020507" pitchFamily="18" charset="2"/>
              </a:rPr>
              <a:t></a:t>
            </a:r>
            <a:r>
              <a:rPr lang="en-US" altLang="zh-CN" sz="2800" b="1">
                <a:solidFill>
                  <a:srgbClr val="000099"/>
                </a:solidFill>
              </a:rPr>
              <a:t>H</a:t>
            </a:r>
            <a:r>
              <a:rPr lang="en-US" altLang="zh-CN" sz="2800" b="1" baseline="30000">
                <a:solidFill>
                  <a:srgbClr val="000099"/>
                </a:solidFill>
              </a:rPr>
              <a:t>+</a:t>
            </a:r>
            <a:r>
              <a:rPr lang="en-US" altLang="zh-CN" sz="2800" b="1">
                <a:solidFill>
                  <a:srgbClr val="000099"/>
                </a:solidFill>
              </a:rPr>
              <a:t>(1mol</a:t>
            </a:r>
            <a:r>
              <a:rPr lang="en-US" altLang="zh-CN" sz="2800" b="1">
                <a:solidFill>
                  <a:srgbClr val="000099"/>
                </a:solidFill>
                <a:sym typeface="Symbol" panose="05050102010706020507" pitchFamily="18" charset="2"/>
              </a:rPr>
              <a:t></a:t>
            </a:r>
            <a:r>
              <a:rPr lang="en-US" altLang="zh-CN" sz="2800" b="1">
                <a:solidFill>
                  <a:srgbClr val="000099"/>
                </a:solidFill>
              </a:rPr>
              <a:t>L</a:t>
            </a:r>
            <a:r>
              <a:rPr lang="en-US" altLang="zh-CN" sz="2800" b="1" baseline="30000">
                <a:solidFill>
                  <a:srgbClr val="000099"/>
                </a:solidFill>
              </a:rPr>
              <a:t>-1</a:t>
            </a:r>
            <a:r>
              <a:rPr lang="en-US" altLang="zh-CN" sz="2800" b="1">
                <a:solidFill>
                  <a:srgbClr val="000099"/>
                </a:solidFill>
              </a:rPr>
              <a:t>)</a:t>
            </a:r>
            <a:endParaRPr lang="en-US" altLang="zh-CN" sz="2800" b="1">
              <a:solidFill>
                <a:srgbClr val="000099"/>
              </a:solidFill>
            </a:endParaRPr>
          </a:p>
        </p:txBody>
      </p:sp>
      <p:sp>
        <p:nvSpPr>
          <p:cNvPr id="1049028" name="矩形 1049027"/>
          <p:cNvSpPr/>
          <p:nvPr/>
        </p:nvSpPr>
        <p:spPr>
          <a:xfrm>
            <a:off x="5072062" y="347662"/>
            <a:ext cx="4724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FF0000"/>
                </a:solidFill>
              </a:rPr>
              <a:t>|| </a:t>
            </a:r>
            <a:r>
              <a:rPr lang="en-US" altLang="zh-CN" sz="2800" b="1"/>
              <a:t>Cu</a:t>
            </a:r>
            <a:r>
              <a:rPr lang="en-US" altLang="zh-CN" sz="2800" b="1" baseline="30000"/>
              <a:t>2+</a:t>
            </a:r>
            <a:r>
              <a:rPr lang="en-US" altLang="zh-CN" sz="2800" b="1"/>
              <a:t>(1mol</a:t>
            </a:r>
            <a:r>
              <a:rPr lang="en-US" altLang="zh-CN" sz="2800" b="1">
                <a:solidFill>
                  <a:srgbClr val="000000"/>
                </a:solidFill>
                <a:sym typeface="Symbol" panose="05050102010706020507" pitchFamily="18" charset="2"/>
              </a:rPr>
              <a:t></a:t>
            </a:r>
            <a:r>
              <a:rPr lang="en-US" altLang="zh-CN" sz="2800" b="1"/>
              <a:t>L</a:t>
            </a:r>
            <a:r>
              <a:rPr lang="en-US" altLang="zh-CN" sz="2800" b="1" baseline="30000"/>
              <a:t>-1</a:t>
            </a:r>
            <a:r>
              <a:rPr lang="en-US" altLang="zh-CN" sz="2800" b="1"/>
              <a:t>)</a:t>
            </a:r>
            <a:r>
              <a:rPr lang="en-US" altLang="zh-CN" sz="2800" b="1">
                <a:solidFill>
                  <a:srgbClr val="000000"/>
                </a:solidFill>
                <a:sym typeface="Symbol" panose="05050102010706020507" pitchFamily="18" charset="2"/>
              </a:rPr>
              <a:t></a:t>
            </a:r>
            <a:r>
              <a:rPr lang="en-US" altLang="zh-CN" sz="2800" b="1"/>
              <a:t>Cu</a:t>
            </a:r>
            <a:endParaRPr lang="en-US" altLang="zh-CN" sz="2800" b="1"/>
          </a:p>
        </p:txBody>
      </p:sp>
      <p:sp>
        <p:nvSpPr>
          <p:cNvPr id="1049029" name="文本框 1049028"/>
          <p:cNvSpPr txBox="1"/>
          <p:nvPr/>
        </p:nvSpPr>
        <p:spPr>
          <a:xfrm>
            <a:off x="271462" y="2001837"/>
            <a:ext cx="5105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测得</a:t>
            </a:r>
            <a:r>
              <a:rPr lang="en-US" altLang="zh-CN" sz="2800" b="1"/>
              <a:t>298.15K   E</a:t>
            </a:r>
            <a:r>
              <a:rPr lang="en-US" altLang="zh-CN" sz="2800" b="1" baseline="30000">
                <a:solidFill>
                  <a:srgbClr val="000000"/>
                </a:solidFill>
                <a:sym typeface="Symbol" panose="05050102010706020507" pitchFamily="18" charset="2"/>
              </a:rPr>
              <a:t> </a:t>
            </a:r>
            <a:r>
              <a:rPr lang="en-US" altLang="zh-CN" sz="2800" b="1"/>
              <a:t>= 0.3419 V</a:t>
            </a:r>
            <a:endParaRPr lang="en-US" altLang="zh-CN" sz="2800" b="1"/>
          </a:p>
        </p:txBody>
      </p:sp>
      <p:sp>
        <p:nvSpPr>
          <p:cNvPr id="1049030" name="文本框 1049029"/>
          <p:cNvSpPr txBox="1"/>
          <p:nvPr/>
        </p:nvSpPr>
        <p:spPr>
          <a:xfrm>
            <a:off x="515937" y="3149600"/>
            <a:ext cx="1066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E</a:t>
            </a:r>
            <a:r>
              <a:rPr lang="en-US" altLang="zh-CN" sz="2800" b="1" baseline="30000">
                <a:solidFill>
                  <a:srgbClr val="000000"/>
                </a:solidFill>
                <a:sym typeface="Symbol" panose="05050102010706020507" pitchFamily="18" charset="2"/>
              </a:rPr>
              <a:t> </a:t>
            </a:r>
            <a:r>
              <a:rPr lang="en-US" altLang="zh-CN" sz="2800" b="1"/>
              <a:t>=</a:t>
            </a:r>
            <a:endParaRPr lang="en-US" altLang="zh-CN" sz="2800" b="1"/>
          </a:p>
        </p:txBody>
      </p:sp>
      <p:sp>
        <p:nvSpPr>
          <p:cNvPr id="1049031" name="矩形 1049030"/>
          <p:cNvSpPr/>
          <p:nvPr/>
        </p:nvSpPr>
        <p:spPr>
          <a:xfrm>
            <a:off x="1225550" y="3136900"/>
            <a:ext cx="2590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ym typeface="Symbol" panose="05050102010706020507" pitchFamily="18" charset="2"/>
              </a:rPr>
              <a:t>E </a:t>
            </a:r>
            <a:r>
              <a:rPr lang="en-US" altLang="zh-CN" sz="2800" b="1" baseline="30000">
                <a:solidFill>
                  <a:srgbClr val="000000"/>
                </a:solidFill>
                <a:sym typeface="Symbol" panose="05050102010706020507" pitchFamily="18" charset="2"/>
              </a:rPr>
              <a:t></a:t>
            </a:r>
            <a:r>
              <a:rPr lang="en-US" altLang="zh-CN" sz="2800" b="1">
                <a:sym typeface="Symbol" panose="05050102010706020507" pitchFamily="18" charset="2"/>
              </a:rPr>
              <a:t> </a:t>
            </a:r>
            <a:r>
              <a:rPr lang="en-US" altLang="zh-CN" sz="2800" b="1" baseline="-25000">
                <a:latin typeface="宋体" panose="02010600030101010101" pitchFamily="2" charset="-122"/>
              </a:rPr>
              <a:t>+</a:t>
            </a:r>
            <a:r>
              <a:rPr lang="en-US" altLang="zh-CN" sz="2800" b="1">
                <a:solidFill>
                  <a:srgbClr val="000000"/>
                </a:solidFill>
                <a:ea typeface="Times New Roman" panose="02020603050405020304" pitchFamily="18" charset="0"/>
              </a:rPr>
              <a:t>−</a:t>
            </a:r>
            <a:r>
              <a:rPr lang="en-US" altLang="zh-CN" sz="2800" b="1">
                <a:solidFill>
                  <a:srgbClr val="000000"/>
                </a:solidFill>
              </a:rPr>
              <a:t> </a:t>
            </a:r>
            <a:r>
              <a:rPr lang="en-US" altLang="zh-CN" sz="2800" b="1">
                <a:sym typeface="Symbol" panose="05050102010706020507" pitchFamily="18" charset="2"/>
              </a:rPr>
              <a:t>E </a:t>
            </a:r>
            <a:r>
              <a:rPr lang="en-US" altLang="zh-CN" sz="2800" b="1" baseline="30000">
                <a:solidFill>
                  <a:srgbClr val="000000"/>
                </a:solidFill>
                <a:sym typeface="Symbol" panose="05050102010706020507" pitchFamily="18" charset="2"/>
              </a:rPr>
              <a:t></a:t>
            </a:r>
            <a:r>
              <a:rPr lang="en-US" altLang="zh-CN" sz="2800" b="1">
                <a:sym typeface="Symbol" panose="05050102010706020507" pitchFamily="18" charset="2"/>
              </a:rPr>
              <a:t> </a:t>
            </a:r>
            <a:r>
              <a:rPr lang="en-US" altLang="zh-CN" sz="2800" b="1" baseline="-25000">
                <a:latin typeface="宋体" panose="02010600030101010101" pitchFamily="2" charset="-122"/>
              </a:rPr>
              <a:t>-</a:t>
            </a:r>
            <a:endParaRPr lang="en-US" altLang="zh-CN" sz="2800" b="1" baseline="-25000">
              <a:latin typeface="宋体" panose="02010600030101010101" pitchFamily="2" charset="-122"/>
            </a:endParaRPr>
          </a:p>
        </p:txBody>
      </p:sp>
      <p:sp>
        <p:nvSpPr>
          <p:cNvPr id="1049032" name="文本框 1049031"/>
          <p:cNvSpPr txBox="1"/>
          <p:nvPr/>
        </p:nvSpPr>
        <p:spPr>
          <a:xfrm>
            <a:off x="2900362" y="3108325"/>
            <a:ext cx="2209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0.3419</a:t>
            </a:r>
            <a:endParaRPr lang="en-US" altLang="zh-CN" sz="2800" b="1"/>
          </a:p>
        </p:txBody>
      </p:sp>
      <p:sp>
        <p:nvSpPr>
          <p:cNvPr id="1049033" name="文本框 1049032"/>
          <p:cNvSpPr txBox="1"/>
          <p:nvPr/>
        </p:nvSpPr>
        <p:spPr>
          <a:xfrm>
            <a:off x="490537" y="4256087"/>
            <a:ext cx="3733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ym typeface="Symbol" panose="05050102010706020507" pitchFamily="18" charset="2"/>
              </a:rPr>
              <a:t>E</a:t>
            </a:r>
            <a:r>
              <a:rPr lang="en-US" altLang="zh-CN" sz="2800" b="1" baseline="30000">
                <a:solidFill>
                  <a:srgbClr val="000000"/>
                </a:solidFill>
                <a:sym typeface="Symbol" panose="05050102010706020507" pitchFamily="18" charset="2"/>
              </a:rPr>
              <a:t> </a:t>
            </a:r>
            <a:r>
              <a:rPr lang="en-US" altLang="zh-CN" sz="2800" b="1"/>
              <a:t>(Cu</a:t>
            </a:r>
            <a:r>
              <a:rPr lang="en-US" altLang="zh-CN" sz="2800" b="1" baseline="30000"/>
              <a:t>2+</a:t>
            </a:r>
            <a:r>
              <a:rPr lang="en-US" altLang="zh-CN" sz="2800" b="1"/>
              <a:t>/Cu) =</a:t>
            </a:r>
            <a:endParaRPr lang="en-US" altLang="zh-CN" sz="2800" b="1"/>
          </a:p>
        </p:txBody>
      </p:sp>
      <p:sp>
        <p:nvSpPr>
          <p:cNvPr id="1049034" name="矩形 1049033"/>
          <p:cNvSpPr/>
          <p:nvPr/>
        </p:nvSpPr>
        <p:spPr>
          <a:xfrm>
            <a:off x="2830512" y="4216400"/>
            <a:ext cx="1673225"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0.3419(V)</a:t>
            </a:r>
            <a:endParaRPr lang="en-US" altLang="zh-CN" sz="2800" b="1"/>
          </a:p>
        </p:txBody>
      </p:sp>
      <p:sp>
        <p:nvSpPr>
          <p:cNvPr id="1049035" name="矩形 1049034"/>
          <p:cNvSpPr/>
          <p:nvPr/>
        </p:nvSpPr>
        <p:spPr>
          <a:xfrm>
            <a:off x="117475" y="423862"/>
            <a:ext cx="72072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a:t>
            </a:r>
            <a:r>
              <a:rPr lang="en-US" altLang="zh-CN" sz="2800" b="1">
                <a:ea typeface="Times New Roman" panose="02020603050405020304" pitchFamily="18" charset="0"/>
              </a:rPr>
              <a:t>−</a:t>
            </a:r>
            <a:r>
              <a:rPr lang="en-US" altLang="zh-CN" sz="2800" b="1"/>
              <a:t>) </a:t>
            </a:r>
            <a:endParaRPr lang="en-US" altLang="zh-CN" sz="2800" b="1"/>
          </a:p>
        </p:txBody>
      </p:sp>
      <p:sp>
        <p:nvSpPr>
          <p:cNvPr id="1049036" name="矩形 1049035"/>
          <p:cNvSpPr/>
          <p:nvPr/>
        </p:nvSpPr>
        <p:spPr>
          <a:xfrm>
            <a:off x="8355012" y="347662"/>
            <a:ext cx="63023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a:t>
            </a:r>
            <a:endParaRPr lang="en-US" altLang="zh-CN" sz="2800" b="1"/>
          </a:p>
        </p:txBody>
      </p:sp>
      <p:pic>
        <p:nvPicPr>
          <p:cNvPr id="2097205" name="图片 2097204" descr="未标题-1"/>
          <p:cNvPicPr/>
          <p:nvPr/>
        </p:nvPicPr>
        <p:blipFill>
          <a:blip r:embed="rId1"/>
          <a:srcRect/>
          <a:stretch>
            <a:fillRect/>
          </a:stretch>
        </p:blipFill>
        <p:spPr>
          <a:xfrm>
            <a:off x="5295900" y="1617662"/>
            <a:ext cx="3498850" cy="3622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0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0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0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0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0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7" grpId="0"/>
      <p:bldP spid="1049028" grpId="0"/>
      <p:bldP spid="1049029" grpId="0"/>
      <p:bldP spid="1049030" grpId="0"/>
      <p:bldP spid="1049031" grpId="0"/>
      <p:bldP spid="1049032" grpId="0"/>
      <p:bldP spid="1049033" grpId="0"/>
      <p:bldP spid="1049034" grpId="0"/>
      <p:bldP spid="1049035" grpId="0"/>
      <p:bldP spid="104903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rot="0">
          <a:off x="0" y="0"/>
          <a:ext cx="0" cy="0"/>
          <a:chOff x="0" y="0"/>
          <a:chExt cx="0" cy="0"/>
        </a:xfrm>
      </p:grpSpPr>
      <p:pic>
        <p:nvPicPr>
          <p:cNvPr id="2097206" name="图片 2097205"/>
          <p:cNvPicPr/>
          <p:nvPr/>
        </p:nvPicPr>
        <p:blipFill>
          <a:blip r:embed="rId1"/>
          <a:srcRect/>
          <a:stretch>
            <a:fillRect/>
          </a:stretch>
        </p:blipFill>
        <p:spPr>
          <a:xfrm>
            <a:off x="-76200" y="555625"/>
            <a:ext cx="8451850" cy="738187"/>
          </a:xfrm>
          <a:prstGeom prst="rect">
            <a:avLst/>
          </a:prstGeom>
          <a:noFill/>
          <a:ln>
            <a:noFill/>
          </a:ln>
        </p:spPr>
      </p:pic>
      <p:sp>
        <p:nvSpPr>
          <p:cNvPr id="1049037" name="文本框 1049036"/>
          <p:cNvSpPr txBox="1"/>
          <p:nvPr/>
        </p:nvSpPr>
        <p:spPr>
          <a:xfrm>
            <a:off x="1516062" y="401637"/>
            <a:ext cx="3810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测</a:t>
            </a:r>
            <a:r>
              <a:rPr lang="en-US" altLang="zh-CN" b="1">
                <a:sym typeface="Symbol" panose="05050102010706020507" pitchFamily="18" charset="2"/>
              </a:rPr>
              <a:t>E</a:t>
            </a:r>
            <a:r>
              <a:rPr lang="en-US" altLang="zh-CN" b="1" baseline="30000">
                <a:solidFill>
                  <a:srgbClr val="000000"/>
                </a:solidFill>
                <a:sym typeface="Symbol" panose="05050102010706020507" pitchFamily="18" charset="2"/>
              </a:rPr>
              <a:t> </a:t>
            </a:r>
            <a:r>
              <a:rPr lang="en-US" altLang="zh-CN" b="1">
                <a:solidFill>
                  <a:srgbClr val="000000"/>
                </a:solidFill>
                <a:sym typeface="Symbol" panose="05050102010706020507" pitchFamily="18" charset="2"/>
              </a:rPr>
              <a:t>(</a:t>
            </a:r>
            <a:r>
              <a:rPr lang="en-US" altLang="zh-CN" b="1"/>
              <a:t>Zn</a:t>
            </a:r>
            <a:r>
              <a:rPr lang="en-US" altLang="zh-CN" b="1" baseline="30000"/>
              <a:t>2+</a:t>
            </a:r>
            <a:r>
              <a:rPr lang="en-US" altLang="zh-CN" b="1"/>
              <a:t>/Zn)</a:t>
            </a:r>
            <a:endParaRPr lang="en-US" altLang="zh-CN" b="1"/>
          </a:p>
        </p:txBody>
      </p:sp>
      <p:sp>
        <p:nvSpPr>
          <p:cNvPr id="1049038" name="文本框 1049037"/>
          <p:cNvSpPr txBox="1"/>
          <p:nvPr/>
        </p:nvSpPr>
        <p:spPr>
          <a:xfrm>
            <a:off x="557212" y="2225675"/>
            <a:ext cx="2438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298.15K</a:t>
            </a:r>
            <a:endParaRPr lang="en-US" altLang="zh-CN" b="1"/>
          </a:p>
        </p:txBody>
      </p:sp>
      <p:sp>
        <p:nvSpPr>
          <p:cNvPr id="1049039" name="矩形 1049038"/>
          <p:cNvSpPr/>
          <p:nvPr/>
        </p:nvSpPr>
        <p:spPr>
          <a:xfrm>
            <a:off x="2233612" y="2225675"/>
            <a:ext cx="2238375" cy="57943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b="1"/>
              <a:t>E</a:t>
            </a:r>
            <a:r>
              <a:rPr lang="en-US" altLang="zh-CN" b="1" baseline="30000">
                <a:solidFill>
                  <a:srgbClr val="000000"/>
                </a:solidFill>
                <a:sym typeface="Symbol" panose="05050102010706020507" pitchFamily="18" charset="2"/>
              </a:rPr>
              <a:t></a:t>
            </a:r>
            <a:r>
              <a:rPr lang="en-US" altLang="zh-CN" b="1"/>
              <a:t>=0.7618V</a:t>
            </a:r>
            <a:endParaRPr lang="en-US" altLang="zh-CN" b="1"/>
          </a:p>
        </p:txBody>
      </p:sp>
      <p:sp>
        <p:nvSpPr>
          <p:cNvPr id="1049040" name="矩形 1049039"/>
          <p:cNvSpPr/>
          <p:nvPr/>
        </p:nvSpPr>
        <p:spPr>
          <a:xfrm>
            <a:off x="4814887" y="2225675"/>
            <a:ext cx="1676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t>氢正极</a:t>
            </a:r>
            <a:endParaRPr lang="zh-CN" altLang="en-US" b="1"/>
          </a:p>
        </p:txBody>
      </p:sp>
      <p:sp>
        <p:nvSpPr>
          <p:cNvPr id="1049041" name="矩形 1049040"/>
          <p:cNvSpPr/>
          <p:nvPr/>
        </p:nvSpPr>
        <p:spPr>
          <a:xfrm>
            <a:off x="6567487" y="2228850"/>
            <a:ext cx="1828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t>锌负极</a:t>
            </a:r>
            <a:endParaRPr lang="zh-CN" altLang="en-US" b="1"/>
          </a:p>
        </p:txBody>
      </p:sp>
      <p:sp>
        <p:nvSpPr>
          <p:cNvPr id="1049042" name="文本框 1049041"/>
          <p:cNvSpPr txBox="1"/>
          <p:nvPr/>
        </p:nvSpPr>
        <p:spPr>
          <a:xfrm>
            <a:off x="776287" y="1482725"/>
            <a:ext cx="8077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Zn</a:t>
            </a:r>
            <a:r>
              <a:rPr lang="en-US" altLang="zh-CN" sz="2800" b="1">
                <a:solidFill>
                  <a:srgbClr val="000000"/>
                </a:solidFill>
                <a:sym typeface="Symbol" panose="05050102010706020507" pitchFamily="18" charset="2"/>
              </a:rPr>
              <a:t></a:t>
            </a:r>
            <a:r>
              <a:rPr lang="en-US" altLang="zh-CN" sz="2800" b="1">
                <a:solidFill>
                  <a:srgbClr val="000000"/>
                </a:solidFill>
              </a:rPr>
              <a:t>Zn</a:t>
            </a:r>
            <a:r>
              <a:rPr lang="en-US" altLang="zh-CN" sz="2800" b="1" baseline="30000">
                <a:solidFill>
                  <a:srgbClr val="000000"/>
                </a:solidFill>
              </a:rPr>
              <a:t>2+</a:t>
            </a:r>
            <a:r>
              <a:rPr lang="en-US" altLang="zh-CN" sz="2800" b="1"/>
              <a:t>(1mol</a:t>
            </a:r>
            <a:r>
              <a:rPr lang="en-US" altLang="zh-CN" sz="2800" b="1">
                <a:solidFill>
                  <a:srgbClr val="000000"/>
                </a:solidFill>
                <a:sym typeface="Symbol" panose="05050102010706020507" pitchFamily="18" charset="2"/>
              </a:rPr>
              <a:t></a:t>
            </a:r>
            <a:r>
              <a:rPr lang="en-US" altLang="zh-CN" sz="2800" b="1"/>
              <a:t>L</a:t>
            </a:r>
            <a:r>
              <a:rPr lang="en-US" altLang="zh-CN" sz="2800" b="1" baseline="30000"/>
              <a:t>-1</a:t>
            </a:r>
            <a:r>
              <a:rPr lang="en-US" altLang="zh-CN" sz="2800" b="1"/>
              <a:t>) </a:t>
            </a:r>
            <a:r>
              <a:rPr lang="en-US" altLang="zh-CN" sz="2800" b="1">
                <a:solidFill>
                  <a:srgbClr val="FF0000"/>
                </a:solidFill>
                <a:sym typeface="Symbol" panose="05050102010706020507" pitchFamily="18" charset="2"/>
              </a:rPr>
              <a:t>|| </a:t>
            </a:r>
            <a:r>
              <a:rPr lang="en-US" altLang="zh-CN" sz="2800" b="1">
                <a:solidFill>
                  <a:srgbClr val="000000"/>
                </a:solidFill>
              </a:rPr>
              <a:t>H</a:t>
            </a:r>
            <a:r>
              <a:rPr lang="en-US" altLang="zh-CN" sz="2800" b="1" baseline="30000">
                <a:solidFill>
                  <a:srgbClr val="000000"/>
                </a:solidFill>
              </a:rPr>
              <a:t>+</a:t>
            </a:r>
            <a:r>
              <a:rPr lang="en-US" altLang="zh-CN" sz="2800" b="1"/>
              <a:t>(1mol</a:t>
            </a:r>
            <a:r>
              <a:rPr lang="en-US" altLang="zh-CN" sz="2800" b="1">
                <a:solidFill>
                  <a:srgbClr val="000000"/>
                </a:solidFill>
                <a:sym typeface="Symbol" panose="05050102010706020507" pitchFamily="18" charset="2"/>
              </a:rPr>
              <a:t></a:t>
            </a:r>
            <a:r>
              <a:rPr lang="en-US" altLang="zh-CN" sz="2800" b="1"/>
              <a:t>L</a:t>
            </a:r>
            <a:r>
              <a:rPr lang="en-US" altLang="zh-CN" sz="2800" b="1" baseline="30000"/>
              <a:t>-1</a:t>
            </a:r>
            <a:r>
              <a:rPr lang="en-US" altLang="zh-CN" sz="2800" b="1"/>
              <a:t>)</a:t>
            </a:r>
            <a:r>
              <a:rPr lang="en-US" altLang="zh-CN" sz="2800" b="1">
                <a:solidFill>
                  <a:srgbClr val="000000"/>
                </a:solidFill>
                <a:sym typeface="Symbol" panose="05050102010706020507" pitchFamily="18" charset="2"/>
              </a:rPr>
              <a:t></a:t>
            </a:r>
            <a:r>
              <a:rPr lang="en-US" altLang="zh-CN" sz="2800" b="1"/>
              <a:t>H</a:t>
            </a:r>
            <a:r>
              <a:rPr lang="en-US" altLang="zh-CN" sz="2800" b="1" baseline="-25000"/>
              <a:t>2</a:t>
            </a:r>
            <a:r>
              <a:rPr lang="en-US" altLang="zh-CN" sz="2800" b="1"/>
              <a:t>(100kPa),pt</a:t>
            </a:r>
            <a:endParaRPr lang="en-US" altLang="zh-CN" sz="2800" b="1"/>
          </a:p>
        </p:txBody>
      </p:sp>
      <p:sp>
        <p:nvSpPr>
          <p:cNvPr id="1049043" name="文本框 1049042"/>
          <p:cNvSpPr txBox="1"/>
          <p:nvPr/>
        </p:nvSpPr>
        <p:spPr>
          <a:xfrm>
            <a:off x="3290887" y="3135312"/>
            <a:ext cx="5105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 0.7618  = 0 </a:t>
            </a:r>
            <a:r>
              <a:rPr lang="en-US" altLang="zh-CN" b="1">
                <a:ea typeface="Times New Roman" panose="02020603050405020304" pitchFamily="18" charset="0"/>
              </a:rPr>
              <a:t>−</a:t>
            </a:r>
            <a:r>
              <a:rPr lang="en-US" altLang="zh-CN" b="1"/>
              <a:t> </a:t>
            </a:r>
            <a:r>
              <a:rPr lang="en-US" altLang="zh-CN" b="1">
                <a:sym typeface="Symbol" panose="05050102010706020507" pitchFamily="18" charset="2"/>
              </a:rPr>
              <a:t>E</a:t>
            </a:r>
            <a:r>
              <a:rPr lang="en-US" altLang="zh-CN" b="1" baseline="30000">
                <a:solidFill>
                  <a:srgbClr val="000000"/>
                </a:solidFill>
                <a:sym typeface="Symbol" panose="05050102010706020507" pitchFamily="18" charset="2"/>
              </a:rPr>
              <a:t> </a:t>
            </a:r>
            <a:r>
              <a:rPr lang="en-US" altLang="zh-CN" b="1">
                <a:solidFill>
                  <a:srgbClr val="000000"/>
                </a:solidFill>
                <a:sym typeface="Symbol" panose="05050102010706020507" pitchFamily="18" charset="2"/>
              </a:rPr>
              <a:t>(</a:t>
            </a:r>
            <a:r>
              <a:rPr lang="en-US" altLang="zh-CN" b="1"/>
              <a:t>Zn</a:t>
            </a:r>
            <a:r>
              <a:rPr lang="en-US" altLang="zh-CN" b="1" baseline="30000"/>
              <a:t>2+</a:t>
            </a:r>
            <a:r>
              <a:rPr lang="en-US" altLang="zh-CN" b="1"/>
              <a:t>/Zn)</a:t>
            </a:r>
            <a:endParaRPr lang="en-US" altLang="zh-CN" b="1"/>
          </a:p>
        </p:txBody>
      </p:sp>
      <p:sp>
        <p:nvSpPr>
          <p:cNvPr id="1049044" name="矩形 1049043"/>
          <p:cNvSpPr/>
          <p:nvPr/>
        </p:nvSpPr>
        <p:spPr>
          <a:xfrm>
            <a:off x="752475" y="4181475"/>
            <a:ext cx="4953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b="1">
                <a:sym typeface="Symbol" panose="05050102010706020507" pitchFamily="18" charset="2"/>
              </a:rPr>
              <a:t>E</a:t>
            </a:r>
            <a:r>
              <a:rPr lang="en-US" altLang="zh-CN" b="1" baseline="30000">
                <a:solidFill>
                  <a:srgbClr val="000000"/>
                </a:solidFill>
                <a:sym typeface="Symbol" panose="05050102010706020507" pitchFamily="18" charset="2"/>
              </a:rPr>
              <a:t> </a:t>
            </a:r>
            <a:r>
              <a:rPr lang="en-US" altLang="zh-CN" b="1">
                <a:solidFill>
                  <a:srgbClr val="000000"/>
                </a:solidFill>
                <a:sym typeface="Symbol" panose="05050102010706020507" pitchFamily="18" charset="2"/>
              </a:rPr>
              <a:t>(</a:t>
            </a:r>
            <a:r>
              <a:rPr lang="en-US" altLang="zh-CN" b="1"/>
              <a:t>Zn</a:t>
            </a:r>
            <a:r>
              <a:rPr lang="en-US" altLang="zh-CN" b="1" baseline="30000"/>
              <a:t>2+</a:t>
            </a:r>
            <a:r>
              <a:rPr lang="en-US" altLang="zh-CN" b="1"/>
              <a:t>/Zn) = </a:t>
            </a:r>
            <a:r>
              <a:rPr lang="en-US" altLang="zh-CN" b="1">
                <a:ea typeface="Times New Roman" panose="02020603050405020304" pitchFamily="18" charset="0"/>
              </a:rPr>
              <a:t>−</a:t>
            </a:r>
            <a:r>
              <a:rPr lang="en-US" altLang="zh-CN" b="1"/>
              <a:t>0.7618  (V)</a:t>
            </a:r>
            <a:endParaRPr lang="en-US" altLang="zh-CN" b="1"/>
          </a:p>
        </p:txBody>
      </p:sp>
      <p:sp>
        <p:nvSpPr>
          <p:cNvPr id="1049045" name="矩形 1049044"/>
          <p:cNvSpPr/>
          <p:nvPr/>
        </p:nvSpPr>
        <p:spPr>
          <a:xfrm>
            <a:off x="234950" y="1493837"/>
            <a:ext cx="63023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a:t>
            </a:r>
            <a:r>
              <a:rPr lang="en-US" altLang="zh-CN" sz="2800" b="1">
                <a:ea typeface="Times New Roman" panose="02020603050405020304" pitchFamily="18" charset="0"/>
              </a:rPr>
              <a:t>−</a:t>
            </a:r>
            <a:r>
              <a:rPr lang="en-US" altLang="zh-CN" sz="2800" b="1"/>
              <a:t>)</a:t>
            </a:r>
            <a:endParaRPr lang="en-US" altLang="zh-CN" sz="2800" b="1"/>
          </a:p>
        </p:txBody>
      </p:sp>
      <p:sp>
        <p:nvSpPr>
          <p:cNvPr id="1049046" name="矩形 1049045"/>
          <p:cNvSpPr/>
          <p:nvPr/>
        </p:nvSpPr>
        <p:spPr>
          <a:xfrm>
            <a:off x="8396288" y="1512887"/>
            <a:ext cx="625475"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a:t>
            </a:r>
            <a:endParaRPr lang="en-US" altLang="zh-CN" sz="2800" b="1"/>
          </a:p>
        </p:txBody>
      </p:sp>
      <p:sp>
        <p:nvSpPr>
          <p:cNvPr id="1049047" name="文本框 1049046"/>
          <p:cNvSpPr txBox="1"/>
          <p:nvPr/>
        </p:nvSpPr>
        <p:spPr>
          <a:xfrm>
            <a:off x="684212" y="3192462"/>
            <a:ext cx="1066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E</a:t>
            </a:r>
            <a:r>
              <a:rPr lang="en-US" altLang="zh-CN" b="1" baseline="30000">
                <a:solidFill>
                  <a:srgbClr val="000000"/>
                </a:solidFill>
                <a:sym typeface="Symbol" panose="05050102010706020507" pitchFamily="18" charset="2"/>
              </a:rPr>
              <a:t> </a:t>
            </a:r>
            <a:r>
              <a:rPr lang="en-US" altLang="zh-CN" b="1"/>
              <a:t>=</a:t>
            </a:r>
            <a:endParaRPr lang="en-US" altLang="zh-CN" b="1"/>
          </a:p>
        </p:txBody>
      </p:sp>
      <p:sp>
        <p:nvSpPr>
          <p:cNvPr id="1049048" name="矩形 1049047"/>
          <p:cNvSpPr/>
          <p:nvPr/>
        </p:nvSpPr>
        <p:spPr>
          <a:xfrm>
            <a:off x="1530350" y="3163887"/>
            <a:ext cx="2590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b="1">
                <a:sym typeface="Symbol" panose="05050102010706020507" pitchFamily="18" charset="2"/>
              </a:rPr>
              <a:t>E</a:t>
            </a:r>
            <a:r>
              <a:rPr lang="en-US" altLang="zh-CN" b="1" baseline="30000">
                <a:solidFill>
                  <a:srgbClr val="000000"/>
                </a:solidFill>
                <a:sym typeface="Symbol" panose="05050102010706020507" pitchFamily="18" charset="2"/>
              </a:rPr>
              <a:t></a:t>
            </a:r>
            <a:r>
              <a:rPr lang="en-US" altLang="zh-CN" b="1">
                <a:sym typeface="Symbol" panose="05050102010706020507" pitchFamily="18" charset="2"/>
              </a:rPr>
              <a:t> </a:t>
            </a:r>
            <a:r>
              <a:rPr lang="en-US" altLang="zh-CN" b="1" baseline="-25000">
                <a:latin typeface="宋体" panose="02010600030101010101" pitchFamily="2" charset="-122"/>
              </a:rPr>
              <a:t>+</a:t>
            </a:r>
            <a:r>
              <a:rPr lang="en-US" altLang="zh-CN" b="1">
                <a:solidFill>
                  <a:srgbClr val="000000"/>
                </a:solidFill>
                <a:ea typeface="Times New Roman" panose="02020603050405020304" pitchFamily="18" charset="0"/>
              </a:rPr>
              <a:t>−</a:t>
            </a:r>
            <a:r>
              <a:rPr lang="en-US" altLang="zh-CN" b="1">
                <a:solidFill>
                  <a:srgbClr val="000000"/>
                </a:solidFill>
              </a:rPr>
              <a:t> </a:t>
            </a:r>
            <a:r>
              <a:rPr lang="en-US" altLang="zh-CN" b="1">
                <a:sym typeface="Symbol" panose="05050102010706020507" pitchFamily="18" charset="2"/>
              </a:rPr>
              <a:t>E</a:t>
            </a:r>
            <a:r>
              <a:rPr lang="en-US" altLang="zh-CN" b="1" baseline="30000">
                <a:solidFill>
                  <a:srgbClr val="000000"/>
                </a:solidFill>
                <a:sym typeface="Symbol" panose="05050102010706020507" pitchFamily="18" charset="2"/>
              </a:rPr>
              <a:t></a:t>
            </a:r>
            <a:r>
              <a:rPr lang="en-US" altLang="zh-CN" b="1" baseline="-25000">
                <a:latin typeface="宋体" panose="02010600030101010101" pitchFamily="2" charset="-122"/>
              </a:rPr>
              <a:t>-</a:t>
            </a:r>
            <a:endParaRPr lang="en-US" altLang="zh-CN" b="1" baseline="-250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0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0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0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0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0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0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0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0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0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0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8" grpId="0"/>
      <p:bldP spid="1049039" grpId="0"/>
      <p:bldP spid="1049040" grpId="0"/>
      <p:bldP spid="1049041" grpId="0"/>
      <p:bldP spid="1049042" grpId="0"/>
      <p:bldP spid="1049043" grpId="0"/>
      <p:bldP spid="1049044" grpId="0"/>
      <p:bldP spid="1049045" grpId="0"/>
      <p:bldP spid="1049046" grpId="0"/>
      <p:bldP spid="1049047" grpId="0"/>
      <p:bldP spid="10490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rot="0">
          <a:off x="0" y="0"/>
          <a:ext cx="0" cy="0"/>
          <a:chOff x="0" y="0"/>
          <a:chExt cx="0" cy="0"/>
        </a:xfrm>
      </p:grpSpPr>
      <p:pic>
        <p:nvPicPr>
          <p:cNvPr id="2097154" name="图片 2097153"/>
          <p:cNvPicPr/>
          <p:nvPr/>
        </p:nvPicPr>
        <p:blipFill>
          <a:blip r:embed="rId1"/>
          <a:srcRect/>
          <a:stretch>
            <a:fillRect/>
          </a:stretch>
        </p:blipFill>
        <p:spPr>
          <a:xfrm>
            <a:off x="-50800" y="611187"/>
            <a:ext cx="8891588" cy="723900"/>
          </a:xfrm>
          <a:prstGeom prst="rect">
            <a:avLst/>
          </a:prstGeom>
          <a:noFill/>
          <a:ln>
            <a:noFill/>
          </a:ln>
        </p:spPr>
      </p:pic>
      <p:sp>
        <p:nvSpPr>
          <p:cNvPr id="1048636" name="文本框 1048635"/>
          <p:cNvSpPr txBox="1"/>
          <p:nvPr/>
        </p:nvSpPr>
        <p:spPr>
          <a:xfrm>
            <a:off x="1485900" y="503237"/>
            <a:ext cx="8458200" cy="6121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a:t>
            </a:r>
            <a:r>
              <a:rPr lang="zh-CN" altLang="en-US" sz="2800" b="1"/>
              <a:t>例</a:t>
            </a:r>
            <a:r>
              <a:rPr lang="en-US" altLang="zh-CN" sz="2800" b="1"/>
              <a:t>]</a:t>
            </a:r>
            <a:r>
              <a:rPr lang="zh-CN" altLang="en-US" sz="2800" b="1"/>
              <a:t>计算</a:t>
            </a:r>
            <a:r>
              <a:rPr lang="en-US" altLang="zh-CN" sz="2800" b="1"/>
              <a:t>K</a:t>
            </a:r>
            <a:r>
              <a:rPr lang="en-US" altLang="zh-CN" sz="2800" b="1" baseline="-25000"/>
              <a:t>2</a:t>
            </a:r>
            <a:r>
              <a:rPr lang="en-US" altLang="zh-CN" sz="2800" b="1"/>
              <a:t>Cr</a:t>
            </a:r>
            <a:r>
              <a:rPr lang="en-US" altLang="zh-CN" sz="2800" b="1" baseline="-25000"/>
              <a:t>2</a:t>
            </a:r>
            <a:r>
              <a:rPr lang="en-US" altLang="zh-CN" sz="2800" b="1"/>
              <a:t>O</a:t>
            </a:r>
            <a:r>
              <a:rPr lang="en-US" altLang="zh-CN" sz="2800" b="1" baseline="-25000"/>
              <a:t>7</a:t>
            </a:r>
            <a:r>
              <a:rPr lang="zh-CN" altLang="en-US" sz="2800" b="1"/>
              <a:t>中</a:t>
            </a:r>
            <a:r>
              <a:rPr lang="en-US" altLang="zh-CN" sz="2800" b="1"/>
              <a:t>Cr</a:t>
            </a:r>
            <a:r>
              <a:rPr lang="zh-CN" altLang="en-US" sz="2800" b="1"/>
              <a:t>和</a:t>
            </a:r>
            <a:r>
              <a:rPr lang="en-US" altLang="zh-CN" sz="2800" b="1"/>
              <a:t>Fe</a:t>
            </a:r>
            <a:r>
              <a:rPr lang="en-US" altLang="zh-CN" sz="2800" b="1" baseline="-25000"/>
              <a:t>3</a:t>
            </a:r>
            <a:r>
              <a:rPr lang="en-US" altLang="zh-CN" sz="2800" b="1"/>
              <a:t>O</a:t>
            </a:r>
            <a:r>
              <a:rPr lang="en-US" altLang="zh-CN" sz="2800" b="1" baseline="-25000"/>
              <a:t>4</a:t>
            </a:r>
            <a:r>
              <a:rPr lang="zh-CN" altLang="en-US" sz="2800" b="1"/>
              <a:t>中</a:t>
            </a:r>
            <a:r>
              <a:rPr lang="en-US" altLang="zh-CN" sz="2800" b="1"/>
              <a:t>Fe</a:t>
            </a:r>
            <a:r>
              <a:rPr lang="zh-CN" altLang="en-US" sz="2800" b="1"/>
              <a:t>的氧化值。</a:t>
            </a:r>
            <a:endParaRPr lang="zh-CN" altLang="en-US" sz="2800" b="1"/>
          </a:p>
        </p:txBody>
      </p:sp>
      <p:sp>
        <p:nvSpPr>
          <p:cNvPr id="1048637" name="文本框 1048636"/>
          <p:cNvSpPr txBox="1"/>
          <p:nvPr/>
        </p:nvSpPr>
        <p:spPr>
          <a:xfrm>
            <a:off x="533400" y="1600200"/>
            <a:ext cx="1447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a:t>
            </a:r>
            <a:r>
              <a:rPr lang="zh-CN" altLang="en-US" sz="2800" b="1"/>
              <a:t>解</a:t>
            </a:r>
            <a:r>
              <a:rPr lang="en-US" altLang="zh-CN" sz="2800" b="1"/>
              <a:t>]</a:t>
            </a:r>
            <a:endParaRPr lang="en-US" altLang="zh-CN" sz="2800" b="1"/>
          </a:p>
        </p:txBody>
      </p:sp>
      <p:sp>
        <p:nvSpPr>
          <p:cNvPr id="1048638" name="文本框 1048637"/>
          <p:cNvSpPr txBox="1"/>
          <p:nvPr/>
        </p:nvSpPr>
        <p:spPr>
          <a:xfrm>
            <a:off x="1524000" y="2438400"/>
            <a:ext cx="2667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 </a:t>
            </a:r>
            <a:r>
              <a:rPr lang="en-US" altLang="zh-CN" sz="2800" b="1">
                <a:sym typeface="Symbol" panose="05050102010706020507" pitchFamily="18" charset="2"/>
              </a:rPr>
              <a:t> (+1) </a:t>
            </a:r>
            <a:r>
              <a:rPr lang="en-US" altLang="zh-CN" sz="2800" b="1"/>
              <a:t>+</a:t>
            </a:r>
            <a:endParaRPr lang="en-US" altLang="zh-CN" sz="2800" b="1"/>
          </a:p>
        </p:txBody>
      </p:sp>
      <p:sp>
        <p:nvSpPr>
          <p:cNvPr id="1048639" name="文本框 1048638"/>
          <p:cNvSpPr txBox="1"/>
          <p:nvPr/>
        </p:nvSpPr>
        <p:spPr>
          <a:xfrm>
            <a:off x="3238500" y="2428875"/>
            <a:ext cx="1447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r>
              <a:rPr lang="en-US" altLang="zh-CN" sz="2800" b="1" i="1"/>
              <a:t>x</a:t>
            </a:r>
            <a:r>
              <a:rPr lang="en-US" altLang="zh-CN" sz="2800" b="1"/>
              <a:t> +</a:t>
            </a:r>
            <a:endParaRPr lang="en-US" altLang="zh-CN" sz="2800" b="1"/>
          </a:p>
        </p:txBody>
      </p:sp>
      <p:sp>
        <p:nvSpPr>
          <p:cNvPr id="1048640" name="文本框 1048639"/>
          <p:cNvSpPr txBox="1"/>
          <p:nvPr/>
        </p:nvSpPr>
        <p:spPr>
          <a:xfrm>
            <a:off x="4170362" y="2438400"/>
            <a:ext cx="2438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7 </a:t>
            </a:r>
            <a:r>
              <a:rPr lang="en-US" altLang="zh-CN" sz="2800" b="1">
                <a:sym typeface="Symbol" panose="05050102010706020507" pitchFamily="18" charset="2"/>
              </a:rPr>
              <a:t> (-2)  =</a:t>
            </a:r>
            <a:endParaRPr lang="en-US" altLang="zh-CN" sz="2800" b="1">
              <a:sym typeface="Symbol" panose="05050102010706020507" pitchFamily="18" charset="2"/>
            </a:endParaRPr>
          </a:p>
        </p:txBody>
      </p:sp>
      <p:sp>
        <p:nvSpPr>
          <p:cNvPr id="1048641" name="文本框 1048640"/>
          <p:cNvSpPr txBox="1"/>
          <p:nvPr/>
        </p:nvSpPr>
        <p:spPr>
          <a:xfrm>
            <a:off x="5905500" y="2424112"/>
            <a:ext cx="1295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0</a:t>
            </a:r>
            <a:endParaRPr lang="en-US" altLang="zh-CN" sz="2800" b="1"/>
          </a:p>
        </p:txBody>
      </p:sp>
      <p:sp>
        <p:nvSpPr>
          <p:cNvPr id="1048642" name="文本框 1048641"/>
          <p:cNvSpPr txBox="1"/>
          <p:nvPr/>
        </p:nvSpPr>
        <p:spPr>
          <a:xfrm>
            <a:off x="5181600" y="3241675"/>
            <a:ext cx="1752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i="1"/>
              <a:t>x</a:t>
            </a:r>
            <a:r>
              <a:rPr lang="en-US" altLang="zh-CN" sz="2800" b="1"/>
              <a:t> = +6</a:t>
            </a:r>
            <a:endParaRPr lang="en-US" altLang="zh-CN" sz="2800" b="1"/>
          </a:p>
        </p:txBody>
      </p:sp>
      <p:sp>
        <p:nvSpPr>
          <p:cNvPr id="1048643" name="文本框 1048642"/>
          <p:cNvSpPr txBox="1"/>
          <p:nvPr/>
        </p:nvSpPr>
        <p:spPr>
          <a:xfrm>
            <a:off x="1371600" y="5181600"/>
            <a:ext cx="1447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3</a:t>
            </a:r>
            <a:r>
              <a:rPr lang="en-US" altLang="zh-CN" sz="2800" b="1" i="1"/>
              <a:t>x</a:t>
            </a:r>
            <a:r>
              <a:rPr lang="en-US" altLang="zh-CN" sz="2800" b="1"/>
              <a:t> +</a:t>
            </a:r>
            <a:endParaRPr lang="en-US" altLang="zh-CN" sz="2800" b="1"/>
          </a:p>
        </p:txBody>
      </p:sp>
      <p:sp>
        <p:nvSpPr>
          <p:cNvPr id="1048644" name="文本框 1048643"/>
          <p:cNvSpPr txBox="1"/>
          <p:nvPr/>
        </p:nvSpPr>
        <p:spPr>
          <a:xfrm>
            <a:off x="2260600" y="5181600"/>
            <a:ext cx="2895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ym typeface="Symbol" panose="05050102010706020507" pitchFamily="18" charset="2"/>
              </a:rPr>
              <a:t>4 </a:t>
            </a:r>
            <a:r>
              <a:rPr lang="zh-CN" altLang="en-US" sz="2800" b="1">
                <a:sym typeface="Symbol" panose="05050102010706020507" pitchFamily="18" charset="2"/>
              </a:rPr>
              <a:t>（</a:t>
            </a:r>
            <a:r>
              <a:rPr lang="en-US" altLang="zh-CN" sz="2800" b="1">
                <a:sym typeface="Symbol" panose="05050102010706020507" pitchFamily="18" charset="2"/>
              </a:rPr>
              <a:t>-2</a:t>
            </a:r>
            <a:r>
              <a:rPr lang="zh-CN" altLang="en-US" sz="2800" b="1">
                <a:sym typeface="Symbol" panose="05050102010706020507" pitchFamily="18" charset="2"/>
              </a:rPr>
              <a:t>）</a:t>
            </a:r>
            <a:r>
              <a:rPr lang="en-US" altLang="zh-CN" sz="2800" b="1">
                <a:sym typeface="Symbol" panose="05050102010706020507" pitchFamily="18" charset="2"/>
              </a:rPr>
              <a:t>=</a:t>
            </a:r>
            <a:endParaRPr lang="en-US" altLang="zh-CN" sz="2800" b="1">
              <a:sym typeface="Symbol" panose="05050102010706020507" pitchFamily="18" charset="2"/>
            </a:endParaRPr>
          </a:p>
        </p:txBody>
      </p:sp>
      <p:sp>
        <p:nvSpPr>
          <p:cNvPr id="1048645" name="文本框 1048644"/>
          <p:cNvSpPr txBox="1"/>
          <p:nvPr/>
        </p:nvSpPr>
        <p:spPr>
          <a:xfrm>
            <a:off x="4292600" y="5181600"/>
            <a:ext cx="1295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0</a:t>
            </a:r>
            <a:endParaRPr lang="en-US" altLang="zh-CN" sz="2800" b="1"/>
          </a:p>
        </p:txBody>
      </p:sp>
      <p:grpSp>
        <p:nvGrpSpPr>
          <p:cNvPr id="109" name="组合 108"/>
          <p:cNvGrpSpPr/>
          <p:nvPr/>
        </p:nvGrpSpPr>
        <p:grpSpPr>
          <a:xfrm rot="0">
            <a:off x="5588000" y="4833937"/>
            <a:ext cx="1600200" cy="1219200"/>
            <a:chOff x="3312" y="3406"/>
            <a:chExt cx="1008" cy="672"/>
          </a:xfrm>
        </p:grpSpPr>
        <p:sp>
          <p:nvSpPr>
            <p:cNvPr id="1048646" name="文本框 1048645"/>
            <p:cNvSpPr txBox="1"/>
            <p:nvPr/>
          </p:nvSpPr>
          <p:spPr>
            <a:xfrm>
              <a:off x="3312" y="3600"/>
              <a:ext cx="1008"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i="1"/>
                <a:t>x </a:t>
              </a:r>
              <a:r>
                <a:rPr lang="en-US" altLang="zh-CN" sz="2800" b="1"/>
                <a:t>= +</a:t>
              </a:r>
              <a:endParaRPr lang="en-US" altLang="zh-CN" sz="2800" b="1"/>
            </a:p>
          </p:txBody>
        </p:sp>
        <p:pic>
          <p:nvPicPr>
            <p:cNvPr id="2097155" name="图片 2097154"/>
            <p:cNvPicPr/>
            <p:nvPr/>
          </p:nvPicPr>
          <p:blipFill>
            <a:blip r:embed="rId2"/>
            <a:srcRect/>
            <a:stretch>
              <a:fillRect/>
            </a:stretch>
          </p:blipFill>
          <p:spPr>
            <a:xfrm>
              <a:off x="3867" y="3406"/>
              <a:ext cx="239" cy="672"/>
            </a:xfrm>
            <a:prstGeom prst="rect">
              <a:avLst/>
            </a:prstGeom>
            <a:noFill/>
            <a:ln>
              <a:noFill/>
            </a:ln>
          </p:spPr>
        </p:pic>
      </p:grpSp>
      <p:sp>
        <p:nvSpPr>
          <p:cNvPr id="1048647" name="文本框 1048646"/>
          <p:cNvSpPr txBox="1"/>
          <p:nvPr/>
        </p:nvSpPr>
        <p:spPr>
          <a:xfrm>
            <a:off x="1828800" y="1600200"/>
            <a:ext cx="3200400" cy="6121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7030A0"/>
                </a:solidFill>
              </a:rPr>
              <a:t>K</a:t>
            </a:r>
            <a:r>
              <a:rPr lang="en-US" altLang="zh-CN" sz="2800" b="1" baseline="-25000">
                <a:solidFill>
                  <a:srgbClr val="7030A0"/>
                </a:solidFill>
              </a:rPr>
              <a:t>2</a:t>
            </a:r>
            <a:r>
              <a:rPr lang="en-US" altLang="zh-CN" sz="2800" b="1">
                <a:solidFill>
                  <a:srgbClr val="7030A0"/>
                </a:solidFill>
              </a:rPr>
              <a:t>Cr</a:t>
            </a:r>
            <a:r>
              <a:rPr lang="en-US" altLang="zh-CN" sz="2800" b="1" baseline="-25000">
                <a:solidFill>
                  <a:srgbClr val="7030A0"/>
                </a:solidFill>
              </a:rPr>
              <a:t>2</a:t>
            </a:r>
            <a:r>
              <a:rPr lang="en-US" altLang="zh-CN" sz="2800" b="1">
                <a:solidFill>
                  <a:srgbClr val="7030A0"/>
                </a:solidFill>
              </a:rPr>
              <a:t>O</a:t>
            </a:r>
            <a:r>
              <a:rPr lang="en-US" altLang="zh-CN" sz="2800" b="1" baseline="-25000">
                <a:solidFill>
                  <a:srgbClr val="7030A0"/>
                </a:solidFill>
              </a:rPr>
              <a:t>7</a:t>
            </a:r>
            <a:endParaRPr lang="en-US" altLang="zh-CN" sz="2800" b="1" baseline="-25000">
              <a:solidFill>
                <a:srgbClr val="7030A0"/>
              </a:solidFill>
            </a:endParaRPr>
          </a:p>
        </p:txBody>
      </p:sp>
      <p:sp>
        <p:nvSpPr>
          <p:cNvPr id="1048648" name="文本框 1048647"/>
          <p:cNvSpPr txBox="1"/>
          <p:nvPr/>
        </p:nvSpPr>
        <p:spPr>
          <a:xfrm>
            <a:off x="1724025" y="4116387"/>
            <a:ext cx="3352800" cy="6121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7030A0"/>
                </a:solidFill>
              </a:rPr>
              <a:t>Fe</a:t>
            </a:r>
            <a:r>
              <a:rPr lang="en-US" altLang="zh-CN" sz="2800" b="1" baseline="-25000">
                <a:solidFill>
                  <a:srgbClr val="7030A0"/>
                </a:solidFill>
              </a:rPr>
              <a:t>3</a:t>
            </a:r>
            <a:r>
              <a:rPr lang="en-US" altLang="zh-CN" sz="2800" b="1">
                <a:solidFill>
                  <a:srgbClr val="7030A0"/>
                </a:solidFill>
              </a:rPr>
              <a:t>O</a:t>
            </a:r>
            <a:r>
              <a:rPr lang="en-US" altLang="zh-CN" sz="2800" b="1" baseline="-25000">
                <a:solidFill>
                  <a:srgbClr val="7030A0"/>
                </a:solidFill>
              </a:rPr>
              <a:t>4</a:t>
            </a:r>
            <a:endParaRPr lang="en-US" altLang="zh-CN" sz="2800" b="1" baseline="-2500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8647"/>
                                        </p:tgtEl>
                                        <p:attrNameLst>
                                          <p:attrName>style.visibility</p:attrName>
                                        </p:attrNameLst>
                                      </p:cBhvr>
                                      <p:to>
                                        <p:strVal val="visible"/>
                                      </p:to>
                                    </p:set>
                                    <p:anim calcmode="lin" valueType="num">
                                      <p:cBhvr additive="base">
                                        <p:cTn id="7" dur="500" fill="hold"/>
                                        <p:tgtEl>
                                          <p:spTgt spid="1048647"/>
                                        </p:tgtEl>
                                        <p:attrNameLst>
                                          <p:attrName>ppt_x</p:attrName>
                                        </p:attrNameLst>
                                      </p:cBhvr>
                                      <p:tavLst>
                                        <p:tav tm="0">
                                          <p:val>
                                            <p:strVal val="0-#ppt_w/2"/>
                                          </p:val>
                                        </p:tav>
                                        <p:tav tm="100000">
                                          <p:val>
                                            <p:strVal val="#ppt_x"/>
                                          </p:val>
                                        </p:tav>
                                      </p:tavLst>
                                    </p:anim>
                                    <p:anim calcmode="lin" valueType="num">
                                      <p:cBhvr additive="base">
                                        <p:cTn id="8" dur="500" fill="hold"/>
                                        <p:tgtEl>
                                          <p:spTgt spid="10486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486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486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486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486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486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48648"/>
                                        </p:tgtEl>
                                        <p:attrNameLst>
                                          <p:attrName>style.visibility</p:attrName>
                                        </p:attrNameLst>
                                      </p:cBhvr>
                                      <p:to>
                                        <p:strVal val="visible"/>
                                      </p:to>
                                    </p:set>
                                    <p:anim calcmode="lin" valueType="num">
                                      <p:cBhvr additive="base">
                                        <p:cTn id="33" dur="500" fill="hold"/>
                                        <p:tgtEl>
                                          <p:spTgt spid="1048648"/>
                                        </p:tgtEl>
                                        <p:attrNameLst>
                                          <p:attrName>ppt_x</p:attrName>
                                        </p:attrNameLst>
                                      </p:cBhvr>
                                      <p:tavLst>
                                        <p:tav tm="0">
                                          <p:val>
                                            <p:strVal val="0-#ppt_w/2"/>
                                          </p:val>
                                        </p:tav>
                                        <p:tav tm="100000">
                                          <p:val>
                                            <p:strVal val="#ppt_x"/>
                                          </p:val>
                                        </p:tav>
                                      </p:tavLst>
                                    </p:anim>
                                    <p:anim calcmode="lin" valueType="num">
                                      <p:cBhvr additive="base">
                                        <p:cTn id="34" dur="500" fill="hold"/>
                                        <p:tgtEl>
                                          <p:spTgt spid="104864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86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6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6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8" grpId="0"/>
      <p:bldP spid="1048639" grpId="0"/>
      <p:bldP spid="1048640" grpId="0"/>
      <p:bldP spid="1048641" grpId="0"/>
      <p:bldP spid="1048642" grpId="0"/>
      <p:bldP spid="1048643" grpId="0"/>
      <p:bldP spid="1048644" grpId="0"/>
      <p:bldP spid="1048645" grpId="0"/>
      <p:bldP spid="1048647" grpId="0"/>
      <p:bldP spid="10486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rot="0">
          <a:off x="0" y="0"/>
          <a:ext cx="0" cy="0"/>
          <a:chOff x="0" y="0"/>
          <a:chExt cx="0" cy="0"/>
        </a:xfrm>
      </p:grpSpPr>
      <p:pic>
        <p:nvPicPr>
          <p:cNvPr id="2097207" name="图片 2097206"/>
          <p:cNvPicPr/>
          <p:nvPr/>
        </p:nvPicPr>
        <p:blipFill>
          <a:blip r:embed="rId1"/>
          <a:srcRect/>
          <a:stretch>
            <a:fillRect/>
          </a:stretch>
        </p:blipFill>
        <p:spPr>
          <a:xfrm>
            <a:off x="-69850" y="661987"/>
            <a:ext cx="8451850" cy="223837"/>
          </a:xfrm>
          <a:prstGeom prst="rect">
            <a:avLst/>
          </a:prstGeom>
          <a:noFill/>
          <a:ln>
            <a:noFill/>
          </a:ln>
        </p:spPr>
      </p:pic>
      <p:sp>
        <p:nvSpPr>
          <p:cNvPr id="1049049" name="文本框 1049048"/>
          <p:cNvSpPr txBox="1"/>
          <p:nvPr/>
        </p:nvSpPr>
        <p:spPr>
          <a:xfrm>
            <a:off x="304800" y="134937"/>
            <a:ext cx="8839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四、标准电极电势表及其应用</a:t>
            </a:r>
            <a:r>
              <a:rPr lang="en-US" altLang="zh-CN" b="1"/>
              <a:t>—</a:t>
            </a:r>
            <a:r>
              <a:rPr lang="zh-CN" altLang="en-US" b="1"/>
              <a:t>书</a:t>
            </a:r>
            <a:r>
              <a:rPr lang="en-US" altLang="zh-CN" b="1"/>
              <a:t>p381</a:t>
            </a:r>
            <a:r>
              <a:rPr lang="zh-CN" altLang="en-US" b="1"/>
              <a:t>附录五</a:t>
            </a:r>
            <a:endParaRPr lang="zh-CN" altLang="en-US" b="1"/>
          </a:p>
        </p:txBody>
      </p:sp>
      <p:grpSp>
        <p:nvGrpSpPr>
          <p:cNvPr id="174" name="组合 173"/>
          <p:cNvGrpSpPr/>
          <p:nvPr/>
        </p:nvGrpSpPr>
        <p:grpSpPr>
          <a:xfrm rot="0">
            <a:off x="1066800" y="1557337"/>
            <a:ext cx="7239000" cy="3343275"/>
            <a:chOff x="1920" y="2163"/>
            <a:chExt cx="3493" cy="1887"/>
          </a:xfrm>
        </p:grpSpPr>
        <p:sp>
          <p:nvSpPr>
            <p:cNvPr id="1049050" name="直接连接符 1049049"/>
            <p:cNvSpPr/>
            <p:nvPr/>
          </p:nvSpPr>
          <p:spPr>
            <a:xfrm>
              <a:off x="1920" y="2784"/>
              <a:ext cx="3493" cy="0"/>
            </a:xfrm>
            <a:prstGeom prst="line">
              <a:avLst/>
            </a:prstGeom>
            <a:noFill/>
            <a:ln w="9525" cap="flat" cmpd="sng">
              <a:solidFill>
                <a:schemeClr val="dk1">
                  <a:alpha val="100000"/>
                </a:schemeClr>
              </a:solidFill>
              <a:prstDash val="solid"/>
              <a:round/>
            </a:ln>
          </p:spPr>
        </p:sp>
        <p:sp>
          <p:nvSpPr>
            <p:cNvPr id="1049051" name="文本框 1049050"/>
            <p:cNvSpPr txBox="1"/>
            <p:nvPr/>
          </p:nvSpPr>
          <p:spPr>
            <a:xfrm>
              <a:off x="2880" y="2496"/>
              <a:ext cx="720"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400"/>
                <a:t>电极反应</a:t>
              </a:r>
              <a:endParaRPr lang="zh-CN" altLang="en-US" sz="2400"/>
            </a:p>
          </p:txBody>
        </p:sp>
        <p:sp>
          <p:nvSpPr>
            <p:cNvPr id="1049052" name="文本框 1049051"/>
            <p:cNvSpPr txBox="1"/>
            <p:nvPr/>
          </p:nvSpPr>
          <p:spPr>
            <a:xfrm>
              <a:off x="4080" y="2496"/>
              <a:ext cx="624"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sym typeface="Symbol" panose="05050102010706020507" pitchFamily="18" charset="2"/>
                </a:rPr>
                <a:t>E</a:t>
              </a:r>
              <a:r>
                <a:rPr lang="en-US" altLang="zh-CN" sz="2400" baseline="30000">
                  <a:sym typeface="Symbol" panose="05050102010706020507" pitchFamily="18" charset="2"/>
                </a:rPr>
                <a:t></a:t>
              </a:r>
              <a:r>
                <a:rPr lang="en-US" altLang="zh-CN" sz="2400">
                  <a:sym typeface="Symbol" panose="05050102010706020507" pitchFamily="18" charset="2"/>
                </a:rPr>
                <a:t>/v</a:t>
              </a:r>
              <a:endParaRPr lang="en-US" altLang="zh-CN" sz="2400">
                <a:sym typeface="Symbol" panose="05050102010706020507" pitchFamily="18" charset="2"/>
              </a:endParaRPr>
            </a:p>
          </p:txBody>
        </p:sp>
        <p:sp>
          <p:nvSpPr>
            <p:cNvPr id="1049053" name="文本框 1049052"/>
            <p:cNvSpPr txBox="1"/>
            <p:nvPr/>
          </p:nvSpPr>
          <p:spPr>
            <a:xfrm>
              <a:off x="2736" y="2736"/>
              <a:ext cx="1056"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Li</a:t>
              </a:r>
              <a:r>
                <a:rPr lang="en-US" altLang="zh-CN" sz="2400" baseline="30000"/>
                <a:t>+</a:t>
              </a:r>
              <a:r>
                <a:rPr lang="en-US" altLang="zh-CN" sz="2400"/>
                <a:t>+e</a:t>
              </a:r>
              <a:r>
                <a:rPr lang="en-US" altLang="zh-CN" sz="2400" baseline="30000"/>
                <a:t>-</a:t>
              </a:r>
              <a:r>
                <a:rPr lang="en-US" altLang="zh-CN" sz="2400"/>
                <a:t>=Li</a:t>
              </a:r>
              <a:endParaRPr lang="en-US" altLang="zh-CN" sz="2400"/>
            </a:p>
          </p:txBody>
        </p:sp>
        <p:sp>
          <p:nvSpPr>
            <p:cNvPr id="1049054" name="文本框 1049053"/>
            <p:cNvSpPr txBox="1"/>
            <p:nvPr/>
          </p:nvSpPr>
          <p:spPr>
            <a:xfrm>
              <a:off x="4080" y="2736"/>
              <a:ext cx="528"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-3.04</a:t>
              </a:r>
              <a:endParaRPr lang="en-US" altLang="zh-CN" sz="2400"/>
            </a:p>
          </p:txBody>
        </p:sp>
        <p:sp>
          <p:nvSpPr>
            <p:cNvPr id="1049055" name="文本框 1049054"/>
            <p:cNvSpPr txBox="1"/>
            <p:nvPr/>
          </p:nvSpPr>
          <p:spPr>
            <a:xfrm>
              <a:off x="2736" y="2976"/>
              <a:ext cx="1200"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Zn</a:t>
              </a:r>
              <a:r>
                <a:rPr lang="en-US" altLang="zh-CN" sz="2400" baseline="30000"/>
                <a:t>2+</a:t>
              </a:r>
              <a:r>
                <a:rPr lang="en-US" altLang="zh-CN" sz="2400"/>
                <a:t>+2e</a:t>
              </a:r>
              <a:r>
                <a:rPr lang="en-US" altLang="zh-CN" sz="2400" baseline="30000"/>
                <a:t>-</a:t>
              </a:r>
              <a:r>
                <a:rPr lang="en-US" altLang="zh-CN" sz="2400"/>
                <a:t>=Zn</a:t>
              </a:r>
              <a:endParaRPr lang="en-US" altLang="zh-CN" sz="2400"/>
            </a:p>
          </p:txBody>
        </p:sp>
        <p:sp>
          <p:nvSpPr>
            <p:cNvPr id="1049056" name="文本框 1049055"/>
            <p:cNvSpPr txBox="1"/>
            <p:nvPr/>
          </p:nvSpPr>
          <p:spPr>
            <a:xfrm>
              <a:off x="4080" y="2976"/>
              <a:ext cx="816"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-0.7621</a:t>
              </a:r>
              <a:endParaRPr lang="en-US" altLang="zh-CN" sz="2400"/>
            </a:p>
          </p:txBody>
        </p:sp>
        <p:sp>
          <p:nvSpPr>
            <p:cNvPr id="1049057" name="文本框 1049056"/>
            <p:cNvSpPr txBox="1"/>
            <p:nvPr/>
          </p:nvSpPr>
          <p:spPr>
            <a:xfrm>
              <a:off x="2736" y="3168"/>
              <a:ext cx="1200"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Cu</a:t>
              </a:r>
              <a:r>
                <a:rPr lang="en-US" altLang="zh-CN" sz="2400" baseline="30000"/>
                <a:t>2+</a:t>
              </a:r>
              <a:r>
                <a:rPr lang="en-US" altLang="zh-CN" sz="2400"/>
                <a:t>+2e</a:t>
              </a:r>
              <a:r>
                <a:rPr lang="en-US" altLang="zh-CN" sz="2400" baseline="30000"/>
                <a:t>-</a:t>
              </a:r>
              <a:r>
                <a:rPr lang="en-US" altLang="zh-CN" sz="2400"/>
                <a:t>=Cu</a:t>
              </a:r>
              <a:endParaRPr lang="en-US" altLang="zh-CN" sz="2400"/>
            </a:p>
          </p:txBody>
        </p:sp>
        <p:sp>
          <p:nvSpPr>
            <p:cNvPr id="1049058" name="文本框 1049057"/>
            <p:cNvSpPr txBox="1"/>
            <p:nvPr/>
          </p:nvSpPr>
          <p:spPr>
            <a:xfrm>
              <a:off x="4128" y="3168"/>
              <a:ext cx="672"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0.3394</a:t>
              </a:r>
              <a:endParaRPr lang="en-US" altLang="zh-CN" sz="2400"/>
            </a:p>
          </p:txBody>
        </p:sp>
        <p:sp>
          <p:nvSpPr>
            <p:cNvPr id="1049059" name="文本框 1049058"/>
            <p:cNvSpPr txBox="1"/>
            <p:nvPr/>
          </p:nvSpPr>
          <p:spPr>
            <a:xfrm>
              <a:off x="2736" y="3360"/>
              <a:ext cx="1200"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Ag</a:t>
              </a:r>
              <a:r>
                <a:rPr lang="en-US" altLang="zh-CN" sz="2400" baseline="30000"/>
                <a:t>+</a:t>
              </a:r>
              <a:r>
                <a:rPr lang="en-US" altLang="zh-CN" sz="2400"/>
                <a:t>+e</a:t>
              </a:r>
              <a:r>
                <a:rPr lang="en-US" altLang="zh-CN" sz="2400" baseline="30000"/>
                <a:t>-</a:t>
              </a:r>
              <a:r>
                <a:rPr lang="en-US" altLang="zh-CN" sz="2400"/>
                <a:t>=Ag</a:t>
              </a:r>
              <a:endParaRPr lang="en-US" altLang="zh-CN" sz="2400"/>
            </a:p>
          </p:txBody>
        </p:sp>
        <p:sp>
          <p:nvSpPr>
            <p:cNvPr id="1049060" name="文本框 1049059"/>
            <p:cNvSpPr txBox="1"/>
            <p:nvPr/>
          </p:nvSpPr>
          <p:spPr>
            <a:xfrm>
              <a:off x="4128" y="3408"/>
              <a:ext cx="720"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0.7991</a:t>
              </a:r>
              <a:endParaRPr lang="en-US" altLang="zh-CN" sz="2400"/>
            </a:p>
          </p:txBody>
        </p:sp>
        <p:sp>
          <p:nvSpPr>
            <p:cNvPr id="1049061" name="文本框 1049060"/>
            <p:cNvSpPr txBox="1"/>
            <p:nvPr/>
          </p:nvSpPr>
          <p:spPr>
            <a:xfrm>
              <a:off x="2736" y="3600"/>
              <a:ext cx="1392"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MnO</a:t>
              </a:r>
              <a:r>
                <a:rPr lang="en-US" altLang="zh-CN" sz="2400" baseline="-25000"/>
                <a:t>4</a:t>
              </a:r>
              <a:r>
                <a:rPr lang="en-US" altLang="zh-CN" sz="2400" baseline="30000"/>
                <a:t>-</a:t>
              </a:r>
              <a:r>
                <a:rPr lang="en-US" altLang="zh-CN" sz="2400"/>
                <a:t>+8H</a:t>
              </a:r>
              <a:r>
                <a:rPr lang="en-US" altLang="zh-CN" sz="2400" baseline="30000"/>
                <a:t>+</a:t>
              </a:r>
              <a:r>
                <a:rPr lang="en-US" altLang="zh-CN" sz="2400"/>
                <a:t>+5e</a:t>
              </a:r>
              <a:r>
                <a:rPr lang="en-US" altLang="zh-CN" sz="2400" baseline="30000"/>
                <a:t>-</a:t>
              </a:r>
              <a:endParaRPr lang="en-US" altLang="zh-CN" sz="2400" baseline="30000"/>
            </a:p>
          </p:txBody>
        </p:sp>
        <p:sp>
          <p:nvSpPr>
            <p:cNvPr id="1049062" name="文本框 1049061"/>
            <p:cNvSpPr txBox="1"/>
            <p:nvPr/>
          </p:nvSpPr>
          <p:spPr>
            <a:xfrm>
              <a:off x="4128" y="3600"/>
              <a:ext cx="624"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1.512</a:t>
              </a:r>
              <a:endParaRPr lang="en-US" altLang="zh-CN" sz="2400"/>
            </a:p>
          </p:txBody>
        </p:sp>
        <p:sp>
          <p:nvSpPr>
            <p:cNvPr id="1049063" name="文本框 1049062"/>
            <p:cNvSpPr txBox="1"/>
            <p:nvPr/>
          </p:nvSpPr>
          <p:spPr>
            <a:xfrm>
              <a:off x="2216" y="2897"/>
              <a:ext cx="446" cy="1104"/>
            </a:xfrm>
            <a:prstGeom prst="rect">
              <a:avLst/>
            </a:prstGeom>
            <a:noFill/>
            <a:ln>
              <a:noFill/>
            </a:ln>
          </p:spPr>
          <p:txBody>
            <a:bodyPr vert="eaVert"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400" b="1">
                  <a:solidFill>
                    <a:srgbClr val="000099"/>
                  </a:solidFill>
                </a:rPr>
                <a:t>氧化剂的氧化能力增强</a:t>
              </a:r>
              <a:endParaRPr lang="zh-CN" altLang="en-US" sz="2400" b="1">
                <a:solidFill>
                  <a:srgbClr val="000099"/>
                </a:solidFill>
              </a:endParaRPr>
            </a:p>
          </p:txBody>
        </p:sp>
        <p:sp>
          <p:nvSpPr>
            <p:cNvPr id="1049064" name="文本框 1049063"/>
            <p:cNvSpPr txBox="1"/>
            <p:nvPr/>
          </p:nvSpPr>
          <p:spPr>
            <a:xfrm>
              <a:off x="4910" y="2838"/>
              <a:ext cx="446" cy="1104"/>
            </a:xfrm>
            <a:prstGeom prst="rect">
              <a:avLst/>
            </a:prstGeom>
            <a:noFill/>
            <a:ln>
              <a:noFill/>
            </a:ln>
          </p:spPr>
          <p:txBody>
            <a:bodyPr vert="eaVert"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400" b="1">
                  <a:solidFill>
                    <a:srgbClr val="000099"/>
                  </a:solidFill>
                </a:rPr>
                <a:t>还原剂的还原能力增强</a:t>
              </a:r>
              <a:endParaRPr lang="zh-CN" altLang="en-US" sz="2400" b="1">
                <a:solidFill>
                  <a:srgbClr val="000099"/>
                </a:solidFill>
              </a:endParaRPr>
            </a:p>
          </p:txBody>
        </p:sp>
        <p:sp>
          <p:nvSpPr>
            <p:cNvPr id="1049065" name="直接连接符 1049064"/>
            <p:cNvSpPr/>
            <p:nvPr/>
          </p:nvSpPr>
          <p:spPr>
            <a:xfrm>
              <a:off x="2112" y="2832"/>
              <a:ext cx="0" cy="1165"/>
            </a:xfrm>
            <a:prstGeom prst="line">
              <a:avLst/>
            </a:prstGeom>
            <a:noFill/>
            <a:ln w="22225" cap="flat" cmpd="sng">
              <a:solidFill>
                <a:srgbClr val="000099">
                  <a:alpha val="100000"/>
                </a:srgbClr>
              </a:solidFill>
              <a:prstDash val="solid"/>
              <a:round/>
              <a:tailEnd type="arrow" w="lg" len="lg"/>
            </a:ln>
          </p:spPr>
        </p:sp>
        <p:sp>
          <p:nvSpPr>
            <p:cNvPr id="1049066" name="文本框 1049065"/>
            <p:cNvSpPr txBox="1"/>
            <p:nvPr/>
          </p:nvSpPr>
          <p:spPr>
            <a:xfrm>
              <a:off x="2736" y="3792"/>
              <a:ext cx="1200" cy="25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=Mn</a:t>
              </a:r>
              <a:r>
                <a:rPr lang="en-US" altLang="zh-CN" sz="2400" baseline="30000"/>
                <a:t>2+</a:t>
              </a:r>
              <a:r>
                <a:rPr lang="en-US" altLang="zh-CN" sz="2400"/>
                <a:t>+4H</a:t>
              </a:r>
              <a:r>
                <a:rPr lang="en-US" altLang="zh-CN" sz="2400" baseline="-25000"/>
                <a:t>2</a:t>
              </a:r>
              <a:r>
                <a:rPr lang="en-US" altLang="zh-CN" sz="2400"/>
                <a:t>O</a:t>
              </a:r>
              <a:endParaRPr lang="en-US" altLang="zh-CN" sz="2400"/>
            </a:p>
          </p:txBody>
        </p:sp>
        <p:sp>
          <p:nvSpPr>
            <p:cNvPr id="1049067" name="直接连接符 1049066"/>
            <p:cNvSpPr/>
            <p:nvPr/>
          </p:nvSpPr>
          <p:spPr>
            <a:xfrm rot="10800000">
              <a:off x="5376" y="2832"/>
              <a:ext cx="0" cy="1165"/>
            </a:xfrm>
            <a:prstGeom prst="line">
              <a:avLst/>
            </a:prstGeom>
            <a:noFill/>
            <a:ln w="34925" cap="flat" cmpd="sng">
              <a:solidFill>
                <a:schemeClr val="dk1">
                  <a:alpha val="100000"/>
                </a:schemeClr>
              </a:solidFill>
              <a:prstDash val="solid"/>
              <a:round/>
              <a:tailEnd type="arrow" w="lg" len="lg"/>
            </a:ln>
          </p:spPr>
        </p:sp>
        <p:sp>
          <p:nvSpPr>
            <p:cNvPr id="1049068" name="直接连接符 1049067"/>
            <p:cNvSpPr/>
            <p:nvPr/>
          </p:nvSpPr>
          <p:spPr>
            <a:xfrm>
              <a:off x="1920" y="2496"/>
              <a:ext cx="3493" cy="0"/>
            </a:xfrm>
            <a:prstGeom prst="line">
              <a:avLst/>
            </a:prstGeom>
            <a:noFill/>
            <a:ln w="9525" cap="flat" cmpd="sng">
              <a:solidFill>
                <a:schemeClr val="dk1">
                  <a:alpha val="100000"/>
                </a:schemeClr>
              </a:solidFill>
              <a:prstDash val="solid"/>
              <a:round/>
            </a:ln>
          </p:spPr>
        </p:sp>
        <p:sp>
          <p:nvSpPr>
            <p:cNvPr id="1049069" name="直接连接符 1049068"/>
            <p:cNvSpPr/>
            <p:nvPr/>
          </p:nvSpPr>
          <p:spPr>
            <a:xfrm>
              <a:off x="1920" y="4032"/>
              <a:ext cx="3493" cy="0"/>
            </a:xfrm>
            <a:prstGeom prst="line">
              <a:avLst/>
            </a:prstGeom>
            <a:noFill/>
            <a:ln w="9525" cap="flat" cmpd="sng">
              <a:solidFill>
                <a:schemeClr val="dk1">
                  <a:alpha val="100000"/>
                </a:schemeClr>
              </a:solidFill>
              <a:prstDash val="solid"/>
              <a:round/>
            </a:ln>
          </p:spPr>
        </p:sp>
        <p:sp>
          <p:nvSpPr>
            <p:cNvPr id="1049070" name="文本框 1049069"/>
            <p:cNvSpPr txBox="1"/>
            <p:nvPr/>
          </p:nvSpPr>
          <p:spPr>
            <a:xfrm>
              <a:off x="2208" y="2163"/>
              <a:ext cx="3168" cy="573"/>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400"/>
                <a:t>附录五   </a:t>
              </a:r>
              <a:r>
                <a:rPr lang="en-US" altLang="zh-CN" sz="2400">
                  <a:solidFill>
                    <a:srgbClr val="000000"/>
                  </a:solidFill>
                </a:rPr>
                <a:t>298.15 K </a:t>
              </a:r>
              <a:r>
                <a:rPr lang="zh-CN" altLang="en-US" sz="2400">
                  <a:solidFill>
                    <a:srgbClr val="000000"/>
                  </a:solidFill>
                </a:rPr>
                <a:t>时某些电对的标准电极电势</a:t>
              </a:r>
              <a:endParaRPr lang="zh-CN" altLang="en-US" sz="2400">
                <a:solidFill>
                  <a:srgbClr val="000000"/>
                </a:solidFill>
              </a:endParaRPr>
            </a:p>
            <a:p>
              <a:pPr marL="0" lvl="0" indent="0" eaLnBrk="1" latinLnBrk="1" hangingPunct="1">
                <a:spcBef>
                  <a:spcPct val="50000"/>
                </a:spcBef>
                <a:buFontTx/>
                <a:buNone/>
              </a:pPr>
              <a:endParaRPr lang="zh-CN" altLang="en-US" sz="2400">
                <a:solidFill>
                  <a:srgbClr val="000000"/>
                </a:solidFill>
              </a:endParaRPr>
            </a:p>
          </p:txBody>
        </p:sp>
      </p:grpSp>
      <p:sp>
        <p:nvSpPr>
          <p:cNvPr id="1049071" name="矩形 1049070"/>
          <p:cNvSpPr/>
          <p:nvPr/>
        </p:nvSpPr>
        <p:spPr>
          <a:xfrm>
            <a:off x="168275" y="996950"/>
            <a:ext cx="5410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latin typeface="宋体" panose="02010600030101010101" pitchFamily="2" charset="-122"/>
              </a:rPr>
              <a:t>(</a:t>
            </a:r>
            <a:r>
              <a:rPr lang="zh-CN" altLang="en-US" sz="2800" b="1">
                <a:latin typeface="宋体" panose="02010600030101010101" pitchFamily="2" charset="-122"/>
              </a:rPr>
              <a:t>一</a:t>
            </a:r>
            <a:r>
              <a:rPr lang="en-US" altLang="zh-CN" sz="2800" b="1">
                <a:latin typeface="宋体" panose="02010600030101010101" pitchFamily="2" charset="-122"/>
              </a:rPr>
              <a:t>)</a:t>
            </a:r>
            <a:r>
              <a:rPr lang="zh-CN" altLang="en-US" sz="2800" b="1">
                <a:latin typeface="宋体" panose="02010600030101010101" pitchFamily="2" charset="-122"/>
              </a:rPr>
              <a:t>标准电极</a:t>
            </a:r>
            <a:r>
              <a:rPr lang="zh-CN" altLang="en-US" sz="2800" b="1"/>
              <a:t>电势</a:t>
            </a:r>
            <a:r>
              <a:rPr lang="zh-CN" altLang="en-US" sz="2800" b="1">
                <a:latin typeface="宋体" panose="02010600030101010101" pitchFamily="2" charset="-122"/>
              </a:rPr>
              <a:t>表</a:t>
            </a:r>
            <a:r>
              <a:rPr lang="zh-CN" altLang="en-US" sz="2800" b="1"/>
              <a:t> </a:t>
            </a:r>
            <a:endParaRPr lang="zh-CN" altLang="en-US" sz="2800" b="1"/>
          </a:p>
        </p:txBody>
      </p:sp>
      <p:sp>
        <p:nvSpPr>
          <p:cNvPr id="1049072" name="矩形 1049071"/>
          <p:cNvSpPr/>
          <p:nvPr/>
        </p:nvSpPr>
        <p:spPr>
          <a:xfrm>
            <a:off x="3055937" y="5027612"/>
            <a:ext cx="561975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ym typeface="Symbol" panose="05050102010706020507" pitchFamily="18" charset="2"/>
              </a:rPr>
              <a:t>E </a:t>
            </a:r>
            <a:r>
              <a:rPr lang="en-US" altLang="zh-CN" sz="2800" b="1" baseline="30000">
                <a:solidFill>
                  <a:srgbClr val="000000"/>
                </a:solidFill>
                <a:sym typeface="Symbol" panose="05050102010706020507" pitchFamily="18" charset="2"/>
              </a:rPr>
              <a:t></a:t>
            </a:r>
            <a:r>
              <a:rPr lang="zh-CN" altLang="en-US" sz="2800" b="1">
                <a:latin typeface="宋体" panose="02010600030101010101" pitchFamily="2" charset="-122"/>
              </a:rPr>
              <a:t>值与电极反应方向及反应式中物质的计量系数无关</a:t>
            </a:r>
            <a:r>
              <a:rPr lang="zh-CN" altLang="en-US" sz="2800" b="1"/>
              <a:t> </a:t>
            </a:r>
            <a:endParaRPr lang="zh-CN" altLang="en-US" sz="2800" b="1"/>
          </a:p>
        </p:txBody>
      </p:sp>
      <p:sp>
        <p:nvSpPr>
          <p:cNvPr id="1049073" name="文本框 1049072"/>
          <p:cNvSpPr txBox="1"/>
          <p:nvPr/>
        </p:nvSpPr>
        <p:spPr>
          <a:xfrm>
            <a:off x="838200" y="5029200"/>
            <a:ext cx="4038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FF0000"/>
                </a:solidFill>
              </a:rPr>
              <a:t>使用时注意：</a:t>
            </a:r>
            <a:endParaRPr lang="zh-CN" altLang="en-US" sz="2800" b="1">
              <a:solidFill>
                <a:srgbClr val="FF0000"/>
              </a:solidFill>
            </a:endParaRPr>
          </a:p>
        </p:txBody>
      </p:sp>
      <p:sp>
        <p:nvSpPr>
          <p:cNvPr id="1049074" name="文本框 1049073"/>
          <p:cNvSpPr txBox="1"/>
          <p:nvPr/>
        </p:nvSpPr>
        <p:spPr>
          <a:xfrm>
            <a:off x="914400" y="5786437"/>
            <a:ext cx="2971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ym typeface="Symbol" panose="05050102010706020507" pitchFamily="18" charset="2"/>
              </a:rPr>
              <a:t>Ag</a:t>
            </a:r>
            <a:r>
              <a:rPr lang="en-US" altLang="zh-CN" sz="2800" b="1" baseline="30000">
                <a:sym typeface="Symbol" panose="05050102010706020507" pitchFamily="18" charset="2"/>
              </a:rPr>
              <a:t>+</a:t>
            </a:r>
            <a:r>
              <a:rPr lang="en-US" altLang="zh-CN" sz="2800" b="1">
                <a:sym typeface="Symbol" panose="05050102010706020507" pitchFamily="18" charset="2"/>
              </a:rPr>
              <a:t>+e</a:t>
            </a:r>
            <a:r>
              <a:rPr lang="en-US" altLang="zh-CN" sz="2800" b="1" baseline="30000">
                <a:sym typeface="Symbol" panose="05050102010706020507" pitchFamily="18" charset="2"/>
              </a:rPr>
              <a:t>-</a:t>
            </a:r>
            <a:r>
              <a:rPr lang="en-US" altLang="zh-CN" sz="2800" b="1">
                <a:sym typeface="Symbol" panose="05050102010706020507" pitchFamily="18" charset="2"/>
              </a:rPr>
              <a:t>=Ag</a:t>
            </a:r>
            <a:endParaRPr lang="en-US" altLang="zh-CN" sz="2800" b="1">
              <a:sym typeface="Symbol" panose="05050102010706020507" pitchFamily="18" charset="2"/>
            </a:endParaRPr>
          </a:p>
        </p:txBody>
      </p:sp>
      <p:sp>
        <p:nvSpPr>
          <p:cNvPr id="1049075" name="文本框 1049074"/>
          <p:cNvSpPr txBox="1"/>
          <p:nvPr/>
        </p:nvSpPr>
        <p:spPr>
          <a:xfrm>
            <a:off x="3111500" y="6073775"/>
            <a:ext cx="3276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ym typeface="Symbol" panose="05050102010706020507" pitchFamily="18" charset="2"/>
              </a:rPr>
              <a:t>2Ag</a:t>
            </a:r>
            <a:r>
              <a:rPr lang="en-US" altLang="zh-CN" sz="2800" b="1" baseline="30000">
                <a:sym typeface="Symbol" panose="05050102010706020507" pitchFamily="18" charset="2"/>
              </a:rPr>
              <a:t>+</a:t>
            </a:r>
            <a:r>
              <a:rPr lang="en-US" altLang="zh-CN" sz="2800" b="1">
                <a:sym typeface="Symbol" panose="05050102010706020507" pitchFamily="18" charset="2"/>
              </a:rPr>
              <a:t>+2e</a:t>
            </a:r>
            <a:r>
              <a:rPr lang="en-US" altLang="zh-CN" sz="2800" b="1" baseline="30000">
                <a:sym typeface="Symbol" panose="05050102010706020507" pitchFamily="18" charset="2"/>
              </a:rPr>
              <a:t>-</a:t>
            </a:r>
            <a:r>
              <a:rPr lang="en-US" altLang="zh-CN" sz="2800" b="1">
                <a:sym typeface="Symbol" panose="05050102010706020507" pitchFamily="18" charset="2"/>
              </a:rPr>
              <a:t>=2Ag</a:t>
            </a:r>
            <a:endParaRPr lang="en-US" altLang="zh-CN" sz="2800" b="1">
              <a:sym typeface="Symbol" panose="05050102010706020507" pitchFamily="18" charset="2"/>
            </a:endParaRPr>
          </a:p>
        </p:txBody>
      </p:sp>
      <p:sp>
        <p:nvSpPr>
          <p:cNvPr id="1049076" name="文本框 1049075"/>
          <p:cNvSpPr txBox="1"/>
          <p:nvPr/>
        </p:nvSpPr>
        <p:spPr>
          <a:xfrm>
            <a:off x="5788025" y="6118225"/>
            <a:ext cx="2362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ctr" eaLnBrk="1" latinLnBrk="1" hangingPunct="1">
              <a:spcBef>
                <a:spcPct val="50000"/>
              </a:spcBef>
              <a:buFontTx/>
              <a:buNone/>
            </a:pPr>
            <a:r>
              <a:rPr lang="en-US" altLang="zh-CN" sz="2800" b="1">
                <a:sym typeface="Symbol" panose="05050102010706020507" pitchFamily="18" charset="2"/>
              </a:rPr>
              <a:t>E</a:t>
            </a:r>
            <a:r>
              <a:rPr lang="en-US" altLang="zh-CN" sz="2800" b="1" baseline="30000">
                <a:sym typeface="Symbol" panose="05050102010706020507" pitchFamily="18" charset="2"/>
              </a:rPr>
              <a:t> </a:t>
            </a:r>
            <a:r>
              <a:rPr lang="en-US" altLang="zh-CN" sz="2800" b="1">
                <a:sym typeface="Symbol" panose="05050102010706020507" pitchFamily="18" charset="2"/>
              </a:rPr>
              <a:t>= 0.7991 v</a:t>
            </a:r>
            <a:endParaRPr lang="en-US" altLang="zh-CN" sz="2800" b="1">
              <a:sym typeface="Symbol" panose="05050102010706020507" pitchFamily="18" charset="2"/>
            </a:endParaRPr>
          </a:p>
        </p:txBody>
      </p:sp>
      <p:sp>
        <p:nvSpPr>
          <p:cNvPr id="1049077" name="文本框 1049076"/>
          <p:cNvSpPr txBox="1"/>
          <p:nvPr/>
        </p:nvSpPr>
        <p:spPr>
          <a:xfrm>
            <a:off x="914400" y="6218237"/>
            <a:ext cx="2971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ym typeface="Symbol" panose="05050102010706020507" pitchFamily="18" charset="2"/>
              </a:rPr>
              <a:t>Ag- e</a:t>
            </a:r>
            <a:r>
              <a:rPr lang="en-US" altLang="zh-CN" sz="2800" b="1" baseline="30000">
                <a:sym typeface="Symbol" panose="05050102010706020507" pitchFamily="18" charset="2"/>
              </a:rPr>
              <a:t>-</a:t>
            </a:r>
            <a:r>
              <a:rPr lang="en-US" altLang="zh-CN" sz="2800" b="1">
                <a:sym typeface="Symbol" panose="05050102010706020507" pitchFamily="18" charset="2"/>
              </a:rPr>
              <a:t> =Ag</a:t>
            </a:r>
            <a:r>
              <a:rPr lang="en-US" altLang="zh-CN" sz="2800" b="1" baseline="30000">
                <a:sym typeface="Symbol" panose="05050102010706020507" pitchFamily="18" charset="2"/>
              </a:rPr>
              <a:t>+</a:t>
            </a:r>
            <a:endParaRPr lang="en-US" altLang="zh-CN" sz="2800" b="1" baseline="300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049072"/>
                                        </p:tgtEl>
                                        <p:attrNameLst>
                                          <p:attrName>style.visibility</p:attrName>
                                        </p:attrNameLst>
                                      </p:cBhvr>
                                      <p:to>
                                        <p:strVal val="visible"/>
                                      </p:to>
                                    </p:set>
                                    <p:anim calcmode="lin" valueType="num">
                                      <p:cBhvr additive="base">
                                        <p:cTn id="11" dur="500" fill="hold"/>
                                        <p:tgtEl>
                                          <p:spTgt spid="1049072"/>
                                        </p:tgtEl>
                                        <p:attrNameLst>
                                          <p:attrName>ppt_x</p:attrName>
                                        </p:attrNameLst>
                                      </p:cBhvr>
                                      <p:tavLst>
                                        <p:tav tm="0">
                                          <p:val>
                                            <p:strVal val="0-#ppt_w/2"/>
                                          </p:val>
                                        </p:tav>
                                        <p:tav tm="100000">
                                          <p:val>
                                            <p:strVal val="#ppt_x"/>
                                          </p:val>
                                        </p:tav>
                                      </p:tavLst>
                                    </p:anim>
                                    <p:anim calcmode="lin" valueType="num">
                                      <p:cBhvr additive="base">
                                        <p:cTn id="12" dur="500" fill="hold"/>
                                        <p:tgtEl>
                                          <p:spTgt spid="104907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49074"/>
                                        </p:tgtEl>
                                        <p:attrNameLst>
                                          <p:attrName>style.visibility</p:attrName>
                                        </p:attrNameLst>
                                      </p:cBhvr>
                                      <p:to>
                                        <p:strVal val="visible"/>
                                      </p:to>
                                    </p:set>
                                    <p:anim calcmode="lin" valueType="num">
                                      <p:cBhvr additive="base">
                                        <p:cTn id="17" dur="500" fill="hold"/>
                                        <p:tgtEl>
                                          <p:spTgt spid="1049074"/>
                                        </p:tgtEl>
                                        <p:attrNameLst>
                                          <p:attrName>ppt_x</p:attrName>
                                        </p:attrNameLst>
                                      </p:cBhvr>
                                      <p:tavLst>
                                        <p:tav tm="0">
                                          <p:val>
                                            <p:strVal val="0-#ppt_w/2"/>
                                          </p:val>
                                        </p:tav>
                                        <p:tav tm="100000">
                                          <p:val>
                                            <p:strVal val="#ppt_x"/>
                                          </p:val>
                                        </p:tav>
                                      </p:tavLst>
                                    </p:anim>
                                    <p:anim calcmode="lin" valueType="num">
                                      <p:cBhvr additive="base">
                                        <p:cTn id="18" dur="500" fill="hold"/>
                                        <p:tgtEl>
                                          <p:spTgt spid="104907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49077"/>
                                        </p:tgtEl>
                                        <p:attrNameLst>
                                          <p:attrName>style.visibility</p:attrName>
                                        </p:attrNameLst>
                                      </p:cBhvr>
                                      <p:to>
                                        <p:strVal val="visible"/>
                                      </p:to>
                                    </p:set>
                                    <p:anim calcmode="lin" valueType="num">
                                      <p:cBhvr additive="base">
                                        <p:cTn id="23" dur="500" fill="hold"/>
                                        <p:tgtEl>
                                          <p:spTgt spid="1049077"/>
                                        </p:tgtEl>
                                        <p:attrNameLst>
                                          <p:attrName>ppt_x</p:attrName>
                                        </p:attrNameLst>
                                      </p:cBhvr>
                                      <p:tavLst>
                                        <p:tav tm="0">
                                          <p:val>
                                            <p:strVal val="0-#ppt_w/2"/>
                                          </p:val>
                                        </p:tav>
                                        <p:tav tm="100000">
                                          <p:val>
                                            <p:strVal val="#ppt_x"/>
                                          </p:val>
                                        </p:tav>
                                      </p:tavLst>
                                    </p:anim>
                                    <p:anim calcmode="lin" valueType="num">
                                      <p:cBhvr additive="base">
                                        <p:cTn id="24" dur="500" fill="hold"/>
                                        <p:tgtEl>
                                          <p:spTgt spid="104907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49075"/>
                                        </p:tgtEl>
                                        <p:attrNameLst>
                                          <p:attrName>style.visibility</p:attrName>
                                        </p:attrNameLst>
                                      </p:cBhvr>
                                      <p:to>
                                        <p:strVal val="visible"/>
                                      </p:to>
                                    </p:set>
                                    <p:anim calcmode="lin" valueType="num">
                                      <p:cBhvr additive="base">
                                        <p:cTn id="29" dur="500" fill="hold"/>
                                        <p:tgtEl>
                                          <p:spTgt spid="1049075"/>
                                        </p:tgtEl>
                                        <p:attrNameLst>
                                          <p:attrName>ppt_x</p:attrName>
                                        </p:attrNameLst>
                                      </p:cBhvr>
                                      <p:tavLst>
                                        <p:tav tm="0">
                                          <p:val>
                                            <p:strVal val="0-#ppt_w/2"/>
                                          </p:val>
                                        </p:tav>
                                        <p:tav tm="100000">
                                          <p:val>
                                            <p:strVal val="#ppt_x"/>
                                          </p:val>
                                        </p:tav>
                                      </p:tavLst>
                                    </p:anim>
                                    <p:anim calcmode="lin" valueType="num">
                                      <p:cBhvr additive="base">
                                        <p:cTn id="30" dur="500" fill="hold"/>
                                        <p:tgtEl>
                                          <p:spTgt spid="104907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49076"/>
                                        </p:tgtEl>
                                        <p:attrNameLst>
                                          <p:attrName>style.visibility</p:attrName>
                                        </p:attrNameLst>
                                      </p:cBhvr>
                                      <p:to>
                                        <p:strVal val="visible"/>
                                      </p:to>
                                    </p:set>
                                    <p:anim calcmode="lin" valueType="num">
                                      <p:cBhvr additive="base">
                                        <p:cTn id="35" dur="500" fill="hold"/>
                                        <p:tgtEl>
                                          <p:spTgt spid="1049076"/>
                                        </p:tgtEl>
                                        <p:attrNameLst>
                                          <p:attrName>ppt_x</p:attrName>
                                        </p:attrNameLst>
                                      </p:cBhvr>
                                      <p:tavLst>
                                        <p:tav tm="0">
                                          <p:val>
                                            <p:strVal val="0-#ppt_w/2"/>
                                          </p:val>
                                        </p:tav>
                                        <p:tav tm="100000">
                                          <p:val>
                                            <p:strVal val="#ppt_x"/>
                                          </p:val>
                                        </p:tav>
                                      </p:tavLst>
                                    </p:anim>
                                    <p:anim calcmode="lin" valueType="num">
                                      <p:cBhvr additive="base">
                                        <p:cTn id="36" dur="500" fill="hold"/>
                                        <p:tgtEl>
                                          <p:spTgt spid="1049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2" grpId="0"/>
      <p:bldP spid="1049073" grpId="0"/>
      <p:bldP spid="1049074" grpId="0"/>
      <p:bldP spid="1049075" grpId="0"/>
      <p:bldP spid="1049076" grpId="0"/>
      <p:bldP spid="104907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rot="0">
          <a:off x="0" y="0"/>
          <a:ext cx="0" cy="0"/>
          <a:chOff x="0" y="0"/>
          <a:chExt cx="0" cy="0"/>
        </a:xfrm>
      </p:grpSpPr>
      <p:pic>
        <p:nvPicPr>
          <p:cNvPr id="2097208" name="图片 2097207"/>
          <p:cNvPicPr/>
          <p:nvPr/>
        </p:nvPicPr>
        <p:blipFill>
          <a:blip r:embed="rId1"/>
          <a:srcRect/>
          <a:stretch>
            <a:fillRect/>
          </a:stretch>
        </p:blipFill>
        <p:spPr>
          <a:xfrm>
            <a:off x="-23812" y="965200"/>
            <a:ext cx="8451850" cy="519112"/>
          </a:xfrm>
          <a:prstGeom prst="rect">
            <a:avLst/>
          </a:prstGeom>
          <a:noFill/>
          <a:ln>
            <a:noFill/>
          </a:ln>
        </p:spPr>
      </p:pic>
      <p:sp>
        <p:nvSpPr>
          <p:cNvPr id="1049078" name="文本框 1049077"/>
          <p:cNvSpPr txBox="1"/>
          <p:nvPr/>
        </p:nvSpPr>
        <p:spPr>
          <a:xfrm>
            <a:off x="0" y="228600"/>
            <a:ext cx="4038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（二）应用</a:t>
            </a:r>
            <a:r>
              <a:rPr lang="en-US" altLang="zh-CN" b="1">
                <a:sym typeface="Symbol" panose="05050102010706020507" pitchFamily="18" charset="2"/>
              </a:rPr>
              <a:t>E</a:t>
            </a:r>
            <a:r>
              <a:rPr lang="en-US" altLang="zh-CN" b="1" baseline="30000">
                <a:sym typeface="Symbol" panose="05050102010706020507" pitchFamily="18" charset="2"/>
              </a:rPr>
              <a:t></a:t>
            </a:r>
            <a:r>
              <a:rPr lang="zh-CN" altLang="en-US" b="1">
                <a:sym typeface="Symbol" panose="05050102010706020507" pitchFamily="18" charset="2"/>
              </a:rPr>
              <a:t>值</a:t>
            </a:r>
            <a:endParaRPr lang="zh-CN" altLang="en-US" b="1">
              <a:sym typeface="Symbol" panose="05050102010706020507" pitchFamily="18" charset="2"/>
            </a:endParaRPr>
          </a:p>
        </p:txBody>
      </p:sp>
      <p:sp>
        <p:nvSpPr>
          <p:cNvPr id="1049079" name="矩形 1049078"/>
          <p:cNvSpPr/>
          <p:nvPr/>
        </p:nvSpPr>
        <p:spPr>
          <a:xfrm>
            <a:off x="2674937" y="663575"/>
            <a:ext cx="6553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b="1">
                <a:sym typeface="Symbol" panose="05050102010706020507" pitchFamily="18" charset="2"/>
              </a:rPr>
              <a:t>---</a:t>
            </a:r>
            <a:r>
              <a:rPr lang="zh-CN" altLang="en-US" b="1">
                <a:solidFill>
                  <a:srgbClr val="000099"/>
                </a:solidFill>
                <a:sym typeface="Symbol" panose="05050102010706020507" pitchFamily="18" charset="2"/>
              </a:rPr>
              <a:t>比较氧化剂和还原剂的相对强弱</a:t>
            </a:r>
            <a:endParaRPr lang="zh-CN" altLang="en-US" b="1">
              <a:solidFill>
                <a:srgbClr val="000099"/>
              </a:solidFill>
              <a:sym typeface="Symbol" panose="05050102010706020507" pitchFamily="18" charset="2"/>
            </a:endParaRPr>
          </a:p>
        </p:txBody>
      </p:sp>
      <p:sp>
        <p:nvSpPr>
          <p:cNvPr id="1049080" name="文本框 1049079"/>
          <p:cNvSpPr txBox="1"/>
          <p:nvPr/>
        </p:nvSpPr>
        <p:spPr>
          <a:xfrm>
            <a:off x="774700" y="2641600"/>
            <a:ext cx="3505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ym typeface="Symbol" panose="05050102010706020507" pitchFamily="18" charset="2"/>
              </a:rPr>
              <a:t>E</a:t>
            </a:r>
            <a:r>
              <a:rPr lang="en-US" altLang="zh-CN" sz="2800" b="1" baseline="30000">
                <a:sym typeface="Symbol" panose="05050102010706020507" pitchFamily="18" charset="2"/>
              </a:rPr>
              <a:t> </a:t>
            </a:r>
            <a:r>
              <a:rPr lang="en-US" altLang="zh-CN" sz="2800" b="1"/>
              <a:t>(Ox/Red)</a:t>
            </a:r>
            <a:endParaRPr lang="en-US" altLang="zh-CN" sz="2800" b="1"/>
          </a:p>
        </p:txBody>
      </p:sp>
      <p:sp>
        <p:nvSpPr>
          <p:cNvPr id="1049081" name="文本框 1049080"/>
          <p:cNvSpPr txBox="1"/>
          <p:nvPr/>
        </p:nvSpPr>
        <p:spPr>
          <a:xfrm>
            <a:off x="3073400" y="1668462"/>
            <a:ext cx="646112"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FF0000"/>
                </a:solidFill>
              </a:rPr>
              <a:t>大</a:t>
            </a:r>
            <a:endParaRPr lang="zh-CN" altLang="en-US" sz="2800" b="1">
              <a:solidFill>
                <a:srgbClr val="FF0000"/>
              </a:solidFill>
            </a:endParaRPr>
          </a:p>
        </p:txBody>
      </p:sp>
      <p:sp>
        <p:nvSpPr>
          <p:cNvPr id="1049082" name="文本框 1049081"/>
          <p:cNvSpPr txBox="1"/>
          <p:nvPr/>
        </p:nvSpPr>
        <p:spPr>
          <a:xfrm>
            <a:off x="3967162" y="1644650"/>
            <a:ext cx="3824287"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Ox</a:t>
            </a:r>
            <a:r>
              <a:rPr lang="zh-CN" altLang="en-US" sz="2800" b="1">
                <a:sym typeface="Symbol" panose="05050102010706020507" pitchFamily="18" charset="2"/>
              </a:rPr>
              <a:t>氧化能力</a:t>
            </a:r>
            <a:endParaRPr lang="zh-CN" altLang="en-US" sz="2800" b="1">
              <a:sym typeface="Symbol" panose="05050102010706020507" pitchFamily="18" charset="2"/>
            </a:endParaRPr>
          </a:p>
        </p:txBody>
      </p:sp>
      <p:sp>
        <p:nvSpPr>
          <p:cNvPr id="1049083" name="文本框 1049082"/>
          <p:cNvSpPr txBox="1"/>
          <p:nvPr/>
        </p:nvSpPr>
        <p:spPr>
          <a:xfrm>
            <a:off x="6399212" y="1658937"/>
            <a:ext cx="914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强</a:t>
            </a:r>
            <a:endParaRPr lang="zh-CN" altLang="en-US" sz="2800" b="1">
              <a:solidFill>
                <a:srgbClr val="000099"/>
              </a:solidFill>
            </a:endParaRPr>
          </a:p>
        </p:txBody>
      </p:sp>
      <p:sp>
        <p:nvSpPr>
          <p:cNvPr id="1049084" name="文本框 1049083"/>
          <p:cNvSpPr txBox="1"/>
          <p:nvPr/>
        </p:nvSpPr>
        <p:spPr>
          <a:xfrm>
            <a:off x="3124200" y="2978150"/>
            <a:ext cx="54451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FF0000"/>
                </a:solidFill>
              </a:rPr>
              <a:t>小</a:t>
            </a:r>
            <a:endParaRPr lang="zh-CN" altLang="en-US" sz="2800" b="1">
              <a:solidFill>
                <a:srgbClr val="FF0000"/>
              </a:solidFill>
            </a:endParaRPr>
          </a:p>
        </p:txBody>
      </p:sp>
      <p:sp>
        <p:nvSpPr>
          <p:cNvPr id="1049085" name="文本框 1049084"/>
          <p:cNvSpPr txBox="1"/>
          <p:nvPr/>
        </p:nvSpPr>
        <p:spPr>
          <a:xfrm>
            <a:off x="3987800" y="2957512"/>
            <a:ext cx="3505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Red</a:t>
            </a:r>
            <a:r>
              <a:rPr lang="zh-CN" altLang="en-US" sz="2800" b="1">
                <a:sym typeface="Symbol" panose="05050102010706020507" pitchFamily="18" charset="2"/>
              </a:rPr>
              <a:t>还原能力</a:t>
            </a:r>
            <a:endParaRPr lang="zh-CN" altLang="en-US" sz="2800" b="1">
              <a:sym typeface="Symbol" panose="05050102010706020507" pitchFamily="18" charset="2"/>
            </a:endParaRPr>
          </a:p>
        </p:txBody>
      </p:sp>
      <p:sp>
        <p:nvSpPr>
          <p:cNvPr id="1049086" name="文本框 1049085"/>
          <p:cNvSpPr txBox="1"/>
          <p:nvPr/>
        </p:nvSpPr>
        <p:spPr>
          <a:xfrm>
            <a:off x="6438900" y="2957512"/>
            <a:ext cx="83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强</a:t>
            </a:r>
            <a:endParaRPr lang="zh-CN" altLang="en-US" sz="2800" b="1">
              <a:solidFill>
                <a:srgbClr val="000099"/>
              </a:solidFill>
            </a:endParaRPr>
          </a:p>
        </p:txBody>
      </p:sp>
      <p:sp>
        <p:nvSpPr>
          <p:cNvPr id="1049087" name="文本框 1049086"/>
          <p:cNvSpPr txBox="1"/>
          <p:nvPr/>
        </p:nvSpPr>
        <p:spPr>
          <a:xfrm>
            <a:off x="1420812" y="5583237"/>
            <a:ext cx="2667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ym typeface="Symbol" panose="05050102010706020507" pitchFamily="18" charset="2"/>
              </a:rPr>
              <a:t>最强还原剂</a:t>
            </a:r>
            <a:endParaRPr lang="zh-CN" altLang="en-US" sz="2800" b="1">
              <a:sym typeface="Symbol" panose="05050102010706020507" pitchFamily="18" charset="2"/>
            </a:endParaRPr>
          </a:p>
        </p:txBody>
      </p:sp>
      <p:sp>
        <p:nvSpPr>
          <p:cNvPr id="1049088" name="文本框 1049087"/>
          <p:cNvSpPr txBox="1"/>
          <p:nvPr/>
        </p:nvSpPr>
        <p:spPr>
          <a:xfrm>
            <a:off x="3554412" y="5611812"/>
            <a:ext cx="762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ym typeface="Symbol" panose="05050102010706020507" pitchFamily="18" charset="2"/>
              </a:rPr>
              <a:t>Li</a:t>
            </a:r>
            <a:endParaRPr lang="en-US" altLang="zh-CN" sz="2800" b="1">
              <a:sym typeface="Symbol" panose="05050102010706020507" pitchFamily="18" charset="2"/>
            </a:endParaRPr>
          </a:p>
        </p:txBody>
      </p:sp>
      <p:sp>
        <p:nvSpPr>
          <p:cNvPr id="1049089" name="文本框 1049088"/>
          <p:cNvSpPr txBox="1"/>
          <p:nvPr/>
        </p:nvSpPr>
        <p:spPr>
          <a:xfrm>
            <a:off x="4545012" y="5583237"/>
            <a:ext cx="2667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ym typeface="Symbol" panose="05050102010706020507" pitchFamily="18" charset="2"/>
              </a:rPr>
              <a:t>最强氧化剂</a:t>
            </a:r>
            <a:endParaRPr lang="zh-CN" altLang="en-US" sz="2800" b="1">
              <a:sym typeface="Symbol" panose="05050102010706020507" pitchFamily="18" charset="2"/>
            </a:endParaRPr>
          </a:p>
        </p:txBody>
      </p:sp>
      <p:sp>
        <p:nvSpPr>
          <p:cNvPr id="1049090" name="文本框 1049089"/>
          <p:cNvSpPr txBox="1"/>
          <p:nvPr/>
        </p:nvSpPr>
        <p:spPr>
          <a:xfrm>
            <a:off x="6824662" y="5583237"/>
            <a:ext cx="1752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ym typeface="Symbol" panose="05050102010706020507" pitchFamily="18" charset="2"/>
              </a:rPr>
              <a:t>F</a:t>
            </a:r>
            <a:r>
              <a:rPr lang="en-US" altLang="zh-CN" sz="2800" b="1" baseline="-25000">
                <a:sym typeface="Symbol" panose="05050102010706020507" pitchFamily="18" charset="2"/>
              </a:rPr>
              <a:t>2</a:t>
            </a:r>
            <a:endParaRPr lang="en-US" altLang="zh-CN" sz="2800" b="1" baseline="-25000">
              <a:sym typeface="Symbol" panose="05050102010706020507" pitchFamily="18" charset="2"/>
            </a:endParaRPr>
          </a:p>
        </p:txBody>
      </p:sp>
      <p:sp>
        <p:nvSpPr>
          <p:cNvPr id="1049091" name="文本框 1049090"/>
          <p:cNvSpPr txBox="1"/>
          <p:nvPr/>
        </p:nvSpPr>
        <p:spPr>
          <a:xfrm>
            <a:off x="3987800" y="2270125"/>
            <a:ext cx="3352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Red</a:t>
            </a:r>
            <a:r>
              <a:rPr lang="zh-CN" altLang="en-US" sz="2800" b="1">
                <a:sym typeface="Symbol" panose="05050102010706020507" pitchFamily="18" charset="2"/>
              </a:rPr>
              <a:t>还原能力    </a:t>
            </a:r>
            <a:r>
              <a:rPr lang="zh-CN" altLang="en-US" sz="2800" b="1">
                <a:solidFill>
                  <a:srgbClr val="800080"/>
                </a:solidFill>
                <a:sym typeface="Symbol" panose="05050102010706020507" pitchFamily="18" charset="2"/>
              </a:rPr>
              <a:t>弱</a:t>
            </a:r>
            <a:endParaRPr lang="zh-CN" altLang="en-US" sz="2800" b="1">
              <a:solidFill>
                <a:srgbClr val="800080"/>
              </a:solidFill>
              <a:sym typeface="Symbol" panose="05050102010706020507" pitchFamily="18" charset="2"/>
            </a:endParaRPr>
          </a:p>
        </p:txBody>
      </p:sp>
      <p:sp>
        <p:nvSpPr>
          <p:cNvPr id="1049092" name="左大括号 1049091"/>
          <p:cNvSpPr/>
          <p:nvPr/>
        </p:nvSpPr>
        <p:spPr>
          <a:xfrm>
            <a:off x="2862262" y="1765300"/>
            <a:ext cx="211137" cy="2239962"/>
          </a:xfrm>
          <a:prstGeom prst="leftBrace">
            <a:avLst>
              <a:gd name="adj1" fmla="val 150147"/>
              <a:gd name="adj2" fmla="val 50000"/>
            </a:avLst>
          </a:prstGeom>
          <a:no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endParaRPr lang="zh-CN" altLang="en-US" sz="2800"/>
          </a:p>
        </p:txBody>
      </p:sp>
      <p:sp>
        <p:nvSpPr>
          <p:cNvPr id="1049093" name="文本框 1049092"/>
          <p:cNvSpPr txBox="1"/>
          <p:nvPr/>
        </p:nvSpPr>
        <p:spPr>
          <a:xfrm>
            <a:off x="3987800" y="3481387"/>
            <a:ext cx="382428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Ox</a:t>
            </a:r>
            <a:r>
              <a:rPr lang="zh-CN" altLang="en-US" sz="2800" b="1">
                <a:sym typeface="Symbol" panose="05050102010706020507" pitchFamily="18" charset="2"/>
              </a:rPr>
              <a:t>氧化能力       </a:t>
            </a:r>
            <a:r>
              <a:rPr lang="zh-CN" altLang="en-US" sz="2800" b="1">
                <a:solidFill>
                  <a:srgbClr val="800080"/>
                </a:solidFill>
                <a:sym typeface="Symbol" panose="05050102010706020507" pitchFamily="18" charset="2"/>
              </a:rPr>
              <a:t>弱</a:t>
            </a:r>
            <a:endParaRPr lang="zh-CN" altLang="en-US" sz="2800" b="1">
              <a:solidFill>
                <a:srgbClr val="800080"/>
              </a:solidFill>
              <a:sym typeface="Symbol" panose="05050102010706020507" pitchFamily="18" charset="2"/>
            </a:endParaRPr>
          </a:p>
        </p:txBody>
      </p:sp>
      <p:sp>
        <p:nvSpPr>
          <p:cNvPr id="1049094" name="矩形 1049093"/>
          <p:cNvSpPr/>
          <p:nvPr/>
        </p:nvSpPr>
        <p:spPr>
          <a:xfrm>
            <a:off x="755650" y="4664075"/>
            <a:ext cx="2209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附录</a:t>
            </a:r>
            <a:r>
              <a:rPr lang="en-US" altLang="zh-CN" sz="2800" b="1"/>
              <a:t>5</a:t>
            </a:r>
            <a:r>
              <a:rPr lang="zh-CN" altLang="en-US" sz="2800" b="1"/>
              <a:t>中：</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0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0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0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0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0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0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0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0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0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0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08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0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90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0" grpId="0"/>
      <p:bldP spid="1049081" grpId="0"/>
      <p:bldP spid="1049082" grpId="0"/>
      <p:bldP spid="1049083" grpId="0"/>
      <p:bldP spid="1049084" grpId="0"/>
      <p:bldP spid="1049085" grpId="0"/>
      <p:bldP spid="1049086" grpId="0"/>
      <p:bldP spid="1049087" grpId="0"/>
      <p:bldP spid="1049088" grpId="0"/>
      <p:bldP spid="1049089" grpId="0"/>
      <p:bldP spid="1049090" grpId="0"/>
      <p:bldP spid="1049091" grpId="0"/>
      <p:bldP spid="1049092" grpId="0" animBg="1"/>
      <p:bldP spid="1049093" grpId="0"/>
      <p:bldP spid="104909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rot="0">
          <a:off x="0" y="0"/>
          <a:ext cx="0" cy="0"/>
          <a:chOff x="0" y="0"/>
          <a:chExt cx="0" cy="0"/>
        </a:xfrm>
      </p:grpSpPr>
      <p:pic>
        <p:nvPicPr>
          <p:cNvPr id="2097209" name="图片 2097208"/>
          <p:cNvPicPr/>
          <p:nvPr/>
        </p:nvPicPr>
        <p:blipFill>
          <a:blip r:embed="rId1"/>
          <a:srcRect/>
          <a:stretch>
            <a:fillRect/>
          </a:stretch>
        </p:blipFill>
        <p:spPr>
          <a:xfrm>
            <a:off x="-73025" y="1541462"/>
            <a:ext cx="8451850" cy="519112"/>
          </a:xfrm>
          <a:prstGeom prst="rect">
            <a:avLst/>
          </a:prstGeom>
          <a:noFill/>
          <a:ln>
            <a:noFill/>
          </a:ln>
        </p:spPr>
      </p:pic>
      <p:sp>
        <p:nvSpPr>
          <p:cNvPr id="1049095" name="矩形 1049094"/>
          <p:cNvSpPr/>
          <p:nvPr/>
        </p:nvSpPr>
        <p:spPr>
          <a:xfrm>
            <a:off x="1465262" y="338137"/>
            <a:ext cx="7489825" cy="13033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ct val="0"/>
              </a:spcBef>
              <a:buFontTx/>
              <a:buNone/>
            </a:pPr>
            <a:r>
              <a:rPr lang="zh-CN" altLang="en-US" sz="2800" b="1">
                <a:latin typeface="宋体" panose="02010600030101010101" pitchFamily="2" charset="-122"/>
              </a:rPr>
              <a:t>如：已知</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latin typeface="宋体" panose="02010600030101010101" pitchFamily="2" charset="-122"/>
              </a:rPr>
              <a:t>(</a:t>
            </a:r>
            <a:r>
              <a:rPr lang="en-US" altLang="zh-CN" sz="2800" b="1"/>
              <a:t>Fe</a:t>
            </a:r>
            <a:r>
              <a:rPr lang="en-US" altLang="zh-CN" sz="2800" b="1" baseline="30000"/>
              <a:t>3+</a:t>
            </a:r>
            <a:r>
              <a:rPr lang="en-US" altLang="zh-CN" sz="2800" b="1"/>
              <a:t>/Fe</a:t>
            </a:r>
            <a:r>
              <a:rPr lang="en-US" altLang="zh-CN" sz="2800" b="1" baseline="30000"/>
              <a:t>2+</a:t>
            </a:r>
            <a:r>
              <a:rPr lang="en-US" altLang="zh-CN" sz="2800" b="1"/>
              <a:t>) = 0.77 v,  </a:t>
            </a:r>
            <a:endParaRPr lang="en-US" altLang="zh-CN" sz="2800" b="1"/>
          </a:p>
          <a:p>
            <a:pPr marL="0" lvl="0" indent="0" eaLnBrk="1" latinLnBrk="1" hangingPunct="1">
              <a:lnSpc>
                <a:spcPct val="150000"/>
              </a:lnSpc>
              <a:spcBef>
                <a:spcPct val="0"/>
              </a:spcBef>
              <a:buFontTx/>
              <a:buNone/>
            </a:pP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latin typeface="宋体" panose="02010600030101010101" pitchFamily="2" charset="-122"/>
              </a:rPr>
              <a:t>(</a:t>
            </a:r>
            <a:r>
              <a:rPr lang="en-US" altLang="zh-CN" sz="2800" b="1"/>
              <a:t>Cu</a:t>
            </a:r>
            <a:r>
              <a:rPr lang="en-US" altLang="zh-CN" sz="2800" b="1" baseline="30000"/>
              <a:t>2+</a:t>
            </a:r>
            <a:r>
              <a:rPr lang="en-US" altLang="zh-CN" sz="2800" b="1"/>
              <a:t>/Cu) = + 0.34v , </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latin typeface="宋体" panose="02010600030101010101" pitchFamily="2" charset="-122"/>
              </a:rPr>
              <a:t>(</a:t>
            </a:r>
            <a:r>
              <a:rPr lang="en-US" altLang="zh-CN" sz="2800" b="1"/>
              <a:t>Pb</a:t>
            </a:r>
            <a:r>
              <a:rPr lang="en-US" altLang="zh-CN" sz="2800" b="1" baseline="30000"/>
              <a:t>2+</a:t>
            </a:r>
            <a:r>
              <a:rPr lang="en-US" altLang="zh-CN" sz="2800" b="1"/>
              <a:t>/Pb) = </a:t>
            </a:r>
            <a:r>
              <a:rPr lang="en-US" altLang="zh-CN" sz="2800" b="1">
                <a:ea typeface="Times New Roman" panose="02020603050405020304" pitchFamily="18" charset="0"/>
              </a:rPr>
              <a:t>− </a:t>
            </a:r>
            <a:r>
              <a:rPr lang="en-US" altLang="zh-CN" sz="2800" b="1"/>
              <a:t>0.13 v </a:t>
            </a:r>
            <a:endParaRPr lang="en-US" altLang="zh-CN" sz="2800" b="1"/>
          </a:p>
        </p:txBody>
      </p:sp>
      <p:sp>
        <p:nvSpPr>
          <p:cNvPr id="1049096" name="矩形 1049095"/>
          <p:cNvSpPr/>
          <p:nvPr/>
        </p:nvSpPr>
        <p:spPr>
          <a:xfrm>
            <a:off x="523875" y="2305050"/>
            <a:ext cx="4114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288925" algn="just" eaLnBrk="1" latinLnBrk="1" hangingPunct="1">
              <a:spcBef>
                <a:spcPct val="0"/>
              </a:spcBef>
              <a:buFontTx/>
              <a:buNone/>
            </a:pPr>
            <a:r>
              <a:rPr lang="zh-CN" altLang="en-US" sz="2800" b="1"/>
              <a:t>氧化型氧化能力</a:t>
            </a:r>
            <a:r>
              <a:rPr lang="en-US" altLang="zh-CN" sz="2800" b="1"/>
              <a:t>:</a:t>
            </a:r>
            <a:endParaRPr lang="en-US" altLang="zh-CN" sz="2800" b="1"/>
          </a:p>
        </p:txBody>
      </p:sp>
      <p:sp>
        <p:nvSpPr>
          <p:cNvPr id="1049097" name="矩形 1049096"/>
          <p:cNvSpPr/>
          <p:nvPr/>
        </p:nvSpPr>
        <p:spPr>
          <a:xfrm>
            <a:off x="4191000" y="2305050"/>
            <a:ext cx="3581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Fe</a:t>
            </a:r>
            <a:r>
              <a:rPr lang="en-US" altLang="zh-CN" sz="2800" b="1" baseline="30000"/>
              <a:t>3+ </a:t>
            </a:r>
            <a:r>
              <a:rPr lang="en-US" altLang="zh-CN" sz="2800" b="1"/>
              <a:t>&gt; Cu</a:t>
            </a:r>
            <a:r>
              <a:rPr lang="en-US" altLang="zh-CN" sz="2800" b="1" baseline="30000"/>
              <a:t>2+ </a:t>
            </a:r>
            <a:r>
              <a:rPr lang="en-US" altLang="zh-CN" sz="2800" b="1"/>
              <a:t>&gt; Pb</a:t>
            </a:r>
            <a:r>
              <a:rPr lang="en-US" altLang="zh-CN" sz="2800" b="1" baseline="30000"/>
              <a:t>2+</a:t>
            </a:r>
            <a:endParaRPr lang="en-US" altLang="zh-CN" sz="2800" b="1" baseline="30000"/>
          </a:p>
        </p:txBody>
      </p:sp>
      <p:sp>
        <p:nvSpPr>
          <p:cNvPr id="1049098" name="矩形 1049097"/>
          <p:cNvSpPr/>
          <p:nvPr/>
        </p:nvSpPr>
        <p:spPr>
          <a:xfrm>
            <a:off x="822325" y="3263900"/>
            <a:ext cx="3352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还原型还原能力</a:t>
            </a:r>
            <a:r>
              <a:rPr lang="en-US" altLang="zh-CN" sz="2800" b="1"/>
              <a:t>:</a:t>
            </a:r>
            <a:endParaRPr lang="en-US" altLang="zh-CN" sz="2800" b="1"/>
          </a:p>
        </p:txBody>
      </p:sp>
      <p:sp>
        <p:nvSpPr>
          <p:cNvPr id="1049099" name="矩形 1049098"/>
          <p:cNvSpPr/>
          <p:nvPr/>
        </p:nvSpPr>
        <p:spPr>
          <a:xfrm>
            <a:off x="4203700" y="3263900"/>
            <a:ext cx="2819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Fe</a:t>
            </a:r>
            <a:r>
              <a:rPr lang="en-US" altLang="zh-CN" sz="2800" b="1" baseline="30000"/>
              <a:t>2+</a:t>
            </a:r>
            <a:r>
              <a:rPr lang="en-US" altLang="zh-CN" sz="2800" b="1"/>
              <a:t> &lt; Cu &lt; Pb</a:t>
            </a:r>
            <a:endParaRPr lang="en-US" altLang="zh-CN" sz="2800" b="1"/>
          </a:p>
        </p:txBody>
      </p:sp>
      <p:sp>
        <p:nvSpPr>
          <p:cNvPr id="1049100" name="文本框 1049099"/>
          <p:cNvSpPr txBox="1"/>
          <p:nvPr/>
        </p:nvSpPr>
        <p:spPr>
          <a:xfrm>
            <a:off x="788987" y="4506912"/>
            <a:ext cx="3276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sym typeface="Symbol" panose="05050102010706020507" pitchFamily="18" charset="2"/>
              </a:rPr>
              <a:t>E</a:t>
            </a:r>
            <a:r>
              <a:rPr lang="en-US" altLang="zh-CN" sz="2800" b="1" baseline="30000">
                <a:solidFill>
                  <a:srgbClr val="000099"/>
                </a:solidFill>
                <a:sym typeface="Symbol" panose="05050102010706020507" pitchFamily="18" charset="2"/>
              </a:rPr>
              <a:t></a:t>
            </a:r>
            <a:r>
              <a:rPr lang="en-US" altLang="zh-CN" sz="2800" b="1">
                <a:solidFill>
                  <a:srgbClr val="000099"/>
                </a:solidFill>
              </a:rPr>
              <a:t>(Ox/Red)</a:t>
            </a:r>
            <a:endParaRPr lang="en-US" altLang="zh-CN" sz="2800" b="1">
              <a:solidFill>
                <a:srgbClr val="000099"/>
              </a:solidFill>
            </a:endParaRPr>
          </a:p>
        </p:txBody>
      </p:sp>
      <p:sp>
        <p:nvSpPr>
          <p:cNvPr id="1049101" name="矩形 1049100"/>
          <p:cNvSpPr/>
          <p:nvPr/>
        </p:nvSpPr>
        <p:spPr>
          <a:xfrm>
            <a:off x="3151187" y="4506912"/>
            <a:ext cx="1219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查出</a:t>
            </a:r>
            <a:endParaRPr lang="zh-CN" altLang="en-US" sz="2800" b="1">
              <a:solidFill>
                <a:srgbClr val="000099"/>
              </a:solidFill>
            </a:endParaRPr>
          </a:p>
        </p:txBody>
      </p:sp>
      <p:sp>
        <p:nvSpPr>
          <p:cNvPr id="1049102" name="矩形 1049101"/>
          <p:cNvSpPr/>
          <p:nvPr/>
        </p:nvSpPr>
        <p:spPr>
          <a:xfrm>
            <a:off x="4751387" y="4506912"/>
            <a:ext cx="2438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99"/>
                </a:solidFill>
                <a:sym typeface="Symbol" panose="05050102010706020507" pitchFamily="18" charset="2"/>
              </a:rPr>
              <a:t>E</a:t>
            </a:r>
            <a:r>
              <a:rPr lang="en-US" altLang="zh-CN" sz="2800" b="1">
                <a:solidFill>
                  <a:srgbClr val="000099"/>
                </a:solidFill>
              </a:rPr>
              <a:t>(Ox/Red)</a:t>
            </a:r>
            <a:endParaRPr lang="en-US" altLang="zh-CN" sz="2800" b="1">
              <a:solidFill>
                <a:srgbClr val="000099"/>
              </a:solidFill>
            </a:endParaRPr>
          </a:p>
        </p:txBody>
      </p:sp>
      <p:sp>
        <p:nvSpPr>
          <p:cNvPr id="1049103" name="矩形 1049102"/>
          <p:cNvSpPr/>
          <p:nvPr/>
        </p:nvSpPr>
        <p:spPr>
          <a:xfrm>
            <a:off x="7037387" y="4506912"/>
            <a:ext cx="14573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99"/>
                </a:solidFill>
              </a:rPr>
              <a:t>?</a:t>
            </a:r>
            <a:endParaRPr lang="en-US" altLang="zh-CN" sz="2800"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096"/>
                                        </p:tgtEl>
                                        <p:attrNameLst>
                                          <p:attrName>style.visibility</p:attrName>
                                        </p:attrNameLst>
                                      </p:cBhvr>
                                      <p:to>
                                        <p:strVal val="visible"/>
                                      </p:to>
                                    </p:set>
                                    <p:anim calcmode="lin" valueType="num">
                                      <p:cBhvr additive="base">
                                        <p:cTn id="7" dur="500" fill="hold"/>
                                        <p:tgtEl>
                                          <p:spTgt spid="1049096"/>
                                        </p:tgtEl>
                                        <p:attrNameLst>
                                          <p:attrName>ppt_x</p:attrName>
                                        </p:attrNameLst>
                                      </p:cBhvr>
                                      <p:tavLst>
                                        <p:tav tm="0">
                                          <p:val>
                                            <p:strVal val="0-#ppt_w/2"/>
                                          </p:val>
                                        </p:tav>
                                        <p:tav tm="100000">
                                          <p:val>
                                            <p:strVal val="#ppt_x"/>
                                          </p:val>
                                        </p:tav>
                                      </p:tavLst>
                                    </p:anim>
                                    <p:anim calcmode="lin" valueType="num">
                                      <p:cBhvr additive="base">
                                        <p:cTn id="8" dur="500" fill="hold"/>
                                        <p:tgtEl>
                                          <p:spTgt spid="10490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9097"/>
                                        </p:tgtEl>
                                        <p:attrNameLst>
                                          <p:attrName>style.visibility</p:attrName>
                                        </p:attrNameLst>
                                      </p:cBhvr>
                                      <p:to>
                                        <p:strVal val="visible"/>
                                      </p:to>
                                    </p:set>
                                    <p:anim calcmode="lin" valueType="num">
                                      <p:cBhvr additive="base">
                                        <p:cTn id="13" dur="500" fill="hold"/>
                                        <p:tgtEl>
                                          <p:spTgt spid="1049097"/>
                                        </p:tgtEl>
                                        <p:attrNameLst>
                                          <p:attrName>ppt_x</p:attrName>
                                        </p:attrNameLst>
                                      </p:cBhvr>
                                      <p:tavLst>
                                        <p:tav tm="0">
                                          <p:val>
                                            <p:strVal val="0-#ppt_w/2"/>
                                          </p:val>
                                        </p:tav>
                                        <p:tav tm="100000">
                                          <p:val>
                                            <p:strVal val="#ppt_x"/>
                                          </p:val>
                                        </p:tav>
                                      </p:tavLst>
                                    </p:anim>
                                    <p:anim calcmode="lin" valueType="num">
                                      <p:cBhvr additive="base">
                                        <p:cTn id="14" dur="500" fill="hold"/>
                                        <p:tgtEl>
                                          <p:spTgt spid="10490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9098"/>
                                        </p:tgtEl>
                                        <p:attrNameLst>
                                          <p:attrName>style.visibility</p:attrName>
                                        </p:attrNameLst>
                                      </p:cBhvr>
                                      <p:to>
                                        <p:strVal val="visible"/>
                                      </p:to>
                                    </p:set>
                                    <p:anim calcmode="lin" valueType="num">
                                      <p:cBhvr additive="base">
                                        <p:cTn id="19" dur="500" fill="hold"/>
                                        <p:tgtEl>
                                          <p:spTgt spid="1049098"/>
                                        </p:tgtEl>
                                        <p:attrNameLst>
                                          <p:attrName>ppt_x</p:attrName>
                                        </p:attrNameLst>
                                      </p:cBhvr>
                                      <p:tavLst>
                                        <p:tav tm="0">
                                          <p:val>
                                            <p:strVal val="0-#ppt_w/2"/>
                                          </p:val>
                                        </p:tav>
                                        <p:tav tm="100000">
                                          <p:val>
                                            <p:strVal val="#ppt_x"/>
                                          </p:val>
                                        </p:tav>
                                      </p:tavLst>
                                    </p:anim>
                                    <p:anim calcmode="lin" valueType="num">
                                      <p:cBhvr additive="base">
                                        <p:cTn id="20" dur="500" fill="hold"/>
                                        <p:tgtEl>
                                          <p:spTgt spid="104909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9099"/>
                                        </p:tgtEl>
                                        <p:attrNameLst>
                                          <p:attrName>style.visibility</p:attrName>
                                        </p:attrNameLst>
                                      </p:cBhvr>
                                      <p:to>
                                        <p:strVal val="visible"/>
                                      </p:to>
                                    </p:set>
                                    <p:anim calcmode="lin" valueType="num">
                                      <p:cBhvr additive="base">
                                        <p:cTn id="25" dur="500" fill="hold"/>
                                        <p:tgtEl>
                                          <p:spTgt spid="1049099"/>
                                        </p:tgtEl>
                                        <p:attrNameLst>
                                          <p:attrName>ppt_x</p:attrName>
                                        </p:attrNameLst>
                                      </p:cBhvr>
                                      <p:tavLst>
                                        <p:tav tm="0">
                                          <p:val>
                                            <p:strVal val="0-#ppt_w/2"/>
                                          </p:val>
                                        </p:tav>
                                        <p:tav tm="100000">
                                          <p:val>
                                            <p:strVal val="#ppt_x"/>
                                          </p:val>
                                        </p:tav>
                                      </p:tavLst>
                                    </p:anim>
                                    <p:anim calcmode="lin" valueType="num">
                                      <p:cBhvr additive="base">
                                        <p:cTn id="26" dur="500" fill="hold"/>
                                        <p:tgtEl>
                                          <p:spTgt spid="104909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1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1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10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6" grpId="0"/>
      <p:bldP spid="1049097" grpId="0"/>
      <p:bldP spid="1049098" grpId="0"/>
      <p:bldP spid="1049099" grpId="0"/>
      <p:bldP spid="1049100" grpId="0"/>
      <p:bldP spid="1049101" grpId="0"/>
      <p:bldP spid="1049102" grpId="0"/>
      <p:bldP spid="104910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rot="0">
          <a:off x="0" y="0"/>
          <a:ext cx="0" cy="0"/>
          <a:chOff x="0" y="0"/>
          <a:chExt cx="0" cy="0"/>
        </a:xfrm>
      </p:grpSpPr>
      <p:pic>
        <p:nvPicPr>
          <p:cNvPr id="2097210" name="图片 2097209"/>
          <p:cNvPicPr/>
          <p:nvPr/>
        </p:nvPicPr>
        <p:blipFill>
          <a:blip r:embed="rId1"/>
          <a:srcRect/>
          <a:stretch>
            <a:fillRect/>
          </a:stretch>
        </p:blipFill>
        <p:spPr>
          <a:xfrm>
            <a:off x="-150812" y="584200"/>
            <a:ext cx="8451850" cy="317500"/>
          </a:xfrm>
          <a:prstGeom prst="rect">
            <a:avLst/>
          </a:prstGeom>
          <a:noFill/>
          <a:ln>
            <a:noFill/>
          </a:ln>
        </p:spPr>
      </p:pic>
      <p:sp>
        <p:nvSpPr>
          <p:cNvPr id="1049104" name="文本框 1049103"/>
          <p:cNvSpPr txBox="1"/>
          <p:nvPr/>
        </p:nvSpPr>
        <p:spPr>
          <a:xfrm>
            <a:off x="1341437" y="188912"/>
            <a:ext cx="7191375"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3600" b="1"/>
              <a:t>五、能斯特方程</a:t>
            </a:r>
            <a:endParaRPr lang="zh-CN" altLang="en-US" sz="3600" b="1"/>
          </a:p>
        </p:txBody>
      </p:sp>
      <p:sp>
        <p:nvSpPr>
          <p:cNvPr id="1049105" name="文本框 1049104"/>
          <p:cNvSpPr txBox="1"/>
          <p:nvPr/>
        </p:nvSpPr>
        <p:spPr>
          <a:xfrm>
            <a:off x="352425" y="962025"/>
            <a:ext cx="83058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latin typeface="宋体" panose="02010600030101010101" pitchFamily="2" charset="-122"/>
              </a:rPr>
              <a:t>从化学热力学推出</a:t>
            </a:r>
            <a:r>
              <a:rPr lang="zh-CN" altLang="zh-CN" sz="2800" b="1">
                <a:latin typeface="宋体" panose="02010600030101010101" pitchFamily="2" charset="-122"/>
              </a:rPr>
              <a:t>、</a:t>
            </a:r>
            <a:r>
              <a:rPr lang="zh-CN" altLang="en-US" sz="2800" b="1">
                <a:latin typeface="宋体" panose="02010600030101010101" pitchFamily="2" charset="-122"/>
              </a:rPr>
              <a:t>反映电极电势与温度及浓度定量关系的方程</a:t>
            </a:r>
            <a:endParaRPr lang="zh-CN" altLang="en-US" sz="2800" b="1">
              <a:latin typeface="宋体" panose="02010600030101010101" pitchFamily="2" charset="-122"/>
            </a:endParaRPr>
          </a:p>
        </p:txBody>
      </p:sp>
      <p:sp>
        <p:nvSpPr>
          <p:cNvPr id="1049106" name="文本框 1049105"/>
          <p:cNvSpPr txBox="1"/>
          <p:nvPr/>
        </p:nvSpPr>
        <p:spPr>
          <a:xfrm>
            <a:off x="2827337" y="1746250"/>
            <a:ext cx="4219575"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l-GR" altLang="zh-CN" b="1">
                <a:solidFill>
                  <a:srgbClr val="000099"/>
                </a:solidFill>
                <a:ea typeface="黑体" panose="02010609060101010101" pitchFamily="49" charset="-122"/>
              </a:rPr>
              <a:t>ν</a:t>
            </a:r>
            <a:r>
              <a:rPr lang="en-US" altLang="zh-CN" b="1" baseline="-25000">
                <a:solidFill>
                  <a:srgbClr val="000099"/>
                </a:solidFill>
                <a:ea typeface="黑体" panose="02010609060101010101" pitchFamily="49" charset="-122"/>
              </a:rPr>
              <a:t>O </a:t>
            </a:r>
            <a:r>
              <a:rPr lang="en-US" altLang="zh-CN" b="1">
                <a:solidFill>
                  <a:srgbClr val="000099"/>
                </a:solidFill>
                <a:ea typeface="黑体" panose="02010609060101010101" pitchFamily="49" charset="-122"/>
              </a:rPr>
              <a:t>Ox + ze</a:t>
            </a:r>
            <a:r>
              <a:rPr lang="en-US" altLang="zh-CN" b="1" baseline="30000">
                <a:solidFill>
                  <a:srgbClr val="000099"/>
                </a:solidFill>
                <a:ea typeface="黑体" panose="02010609060101010101" pitchFamily="49" charset="-122"/>
              </a:rPr>
              <a:t>- </a:t>
            </a:r>
            <a:r>
              <a:rPr lang="el-GR" altLang="zh-CN" b="1">
                <a:solidFill>
                  <a:srgbClr val="000099"/>
                </a:solidFill>
                <a:ea typeface="黑体" panose="02010609060101010101" pitchFamily="49" charset="-122"/>
              </a:rPr>
              <a:t>= ν</a:t>
            </a:r>
            <a:r>
              <a:rPr lang="en-US" altLang="zh-CN" b="1" baseline="-25000">
                <a:solidFill>
                  <a:srgbClr val="000099"/>
                </a:solidFill>
                <a:ea typeface="黑体" panose="02010609060101010101" pitchFamily="49" charset="-122"/>
              </a:rPr>
              <a:t>R </a:t>
            </a:r>
            <a:r>
              <a:rPr lang="en-US" altLang="zh-CN" b="1">
                <a:solidFill>
                  <a:srgbClr val="000099"/>
                </a:solidFill>
                <a:ea typeface="黑体" panose="02010609060101010101" pitchFamily="49" charset="-122"/>
              </a:rPr>
              <a:t>Red</a:t>
            </a:r>
            <a:endParaRPr lang="en-US" altLang="zh-CN" b="1">
              <a:solidFill>
                <a:srgbClr val="000099"/>
              </a:solidFill>
              <a:ea typeface="黑体" panose="02010609060101010101" pitchFamily="49" charset="-122"/>
            </a:endParaRPr>
          </a:p>
        </p:txBody>
      </p:sp>
      <p:sp>
        <p:nvSpPr>
          <p:cNvPr id="1049107" name="文本框 1049106"/>
          <p:cNvSpPr txBox="1"/>
          <p:nvPr/>
        </p:nvSpPr>
        <p:spPr>
          <a:xfrm>
            <a:off x="352425" y="5697537"/>
            <a:ext cx="83820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latin typeface="宋体" panose="02010600030101010101" pitchFamily="2" charset="-122"/>
              </a:rPr>
              <a:t>   上式表明</a:t>
            </a:r>
            <a:r>
              <a:rPr lang="en-US" altLang="zh-CN" sz="2800" b="1">
                <a:latin typeface="宋体" panose="02010600030101010101" pitchFamily="2" charset="-122"/>
              </a:rPr>
              <a:t>:</a:t>
            </a:r>
            <a:r>
              <a:rPr lang="zh-CN" altLang="en-US" sz="2800" b="1">
                <a:solidFill>
                  <a:srgbClr val="000099"/>
                </a:solidFill>
                <a:latin typeface="宋体" panose="02010600030101010101" pitchFamily="2" charset="-122"/>
              </a:rPr>
              <a:t>在一定温度下增加氧化型物质的浓度或减小会还原型物质的浓度使电极电势升高</a:t>
            </a:r>
            <a:r>
              <a:rPr lang="zh-CN" altLang="en-US" sz="2800" b="1">
                <a:latin typeface="宋体" panose="02010600030101010101" pitchFamily="2" charset="-122"/>
              </a:rPr>
              <a:t>。</a:t>
            </a:r>
            <a:endParaRPr lang="zh-CN" altLang="en-US" sz="2800" b="1">
              <a:latin typeface="宋体" panose="02010600030101010101" pitchFamily="2" charset="-122"/>
            </a:endParaRPr>
          </a:p>
        </p:txBody>
      </p:sp>
      <p:sp>
        <p:nvSpPr>
          <p:cNvPr id="1049108" name="文本框 1049107"/>
          <p:cNvSpPr txBox="1"/>
          <p:nvPr/>
        </p:nvSpPr>
        <p:spPr>
          <a:xfrm>
            <a:off x="1116012" y="2724150"/>
            <a:ext cx="4876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E</a:t>
            </a:r>
            <a:r>
              <a:rPr lang="en-US" altLang="zh-CN" sz="2800" b="1"/>
              <a:t>(Ox/Red) = </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t>(Ox/Red) +</a:t>
            </a:r>
            <a:endParaRPr lang="en-US" altLang="zh-CN" sz="2800" b="1"/>
          </a:p>
        </p:txBody>
      </p:sp>
      <p:pic>
        <p:nvPicPr>
          <p:cNvPr id="2097211" name="图片 2097210"/>
          <p:cNvPicPr/>
          <p:nvPr/>
        </p:nvPicPr>
        <p:blipFill>
          <a:blip r:embed="rId2"/>
          <a:srcRect/>
          <a:stretch>
            <a:fillRect/>
          </a:stretch>
        </p:blipFill>
        <p:spPr>
          <a:xfrm>
            <a:off x="5394325" y="2519362"/>
            <a:ext cx="2006600" cy="882650"/>
          </a:xfrm>
          <a:prstGeom prst="rect">
            <a:avLst/>
          </a:prstGeom>
          <a:noFill/>
          <a:ln>
            <a:noFill/>
          </a:ln>
        </p:spPr>
      </p:pic>
      <p:pic>
        <p:nvPicPr>
          <p:cNvPr id="2097212" name="图片 2097211"/>
          <p:cNvPicPr/>
          <p:nvPr/>
        </p:nvPicPr>
        <p:blipFill>
          <a:blip r:embed="rId3"/>
          <a:srcRect/>
          <a:stretch>
            <a:fillRect/>
          </a:stretch>
        </p:blipFill>
        <p:spPr>
          <a:xfrm>
            <a:off x="5273675" y="4538662"/>
            <a:ext cx="2898775" cy="973137"/>
          </a:xfrm>
          <a:prstGeom prst="rect">
            <a:avLst/>
          </a:prstGeom>
          <a:noFill/>
          <a:ln>
            <a:noFill/>
          </a:ln>
        </p:spPr>
      </p:pic>
      <p:sp>
        <p:nvSpPr>
          <p:cNvPr id="1049109" name="文本框 1049108"/>
          <p:cNvSpPr txBox="1"/>
          <p:nvPr/>
        </p:nvSpPr>
        <p:spPr>
          <a:xfrm>
            <a:off x="1054100" y="4764087"/>
            <a:ext cx="4876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E</a:t>
            </a:r>
            <a:r>
              <a:rPr lang="en-US" altLang="zh-CN" sz="2800" b="1"/>
              <a:t>(Ox/Red) = </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t>(Ox/Red) +</a:t>
            </a:r>
            <a:endParaRPr lang="en-US" altLang="zh-CN" sz="2800" b="1"/>
          </a:p>
        </p:txBody>
      </p:sp>
      <p:sp>
        <p:nvSpPr>
          <p:cNvPr id="1049110" name="矩形 1049109"/>
          <p:cNvSpPr/>
          <p:nvPr/>
        </p:nvSpPr>
        <p:spPr>
          <a:xfrm>
            <a:off x="968375" y="3552825"/>
            <a:ext cx="7937500" cy="8302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400">
                <a:solidFill>
                  <a:srgbClr val="000000"/>
                </a:solidFill>
              </a:rPr>
              <a:t>R = 8.314 J</a:t>
            </a:r>
            <a:r>
              <a:rPr lang="en-US" altLang="zh-CN" sz="2400">
                <a:solidFill>
                  <a:srgbClr val="000000"/>
                </a:solidFill>
                <a:ea typeface="Times New Roman" panose="02020603050405020304" pitchFamily="18" charset="0"/>
              </a:rPr>
              <a:t>·</a:t>
            </a:r>
            <a:r>
              <a:rPr lang="en-US" altLang="zh-CN" sz="2400">
                <a:solidFill>
                  <a:srgbClr val="000000"/>
                </a:solidFill>
              </a:rPr>
              <a:t>mol</a:t>
            </a:r>
            <a:r>
              <a:rPr lang="en-US" altLang="zh-CN" sz="2400" baseline="30000">
                <a:solidFill>
                  <a:srgbClr val="000000"/>
                </a:solidFill>
              </a:rPr>
              <a:t>-1</a:t>
            </a:r>
            <a:r>
              <a:rPr lang="en-US" altLang="zh-CN" sz="2400">
                <a:solidFill>
                  <a:srgbClr val="000000"/>
                </a:solidFill>
                <a:ea typeface="Times New Roman" panose="02020603050405020304" pitchFamily="18" charset="0"/>
              </a:rPr>
              <a:t>·</a:t>
            </a:r>
            <a:r>
              <a:rPr lang="en-US" altLang="zh-CN" sz="2400">
                <a:solidFill>
                  <a:srgbClr val="000000"/>
                </a:solidFill>
              </a:rPr>
              <a:t>K</a:t>
            </a:r>
            <a:r>
              <a:rPr lang="en-US" altLang="zh-CN" sz="2400" baseline="30000">
                <a:solidFill>
                  <a:srgbClr val="000000"/>
                </a:solidFill>
              </a:rPr>
              <a:t>-1</a:t>
            </a:r>
            <a:r>
              <a:rPr lang="en-US" altLang="zh-CN" sz="2400">
                <a:solidFill>
                  <a:srgbClr val="000000"/>
                </a:solidFill>
              </a:rPr>
              <a:t>,  F = 96485 C</a:t>
            </a:r>
            <a:r>
              <a:rPr lang="en-US" altLang="zh-CN" sz="2400">
                <a:solidFill>
                  <a:srgbClr val="000000"/>
                </a:solidFill>
                <a:ea typeface="Times New Roman" panose="02020603050405020304" pitchFamily="18" charset="0"/>
              </a:rPr>
              <a:t>·</a:t>
            </a:r>
            <a:r>
              <a:rPr lang="en-US" altLang="zh-CN" sz="2400">
                <a:solidFill>
                  <a:srgbClr val="000000"/>
                </a:solidFill>
              </a:rPr>
              <a:t>mol</a:t>
            </a:r>
            <a:r>
              <a:rPr lang="en-US" altLang="zh-CN" sz="2400" baseline="30000">
                <a:solidFill>
                  <a:srgbClr val="000000"/>
                </a:solidFill>
              </a:rPr>
              <a:t>-1</a:t>
            </a:r>
            <a:r>
              <a:rPr lang="zh-CN" altLang="en-US" sz="2400">
                <a:solidFill>
                  <a:srgbClr val="000000"/>
                </a:solidFill>
              </a:rPr>
              <a:t>法拉弟常数</a:t>
            </a:r>
            <a:r>
              <a:rPr lang="en-US" altLang="zh-CN" sz="2400">
                <a:solidFill>
                  <a:srgbClr val="000000"/>
                </a:solidFill>
              </a:rPr>
              <a:t>, </a:t>
            </a:r>
            <a:endParaRPr lang="en-US" altLang="zh-CN" sz="2400">
              <a:solidFill>
                <a:srgbClr val="000000"/>
              </a:solidFill>
            </a:endParaRPr>
          </a:p>
          <a:p>
            <a:pPr marL="0" lvl="0" indent="0" algn="just" eaLnBrk="1" latinLnBrk="1" hangingPunct="1">
              <a:spcBef>
                <a:spcPct val="0"/>
              </a:spcBef>
              <a:buFontTx/>
              <a:buNone/>
            </a:pPr>
            <a:r>
              <a:rPr lang="en-US" altLang="zh-CN" sz="2400">
                <a:solidFill>
                  <a:srgbClr val="000000"/>
                </a:solidFill>
              </a:rPr>
              <a:t>T — </a:t>
            </a:r>
            <a:r>
              <a:rPr lang="zh-CN" altLang="en-US" sz="2400">
                <a:solidFill>
                  <a:srgbClr val="000000"/>
                </a:solidFill>
              </a:rPr>
              <a:t>绝对温度</a:t>
            </a:r>
            <a:r>
              <a:rPr lang="en-US" altLang="zh-CN" sz="2400">
                <a:solidFill>
                  <a:srgbClr val="000000"/>
                </a:solidFill>
              </a:rPr>
              <a:t> K; 298.15 K; z--</a:t>
            </a:r>
            <a:r>
              <a:rPr lang="zh-CN" altLang="en-US" sz="2400">
                <a:solidFill>
                  <a:srgbClr val="000000"/>
                </a:solidFill>
              </a:rPr>
              <a:t>电极反应中转移的电子数</a:t>
            </a:r>
            <a:endParaRPr lang="zh-CN" altLang="en-US"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49108"/>
                                        </p:tgtEl>
                                        <p:attrNameLst>
                                          <p:attrName>style.visibility</p:attrName>
                                        </p:attrNameLst>
                                      </p:cBhvr>
                                      <p:to>
                                        <p:strVal val="visible"/>
                                      </p:to>
                                    </p:set>
                                    <p:animEffect transition="in" filter="blinds(horizontal)">
                                      <p:cBhvr>
                                        <p:cTn id="15" dur="500"/>
                                        <p:tgtEl>
                                          <p:spTgt spid="104910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97211"/>
                                        </p:tgtEl>
                                        <p:attrNameLst>
                                          <p:attrName>style.visibility</p:attrName>
                                        </p:attrNameLst>
                                      </p:cBhvr>
                                      <p:to>
                                        <p:strVal val="visible"/>
                                      </p:to>
                                    </p:set>
                                    <p:animEffect transition="in" filter="blinds(horizontal)">
                                      <p:cBhvr>
                                        <p:cTn id="20" dur="500"/>
                                        <p:tgtEl>
                                          <p:spTgt spid="20972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49110"/>
                                        </p:tgtEl>
                                        <p:attrNameLst>
                                          <p:attrName>style.visibility</p:attrName>
                                        </p:attrNameLst>
                                      </p:cBhvr>
                                      <p:to>
                                        <p:strVal val="visible"/>
                                      </p:to>
                                    </p:set>
                                    <p:animEffect transition="in" filter="blinds(horizontal)">
                                      <p:cBhvr>
                                        <p:cTn id="25" dur="500"/>
                                        <p:tgtEl>
                                          <p:spTgt spid="10491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49109"/>
                                        </p:tgtEl>
                                        <p:attrNameLst>
                                          <p:attrName>style.visibility</p:attrName>
                                        </p:attrNameLst>
                                      </p:cBhvr>
                                      <p:to>
                                        <p:strVal val="visible"/>
                                      </p:to>
                                    </p:set>
                                    <p:animEffect transition="in" filter="blinds(horizontal)">
                                      <p:cBhvr>
                                        <p:cTn id="30" dur="500"/>
                                        <p:tgtEl>
                                          <p:spTgt spid="104910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097212"/>
                                        </p:tgtEl>
                                        <p:attrNameLst>
                                          <p:attrName>style.visibility</p:attrName>
                                        </p:attrNameLst>
                                      </p:cBhvr>
                                      <p:to>
                                        <p:strVal val="visible"/>
                                      </p:to>
                                    </p:set>
                                    <p:animEffect transition="in" filter="blinds(horizontal)">
                                      <p:cBhvr>
                                        <p:cTn id="35" dur="500"/>
                                        <p:tgtEl>
                                          <p:spTgt spid="209721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49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05" grpId="0"/>
      <p:bldP spid="1049106" grpId="0"/>
      <p:bldP spid="1049107" grpId="0"/>
      <p:bldP spid="1049108" grpId="0"/>
      <p:bldP spid="1049109" grpId="0"/>
      <p:bldP spid="10491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rot="0">
          <a:off x="0" y="0"/>
          <a:ext cx="0" cy="0"/>
          <a:chOff x="0" y="0"/>
          <a:chExt cx="0" cy="0"/>
        </a:xfrm>
      </p:grpSpPr>
      <p:pic>
        <p:nvPicPr>
          <p:cNvPr id="2097213" name="图片 2097212"/>
          <p:cNvPicPr/>
          <p:nvPr/>
        </p:nvPicPr>
        <p:blipFill>
          <a:blip r:embed="rId1"/>
          <a:srcRect/>
          <a:stretch>
            <a:fillRect/>
          </a:stretch>
        </p:blipFill>
        <p:spPr>
          <a:xfrm>
            <a:off x="-150812" y="584200"/>
            <a:ext cx="8451850" cy="579437"/>
          </a:xfrm>
          <a:prstGeom prst="rect">
            <a:avLst/>
          </a:prstGeom>
          <a:noFill/>
          <a:ln>
            <a:noFill/>
          </a:ln>
        </p:spPr>
      </p:pic>
      <p:sp>
        <p:nvSpPr>
          <p:cNvPr id="1049111" name="矩形 1049110"/>
          <p:cNvSpPr/>
          <p:nvPr/>
        </p:nvSpPr>
        <p:spPr>
          <a:xfrm>
            <a:off x="420687" y="1222375"/>
            <a:ext cx="5943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ea typeface="黑体" panose="02010609060101010101" pitchFamily="49" charset="-122"/>
              </a:rPr>
              <a:t>使用能斯特方程</a:t>
            </a:r>
            <a:r>
              <a:rPr lang="zh-CN" altLang="en-US" sz="2800" b="1">
                <a:solidFill>
                  <a:srgbClr val="FF0000"/>
                </a:solidFill>
              </a:rPr>
              <a:t>注意事项</a:t>
            </a:r>
            <a:r>
              <a:rPr lang="zh-CN" altLang="en-US" sz="2800" b="1">
                <a:latin typeface="宋体" panose="02010600030101010101" pitchFamily="2" charset="-122"/>
              </a:rPr>
              <a:t>：</a:t>
            </a:r>
            <a:r>
              <a:rPr lang="zh-CN" altLang="en-US" sz="2800" b="1"/>
              <a:t> </a:t>
            </a:r>
            <a:endParaRPr lang="zh-CN" altLang="en-US" sz="2800" b="1"/>
          </a:p>
        </p:txBody>
      </p:sp>
      <p:sp>
        <p:nvSpPr>
          <p:cNvPr id="1049112" name="矩形 1049111"/>
          <p:cNvSpPr/>
          <p:nvPr/>
        </p:nvSpPr>
        <p:spPr>
          <a:xfrm>
            <a:off x="179387" y="1900237"/>
            <a:ext cx="8763000" cy="10239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ts val="3800"/>
              </a:lnSpc>
              <a:spcBef>
                <a:spcPct val="0"/>
              </a:spcBef>
              <a:buFontTx/>
              <a:buNone/>
            </a:pPr>
            <a:r>
              <a:rPr lang="en-US" altLang="zh-CN" sz="2800" b="1"/>
              <a:t>1</a:t>
            </a:r>
            <a:r>
              <a:rPr lang="zh-CN" altLang="en-US" sz="2800" b="1">
                <a:latin typeface="宋体" panose="02010600030101010101" pitchFamily="2" charset="-122"/>
              </a:rPr>
              <a:t>. 电极中氧化型或还原型物质是固体</a:t>
            </a:r>
            <a:r>
              <a:rPr lang="en-US" altLang="zh-CN" sz="2800" b="1"/>
              <a:t>, </a:t>
            </a:r>
            <a:r>
              <a:rPr lang="zh-CN" altLang="en-US" sz="2800" b="1">
                <a:latin typeface="宋体" panose="02010600030101010101" pitchFamily="2" charset="-122"/>
              </a:rPr>
              <a:t>纯液体或稀溶液中的溶剂时，其浓度规定为</a:t>
            </a:r>
            <a:r>
              <a:rPr lang="en-US" altLang="zh-CN" sz="2800" b="1"/>
              <a:t>1</a:t>
            </a:r>
            <a:r>
              <a:rPr lang="zh-CN" altLang="en-US" sz="2800" b="1">
                <a:latin typeface="宋体" panose="02010600030101010101" pitchFamily="2" charset="-122"/>
              </a:rPr>
              <a:t>，故不必列入</a:t>
            </a:r>
            <a:r>
              <a:rPr lang="en-US" altLang="zh-CN" sz="2800" b="1"/>
              <a:t>Nernst</a:t>
            </a:r>
            <a:r>
              <a:rPr lang="zh-CN" altLang="en-US" sz="2800" b="1">
                <a:latin typeface="宋体" panose="02010600030101010101" pitchFamily="2" charset="-122"/>
              </a:rPr>
              <a:t>方程。</a:t>
            </a:r>
            <a:r>
              <a:rPr lang="zh-CN" altLang="en-US" sz="2800" b="1"/>
              <a:t> </a:t>
            </a:r>
            <a:endParaRPr lang="zh-CN" altLang="en-US" sz="2800" b="1"/>
          </a:p>
        </p:txBody>
      </p:sp>
      <p:sp>
        <p:nvSpPr>
          <p:cNvPr id="1049113" name="矩形 1049112"/>
          <p:cNvSpPr/>
          <p:nvPr/>
        </p:nvSpPr>
        <p:spPr>
          <a:xfrm>
            <a:off x="179387" y="3228975"/>
            <a:ext cx="8763000" cy="20002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lnSpc>
                <a:spcPts val="3800"/>
              </a:lnSpc>
              <a:spcBef>
                <a:spcPct val="0"/>
              </a:spcBef>
              <a:buFontTx/>
              <a:buNone/>
            </a:pPr>
            <a:r>
              <a:rPr lang="en-US" altLang="zh-CN" sz="2800" b="1"/>
              <a:t>2. c(Ox)</a:t>
            </a:r>
            <a:r>
              <a:rPr lang="zh-CN" altLang="en-US" sz="2800" b="1"/>
              <a:t>，</a:t>
            </a:r>
            <a:r>
              <a:rPr lang="en-US" altLang="zh-CN" sz="2800" b="1"/>
              <a:t>c(Red)</a:t>
            </a:r>
            <a:r>
              <a:rPr lang="zh-CN" altLang="en-US" sz="2800" b="1"/>
              <a:t>分别代表电极反应式中各物质浓度的乘积（如有</a:t>
            </a:r>
            <a:r>
              <a:rPr lang="en-US" altLang="zh-CN" sz="2800" b="1"/>
              <a:t>H</a:t>
            </a:r>
            <a:r>
              <a:rPr lang="en-US" altLang="zh-CN" sz="2800" b="1" baseline="30000"/>
              <a:t>+</a:t>
            </a:r>
            <a:r>
              <a:rPr lang="zh-CN" altLang="en-US" sz="2800" b="1"/>
              <a:t>、</a:t>
            </a:r>
            <a:r>
              <a:rPr lang="en-US" altLang="zh-CN" sz="2800" b="1"/>
              <a:t>OH</a:t>
            </a:r>
            <a:r>
              <a:rPr lang="en-US" altLang="zh-CN" sz="2800" b="1" baseline="30000"/>
              <a:t>-</a:t>
            </a:r>
            <a:r>
              <a:rPr lang="zh-CN" altLang="en-US" sz="2800" b="1"/>
              <a:t>参与反应，应包括在其中），如果氧化剂、还原剂前的计量系数不是</a:t>
            </a:r>
            <a:r>
              <a:rPr lang="en-US" altLang="zh-CN" sz="2800" b="1"/>
              <a:t>1</a:t>
            </a:r>
            <a:r>
              <a:rPr lang="zh-CN" altLang="en-US" sz="2800" b="1"/>
              <a:t>，则应以该化学计量数作为其浓度的指数。</a:t>
            </a:r>
            <a:endParaRPr lang="zh-CN" altLang="en-US" sz="2800" b="1"/>
          </a:p>
        </p:txBody>
      </p:sp>
      <p:sp>
        <p:nvSpPr>
          <p:cNvPr id="1049114" name="矩形 1049113"/>
          <p:cNvSpPr/>
          <p:nvPr/>
        </p:nvSpPr>
        <p:spPr>
          <a:xfrm>
            <a:off x="293687" y="5462587"/>
            <a:ext cx="8534400" cy="1092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ts val="4100"/>
              </a:lnSpc>
              <a:spcBef>
                <a:spcPct val="0"/>
              </a:spcBef>
              <a:buFontTx/>
              <a:buNone/>
            </a:pPr>
            <a:r>
              <a:rPr lang="en-US" altLang="zh-CN" sz="2800" b="1"/>
              <a:t>3</a:t>
            </a:r>
            <a:r>
              <a:rPr lang="zh-CN" altLang="en-US" sz="2800" b="1">
                <a:latin typeface="宋体" panose="02010600030101010101" pitchFamily="2" charset="-122"/>
              </a:rPr>
              <a:t>、电极中氧化型或还原型物质是气体时，则其分压 </a:t>
            </a:r>
            <a:endParaRPr lang="zh-CN" altLang="en-US" sz="2800" b="1">
              <a:latin typeface="宋体" panose="02010600030101010101" pitchFamily="2" charset="-122"/>
            </a:endParaRPr>
          </a:p>
          <a:p>
            <a:pPr marL="0" lvl="0" indent="0" eaLnBrk="1" latinLnBrk="1" hangingPunct="1">
              <a:lnSpc>
                <a:spcPts val="4100"/>
              </a:lnSpc>
              <a:spcBef>
                <a:spcPct val="0"/>
              </a:spcBef>
              <a:buFontTx/>
              <a:buNone/>
            </a:pPr>
            <a:r>
              <a:rPr lang="zh-CN" altLang="en-US" sz="2800" b="1">
                <a:latin typeface="宋体" panose="02010600030101010101" pitchFamily="2" charset="-122"/>
              </a:rPr>
              <a:t>除</a:t>
            </a:r>
            <a:r>
              <a:rPr lang="en-US" altLang="zh-CN" sz="2800" b="1"/>
              <a:t>100 kPa</a:t>
            </a:r>
            <a:r>
              <a:rPr lang="zh-CN" altLang="en-US" sz="2800" b="1"/>
              <a:t>。 </a:t>
            </a:r>
            <a:endParaRPr lang="zh-CN" altLang="en-US" sz="2800" b="1"/>
          </a:p>
        </p:txBody>
      </p:sp>
      <p:pic>
        <p:nvPicPr>
          <p:cNvPr id="2097214" name="图片 2097213"/>
          <p:cNvPicPr/>
          <p:nvPr/>
        </p:nvPicPr>
        <p:blipFill>
          <a:blip r:embed="rId2"/>
          <a:srcRect/>
          <a:stretch>
            <a:fillRect/>
          </a:stretch>
        </p:blipFill>
        <p:spPr>
          <a:xfrm>
            <a:off x="5483225" y="66675"/>
            <a:ext cx="2817812" cy="946150"/>
          </a:xfrm>
          <a:prstGeom prst="rect">
            <a:avLst/>
          </a:prstGeom>
          <a:noFill/>
          <a:ln>
            <a:noFill/>
          </a:ln>
        </p:spPr>
      </p:pic>
      <p:sp>
        <p:nvSpPr>
          <p:cNvPr id="1049115" name="文本框 1049114"/>
          <p:cNvSpPr txBox="1"/>
          <p:nvPr/>
        </p:nvSpPr>
        <p:spPr>
          <a:xfrm>
            <a:off x="1263650" y="276225"/>
            <a:ext cx="4876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E</a:t>
            </a:r>
            <a:r>
              <a:rPr lang="en-US" altLang="zh-CN" sz="2800" b="1"/>
              <a:t>(Ox/Red) = </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t>(Ox/Red) +</a:t>
            </a:r>
            <a:endParaRPr lang="en-US" altLang="zh-CN" sz="28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rot="0">
          <a:off x="0" y="0"/>
          <a:ext cx="0" cy="0"/>
          <a:chOff x="0" y="0"/>
          <a:chExt cx="0" cy="0"/>
        </a:xfrm>
      </p:grpSpPr>
      <p:pic>
        <p:nvPicPr>
          <p:cNvPr id="2097215" name="图片 2097214"/>
          <p:cNvPicPr/>
          <p:nvPr/>
        </p:nvPicPr>
        <p:blipFill>
          <a:blip r:embed="rId1"/>
          <a:srcRect/>
          <a:stretch>
            <a:fillRect/>
          </a:stretch>
        </p:blipFill>
        <p:spPr>
          <a:xfrm>
            <a:off x="-93662" y="473075"/>
            <a:ext cx="8451850" cy="579437"/>
          </a:xfrm>
          <a:prstGeom prst="rect">
            <a:avLst/>
          </a:prstGeom>
          <a:noFill/>
          <a:ln>
            <a:noFill/>
          </a:ln>
        </p:spPr>
      </p:pic>
      <p:sp>
        <p:nvSpPr>
          <p:cNvPr id="1049116" name="矩形 1049115"/>
          <p:cNvSpPr/>
          <p:nvPr/>
        </p:nvSpPr>
        <p:spPr>
          <a:xfrm>
            <a:off x="358775" y="1235075"/>
            <a:ext cx="8534400" cy="522287"/>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olidFill>
                  <a:srgbClr val="000099"/>
                </a:solidFill>
              </a:rPr>
              <a:t>(1) MnO</a:t>
            </a:r>
            <a:r>
              <a:rPr lang="en-US" altLang="zh-CN" sz="2800" baseline="-25000">
                <a:solidFill>
                  <a:srgbClr val="000099"/>
                </a:solidFill>
              </a:rPr>
              <a:t>4</a:t>
            </a:r>
            <a:r>
              <a:rPr lang="en-US" altLang="zh-CN" sz="2800" baseline="30000">
                <a:solidFill>
                  <a:srgbClr val="000099"/>
                </a:solidFill>
              </a:rPr>
              <a:t>-</a:t>
            </a:r>
            <a:r>
              <a:rPr lang="en-US" altLang="zh-CN" sz="2800">
                <a:solidFill>
                  <a:srgbClr val="000099"/>
                </a:solidFill>
              </a:rPr>
              <a:t>(aq) + 8H</a:t>
            </a:r>
            <a:r>
              <a:rPr lang="en-US" altLang="zh-CN" sz="2800" baseline="30000">
                <a:solidFill>
                  <a:srgbClr val="000099"/>
                </a:solidFill>
              </a:rPr>
              <a:t>+</a:t>
            </a:r>
            <a:r>
              <a:rPr lang="en-US" altLang="zh-CN" sz="2800">
                <a:solidFill>
                  <a:srgbClr val="000099"/>
                </a:solidFill>
              </a:rPr>
              <a:t>(aq) + 5e</a:t>
            </a:r>
            <a:r>
              <a:rPr lang="en-US" altLang="zh-CN" sz="2800" baseline="30000">
                <a:solidFill>
                  <a:srgbClr val="000099"/>
                </a:solidFill>
              </a:rPr>
              <a:t>-</a:t>
            </a:r>
            <a:r>
              <a:rPr lang="en-US" altLang="zh-CN" sz="2800">
                <a:solidFill>
                  <a:srgbClr val="000099"/>
                </a:solidFill>
              </a:rPr>
              <a:t>             Mn</a:t>
            </a:r>
            <a:r>
              <a:rPr lang="en-US" altLang="zh-CN" sz="2800" baseline="30000">
                <a:solidFill>
                  <a:srgbClr val="000099"/>
                </a:solidFill>
              </a:rPr>
              <a:t>2+</a:t>
            </a:r>
            <a:r>
              <a:rPr lang="en-US" altLang="zh-CN" sz="2800">
                <a:solidFill>
                  <a:srgbClr val="000099"/>
                </a:solidFill>
              </a:rPr>
              <a:t>(aq) + 4H</a:t>
            </a:r>
            <a:r>
              <a:rPr lang="en-US" altLang="zh-CN" sz="2800" baseline="-25000">
                <a:solidFill>
                  <a:srgbClr val="000099"/>
                </a:solidFill>
              </a:rPr>
              <a:t>2</a:t>
            </a:r>
            <a:r>
              <a:rPr lang="en-US" altLang="zh-CN" sz="2800">
                <a:solidFill>
                  <a:srgbClr val="000099"/>
                </a:solidFill>
              </a:rPr>
              <a:t>O (l)</a:t>
            </a:r>
            <a:endParaRPr lang="en-US" altLang="zh-CN" sz="2800">
              <a:solidFill>
                <a:srgbClr val="000099"/>
              </a:solidFill>
            </a:endParaRPr>
          </a:p>
        </p:txBody>
      </p:sp>
      <p:grpSp>
        <p:nvGrpSpPr>
          <p:cNvPr id="180" name="组合 179"/>
          <p:cNvGrpSpPr/>
          <p:nvPr/>
        </p:nvGrpSpPr>
        <p:grpSpPr>
          <a:xfrm rot="0">
            <a:off x="4916487" y="1435100"/>
            <a:ext cx="914400" cy="152400"/>
            <a:chOff x="2347" y="7662"/>
            <a:chExt cx="491" cy="80"/>
          </a:xfrm>
        </p:grpSpPr>
        <p:grpSp>
          <p:nvGrpSpPr>
            <p:cNvPr id="181" name="组合 180"/>
            <p:cNvGrpSpPr/>
            <p:nvPr/>
          </p:nvGrpSpPr>
          <p:grpSpPr>
            <a:xfrm rot="0">
              <a:off x="2385" y="7662"/>
              <a:ext cx="453" cy="18"/>
              <a:chOff x="2385" y="7662"/>
              <a:chExt cx="453" cy="18"/>
            </a:xfrm>
          </p:grpSpPr>
          <p:sp>
            <p:nvSpPr>
              <p:cNvPr id="1049117" name="直接连接符 1049116"/>
              <p:cNvSpPr/>
              <p:nvPr/>
            </p:nvSpPr>
            <p:spPr>
              <a:xfrm>
                <a:off x="2385" y="7680"/>
                <a:ext cx="420" cy="0"/>
              </a:xfrm>
              <a:prstGeom prst="line">
                <a:avLst/>
              </a:prstGeom>
              <a:noFill/>
              <a:ln w="9525" cap="flat" cmpd="sng">
                <a:solidFill>
                  <a:srgbClr val="000000">
                    <a:alpha val="100000"/>
                  </a:srgbClr>
                </a:solidFill>
                <a:prstDash val="solid"/>
                <a:round/>
              </a:ln>
            </p:spPr>
          </p:sp>
          <p:sp>
            <p:nvSpPr>
              <p:cNvPr id="1049118" name="直接连接符 1049117"/>
              <p:cNvSpPr/>
              <p:nvPr/>
            </p:nvSpPr>
            <p:spPr>
              <a:xfrm>
                <a:off x="2700" y="7680"/>
                <a:ext cx="105" cy="0"/>
              </a:xfrm>
              <a:prstGeom prst="line">
                <a:avLst/>
              </a:prstGeom>
              <a:noFill/>
              <a:ln w="9525" cap="flat" cmpd="sng">
                <a:solidFill>
                  <a:srgbClr val="000000">
                    <a:alpha val="100000"/>
                  </a:srgbClr>
                </a:solidFill>
                <a:prstDash val="solid"/>
                <a:round/>
              </a:ln>
            </p:spPr>
          </p:sp>
          <p:sp>
            <p:nvSpPr>
              <p:cNvPr id="1049119" name="直接连接符 1049118"/>
              <p:cNvSpPr/>
              <p:nvPr/>
            </p:nvSpPr>
            <p:spPr>
              <a:xfrm rot="2400000">
                <a:off x="2736" y="7662"/>
                <a:ext cx="102" cy="0"/>
              </a:xfrm>
              <a:prstGeom prst="line">
                <a:avLst/>
              </a:prstGeom>
              <a:noFill/>
              <a:ln w="9525" cap="flat" cmpd="sng">
                <a:solidFill>
                  <a:srgbClr val="000000">
                    <a:alpha val="100000"/>
                  </a:srgbClr>
                </a:solidFill>
                <a:prstDash val="solid"/>
                <a:round/>
              </a:ln>
            </p:spPr>
          </p:sp>
        </p:grpSp>
        <p:grpSp>
          <p:nvGrpSpPr>
            <p:cNvPr id="182" name="组合 181"/>
            <p:cNvGrpSpPr/>
            <p:nvPr/>
          </p:nvGrpSpPr>
          <p:grpSpPr>
            <a:xfrm rot="10800000">
              <a:off x="2347" y="7724"/>
              <a:ext cx="453" cy="18"/>
              <a:chOff x="2385" y="7662"/>
              <a:chExt cx="453" cy="18"/>
            </a:xfrm>
          </p:grpSpPr>
          <p:sp>
            <p:nvSpPr>
              <p:cNvPr id="1049120" name="直接连接符 1049119"/>
              <p:cNvSpPr/>
              <p:nvPr/>
            </p:nvSpPr>
            <p:spPr>
              <a:xfrm>
                <a:off x="2385" y="7680"/>
                <a:ext cx="420" cy="0"/>
              </a:xfrm>
              <a:prstGeom prst="line">
                <a:avLst/>
              </a:prstGeom>
              <a:noFill/>
              <a:ln w="9525" cap="flat" cmpd="sng">
                <a:solidFill>
                  <a:srgbClr val="000000">
                    <a:alpha val="100000"/>
                  </a:srgbClr>
                </a:solidFill>
                <a:prstDash val="solid"/>
                <a:round/>
              </a:ln>
            </p:spPr>
          </p:sp>
          <p:sp>
            <p:nvSpPr>
              <p:cNvPr id="1049121" name="直接连接符 1049120"/>
              <p:cNvSpPr/>
              <p:nvPr/>
            </p:nvSpPr>
            <p:spPr>
              <a:xfrm>
                <a:off x="2700" y="7680"/>
                <a:ext cx="105" cy="0"/>
              </a:xfrm>
              <a:prstGeom prst="line">
                <a:avLst/>
              </a:prstGeom>
              <a:noFill/>
              <a:ln w="9525" cap="flat" cmpd="sng">
                <a:solidFill>
                  <a:srgbClr val="000000">
                    <a:alpha val="100000"/>
                  </a:srgbClr>
                </a:solidFill>
                <a:prstDash val="solid"/>
                <a:round/>
              </a:ln>
            </p:spPr>
          </p:sp>
          <p:sp>
            <p:nvSpPr>
              <p:cNvPr id="1049122" name="直接连接符 1049121"/>
              <p:cNvSpPr/>
              <p:nvPr/>
            </p:nvSpPr>
            <p:spPr>
              <a:xfrm rot="2400000">
                <a:off x="2736" y="7662"/>
                <a:ext cx="102" cy="0"/>
              </a:xfrm>
              <a:prstGeom prst="line">
                <a:avLst/>
              </a:prstGeom>
              <a:noFill/>
              <a:ln w="9525" cap="flat" cmpd="sng">
                <a:solidFill>
                  <a:srgbClr val="000000">
                    <a:alpha val="100000"/>
                  </a:srgbClr>
                </a:solidFill>
                <a:prstDash val="solid"/>
                <a:round/>
              </a:ln>
            </p:spPr>
          </p:sp>
        </p:grpSp>
      </p:grpSp>
      <p:sp>
        <p:nvSpPr>
          <p:cNvPr id="1049123" name="文本框 1049122"/>
          <p:cNvSpPr txBox="1"/>
          <p:nvPr/>
        </p:nvSpPr>
        <p:spPr>
          <a:xfrm>
            <a:off x="34925" y="2144712"/>
            <a:ext cx="3657600" cy="4921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600" b="1">
                <a:solidFill>
                  <a:srgbClr val="000000"/>
                </a:solidFill>
                <a:sym typeface="Symbol" panose="05050102010706020507" pitchFamily="18" charset="2"/>
              </a:rPr>
              <a:t>E </a:t>
            </a:r>
            <a:r>
              <a:rPr lang="en-US" altLang="zh-CN" sz="2600" b="1"/>
              <a:t>(MnO</a:t>
            </a:r>
            <a:r>
              <a:rPr lang="en-US" altLang="zh-CN" sz="2600" b="1" baseline="-25000"/>
              <a:t>4</a:t>
            </a:r>
            <a:r>
              <a:rPr lang="en-US" altLang="zh-CN" sz="2600" b="1" baseline="30000"/>
              <a:t>-</a:t>
            </a:r>
            <a:r>
              <a:rPr lang="en-US" altLang="zh-CN" sz="2600" b="1"/>
              <a:t>/Mn</a:t>
            </a:r>
            <a:r>
              <a:rPr lang="en-US" altLang="zh-CN" sz="2600" b="1" baseline="30000"/>
              <a:t>2+</a:t>
            </a:r>
            <a:r>
              <a:rPr lang="en-US" altLang="zh-CN" sz="2600" b="1"/>
              <a:t>) =</a:t>
            </a:r>
            <a:endParaRPr lang="en-US" altLang="zh-CN" sz="2600" b="1"/>
          </a:p>
        </p:txBody>
      </p:sp>
      <p:sp>
        <p:nvSpPr>
          <p:cNvPr id="1049124" name="矩形 1049123"/>
          <p:cNvSpPr/>
          <p:nvPr/>
        </p:nvSpPr>
        <p:spPr>
          <a:xfrm>
            <a:off x="2627312" y="2133600"/>
            <a:ext cx="3657600" cy="4921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600" b="1">
                <a:solidFill>
                  <a:srgbClr val="000000"/>
                </a:solidFill>
                <a:sym typeface="Symbol" panose="05050102010706020507" pitchFamily="18" charset="2"/>
              </a:rPr>
              <a:t>E</a:t>
            </a:r>
            <a:r>
              <a:rPr lang="en-US" altLang="zh-CN" sz="2600" b="1" baseline="30000">
                <a:solidFill>
                  <a:srgbClr val="000000"/>
                </a:solidFill>
                <a:sym typeface="Symbol" panose="05050102010706020507" pitchFamily="18" charset="2"/>
              </a:rPr>
              <a:t> </a:t>
            </a:r>
            <a:r>
              <a:rPr lang="en-US" altLang="zh-CN" sz="2600" b="1"/>
              <a:t>(MnO</a:t>
            </a:r>
            <a:r>
              <a:rPr lang="en-US" altLang="zh-CN" sz="2600" b="1" baseline="-25000"/>
              <a:t>4</a:t>
            </a:r>
            <a:r>
              <a:rPr lang="en-US" altLang="zh-CN" sz="2600" b="1" baseline="30000"/>
              <a:t>-</a:t>
            </a:r>
            <a:r>
              <a:rPr lang="en-US" altLang="zh-CN" sz="2600" b="1"/>
              <a:t>/Mn</a:t>
            </a:r>
            <a:r>
              <a:rPr lang="en-US" altLang="zh-CN" sz="2600" b="1" baseline="30000"/>
              <a:t>2+</a:t>
            </a:r>
            <a:r>
              <a:rPr lang="en-US" altLang="zh-CN" sz="2600" b="1"/>
              <a:t>) +</a:t>
            </a:r>
            <a:endParaRPr lang="en-US" altLang="zh-CN" sz="2600" b="1"/>
          </a:p>
        </p:txBody>
      </p:sp>
      <p:pic>
        <p:nvPicPr>
          <p:cNvPr id="2097216" name="图片 2097215"/>
          <p:cNvPicPr/>
          <p:nvPr/>
        </p:nvPicPr>
        <p:blipFill>
          <a:blip r:embed="rId2"/>
          <a:srcRect/>
          <a:stretch>
            <a:fillRect/>
          </a:stretch>
        </p:blipFill>
        <p:spPr>
          <a:xfrm>
            <a:off x="5392737" y="1936750"/>
            <a:ext cx="3684587" cy="855662"/>
          </a:xfrm>
          <a:prstGeom prst="rect">
            <a:avLst/>
          </a:prstGeom>
          <a:noFill/>
          <a:ln>
            <a:noFill/>
          </a:ln>
        </p:spPr>
      </p:pic>
      <p:grpSp>
        <p:nvGrpSpPr>
          <p:cNvPr id="183" name="组合 182"/>
          <p:cNvGrpSpPr/>
          <p:nvPr/>
        </p:nvGrpSpPr>
        <p:grpSpPr>
          <a:xfrm rot="0">
            <a:off x="390525" y="3000375"/>
            <a:ext cx="6629400" cy="523875"/>
            <a:chOff x="-84" y="1376"/>
            <a:chExt cx="4176" cy="330"/>
          </a:xfrm>
        </p:grpSpPr>
        <p:sp>
          <p:nvSpPr>
            <p:cNvPr id="1049125" name="文本框 1049124"/>
            <p:cNvSpPr txBox="1"/>
            <p:nvPr/>
          </p:nvSpPr>
          <p:spPr>
            <a:xfrm>
              <a:off x="-84" y="1376"/>
              <a:ext cx="4176" cy="33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a:solidFill>
                    <a:srgbClr val="000099"/>
                  </a:solidFill>
                </a:rPr>
                <a:t>(2) O</a:t>
              </a:r>
              <a:r>
                <a:rPr lang="en-US" altLang="zh-CN" sz="2800" baseline="-25000">
                  <a:solidFill>
                    <a:srgbClr val="000099"/>
                  </a:solidFill>
                </a:rPr>
                <a:t>2</a:t>
              </a:r>
              <a:r>
                <a:rPr lang="en-US" altLang="zh-CN" sz="2800">
                  <a:solidFill>
                    <a:srgbClr val="000099"/>
                  </a:solidFill>
                </a:rPr>
                <a:t>(g) + 4H</a:t>
              </a:r>
              <a:r>
                <a:rPr lang="en-US" altLang="zh-CN" sz="2800" baseline="30000">
                  <a:solidFill>
                    <a:srgbClr val="000099"/>
                  </a:solidFill>
                </a:rPr>
                <a:t>+</a:t>
              </a:r>
              <a:r>
                <a:rPr lang="en-US" altLang="zh-CN" sz="2800">
                  <a:solidFill>
                    <a:srgbClr val="000099"/>
                  </a:solidFill>
                </a:rPr>
                <a:t>(aq) + 4e</a:t>
              </a:r>
              <a:r>
                <a:rPr lang="en-US" altLang="zh-CN" sz="2800" baseline="30000">
                  <a:solidFill>
                    <a:srgbClr val="000099"/>
                  </a:solidFill>
                </a:rPr>
                <a:t>-</a:t>
              </a:r>
              <a:r>
                <a:rPr lang="en-US" altLang="zh-CN" sz="2800">
                  <a:solidFill>
                    <a:srgbClr val="000099"/>
                  </a:solidFill>
                </a:rPr>
                <a:t>             2H</a:t>
              </a:r>
              <a:r>
                <a:rPr lang="en-US" altLang="zh-CN" sz="2800" baseline="-25000">
                  <a:solidFill>
                    <a:srgbClr val="000099"/>
                  </a:solidFill>
                </a:rPr>
                <a:t>2</a:t>
              </a:r>
              <a:r>
                <a:rPr lang="en-US" altLang="zh-CN" sz="2800">
                  <a:solidFill>
                    <a:srgbClr val="000099"/>
                  </a:solidFill>
                </a:rPr>
                <a:t>O(l)</a:t>
              </a:r>
              <a:endParaRPr lang="en-US" altLang="zh-CN" sz="2800">
                <a:solidFill>
                  <a:srgbClr val="000099"/>
                </a:solidFill>
              </a:endParaRPr>
            </a:p>
          </p:txBody>
        </p:sp>
        <p:grpSp>
          <p:nvGrpSpPr>
            <p:cNvPr id="184" name="组合 183"/>
            <p:cNvGrpSpPr/>
            <p:nvPr/>
          </p:nvGrpSpPr>
          <p:grpSpPr>
            <a:xfrm rot="0">
              <a:off x="2299" y="1456"/>
              <a:ext cx="584" cy="147"/>
              <a:chOff x="2305" y="7525"/>
              <a:chExt cx="499" cy="122"/>
            </a:xfrm>
          </p:grpSpPr>
          <p:grpSp>
            <p:nvGrpSpPr>
              <p:cNvPr id="185" name="组合 184"/>
              <p:cNvGrpSpPr/>
              <p:nvPr/>
            </p:nvGrpSpPr>
            <p:grpSpPr>
              <a:xfrm rot="0">
                <a:off x="2348" y="7525"/>
                <a:ext cx="456" cy="40"/>
                <a:chOff x="2348" y="7525"/>
                <a:chExt cx="456" cy="40"/>
              </a:xfrm>
            </p:grpSpPr>
            <p:sp>
              <p:nvSpPr>
                <p:cNvPr id="1049126" name="直接连接符 1049125"/>
                <p:cNvSpPr/>
                <p:nvPr/>
              </p:nvSpPr>
              <p:spPr>
                <a:xfrm>
                  <a:off x="2348" y="7565"/>
                  <a:ext cx="420" cy="0"/>
                </a:xfrm>
                <a:prstGeom prst="line">
                  <a:avLst/>
                </a:prstGeom>
                <a:noFill/>
                <a:ln w="9525" cap="flat" cmpd="sng">
                  <a:solidFill>
                    <a:srgbClr val="000000">
                      <a:alpha val="100000"/>
                    </a:srgbClr>
                  </a:solidFill>
                  <a:prstDash val="solid"/>
                  <a:round/>
                </a:ln>
              </p:spPr>
            </p:sp>
            <p:sp>
              <p:nvSpPr>
                <p:cNvPr id="1049127" name="直接连接符 1049126"/>
                <p:cNvSpPr/>
                <p:nvPr/>
              </p:nvSpPr>
              <p:spPr>
                <a:xfrm rot="2400000">
                  <a:off x="2702" y="7525"/>
                  <a:ext cx="102" cy="0"/>
                </a:xfrm>
                <a:prstGeom prst="line">
                  <a:avLst/>
                </a:prstGeom>
                <a:noFill/>
                <a:ln w="9525" cap="flat" cmpd="sng">
                  <a:solidFill>
                    <a:srgbClr val="000000">
                      <a:alpha val="100000"/>
                    </a:srgbClr>
                  </a:solidFill>
                  <a:prstDash val="solid"/>
                  <a:round/>
                </a:ln>
              </p:spPr>
            </p:sp>
          </p:grpSp>
          <p:grpSp>
            <p:nvGrpSpPr>
              <p:cNvPr id="186" name="组合 185"/>
              <p:cNvGrpSpPr/>
              <p:nvPr/>
            </p:nvGrpSpPr>
            <p:grpSpPr>
              <a:xfrm rot="10800000">
                <a:off x="2305" y="7628"/>
                <a:ext cx="455" cy="19"/>
                <a:chOff x="2425" y="7757"/>
                <a:chExt cx="455" cy="19"/>
              </a:xfrm>
            </p:grpSpPr>
            <p:sp>
              <p:nvSpPr>
                <p:cNvPr id="1049128" name="直接连接符 1049127"/>
                <p:cNvSpPr/>
                <p:nvPr/>
              </p:nvSpPr>
              <p:spPr>
                <a:xfrm>
                  <a:off x="2425" y="7776"/>
                  <a:ext cx="420" cy="0"/>
                </a:xfrm>
                <a:prstGeom prst="line">
                  <a:avLst/>
                </a:prstGeom>
                <a:noFill/>
                <a:ln w="9525" cap="flat" cmpd="sng">
                  <a:solidFill>
                    <a:srgbClr val="000000">
                      <a:alpha val="100000"/>
                    </a:srgbClr>
                  </a:solidFill>
                  <a:prstDash val="solid"/>
                  <a:round/>
                </a:ln>
              </p:spPr>
            </p:sp>
            <p:sp>
              <p:nvSpPr>
                <p:cNvPr id="1049129" name="直接连接符 1049128"/>
                <p:cNvSpPr/>
                <p:nvPr/>
              </p:nvSpPr>
              <p:spPr>
                <a:xfrm rot="2400000">
                  <a:off x="2778" y="7757"/>
                  <a:ext cx="102" cy="0"/>
                </a:xfrm>
                <a:prstGeom prst="line">
                  <a:avLst/>
                </a:prstGeom>
                <a:noFill/>
                <a:ln w="9525" cap="flat" cmpd="sng">
                  <a:solidFill>
                    <a:srgbClr val="000000">
                      <a:alpha val="100000"/>
                    </a:srgbClr>
                  </a:solidFill>
                  <a:prstDash val="solid"/>
                  <a:round/>
                </a:ln>
              </p:spPr>
            </p:sp>
          </p:grpSp>
        </p:grpSp>
      </p:grpSp>
      <p:sp>
        <p:nvSpPr>
          <p:cNvPr id="1049130" name="文本框 1049129"/>
          <p:cNvSpPr txBox="1"/>
          <p:nvPr/>
        </p:nvSpPr>
        <p:spPr>
          <a:xfrm>
            <a:off x="358775" y="4075112"/>
            <a:ext cx="2743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E </a:t>
            </a:r>
            <a:r>
              <a:rPr lang="en-US" altLang="zh-CN" sz="2800" b="1"/>
              <a:t>(O</a:t>
            </a:r>
            <a:r>
              <a:rPr lang="en-US" altLang="zh-CN" sz="2800" b="1" baseline="-25000"/>
              <a:t>2</a:t>
            </a:r>
            <a:r>
              <a:rPr lang="en-US" altLang="zh-CN" sz="2800" b="1"/>
              <a:t>/H</a:t>
            </a:r>
            <a:r>
              <a:rPr lang="en-US" altLang="zh-CN" sz="2800" b="1" baseline="-25000"/>
              <a:t>2</a:t>
            </a:r>
            <a:r>
              <a:rPr lang="en-US" altLang="zh-CN" sz="2800" b="1"/>
              <a:t>O) =</a:t>
            </a:r>
            <a:endParaRPr lang="en-US" altLang="zh-CN" sz="2800" b="1"/>
          </a:p>
        </p:txBody>
      </p:sp>
      <p:sp>
        <p:nvSpPr>
          <p:cNvPr id="1049131" name="矩形 1049130"/>
          <p:cNvSpPr/>
          <p:nvPr/>
        </p:nvSpPr>
        <p:spPr>
          <a:xfrm>
            <a:off x="2544762" y="4075112"/>
            <a:ext cx="232092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 </a:t>
            </a:r>
            <a:r>
              <a:rPr lang="en-US" altLang="zh-CN" sz="2800" b="1"/>
              <a:t>(O</a:t>
            </a:r>
            <a:r>
              <a:rPr lang="en-US" altLang="zh-CN" sz="2800" b="1" baseline="-25000"/>
              <a:t>2</a:t>
            </a:r>
            <a:r>
              <a:rPr lang="en-US" altLang="zh-CN" sz="2800" b="1"/>
              <a:t>/H</a:t>
            </a:r>
            <a:r>
              <a:rPr lang="en-US" altLang="zh-CN" sz="2800" b="1" baseline="-25000"/>
              <a:t>2</a:t>
            </a:r>
            <a:r>
              <a:rPr lang="en-US" altLang="zh-CN" sz="2800" b="1"/>
              <a:t>O) +</a:t>
            </a:r>
            <a:endParaRPr lang="en-US" altLang="zh-CN" sz="2800" b="1"/>
          </a:p>
        </p:txBody>
      </p:sp>
      <p:pic>
        <p:nvPicPr>
          <p:cNvPr id="2097217" name="图片 2097216"/>
          <p:cNvPicPr/>
          <p:nvPr/>
        </p:nvPicPr>
        <p:blipFill>
          <a:blip r:embed="rId3"/>
          <a:srcRect/>
          <a:stretch>
            <a:fillRect/>
          </a:stretch>
        </p:blipFill>
        <p:spPr>
          <a:xfrm>
            <a:off x="4838700" y="3917950"/>
            <a:ext cx="4106862" cy="857250"/>
          </a:xfrm>
          <a:prstGeom prst="rect">
            <a:avLst/>
          </a:prstGeom>
          <a:noFill/>
          <a:ln>
            <a:noFill/>
          </a:ln>
        </p:spPr>
      </p:pic>
      <p:sp>
        <p:nvSpPr>
          <p:cNvPr id="1049132" name="矩形 1049131"/>
          <p:cNvSpPr/>
          <p:nvPr/>
        </p:nvSpPr>
        <p:spPr>
          <a:xfrm>
            <a:off x="188912" y="5021262"/>
            <a:ext cx="6096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a:solidFill>
                  <a:srgbClr val="000099"/>
                </a:solidFill>
              </a:rPr>
              <a:t>（</a:t>
            </a:r>
            <a:r>
              <a:rPr lang="en-US" altLang="zh-CN" sz="2800">
                <a:solidFill>
                  <a:srgbClr val="000099"/>
                </a:solidFill>
              </a:rPr>
              <a:t>3</a:t>
            </a:r>
            <a:r>
              <a:rPr lang="zh-CN" altLang="en-US" sz="2800">
                <a:solidFill>
                  <a:srgbClr val="000099"/>
                </a:solidFill>
              </a:rPr>
              <a:t>）</a:t>
            </a:r>
            <a:r>
              <a:rPr lang="en-US" altLang="zh-CN" sz="2800">
                <a:solidFill>
                  <a:srgbClr val="000099"/>
                </a:solidFill>
              </a:rPr>
              <a:t>Br</a:t>
            </a:r>
            <a:r>
              <a:rPr lang="en-US" altLang="zh-CN" sz="2800" baseline="-30000">
                <a:solidFill>
                  <a:srgbClr val="000099"/>
                </a:solidFill>
              </a:rPr>
              <a:t>2</a:t>
            </a:r>
            <a:r>
              <a:rPr lang="en-US" altLang="zh-CN" sz="2800">
                <a:solidFill>
                  <a:srgbClr val="000099"/>
                </a:solidFill>
              </a:rPr>
              <a:t>(l) + 2e</a:t>
            </a:r>
            <a:r>
              <a:rPr lang="en-US" altLang="zh-CN" sz="2800" baseline="30000">
                <a:solidFill>
                  <a:srgbClr val="000099"/>
                </a:solidFill>
                <a:ea typeface="Times New Roman" panose="02020603050405020304" pitchFamily="18" charset="0"/>
              </a:rPr>
              <a:t>−</a:t>
            </a:r>
            <a:r>
              <a:rPr lang="en-US" altLang="zh-CN" sz="2800">
                <a:solidFill>
                  <a:srgbClr val="000099"/>
                </a:solidFill>
              </a:rPr>
              <a:t>             2 Br</a:t>
            </a:r>
            <a:r>
              <a:rPr lang="en-US" altLang="zh-CN" sz="2800" baseline="30000">
                <a:solidFill>
                  <a:srgbClr val="000099"/>
                </a:solidFill>
                <a:ea typeface="Times New Roman" panose="02020603050405020304" pitchFamily="18" charset="0"/>
              </a:rPr>
              <a:t>−</a:t>
            </a:r>
            <a:r>
              <a:rPr lang="en-US" altLang="zh-CN" sz="2800">
                <a:solidFill>
                  <a:srgbClr val="000099"/>
                </a:solidFill>
              </a:rPr>
              <a:t> </a:t>
            </a:r>
            <a:endParaRPr lang="en-US" altLang="zh-CN" sz="2800">
              <a:solidFill>
                <a:srgbClr val="000099"/>
              </a:solidFill>
            </a:endParaRPr>
          </a:p>
        </p:txBody>
      </p:sp>
      <p:grpSp>
        <p:nvGrpSpPr>
          <p:cNvPr id="187" name="组合 186"/>
          <p:cNvGrpSpPr/>
          <p:nvPr/>
        </p:nvGrpSpPr>
        <p:grpSpPr>
          <a:xfrm rot="0">
            <a:off x="2895600" y="5235575"/>
            <a:ext cx="914400" cy="152400"/>
            <a:chOff x="2347" y="7662"/>
            <a:chExt cx="491" cy="80"/>
          </a:xfrm>
        </p:grpSpPr>
        <p:grpSp>
          <p:nvGrpSpPr>
            <p:cNvPr id="188" name="组合 187"/>
            <p:cNvGrpSpPr/>
            <p:nvPr/>
          </p:nvGrpSpPr>
          <p:grpSpPr>
            <a:xfrm rot="0">
              <a:off x="2385" y="7662"/>
              <a:ext cx="453" cy="18"/>
              <a:chOff x="2385" y="7662"/>
              <a:chExt cx="453" cy="18"/>
            </a:xfrm>
          </p:grpSpPr>
          <p:sp>
            <p:nvSpPr>
              <p:cNvPr id="1049133" name="直接连接符 1049132"/>
              <p:cNvSpPr/>
              <p:nvPr/>
            </p:nvSpPr>
            <p:spPr>
              <a:xfrm>
                <a:off x="2385" y="7680"/>
                <a:ext cx="420" cy="0"/>
              </a:xfrm>
              <a:prstGeom prst="line">
                <a:avLst/>
              </a:prstGeom>
              <a:noFill/>
              <a:ln w="9525" cap="flat" cmpd="sng">
                <a:solidFill>
                  <a:srgbClr val="000000">
                    <a:alpha val="100000"/>
                  </a:srgbClr>
                </a:solidFill>
                <a:prstDash val="solid"/>
                <a:round/>
              </a:ln>
            </p:spPr>
          </p:sp>
          <p:sp>
            <p:nvSpPr>
              <p:cNvPr id="1049134" name="直接连接符 1049133"/>
              <p:cNvSpPr/>
              <p:nvPr/>
            </p:nvSpPr>
            <p:spPr>
              <a:xfrm>
                <a:off x="2700" y="7680"/>
                <a:ext cx="105" cy="0"/>
              </a:xfrm>
              <a:prstGeom prst="line">
                <a:avLst/>
              </a:prstGeom>
              <a:noFill/>
              <a:ln w="9525" cap="flat" cmpd="sng">
                <a:solidFill>
                  <a:srgbClr val="000000">
                    <a:alpha val="100000"/>
                  </a:srgbClr>
                </a:solidFill>
                <a:prstDash val="solid"/>
                <a:round/>
              </a:ln>
            </p:spPr>
          </p:sp>
          <p:sp>
            <p:nvSpPr>
              <p:cNvPr id="1049135" name="直接连接符 1049134"/>
              <p:cNvSpPr/>
              <p:nvPr/>
            </p:nvSpPr>
            <p:spPr>
              <a:xfrm rot="2400000">
                <a:off x="2736" y="7662"/>
                <a:ext cx="102" cy="0"/>
              </a:xfrm>
              <a:prstGeom prst="line">
                <a:avLst/>
              </a:prstGeom>
              <a:noFill/>
              <a:ln w="9525" cap="flat" cmpd="sng">
                <a:solidFill>
                  <a:srgbClr val="000000">
                    <a:alpha val="100000"/>
                  </a:srgbClr>
                </a:solidFill>
                <a:prstDash val="solid"/>
                <a:round/>
              </a:ln>
            </p:spPr>
          </p:sp>
        </p:grpSp>
        <p:grpSp>
          <p:nvGrpSpPr>
            <p:cNvPr id="189" name="组合 188"/>
            <p:cNvGrpSpPr/>
            <p:nvPr/>
          </p:nvGrpSpPr>
          <p:grpSpPr>
            <a:xfrm rot="10800000">
              <a:off x="2347" y="7724"/>
              <a:ext cx="453" cy="18"/>
              <a:chOff x="2385" y="7662"/>
              <a:chExt cx="453" cy="18"/>
            </a:xfrm>
          </p:grpSpPr>
          <p:sp>
            <p:nvSpPr>
              <p:cNvPr id="1049136" name="直接连接符 1049135"/>
              <p:cNvSpPr/>
              <p:nvPr/>
            </p:nvSpPr>
            <p:spPr>
              <a:xfrm>
                <a:off x="2385" y="7680"/>
                <a:ext cx="420" cy="0"/>
              </a:xfrm>
              <a:prstGeom prst="line">
                <a:avLst/>
              </a:prstGeom>
              <a:noFill/>
              <a:ln w="9525" cap="flat" cmpd="sng">
                <a:solidFill>
                  <a:srgbClr val="000000">
                    <a:alpha val="100000"/>
                  </a:srgbClr>
                </a:solidFill>
                <a:prstDash val="solid"/>
                <a:round/>
              </a:ln>
            </p:spPr>
          </p:sp>
          <p:sp>
            <p:nvSpPr>
              <p:cNvPr id="1049137" name="直接连接符 1049136"/>
              <p:cNvSpPr/>
              <p:nvPr/>
            </p:nvSpPr>
            <p:spPr>
              <a:xfrm>
                <a:off x="2700" y="7680"/>
                <a:ext cx="105" cy="0"/>
              </a:xfrm>
              <a:prstGeom prst="line">
                <a:avLst/>
              </a:prstGeom>
              <a:noFill/>
              <a:ln w="9525" cap="flat" cmpd="sng">
                <a:solidFill>
                  <a:srgbClr val="000000">
                    <a:alpha val="100000"/>
                  </a:srgbClr>
                </a:solidFill>
                <a:prstDash val="solid"/>
                <a:round/>
              </a:ln>
            </p:spPr>
          </p:sp>
          <p:sp>
            <p:nvSpPr>
              <p:cNvPr id="1049138" name="直接连接符 1049137"/>
              <p:cNvSpPr/>
              <p:nvPr/>
            </p:nvSpPr>
            <p:spPr>
              <a:xfrm rot="2400000">
                <a:off x="2736" y="7662"/>
                <a:ext cx="102" cy="0"/>
              </a:xfrm>
              <a:prstGeom prst="line">
                <a:avLst/>
              </a:prstGeom>
              <a:noFill/>
              <a:ln w="9525" cap="flat" cmpd="sng">
                <a:solidFill>
                  <a:srgbClr val="000000">
                    <a:alpha val="100000"/>
                  </a:srgbClr>
                </a:solidFill>
                <a:prstDash val="solid"/>
                <a:round/>
              </a:ln>
            </p:spPr>
          </p:sp>
        </p:grpSp>
      </p:grpSp>
      <p:sp>
        <p:nvSpPr>
          <p:cNvPr id="1049139" name="文本框 1049138"/>
          <p:cNvSpPr txBox="1"/>
          <p:nvPr/>
        </p:nvSpPr>
        <p:spPr>
          <a:xfrm>
            <a:off x="1173162" y="5811837"/>
            <a:ext cx="2743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E </a:t>
            </a:r>
            <a:r>
              <a:rPr lang="en-US" altLang="zh-CN" sz="2800" b="1"/>
              <a:t>(B</a:t>
            </a:r>
            <a:r>
              <a:rPr lang="en-US" altLang="zh-CN" sz="2800"/>
              <a:t>r</a:t>
            </a:r>
            <a:r>
              <a:rPr lang="en-US" altLang="zh-CN" sz="2800" b="1" baseline="-25000"/>
              <a:t>2</a:t>
            </a:r>
            <a:r>
              <a:rPr lang="en-US" altLang="zh-CN" sz="2800" b="1"/>
              <a:t>/Br</a:t>
            </a:r>
            <a:r>
              <a:rPr lang="en-US" altLang="zh-CN" sz="2800" b="1" baseline="30000"/>
              <a:t>-</a:t>
            </a:r>
            <a:r>
              <a:rPr lang="en-US" altLang="zh-CN" sz="2800" b="1"/>
              <a:t>) =</a:t>
            </a:r>
            <a:endParaRPr lang="en-US" altLang="zh-CN" sz="2800" b="1"/>
          </a:p>
        </p:txBody>
      </p:sp>
      <p:pic>
        <p:nvPicPr>
          <p:cNvPr id="2097218" name="图片 2097217"/>
          <p:cNvPicPr/>
          <p:nvPr/>
        </p:nvPicPr>
        <p:blipFill>
          <a:blip r:embed="rId4"/>
          <a:srcRect/>
          <a:stretch>
            <a:fillRect/>
          </a:stretch>
        </p:blipFill>
        <p:spPr>
          <a:xfrm>
            <a:off x="5392737" y="5645150"/>
            <a:ext cx="2825750" cy="960437"/>
          </a:xfrm>
          <a:prstGeom prst="rect">
            <a:avLst/>
          </a:prstGeom>
          <a:noFill/>
          <a:ln>
            <a:noFill/>
          </a:ln>
        </p:spPr>
      </p:pic>
      <p:sp>
        <p:nvSpPr>
          <p:cNvPr id="1049140" name="文本框 1049139"/>
          <p:cNvSpPr txBox="1"/>
          <p:nvPr/>
        </p:nvSpPr>
        <p:spPr>
          <a:xfrm>
            <a:off x="3200400" y="5835650"/>
            <a:ext cx="2743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E </a:t>
            </a:r>
            <a:r>
              <a:rPr lang="en-US" altLang="zh-CN" sz="2800" b="1" baseline="30000">
                <a:solidFill>
                  <a:srgbClr val="000000"/>
                </a:solidFill>
                <a:sym typeface="Symbol" panose="05050102010706020507" pitchFamily="18" charset="2"/>
              </a:rPr>
              <a:t></a:t>
            </a:r>
            <a:r>
              <a:rPr lang="en-US" altLang="zh-CN" sz="2800" b="1"/>
              <a:t>(B</a:t>
            </a:r>
            <a:r>
              <a:rPr lang="en-US" altLang="zh-CN" sz="2800"/>
              <a:t>r</a:t>
            </a:r>
            <a:r>
              <a:rPr lang="en-US" altLang="zh-CN" sz="2800" b="1" baseline="-25000"/>
              <a:t>2</a:t>
            </a:r>
            <a:r>
              <a:rPr lang="en-US" altLang="zh-CN" sz="2800" b="1"/>
              <a:t>/Br</a:t>
            </a:r>
            <a:r>
              <a:rPr lang="en-US" altLang="zh-CN" sz="2800" b="1" baseline="30000"/>
              <a:t>-</a:t>
            </a:r>
            <a:r>
              <a:rPr lang="en-US" altLang="zh-CN" sz="2800" b="1"/>
              <a:t>) +</a:t>
            </a:r>
            <a:endParaRPr lang="en-US" altLang="zh-CN" sz="2800" b="1"/>
          </a:p>
        </p:txBody>
      </p:sp>
      <p:sp>
        <p:nvSpPr>
          <p:cNvPr id="1049141" name="矩形 1049140"/>
          <p:cNvSpPr/>
          <p:nvPr/>
        </p:nvSpPr>
        <p:spPr>
          <a:xfrm>
            <a:off x="628650" y="312737"/>
            <a:ext cx="8264525" cy="523875"/>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例：写出</a:t>
            </a:r>
            <a:r>
              <a:rPr lang="en-US" altLang="zh-CN" sz="2800"/>
              <a:t>298.15K</a:t>
            </a:r>
            <a:r>
              <a:rPr lang="zh-CN" altLang="en-US" sz="2800"/>
              <a:t>时</a:t>
            </a:r>
            <a:r>
              <a:rPr lang="zh-CN" altLang="en-US" sz="2800" b="1"/>
              <a:t>下列电极反应的能斯特方程：</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972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1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1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0972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49132"/>
                                        </p:tgtEl>
                                        <p:attrNameLst>
                                          <p:attrName>style.visibility</p:attrName>
                                        </p:attrNameLst>
                                      </p:cBhvr>
                                      <p:to>
                                        <p:strVal val="visible"/>
                                      </p:to>
                                    </p:set>
                                    <p:anim calcmode="lin" valueType="num">
                                      <p:cBhvr additive="base">
                                        <p:cTn id="35" dur="500" fill="hold"/>
                                        <p:tgtEl>
                                          <p:spTgt spid="1049132"/>
                                        </p:tgtEl>
                                        <p:attrNameLst>
                                          <p:attrName>ppt_x</p:attrName>
                                        </p:attrNameLst>
                                      </p:cBhvr>
                                      <p:tavLst>
                                        <p:tav tm="0">
                                          <p:val>
                                            <p:strVal val="0-#ppt_w/2"/>
                                          </p:val>
                                        </p:tav>
                                        <p:tav tm="100000">
                                          <p:val>
                                            <p:strVal val="#ppt_x"/>
                                          </p:val>
                                        </p:tav>
                                      </p:tavLst>
                                    </p:anim>
                                    <p:anim calcmode="lin" valueType="num">
                                      <p:cBhvr additive="base">
                                        <p:cTn id="36" dur="500" fill="hold"/>
                                        <p:tgtEl>
                                          <p:spTgt spid="104913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87"/>
                                        </p:tgtEl>
                                        <p:attrNameLst>
                                          <p:attrName>style.visibility</p:attrName>
                                        </p:attrNameLst>
                                      </p:cBhvr>
                                      <p:to>
                                        <p:strVal val="visible"/>
                                      </p:to>
                                    </p:set>
                                    <p:anim calcmode="lin" valueType="num">
                                      <p:cBhvr additive="base">
                                        <p:cTn id="41" dur="500" fill="hold"/>
                                        <p:tgtEl>
                                          <p:spTgt spid="187"/>
                                        </p:tgtEl>
                                        <p:attrNameLst>
                                          <p:attrName>ppt_x</p:attrName>
                                        </p:attrNameLst>
                                      </p:cBhvr>
                                      <p:tavLst>
                                        <p:tav tm="0">
                                          <p:val>
                                            <p:strVal val="0-#ppt_w/2"/>
                                          </p:val>
                                        </p:tav>
                                        <p:tav tm="100000">
                                          <p:val>
                                            <p:strVal val="#ppt_x"/>
                                          </p:val>
                                        </p:tav>
                                      </p:tavLst>
                                    </p:anim>
                                    <p:anim calcmode="lin" valueType="num">
                                      <p:cBhvr additive="base">
                                        <p:cTn id="42" dur="500" fill="hold"/>
                                        <p:tgtEl>
                                          <p:spTgt spid="187"/>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049139"/>
                                        </p:tgtEl>
                                        <p:attrNameLst>
                                          <p:attrName>style.visibility</p:attrName>
                                        </p:attrNameLst>
                                      </p:cBhvr>
                                      <p:to>
                                        <p:strVal val="visible"/>
                                      </p:to>
                                    </p:set>
                                    <p:anim calcmode="lin" valueType="num">
                                      <p:cBhvr additive="base">
                                        <p:cTn id="47" dur="500" fill="hold"/>
                                        <p:tgtEl>
                                          <p:spTgt spid="1049139"/>
                                        </p:tgtEl>
                                        <p:attrNameLst>
                                          <p:attrName>ppt_x</p:attrName>
                                        </p:attrNameLst>
                                      </p:cBhvr>
                                      <p:tavLst>
                                        <p:tav tm="0">
                                          <p:val>
                                            <p:strVal val="0-#ppt_w/2"/>
                                          </p:val>
                                        </p:tav>
                                        <p:tav tm="100000">
                                          <p:val>
                                            <p:strVal val="#ppt_x"/>
                                          </p:val>
                                        </p:tav>
                                      </p:tavLst>
                                    </p:anim>
                                    <p:anim calcmode="lin" valueType="num">
                                      <p:cBhvr additive="base">
                                        <p:cTn id="48" dur="500" fill="hold"/>
                                        <p:tgtEl>
                                          <p:spTgt spid="104913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049140"/>
                                        </p:tgtEl>
                                        <p:attrNameLst>
                                          <p:attrName>style.visibility</p:attrName>
                                        </p:attrNameLst>
                                      </p:cBhvr>
                                      <p:to>
                                        <p:strVal val="visible"/>
                                      </p:to>
                                    </p:set>
                                    <p:anim calcmode="lin" valueType="num">
                                      <p:cBhvr additive="base">
                                        <p:cTn id="53" dur="500" fill="hold"/>
                                        <p:tgtEl>
                                          <p:spTgt spid="1049140"/>
                                        </p:tgtEl>
                                        <p:attrNameLst>
                                          <p:attrName>ppt_x</p:attrName>
                                        </p:attrNameLst>
                                      </p:cBhvr>
                                      <p:tavLst>
                                        <p:tav tm="0">
                                          <p:val>
                                            <p:strVal val="0-#ppt_w/2"/>
                                          </p:val>
                                        </p:tav>
                                        <p:tav tm="100000">
                                          <p:val>
                                            <p:strVal val="#ppt_x"/>
                                          </p:val>
                                        </p:tav>
                                      </p:tavLst>
                                    </p:anim>
                                    <p:anim calcmode="lin" valueType="num">
                                      <p:cBhvr additive="base">
                                        <p:cTn id="54" dur="500" fill="hold"/>
                                        <p:tgtEl>
                                          <p:spTgt spid="104914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2097218"/>
                                        </p:tgtEl>
                                        <p:attrNameLst>
                                          <p:attrName>style.visibility</p:attrName>
                                        </p:attrNameLst>
                                      </p:cBhvr>
                                      <p:to>
                                        <p:strVal val="visible"/>
                                      </p:to>
                                    </p:set>
                                    <p:anim calcmode="lin" valueType="num">
                                      <p:cBhvr additive="base">
                                        <p:cTn id="59" dur="500" fill="hold"/>
                                        <p:tgtEl>
                                          <p:spTgt spid="2097218"/>
                                        </p:tgtEl>
                                        <p:attrNameLst>
                                          <p:attrName>ppt_x</p:attrName>
                                        </p:attrNameLst>
                                      </p:cBhvr>
                                      <p:tavLst>
                                        <p:tav tm="0">
                                          <p:val>
                                            <p:strVal val="0-#ppt_w/2"/>
                                          </p:val>
                                        </p:tav>
                                        <p:tav tm="100000">
                                          <p:val>
                                            <p:strVal val="#ppt_x"/>
                                          </p:val>
                                        </p:tav>
                                      </p:tavLst>
                                    </p:anim>
                                    <p:anim calcmode="lin" valueType="num">
                                      <p:cBhvr additive="base">
                                        <p:cTn id="60" dur="500" fill="hold"/>
                                        <p:tgtEl>
                                          <p:spTgt spid="20972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3" grpId="0"/>
      <p:bldP spid="1049124" grpId="0"/>
      <p:bldP spid="1049130" grpId="0"/>
      <p:bldP spid="1049131" grpId="0"/>
      <p:bldP spid="1049132" grpId="0"/>
      <p:bldP spid="1049139" grpId="0"/>
      <p:bldP spid="104914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rot="0">
          <a:off x="0" y="0"/>
          <a:ext cx="0" cy="0"/>
          <a:chOff x="0" y="0"/>
          <a:chExt cx="0" cy="0"/>
        </a:xfrm>
      </p:grpSpPr>
      <p:sp>
        <p:nvSpPr>
          <p:cNvPr id="1049142" name="文本框 1049141"/>
          <p:cNvSpPr txBox="1"/>
          <p:nvPr/>
        </p:nvSpPr>
        <p:spPr>
          <a:xfrm>
            <a:off x="190500" y="2552700"/>
            <a:ext cx="8932862" cy="13033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ct val="50000"/>
              </a:spcBef>
              <a:buFontTx/>
              <a:buNone/>
            </a:pPr>
            <a:r>
              <a:rPr lang="zh-CN" altLang="en-US" sz="2800" b="1">
                <a:solidFill>
                  <a:srgbClr val="000000"/>
                </a:solidFill>
              </a:rPr>
              <a:t>例：</a:t>
            </a:r>
            <a:r>
              <a:rPr lang="en-US" altLang="zh-CN" sz="2800" b="1">
                <a:solidFill>
                  <a:srgbClr val="000000"/>
                </a:solidFill>
              </a:rPr>
              <a:t>298.15 K</a:t>
            </a:r>
            <a:r>
              <a:rPr lang="zh-CN" altLang="en-US" sz="2800" b="1">
                <a:solidFill>
                  <a:srgbClr val="000000"/>
                </a:solidFill>
              </a:rPr>
              <a:t>时，电极</a:t>
            </a:r>
            <a:r>
              <a:rPr lang="en-US" altLang="zh-CN" sz="2800" b="1">
                <a:solidFill>
                  <a:srgbClr val="000000"/>
                </a:solidFill>
              </a:rPr>
              <a:t>Pt, H</a:t>
            </a:r>
            <a:r>
              <a:rPr lang="en-US" altLang="zh-CN" sz="2800" b="1" baseline="-25000">
                <a:solidFill>
                  <a:srgbClr val="000000"/>
                </a:solidFill>
              </a:rPr>
              <a:t>2 </a:t>
            </a:r>
            <a:r>
              <a:rPr lang="en-US" altLang="zh-CN" sz="2800" b="1">
                <a:solidFill>
                  <a:srgbClr val="000000"/>
                </a:solidFill>
              </a:rPr>
              <a:t>(100 kPa)</a:t>
            </a:r>
            <a:r>
              <a:rPr lang="en-US" altLang="zh-CN" sz="2800" b="1">
                <a:solidFill>
                  <a:srgbClr val="FF0000"/>
                </a:solidFill>
                <a:sym typeface="Symbol" panose="05050102010706020507" pitchFamily="18" charset="2"/>
              </a:rPr>
              <a:t></a:t>
            </a:r>
            <a:r>
              <a:rPr lang="en-US" altLang="zh-CN" sz="2800" b="1">
                <a:solidFill>
                  <a:srgbClr val="000000"/>
                </a:solidFill>
              </a:rPr>
              <a:t>H</a:t>
            </a:r>
            <a:r>
              <a:rPr lang="en-US" altLang="zh-CN" sz="2800" b="1" baseline="30000">
                <a:solidFill>
                  <a:srgbClr val="000000"/>
                </a:solidFill>
              </a:rPr>
              <a:t>+ </a:t>
            </a:r>
            <a:r>
              <a:rPr lang="en-US" altLang="zh-CN" sz="2800" b="1">
                <a:solidFill>
                  <a:srgbClr val="000000"/>
                </a:solidFill>
              </a:rPr>
              <a:t>(0.01 mol</a:t>
            </a:r>
            <a:r>
              <a:rPr lang="en-US" altLang="zh-CN" sz="2800" b="1">
                <a:solidFill>
                  <a:srgbClr val="000000"/>
                </a:solidFill>
                <a:sym typeface="Symbol" panose="05050102010706020507" pitchFamily="18" charset="2"/>
              </a:rPr>
              <a:t></a:t>
            </a:r>
            <a:r>
              <a:rPr lang="en-US" altLang="zh-CN" sz="2800" b="1">
                <a:solidFill>
                  <a:srgbClr val="000000"/>
                </a:solidFill>
              </a:rPr>
              <a:t>L</a:t>
            </a:r>
            <a:r>
              <a:rPr lang="en-US" altLang="zh-CN" sz="2800" b="1" baseline="30000">
                <a:solidFill>
                  <a:srgbClr val="000000"/>
                </a:solidFill>
              </a:rPr>
              <a:t>-1</a:t>
            </a:r>
            <a:r>
              <a:rPr lang="zh-CN" altLang="en-US" sz="2800" b="1">
                <a:solidFill>
                  <a:srgbClr val="000000"/>
                </a:solidFill>
              </a:rPr>
              <a:t>)的电极</a:t>
            </a:r>
            <a:r>
              <a:rPr lang="zh-CN" altLang="en-US" sz="2800" b="1"/>
              <a:t>电势</a:t>
            </a:r>
            <a:r>
              <a:rPr lang="en-US" altLang="zh-CN" sz="2800" b="1">
                <a:solidFill>
                  <a:srgbClr val="000000"/>
                </a:solidFill>
              </a:rPr>
              <a:t>值为____________</a:t>
            </a:r>
            <a:endParaRPr lang="en-US" altLang="zh-CN" sz="2800" b="1">
              <a:solidFill>
                <a:srgbClr val="000000"/>
              </a:solidFill>
            </a:endParaRPr>
          </a:p>
        </p:txBody>
      </p:sp>
      <p:sp>
        <p:nvSpPr>
          <p:cNvPr id="1049143" name="文本框 1049142"/>
          <p:cNvSpPr txBox="1"/>
          <p:nvPr/>
        </p:nvSpPr>
        <p:spPr>
          <a:xfrm>
            <a:off x="847725" y="4194175"/>
            <a:ext cx="5029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2H</a:t>
            </a:r>
            <a:r>
              <a:rPr lang="en-US" altLang="zh-CN" sz="2800" b="1" baseline="30000">
                <a:solidFill>
                  <a:srgbClr val="000099"/>
                </a:solidFill>
              </a:rPr>
              <a:t>+ </a:t>
            </a:r>
            <a:r>
              <a:rPr lang="en-US" altLang="zh-CN" sz="2800" b="1">
                <a:solidFill>
                  <a:srgbClr val="000099"/>
                </a:solidFill>
              </a:rPr>
              <a:t>+ 2e</a:t>
            </a:r>
            <a:r>
              <a:rPr lang="en-US" altLang="zh-CN" sz="2800" b="1" baseline="30000">
                <a:solidFill>
                  <a:srgbClr val="000099"/>
                </a:solidFill>
                <a:ea typeface="Times New Roman" panose="02020603050405020304" pitchFamily="18" charset="0"/>
              </a:rPr>
              <a:t>− </a:t>
            </a:r>
            <a:r>
              <a:rPr lang="en-US" altLang="zh-CN" sz="2800" b="1">
                <a:solidFill>
                  <a:srgbClr val="000099"/>
                </a:solidFill>
              </a:rPr>
              <a:t>= H</a:t>
            </a:r>
            <a:r>
              <a:rPr lang="en-US" altLang="zh-CN" sz="2800" b="1" baseline="-25000">
                <a:solidFill>
                  <a:srgbClr val="000099"/>
                </a:solidFill>
              </a:rPr>
              <a:t>2</a:t>
            </a:r>
            <a:endParaRPr lang="en-US" altLang="zh-CN" sz="2800" b="1" baseline="-25000">
              <a:solidFill>
                <a:srgbClr val="000099"/>
              </a:solidFill>
            </a:endParaRPr>
          </a:p>
        </p:txBody>
      </p:sp>
      <p:sp>
        <p:nvSpPr>
          <p:cNvPr id="1049144" name="文本框 1049143"/>
          <p:cNvSpPr txBox="1"/>
          <p:nvPr/>
        </p:nvSpPr>
        <p:spPr>
          <a:xfrm>
            <a:off x="979487" y="5257800"/>
            <a:ext cx="990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E </a:t>
            </a:r>
            <a:r>
              <a:rPr lang="en-US" altLang="zh-CN" sz="2800" b="1">
                <a:solidFill>
                  <a:srgbClr val="000000"/>
                </a:solidFill>
              </a:rPr>
              <a:t>=</a:t>
            </a:r>
            <a:endParaRPr lang="en-US" altLang="zh-CN" sz="2800" b="1">
              <a:solidFill>
                <a:srgbClr val="000000"/>
              </a:solidFill>
            </a:endParaRPr>
          </a:p>
        </p:txBody>
      </p:sp>
      <p:sp>
        <p:nvSpPr>
          <p:cNvPr id="1049145" name="矩形 1049144"/>
          <p:cNvSpPr/>
          <p:nvPr/>
        </p:nvSpPr>
        <p:spPr>
          <a:xfrm>
            <a:off x="1655762" y="5257800"/>
            <a:ext cx="1066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0 +</a:t>
            </a:r>
            <a:endParaRPr lang="en-US" altLang="zh-CN" sz="2800" b="1">
              <a:solidFill>
                <a:srgbClr val="000000"/>
              </a:solidFill>
            </a:endParaRPr>
          </a:p>
        </p:txBody>
      </p:sp>
      <p:pic>
        <p:nvPicPr>
          <p:cNvPr id="2097219" name="图片 2097218"/>
          <p:cNvPicPr/>
          <p:nvPr/>
        </p:nvPicPr>
        <p:blipFill>
          <a:blip r:embed="rId1"/>
          <a:srcRect/>
          <a:stretch>
            <a:fillRect/>
          </a:stretch>
        </p:blipFill>
        <p:spPr>
          <a:xfrm>
            <a:off x="2319337" y="5019675"/>
            <a:ext cx="1319212" cy="908050"/>
          </a:xfrm>
          <a:prstGeom prst="rect">
            <a:avLst/>
          </a:prstGeom>
          <a:noFill/>
          <a:ln>
            <a:noFill/>
          </a:ln>
        </p:spPr>
      </p:pic>
      <p:pic>
        <p:nvPicPr>
          <p:cNvPr id="2097220" name="图片 2097219"/>
          <p:cNvPicPr/>
          <p:nvPr/>
        </p:nvPicPr>
        <p:blipFill>
          <a:blip r:embed="rId2"/>
          <a:srcRect/>
          <a:stretch>
            <a:fillRect/>
          </a:stretch>
        </p:blipFill>
        <p:spPr>
          <a:xfrm>
            <a:off x="3648075" y="5002212"/>
            <a:ext cx="1581150" cy="915987"/>
          </a:xfrm>
          <a:prstGeom prst="rect">
            <a:avLst/>
          </a:prstGeom>
          <a:noFill/>
          <a:ln>
            <a:noFill/>
          </a:ln>
        </p:spPr>
      </p:pic>
      <p:sp>
        <p:nvSpPr>
          <p:cNvPr id="1049146" name="文本框 1049145"/>
          <p:cNvSpPr txBox="1"/>
          <p:nvPr/>
        </p:nvSpPr>
        <p:spPr>
          <a:xfrm>
            <a:off x="5238750" y="5232400"/>
            <a:ext cx="2895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rPr>
              <a:t>=  </a:t>
            </a:r>
            <a:r>
              <a:rPr lang="en-US" altLang="zh-CN" sz="2800" b="1">
                <a:solidFill>
                  <a:srgbClr val="000000"/>
                </a:solidFill>
                <a:ea typeface="Times New Roman" panose="02020603050405020304" pitchFamily="18" charset="0"/>
              </a:rPr>
              <a:t>−</a:t>
            </a:r>
            <a:r>
              <a:rPr lang="en-US" altLang="zh-CN" sz="2800" b="1">
                <a:solidFill>
                  <a:srgbClr val="000000"/>
                </a:solidFill>
              </a:rPr>
              <a:t>0.1183 v</a:t>
            </a:r>
            <a:endParaRPr lang="en-US" altLang="zh-CN" sz="2800" b="1">
              <a:solidFill>
                <a:srgbClr val="000000"/>
              </a:solidFill>
            </a:endParaRPr>
          </a:p>
        </p:txBody>
      </p:sp>
      <p:sp>
        <p:nvSpPr>
          <p:cNvPr id="1049147" name="文本框 1049146"/>
          <p:cNvSpPr txBox="1"/>
          <p:nvPr/>
        </p:nvSpPr>
        <p:spPr>
          <a:xfrm>
            <a:off x="3038475" y="3236912"/>
            <a:ext cx="2286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ea typeface="Times New Roman" panose="02020603050405020304" pitchFamily="18" charset="0"/>
              </a:rPr>
              <a:t>−</a:t>
            </a:r>
            <a:r>
              <a:rPr lang="en-US" altLang="zh-CN" sz="2800" b="1">
                <a:solidFill>
                  <a:srgbClr val="000099"/>
                </a:solidFill>
              </a:rPr>
              <a:t>0.1183V</a:t>
            </a:r>
            <a:endParaRPr lang="en-US" altLang="zh-CN" sz="2800" b="1">
              <a:solidFill>
                <a:srgbClr val="000099"/>
              </a:solidFill>
            </a:endParaRPr>
          </a:p>
        </p:txBody>
      </p:sp>
      <p:sp>
        <p:nvSpPr>
          <p:cNvPr id="1049148" name="文本框 1049147"/>
          <p:cNvSpPr txBox="1"/>
          <p:nvPr/>
        </p:nvSpPr>
        <p:spPr>
          <a:xfrm>
            <a:off x="381000" y="381000"/>
            <a:ext cx="8458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a:solidFill>
                  <a:srgbClr val="000099"/>
                </a:solidFill>
              </a:rPr>
              <a:t>(4) Cu</a:t>
            </a:r>
            <a:r>
              <a:rPr lang="en-US" altLang="zh-CN" baseline="30000">
                <a:solidFill>
                  <a:srgbClr val="000099"/>
                </a:solidFill>
              </a:rPr>
              <a:t>2+ </a:t>
            </a:r>
            <a:r>
              <a:rPr lang="en-US" altLang="zh-CN">
                <a:solidFill>
                  <a:srgbClr val="000099"/>
                </a:solidFill>
              </a:rPr>
              <a:t>(aq) + 2e</a:t>
            </a:r>
            <a:r>
              <a:rPr lang="en-US" altLang="zh-CN" baseline="30000">
                <a:solidFill>
                  <a:srgbClr val="000099"/>
                </a:solidFill>
              </a:rPr>
              <a:t>-</a:t>
            </a:r>
            <a:r>
              <a:rPr lang="en-US" altLang="zh-CN">
                <a:solidFill>
                  <a:srgbClr val="000099"/>
                </a:solidFill>
              </a:rPr>
              <a:t>              Cu(s)</a:t>
            </a:r>
            <a:endParaRPr lang="en-US" altLang="zh-CN">
              <a:solidFill>
                <a:srgbClr val="000099"/>
              </a:solidFill>
            </a:endParaRPr>
          </a:p>
        </p:txBody>
      </p:sp>
      <p:grpSp>
        <p:nvGrpSpPr>
          <p:cNvPr id="191" name="组合 190"/>
          <p:cNvGrpSpPr/>
          <p:nvPr/>
        </p:nvGrpSpPr>
        <p:grpSpPr>
          <a:xfrm rot="0">
            <a:off x="3729037" y="609600"/>
            <a:ext cx="914400" cy="152400"/>
            <a:chOff x="2347" y="7662"/>
            <a:chExt cx="491" cy="80"/>
          </a:xfrm>
        </p:grpSpPr>
        <p:grpSp>
          <p:nvGrpSpPr>
            <p:cNvPr id="192" name="组合 191"/>
            <p:cNvGrpSpPr/>
            <p:nvPr/>
          </p:nvGrpSpPr>
          <p:grpSpPr>
            <a:xfrm rot="0">
              <a:off x="2385" y="7662"/>
              <a:ext cx="453" cy="18"/>
              <a:chOff x="2385" y="7662"/>
              <a:chExt cx="453" cy="18"/>
            </a:xfrm>
          </p:grpSpPr>
          <p:sp>
            <p:nvSpPr>
              <p:cNvPr id="1049149" name="直接连接符 1049148"/>
              <p:cNvSpPr/>
              <p:nvPr/>
            </p:nvSpPr>
            <p:spPr>
              <a:xfrm>
                <a:off x="2385" y="7680"/>
                <a:ext cx="420" cy="0"/>
              </a:xfrm>
              <a:prstGeom prst="line">
                <a:avLst/>
              </a:prstGeom>
              <a:noFill/>
              <a:ln w="9525" cap="flat" cmpd="sng">
                <a:solidFill>
                  <a:srgbClr val="000000">
                    <a:alpha val="100000"/>
                  </a:srgbClr>
                </a:solidFill>
                <a:prstDash val="solid"/>
                <a:round/>
              </a:ln>
            </p:spPr>
          </p:sp>
          <p:sp>
            <p:nvSpPr>
              <p:cNvPr id="1049150" name="直接连接符 1049149"/>
              <p:cNvSpPr/>
              <p:nvPr/>
            </p:nvSpPr>
            <p:spPr>
              <a:xfrm>
                <a:off x="2700" y="7680"/>
                <a:ext cx="105" cy="0"/>
              </a:xfrm>
              <a:prstGeom prst="line">
                <a:avLst/>
              </a:prstGeom>
              <a:noFill/>
              <a:ln w="9525" cap="flat" cmpd="sng">
                <a:solidFill>
                  <a:srgbClr val="000000">
                    <a:alpha val="100000"/>
                  </a:srgbClr>
                </a:solidFill>
                <a:prstDash val="solid"/>
                <a:round/>
              </a:ln>
            </p:spPr>
          </p:sp>
          <p:sp>
            <p:nvSpPr>
              <p:cNvPr id="1049151" name="直接连接符 1049150"/>
              <p:cNvSpPr/>
              <p:nvPr/>
            </p:nvSpPr>
            <p:spPr>
              <a:xfrm rot="2400000">
                <a:off x="2736" y="7662"/>
                <a:ext cx="102" cy="0"/>
              </a:xfrm>
              <a:prstGeom prst="line">
                <a:avLst/>
              </a:prstGeom>
              <a:noFill/>
              <a:ln w="9525" cap="flat" cmpd="sng">
                <a:solidFill>
                  <a:srgbClr val="000000">
                    <a:alpha val="100000"/>
                  </a:srgbClr>
                </a:solidFill>
                <a:prstDash val="solid"/>
                <a:round/>
              </a:ln>
            </p:spPr>
          </p:sp>
        </p:grpSp>
        <p:grpSp>
          <p:nvGrpSpPr>
            <p:cNvPr id="193" name="组合 192"/>
            <p:cNvGrpSpPr/>
            <p:nvPr/>
          </p:nvGrpSpPr>
          <p:grpSpPr>
            <a:xfrm rot="10800000">
              <a:off x="2347" y="7724"/>
              <a:ext cx="453" cy="18"/>
              <a:chOff x="2385" y="7662"/>
              <a:chExt cx="453" cy="18"/>
            </a:xfrm>
          </p:grpSpPr>
          <p:sp>
            <p:nvSpPr>
              <p:cNvPr id="1049152" name="直接连接符 1049151"/>
              <p:cNvSpPr/>
              <p:nvPr/>
            </p:nvSpPr>
            <p:spPr>
              <a:xfrm>
                <a:off x="2385" y="7680"/>
                <a:ext cx="420" cy="0"/>
              </a:xfrm>
              <a:prstGeom prst="line">
                <a:avLst/>
              </a:prstGeom>
              <a:noFill/>
              <a:ln w="9525" cap="flat" cmpd="sng">
                <a:solidFill>
                  <a:srgbClr val="000000">
                    <a:alpha val="100000"/>
                  </a:srgbClr>
                </a:solidFill>
                <a:prstDash val="solid"/>
                <a:round/>
              </a:ln>
            </p:spPr>
          </p:sp>
          <p:sp>
            <p:nvSpPr>
              <p:cNvPr id="1049153" name="直接连接符 1049152"/>
              <p:cNvSpPr/>
              <p:nvPr/>
            </p:nvSpPr>
            <p:spPr>
              <a:xfrm>
                <a:off x="2700" y="7680"/>
                <a:ext cx="105" cy="0"/>
              </a:xfrm>
              <a:prstGeom prst="line">
                <a:avLst/>
              </a:prstGeom>
              <a:noFill/>
              <a:ln w="9525" cap="flat" cmpd="sng">
                <a:solidFill>
                  <a:srgbClr val="000000">
                    <a:alpha val="100000"/>
                  </a:srgbClr>
                </a:solidFill>
                <a:prstDash val="solid"/>
                <a:round/>
              </a:ln>
            </p:spPr>
          </p:sp>
          <p:sp>
            <p:nvSpPr>
              <p:cNvPr id="1049154" name="直接连接符 1049153"/>
              <p:cNvSpPr/>
              <p:nvPr/>
            </p:nvSpPr>
            <p:spPr>
              <a:xfrm rot="2400000">
                <a:off x="2736" y="7662"/>
                <a:ext cx="102" cy="0"/>
              </a:xfrm>
              <a:prstGeom prst="line">
                <a:avLst/>
              </a:prstGeom>
              <a:noFill/>
              <a:ln w="9525" cap="flat" cmpd="sng">
                <a:solidFill>
                  <a:srgbClr val="000000">
                    <a:alpha val="100000"/>
                  </a:srgbClr>
                </a:solidFill>
                <a:prstDash val="solid"/>
                <a:round/>
              </a:ln>
            </p:spPr>
          </p:sp>
        </p:grpSp>
      </p:grpSp>
      <p:sp>
        <p:nvSpPr>
          <p:cNvPr id="1049155" name="文本框 1049154"/>
          <p:cNvSpPr txBox="1"/>
          <p:nvPr/>
        </p:nvSpPr>
        <p:spPr>
          <a:xfrm>
            <a:off x="565150" y="1163637"/>
            <a:ext cx="1066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解</a:t>
            </a:r>
            <a:r>
              <a:rPr lang="zh-CN" altLang="en-US" sz="2800" b="1"/>
              <a:t>：</a:t>
            </a:r>
            <a:endParaRPr lang="zh-CN" altLang="en-US" sz="2800" b="1"/>
          </a:p>
        </p:txBody>
      </p:sp>
      <p:sp>
        <p:nvSpPr>
          <p:cNvPr id="1049156" name="文本框 1049155"/>
          <p:cNvSpPr txBox="1"/>
          <p:nvPr/>
        </p:nvSpPr>
        <p:spPr>
          <a:xfrm>
            <a:off x="1219200" y="1230312"/>
            <a:ext cx="2819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E</a:t>
            </a:r>
            <a:r>
              <a:rPr lang="zh-CN" altLang="zh-CN" sz="2800"/>
              <a:t>(Cu</a:t>
            </a:r>
            <a:r>
              <a:rPr lang="zh-CN" altLang="zh-CN" sz="2800" baseline="30000"/>
              <a:t>2+</a:t>
            </a:r>
            <a:r>
              <a:rPr lang="en-US" altLang="zh-CN" sz="2800"/>
              <a:t>/Cu) =</a:t>
            </a:r>
            <a:endParaRPr lang="en-US" altLang="zh-CN" sz="2800"/>
          </a:p>
        </p:txBody>
      </p:sp>
      <p:sp>
        <p:nvSpPr>
          <p:cNvPr id="1049157" name="矩形 1049156"/>
          <p:cNvSpPr/>
          <p:nvPr/>
        </p:nvSpPr>
        <p:spPr>
          <a:xfrm>
            <a:off x="3257550" y="1243012"/>
            <a:ext cx="2362200"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E</a:t>
            </a:r>
            <a:r>
              <a:rPr lang="en-US" altLang="zh-CN" sz="2800"/>
              <a:t> </a:t>
            </a:r>
            <a:r>
              <a:rPr lang="en-US" altLang="zh-CN" sz="2800" baseline="30000">
                <a:solidFill>
                  <a:srgbClr val="000000"/>
                </a:solidFill>
                <a:sym typeface="Symbol" panose="05050102010706020507" pitchFamily="18" charset="2"/>
              </a:rPr>
              <a:t></a:t>
            </a:r>
            <a:r>
              <a:rPr lang="en-US" altLang="zh-CN" sz="2800"/>
              <a:t>(Cu</a:t>
            </a:r>
            <a:r>
              <a:rPr lang="en-US" altLang="zh-CN" sz="2800" baseline="30000"/>
              <a:t>2+</a:t>
            </a:r>
            <a:r>
              <a:rPr lang="en-US" altLang="zh-CN" sz="2800"/>
              <a:t>/Cu) +</a:t>
            </a:r>
            <a:endParaRPr lang="en-US" altLang="zh-CN" sz="2800"/>
          </a:p>
        </p:txBody>
      </p:sp>
      <p:pic>
        <p:nvPicPr>
          <p:cNvPr id="2097221" name="图片 2097220"/>
          <p:cNvPicPr/>
          <p:nvPr/>
        </p:nvPicPr>
        <p:blipFill>
          <a:blip r:embed="rId3"/>
          <a:srcRect/>
          <a:stretch>
            <a:fillRect/>
          </a:stretch>
        </p:blipFill>
        <p:spPr>
          <a:xfrm>
            <a:off x="5619750" y="1054100"/>
            <a:ext cx="2959100" cy="898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1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1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97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49142"/>
                                        </p:tgtEl>
                                        <p:attrNameLst>
                                          <p:attrName>style.visibility</p:attrName>
                                        </p:attrNameLst>
                                      </p:cBhvr>
                                      <p:to>
                                        <p:strVal val="visible"/>
                                      </p:to>
                                    </p:set>
                                    <p:anim calcmode="lin" valueType="num">
                                      <p:cBhvr additive="base">
                                        <p:cTn id="23" dur="500" fill="hold"/>
                                        <p:tgtEl>
                                          <p:spTgt spid="1049142"/>
                                        </p:tgtEl>
                                        <p:attrNameLst>
                                          <p:attrName>ppt_x</p:attrName>
                                        </p:attrNameLst>
                                      </p:cBhvr>
                                      <p:tavLst>
                                        <p:tav tm="0">
                                          <p:val>
                                            <p:strVal val="0-#ppt_w/2"/>
                                          </p:val>
                                        </p:tav>
                                        <p:tav tm="100000">
                                          <p:val>
                                            <p:strVal val="#ppt_x"/>
                                          </p:val>
                                        </p:tav>
                                      </p:tavLst>
                                    </p:anim>
                                    <p:anim calcmode="lin" valueType="num">
                                      <p:cBhvr additive="base">
                                        <p:cTn id="24" dur="500" fill="hold"/>
                                        <p:tgtEl>
                                          <p:spTgt spid="104914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49143"/>
                                        </p:tgtEl>
                                        <p:attrNameLst>
                                          <p:attrName>style.visibility</p:attrName>
                                        </p:attrNameLst>
                                      </p:cBhvr>
                                      <p:to>
                                        <p:strVal val="visible"/>
                                      </p:to>
                                    </p:set>
                                    <p:anim calcmode="lin" valueType="num">
                                      <p:cBhvr additive="base">
                                        <p:cTn id="29" dur="500" fill="hold"/>
                                        <p:tgtEl>
                                          <p:spTgt spid="1049143"/>
                                        </p:tgtEl>
                                        <p:attrNameLst>
                                          <p:attrName>ppt_x</p:attrName>
                                        </p:attrNameLst>
                                      </p:cBhvr>
                                      <p:tavLst>
                                        <p:tav tm="0">
                                          <p:val>
                                            <p:strVal val="0-#ppt_w/2"/>
                                          </p:val>
                                        </p:tav>
                                        <p:tav tm="100000">
                                          <p:val>
                                            <p:strVal val="#ppt_x"/>
                                          </p:val>
                                        </p:tav>
                                      </p:tavLst>
                                    </p:anim>
                                    <p:anim calcmode="lin" valueType="num">
                                      <p:cBhvr additive="base">
                                        <p:cTn id="30" dur="500" fill="hold"/>
                                        <p:tgtEl>
                                          <p:spTgt spid="104914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49144"/>
                                        </p:tgtEl>
                                        <p:attrNameLst>
                                          <p:attrName>style.visibility</p:attrName>
                                        </p:attrNameLst>
                                      </p:cBhvr>
                                      <p:to>
                                        <p:strVal val="visible"/>
                                      </p:to>
                                    </p:set>
                                    <p:anim calcmode="lin" valueType="num">
                                      <p:cBhvr additive="base">
                                        <p:cTn id="35" dur="500" fill="hold"/>
                                        <p:tgtEl>
                                          <p:spTgt spid="1049144"/>
                                        </p:tgtEl>
                                        <p:attrNameLst>
                                          <p:attrName>ppt_x</p:attrName>
                                        </p:attrNameLst>
                                      </p:cBhvr>
                                      <p:tavLst>
                                        <p:tav tm="0">
                                          <p:val>
                                            <p:strVal val="0-#ppt_w/2"/>
                                          </p:val>
                                        </p:tav>
                                        <p:tav tm="100000">
                                          <p:val>
                                            <p:strVal val="#ppt_x"/>
                                          </p:val>
                                        </p:tav>
                                      </p:tavLst>
                                    </p:anim>
                                    <p:anim calcmode="lin" valueType="num">
                                      <p:cBhvr additive="base">
                                        <p:cTn id="36" dur="500" fill="hold"/>
                                        <p:tgtEl>
                                          <p:spTgt spid="104914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049145"/>
                                        </p:tgtEl>
                                        <p:attrNameLst>
                                          <p:attrName>style.visibility</p:attrName>
                                        </p:attrNameLst>
                                      </p:cBhvr>
                                      <p:to>
                                        <p:strVal val="visible"/>
                                      </p:to>
                                    </p:set>
                                    <p:anim calcmode="lin" valueType="num">
                                      <p:cBhvr additive="base">
                                        <p:cTn id="41" dur="500" fill="hold"/>
                                        <p:tgtEl>
                                          <p:spTgt spid="1049145"/>
                                        </p:tgtEl>
                                        <p:attrNameLst>
                                          <p:attrName>ppt_x</p:attrName>
                                        </p:attrNameLst>
                                      </p:cBhvr>
                                      <p:tavLst>
                                        <p:tav tm="0">
                                          <p:val>
                                            <p:strVal val="0-#ppt_w/2"/>
                                          </p:val>
                                        </p:tav>
                                        <p:tav tm="100000">
                                          <p:val>
                                            <p:strVal val="#ppt_x"/>
                                          </p:val>
                                        </p:tav>
                                      </p:tavLst>
                                    </p:anim>
                                    <p:anim calcmode="lin" valueType="num">
                                      <p:cBhvr additive="base">
                                        <p:cTn id="42" dur="500" fill="hold"/>
                                        <p:tgtEl>
                                          <p:spTgt spid="104914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097219"/>
                                        </p:tgtEl>
                                        <p:attrNameLst>
                                          <p:attrName>style.visibility</p:attrName>
                                        </p:attrNameLst>
                                      </p:cBhvr>
                                      <p:to>
                                        <p:strVal val="visible"/>
                                      </p:to>
                                    </p:set>
                                    <p:anim calcmode="lin" valueType="num">
                                      <p:cBhvr additive="base">
                                        <p:cTn id="47" dur="500" fill="hold"/>
                                        <p:tgtEl>
                                          <p:spTgt spid="2097219"/>
                                        </p:tgtEl>
                                        <p:attrNameLst>
                                          <p:attrName>ppt_x</p:attrName>
                                        </p:attrNameLst>
                                      </p:cBhvr>
                                      <p:tavLst>
                                        <p:tav tm="0">
                                          <p:val>
                                            <p:strVal val="0-#ppt_w/2"/>
                                          </p:val>
                                        </p:tav>
                                        <p:tav tm="100000">
                                          <p:val>
                                            <p:strVal val="#ppt_x"/>
                                          </p:val>
                                        </p:tav>
                                      </p:tavLst>
                                    </p:anim>
                                    <p:anim calcmode="lin" valueType="num">
                                      <p:cBhvr additive="base">
                                        <p:cTn id="48" dur="500" fill="hold"/>
                                        <p:tgtEl>
                                          <p:spTgt spid="209721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2097220"/>
                                        </p:tgtEl>
                                        <p:attrNameLst>
                                          <p:attrName>style.visibility</p:attrName>
                                        </p:attrNameLst>
                                      </p:cBhvr>
                                      <p:to>
                                        <p:strVal val="visible"/>
                                      </p:to>
                                    </p:set>
                                    <p:anim calcmode="lin" valueType="num">
                                      <p:cBhvr additive="base">
                                        <p:cTn id="53" dur="500" fill="hold"/>
                                        <p:tgtEl>
                                          <p:spTgt spid="2097220"/>
                                        </p:tgtEl>
                                        <p:attrNameLst>
                                          <p:attrName>ppt_x</p:attrName>
                                        </p:attrNameLst>
                                      </p:cBhvr>
                                      <p:tavLst>
                                        <p:tav tm="0">
                                          <p:val>
                                            <p:strVal val="0-#ppt_w/2"/>
                                          </p:val>
                                        </p:tav>
                                        <p:tav tm="100000">
                                          <p:val>
                                            <p:strVal val="#ppt_x"/>
                                          </p:val>
                                        </p:tav>
                                      </p:tavLst>
                                    </p:anim>
                                    <p:anim calcmode="lin" valueType="num">
                                      <p:cBhvr additive="base">
                                        <p:cTn id="54" dur="500" fill="hold"/>
                                        <p:tgtEl>
                                          <p:spTgt spid="209722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49146"/>
                                        </p:tgtEl>
                                        <p:attrNameLst>
                                          <p:attrName>style.visibility</p:attrName>
                                        </p:attrNameLst>
                                      </p:cBhvr>
                                      <p:to>
                                        <p:strVal val="visible"/>
                                      </p:to>
                                    </p:set>
                                    <p:anim calcmode="lin" valueType="num">
                                      <p:cBhvr additive="base">
                                        <p:cTn id="59" dur="500" fill="hold"/>
                                        <p:tgtEl>
                                          <p:spTgt spid="1049146"/>
                                        </p:tgtEl>
                                        <p:attrNameLst>
                                          <p:attrName>ppt_x</p:attrName>
                                        </p:attrNameLst>
                                      </p:cBhvr>
                                      <p:tavLst>
                                        <p:tav tm="0">
                                          <p:val>
                                            <p:strVal val="0-#ppt_w/2"/>
                                          </p:val>
                                        </p:tav>
                                        <p:tav tm="100000">
                                          <p:val>
                                            <p:strVal val="#ppt_x"/>
                                          </p:val>
                                        </p:tav>
                                      </p:tavLst>
                                    </p:anim>
                                    <p:anim calcmode="lin" valueType="num">
                                      <p:cBhvr additive="base">
                                        <p:cTn id="60" dur="500" fill="hold"/>
                                        <p:tgtEl>
                                          <p:spTgt spid="104914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049147"/>
                                        </p:tgtEl>
                                        <p:attrNameLst>
                                          <p:attrName>style.visibility</p:attrName>
                                        </p:attrNameLst>
                                      </p:cBhvr>
                                      <p:to>
                                        <p:strVal val="visible"/>
                                      </p:to>
                                    </p:set>
                                    <p:anim calcmode="lin" valueType="num">
                                      <p:cBhvr additive="base">
                                        <p:cTn id="65" dur="500" fill="hold"/>
                                        <p:tgtEl>
                                          <p:spTgt spid="1049147"/>
                                        </p:tgtEl>
                                        <p:attrNameLst>
                                          <p:attrName>ppt_x</p:attrName>
                                        </p:attrNameLst>
                                      </p:cBhvr>
                                      <p:tavLst>
                                        <p:tav tm="0">
                                          <p:val>
                                            <p:strVal val="0-#ppt_w/2"/>
                                          </p:val>
                                        </p:tav>
                                        <p:tav tm="100000">
                                          <p:val>
                                            <p:strVal val="#ppt_x"/>
                                          </p:val>
                                        </p:tav>
                                      </p:tavLst>
                                    </p:anim>
                                    <p:anim calcmode="lin" valueType="num">
                                      <p:cBhvr additive="base">
                                        <p:cTn id="66" dur="500" fill="hold"/>
                                        <p:tgtEl>
                                          <p:spTgt spid="1049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2" grpId="0"/>
      <p:bldP spid="1049143" grpId="0"/>
      <p:bldP spid="1049144" grpId="0"/>
      <p:bldP spid="1049145" grpId="0"/>
      <p:bldP spid="1049146" grpId="0"/>
      <p:bldP spid="1049147" grpId="0"/>
      <p:bldP spid="1049155" grpId="0"/>
      <p:bldP spid="1049156" grpId="0"/>
      <p:bldP spid="104915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rot="0">
          <a:off x="0" y="0"/>
          <a:ext cx="0" cy="0"/>
          <a:chOff x="0" y="0"/>
          <a:chExt cx="0" cy="0"/>
        </a:xfrm>
      </p:grpSpPr>
      <p:pic>
        <p:nvPicPr>
          <p:cNvPr id="2097222" name="图片 2097221"/>
          <p:cNvPicPr/>
          <p:nvPr/>
        </p:nvPicPr>
        <p:blipFill>
          <a:blip r:embed="rId1"/>
          <a:srcRect/>
          <a:stretch>
            <a:fillRect/>
          </a:stretch>
        </p:blipFill>
        <p:spPr>
          <a:xfrm>
            <a:off x="100012" y="1389062"/>
            <a:ext cx="8451850" cy="292100"/>
          </a:xfrm>
          <a:prstGeom prst="rect">
            <a:avLst/>
          </a:prstGeom>
          <a:noFill/>
          <a:ln>
            <a:noFill/>
          </a:ln>
        </p:spPr>
      </p:pic>
      <p:sp>
        <p:nvSpPr>
          <p:cNvPr id="1049158" name="文本框 1049157"/>
          <p:cNvSpPr txBox="1"/>
          <p:nvPr/>
        </p:nvSpPr>
        <p:spPr>
          <a:xfrm>
            <a:off x="387350" y="144462"/>
            <a:ext cx="8656638" cy="1373187"/>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rPr>
              <a:t>[</a:t>
            </a:r>
            <a:r>
              <a:rPr lang="zh-CN" altLang="en-US" sz="2800" b="1">
                <a:solidFill>
                  <a:srgbClr val="000000"/>
                </a:solidFill>
              </a:rPr>
              <a:t>例</a:t>
            </a:r>
            <a:r>
              <a:rPr lang="en-US" altLang="zh-CN" sz="2800" b="1">
                <a:solidFill>
                  <a:srgbClr val="000000"/>
                </a:solidFill>
              </a:rPr>
              <a:t>7-5]</a:t>
            </a:r>
            <a:r>
              <a:rPr lang="zh-CN" altLang="en-US" sz="2800" b="1">
                <a:solidFill>
                  <a:srgbClr val="000000"/>
                </a:solidFill>
              </a:rPr>
              <a:t>已知</a:t>
            </a:r>
            <a:r>
              <a:rPr lang="en-US" altLang="zh-CN" sz="2800" b="1">
                <a:solidFill>
                  <a:srgbClr val="000000"/>
                </a:solidFill>
              </a:rPr>
              <a:t>298.15 K</a:t>
            </a:r>
            <a:r>
              <a:rPr lang="zh-CN" altLang="en-US" sz="2800" b="1">
                <a:solidFill>
                  <a:srgbClr val="000000"/>
                </a:solidFill>
              </a:rPr>
              <a:t>时，</a:t>
            </a:r>
            <a:r>
              <a:rPr lang="en-US" altLang="zh-CN" sz="2800" b="1">
                <a:solidFill>
                  <a:srgbClr val="000000"/>
                </a:solidFill>
              </a:rPr>
              <a:t>E</a:t>
            </a:r>
            <a:r>
              <a:rPr lang="el-GR" altLang="zh-CN" sz="2800" b="1" baseline="30000">
                <a:solidFill>
                  <a:srgbClr val="000000"/>
                </a:solidFill>
                <a:ea typeface="Times New Roman" panose="02020603050405020304" pitchFamily="18" charset="0"/>
              </a:rPr>
              <a:t>θ</a:t>
            </a:r>
            <a:r>
              <a:rPr lang="en-US" altLang="zh-CN" sz="2800" b="1">
                <a:solidFill>
                  <a:srgbClr val="000000"/>
                </a:solidFill>
                <a:ea typeface="Times New Roman" panose="02020603050405020304" pitchFamily="18" charset="0"/>
              </a:rPr>
              <a:t>(</a:t>
            </a:r>
            <a:r>
              <a:rPr lang="en-US" altLang="zh-CN" sz="2800" b="1">
                <a:solidFill>
                  <a:srgbClr val="000000"/>
                </a:solidFill>
              </a:rPr>
              <a:t>Ag</a:t>
            </a:r>
            <a:r>
              <a:rPr lang="en-US" altLang="zh-CN" sz="2800" b="1" baseline="30000">
                <a:solidFill>
                  <a:srgbClr val="000000"/>
                </a:solidFill>
              </a:rPr>
              <a:t>+</a:t>
            </a:r>
            <a:r>
              <a:rPr lang="zh-CN" altLang="en-US" sz="2800" b="1">
                <a:solidFill>
                  <a:srgbClr val="000000"/>
                </a:solidFill>
              </a:rPr>
              <a:t>/Ag) = 0.7991 v，计算金属银插在</a:t>
            </a:r>
            <a:r>
              <a:rPr lang="en-US" altLang="zh-CN" sz="2800" b="1">
                <a:solidFill>
                  <a:srgbClr val="000000"/>
                </a:solidFill>
              </a:rPr>
              <a:t>0.01 mol</a:t>
            </a:r>
            <a:r>
              <a:rPr lang="en-US" altLang="zh-CN" sz="2800" b="1">
                <a:solidFill>
                  <a:srgbClr val="000000"/>
                </a:solidFill>
                <a:sym typeface="Symbol" panose="05050102010706020507" pitchFamily="18" charset="2"/>
              </a:rPr>
              <a:t></a:t>
            </a:r>
            <a:r>
              <a:rPr lang="en-US" altLang="zh-CN" sz="2800" b="1">
                <a:solidFill>
                  <a:srgbClr val="000000"/>
                </a:solidFill>
              </a:rPr>
              <a:t>L</a:t>
            </a:r>
            <a:r>
              <a:rPr lang="en-US" altLang="zh-CN" sz="2800" b="1" baseline="30000">
                <a:solidFill>
                  <a:srgbClr val="000000"/>
                </a:solidFill>
              </a:rPr>
              <a:t>-1 </a:t>
            </a:r>
            <a:r>
              <a:rPr lang="en-US" altLang="zh-CN" sz="2800" b="1">
                <a:solidFill>
                  <a:srgbClr val="000000"/>
                </a:solidFill>
              </a:rPr>
              <a:t>AgNO</a:t>
            </a:r>
            <a:r>
              <a:rPr lang="en-US" altLang="zh-CN" sz="2800" b="1" baseline="-25000">
                <a:solidFill>
                  <a:srgbClr val="000000"/>
                </a:solidFill>
              </a:rPr>
              <a:t>3</a:t>
            </a:r>
            <a:r>
              <a:rPr lang="zh-CN" altLang="en-US" sz="2800" b="1">
                <a:solidFill>
                  <a:srgbClr val="000000"/>
                </a:solidFill>
              </a:rPr>
              <a:t>溶液中组成</a:t>
            </a:r>
            <a:r>
              <a:rPr lang="en-US" altLang="zh-CN" sz="2800" b="1">
                <a:solidFill>
                  <a:srgbClr val="000000"/>
                </a:solidFill>
              </a:rPr>
              <a:t>Ag</a:t>
            </a:r>
            <a:r>
              <a:rPr lang="en-US" altLang="zh-CN" sz="2800" b="1" baseline="30000">
                <a:solidFill>
                  <a:srgbClr val="000000"/>
                </a:solidFill>
              </a:rPr>
              <a:t>+</a:t>
            </a:r>
            <a:r>
              <a:rPr lang="zh-CN" altLang="en-US" sz="2800" b="1">
                <a:solidFill>
                  <a:srgbClr val="000000"/>
                </a:solidFill>
              </a:rPr>
              <a:t>/Ag电极的电极电势。</a:t>
            </a:r>
            <a:endParaRPr lang="zh-CN" altLang="en-US" sz="2800" b="1">
              <a:solidFill>
                <a:srgbClr val="000000"/>
              </a:solidFill>
            </a:endParaRPr>
          </a:p>
        </p:txBody>
      </p:sp>
      <p:sp>
        <p:nvSpPr>
          <p:cNvPr id="1049159" name="文本框 1049158"/>
          <p:cNvSpPr txBox="1"/>
          <p:nvPr/>
        </p:nvSpPr>
        <p:spPr>
          <a:xfrm>
            <a:off x="387350" y="1828800"/>
            <a:ext cx="8458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rPr>
              <a:t>[</a:t>
            </a:r>
            <a:r>
              <a:rPr lang="zh-CN" altLang="en-US" sz="2800" b="1">
                <a:solidFill>
                  <a:srgbClr val="000000"/>
                </a:solidFill>
              </a:rPr>
              <a:t>解</a:t>
            </a:r>
            <a:r>
              <a:rPr lang="en-US" altLang="zh-CN" sz="2800" b="1">
                <a:solidFill>
                  <a:srgbClr val="000000"/>
                </a:solidFill>
              </a:rPr>
              <a:t>] </a:t>
            </a:r>
            <a:r>
              <a:rPr lang="zh-CN" altLang="en-US" sz="2800" b="1">
                <a:solidFill>
                  <a:srgbClr val="000000"/>
                </a:solidFill>
              </a:rPr>
              <a:t>按照电极反应 </a:t>
            </a:r>
            <a:r>
              <a:rPr lang="en-US" altLang="zh-CN" sz="2800" b="1">
                <a:solidFill>
                  <a:srgbClr val="000099"/>
                </a:solidFill>
              </a:rPr>
              <a:t>Ag</a:t>
            </a:r>
            <a:r>
              <a:rPr lang="en-US" altLang="zh-CN" sz="2800" b="1" baseline="30000">
                <a:solidFill>
                  <a:srgbClr val="000099"/>
                </a:solidFill>
              </a:rPr>
              <a:t>+ </a:t>
            </a:r>
            <a:r>
              <a:rPr lang="en-US" altLang="zh-CN" sz="2800" b="1">
                <a:solidFill>
                  <a:srgbClr val="000099"/>
                </a:solidFill>
              </a:rPr>
              <a:t>+ e</a:t>
            </a:r>
            <a:r>
              <a:rPr lang="en-US" altLang="zh-CN" sz="2800" b="1" baseline="30000">
                <a:solidFill>
                  <a:srgbClr val="000099"/>
                </a:solidFill>
                <a:ea typeface="Times New Roman" panose="02020603050405020304" pitchFamily="18" charset="0"/>
              </a:rPr>
              <a:t>−</a:t>
            </a:r>
            <a:r>
              <a:rPr lang="en-US" altLang="zh-CN" sz="2800" b="1" baseline="30000">
                <a:solidFill>
                  <a:srgbClr val="000099"/>
                </a:solidFill>
              </a:rPr>
              <a:t> </a:t>
            </a:r>
            <a:r>
              <a:rPr lang="en-US" altLang="zh-CN" sz="2800" b="1">
                <a:solidFill>
                  <a:srgbClr val="000099"/>
                </a:solidFill>
              </a:rPr>
              <a:t>= Ag  </a:t>
            </a:r>
            <a:r>
              <a:rPr lang="zh-CN" altLang="en-US" sz="2800" b="1">
                <a:solidFill>
                  <a:srgbClr val="000000"/>
                </a:solidFill>
              </a:rPr>
              <a:t>电对的电极电势为</a:t>
            </a:r>
            <a:endParaRPr lang="zh-CN" altLang="en-US" sz="2800" b="1">
              <a:solidFill>
                <a:srgbClr val="000000"/>
              </a:solidFill>
            </a:endParaRPr>
          </a:p>
        </p:txBody>
      </p:sp>
      <p:pic>
        <p:nvPicPr>
          <p:cNvPr id="2097223" name="图片 2097222"/>
          <p:cNvPicPr/>
          <p:nvPr/>
        </p:nvPicPr>
        <p:blipFill>
          <a:blip r:embed="rId2"/>
          <a:srcRect/>
          <a:stretch>
            <a:fillRect/>
          </a:stretch>
        </p:blipFill>
        <p:spPr>
          <a:xfrm>
            <a:off x="1295400" y="2509837"/>
            <a:ext cx="6840537" cy="1411287"/>
          </a:xfrm>
          <a:prstGeom prst="rect">
            <a:avLst/>
          </a:prstGeom>
          <a:noFill/>
          <a:ln w="9525" cap="flat" cmpd="sng">
            <a:solidFill>
              <a:srgbClr val="000099">
                <a:alpha val="100000"/>
              </a:srgbClr>
            </a:solidFill>
            <a:prstDash val="solid"/>
            <a:round/>
          </a:ln>
        </p:spPr>
      </p:pic>
      <p:sp>
        <p:nvSpPr>
          <p:cNvPr id="1049160" name="文本框 1049159"/>
          <p:cNvSpPr txBox="1"/>
          <p:nvPr/>
        </p:nvSpPr>
        <p:spPr>
          <a:xfrm>
            <a:off x="804862" y="5403850"/>
            <a:ext cx="4648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latin typeface="宋体" panose="02010600030101010101" pitchFamily="2" charset="-122"/>
                <a:ea typeface="Times New Roman" panose="02020603050405020304" pitchFamily="18" charset="0"/>
              </a:rPr>
              <a:t>c(</a:t>
            </a:r>
            <a:r>
              <a:rPr lang="zh-CN" altLang="en-US" sz="2800" b="1">
                <a:solidFill>
                  <a:srgbClr val="000000"/>
                </a:solidFill>
                <a:latin typeface="宋体" panose="02010600030101010101" pitchFamily="2" charset="-122"/>
                <a:ea typeface="Times New Roman" panose="02020603050405020304" pitchFamily="18" charset="0"/>
              </a:rPr>
              <a:t>氧化型</a:t>
            </a:r>
            <a:r>
              <a:rPr lang="en-US" altLang="zh-CN" sz="2800" b="1">
                <a:solidFill>
                  <a:srgbClr val="000000"/>
                </a:solidFill>
                <a:latin typeface="宋体" panose="02010600030101010101" pitchFamily="2" charset="-122"/>
                <a:ea typeface="Times New Roman" panose="02020603050405020304" pitchFamily="18" charset="0"/>
              </a:rPr>
              <a:t>) </a:t>
            </a:r>
            <a:r>
              <a:rPr lang="en-US" altLang="zh-CN" sz="2800" b="1">
                <a:latin typeface="宋体" panose="02010600030101010101" pitchFamily="2" charset="-122"/>
              </a:rPr>
              <a:t>↑</a:t>
            </a:r>
            <a:r>
              <a:rPr lang="zh-CN" altLang="en-US" sz="2800" b="1">
                <a:solidFill>
                  <a:srgbClr val="000000"/>
                </a:solidFill>
                <a:latin typeface="宋体" panose="02010600030101010101" pitchFamily="2" charset="-122"/>
                <a:ea typeface="Times New Roman" panose="02020603050405020304" pitchFamily="18" charset="0"/>
              </a:rPr>
              <a:t>，</a:t>
            </a:r>
            <a:r>
              <a:rPr lang="en-US" altLang="zh-CN" sz="2800" b="1">
                <a:solidFill>
                  <a:srgbClr val="000000"/>
                </a:solidFill>
                <a:latin typeface="宋体" panose="02010600030101010101" pitchFamily="2" charset="-122"/>
                <a:ea typeface="Times New Roman" panose="02020603050405020304" pitchFamily="18" charset="0"/>
              </a:rPr>
              <a:t>E</a:t>
            </a:r>
            <a:r>
              <a:rPr lang="en-US" altLang="zh-CN" sz="2800" b="1">
                <a:latin typeface="宋体" panose="02010600030101010101" pitchFamily="2" charset="-122"/>
              </a:rPr>
              <a:t>↑ </a:t>
            </a:r>
            <a:endParaRPr lang="en-US" altLang="zh-CN" sz="2800" b="1">
              <a:latin typeface="宋体" panose="02010600030101010101" pitchFamily="2" charset="-122"/>
            </a:endParaRPr>
          </a:p>
        </p:txBody>
      </p:sp>
      <p:sp>
        <p:nvSpPr>
          <p:cNvPr id="1049161" name="文本框 1049160"/>
          <p:cNvSpPr txBox="1"/>
          <p:nvPr/>
        </p:nvSpPr>
        <p:spPr>
          <a:xfrm>
            <a:off x="795337" y="4471987"/>
            <a:ext cx="5105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latin typeface="宋体" panose="02010600030101010101" pitchFamily="2" charset="-122"/>
                <a:ea typeface="Times New Roman" panose="02020603050405020304" pitchFamily="18" charset="0"/>
              </a:rPr>
              <a:t>c(</a:t>
            </a:r>
            <a:r>
              <a:rPr lang="zh-CN" altLang="en-US" sz="2800" b="1">
                <a:solidFill>
                  <a:srgbClr val="000000"/>
                </a:solidFill>
                <a:latin typeface="宋体" panose="02010600030101010101" pitchFamily="2" charset="-122"/>
                <a:ea typeface="Times New Roman" panose="02020603050405020304" pitchFamily="18" charset="0"/>
              </a:rPr>
              <a:t>氧化型</a:t>
            </a:r>
            <a:r>
              <a:rPr lang="en-US" altLang="zh-CN" sz="2800" b="1">
                <a:solidFill>
                  <a:srgbClr val="000000"/>
                </a:solidFill>
                <a:latin typeface="宋体" panose="02010600030101010101" pitchFamily="2" charset="-122"/>
                <a:ea typeface="Times New Roman" panose="02020603050405020304" pitchFamily="18" charset="0"/>
              </a:rPr>
              <a:t>) </a:t>
            </a:r>
            <a:r>
              <a:rPr lang="en-US" altLang="zh-CN" sz="2800" b="1">
                <a:latin typeface="宋体" panose="02010600030101010101" pitchFamily="2" charset="-122"/>
              </a:rPr>
              <a:t>↓ </a:t>
            </a:r>
            <a:r>
              <a:rPr lang="zh-CN" altLang="en-US" sz="2800" b="1">
                <a:solidFill>
                  <a:srgbClr val="000000"/>
                </a:solidFill>
                <a:latin typeface="宋体" panose="02010600030101010101" pitchFamily="2" charset="-122"/>
                <a:ea typeface="Times New Roman" panose="02020603050405020304" pitchFamily="18" charset="0"/>
              </a:rPr>
              <a:t>，</a:t>
            </a:r>
            <a:r>
              <a:rPr lang="en-US" altLang="zh-CN" sz="2800" b="1">
                <a:solidFill>
                  <a:srgbClr val="000000"/>
                </a:solidFill>
                <a:latin typeface="宋体" panose="02010600030101010101" pitchFamily="2" charset="-122"/>
                <a:ea typeface="Times New Roman" panose="02020603050405020304" pitchFamily="18" charset="0"/>
              </a:rPr>
              <a:t>E</a:t>
            </a:r>
            <a:r>
              <a:rPr lang="el-GR" altLang="zh-CN" sz="2800" b="1">
                <a:solidFill>
                  <a:srgbClr val="000000"/>
                </a:solidFill>
                <a:latin typeface="宋体" panose="02010600030101010101" pitchFamily="2" charset="-122"/>
                <a:ea typeface="Times New Roman" panose="02020603050405020304" pitchFamily="18" charset="0"/>
              </a:rPr>
              <a:t> </a:t>
            </a:r>
            <a:r>
              <a:rPr lang="en-US" altLang="zh-CN" sz="2800" b="1">
                <a:latin typeface="宋体" panose="02010600030101010101" pitchFamily="2" charset="-122"/>
              </a:rPr>
              <a:t>↓ </a:t>
            </a:r>
            <a:endParaRPr lang="en-US" altLang="zh-CN" sz="2800" b="1">
              <a:latin typeface="宋体" panose="02010600030101010101" pitchFamily="2" charset="-122"/>
            </a:endParaRPr>
          </a:p>
        </p:txBody>
      </p:sp>
      <p:sp>
        <p:nvSpPr>
          <p:cNvPr id="1049162" name="文本框 1049161"/>
          <p:cNvSpPr txBox="1"/>
          <p:nvPr/>
        </p:nvSpPr>
        <p:spPr>
          <a:xfrm>
            <a:off x="4395787" y="5386387"/>
            <a:ext cx="4449762"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latin typeface="宋体" panose="02010600030101010101" pitchFamily="2" charset="-122"/>
              </a:rPr>
              <a:t>电对中氧化型</a:t>
            </a:r>
            <a:r>
              <a:rPr lang="zh-CN" altLang="en-US" sz="2800" b="1">
                <a:solidFill>
                  <a:srgbClr val="000099"/>
                </a:solidFill>
                <a:latin typeface="宋体" panose="02010600030101010101" pitchFamily="2" charset="-122"/>
                <a:ea typeface="Times New Roman" panose="02020603050405020304" pitchFamily="18" charset="0"/>
              </a:rPr>
              <a:t>氧化能力强</a:t>
            </a:r>
            <a:r>
              <a:rPr lang="zh-CN" altLang="en-US" sz="2800" b="1">
                <a:solidFill>
                  <a:srgbClr val="000099"/>
                </a:solidFill>
                <a:latin typeface="宋体" panose="02010600030101010101" pitchFamily="2" charset="-122"/>
              </a:rPr>
              <a:t> </a:t>
            </a:r>
            <a:endParaRPr lang="zh-CN" altLang="en-US" sz="2800" b="1">
              <a:solidFill>
                <a:srgbClr val="000099"/>
              </a:solidFill>
              <a:latin typeface="宋体" panose="02010600030101010101" pitchFamily="2" charset="-122"/>
            </a:endParaRPr>
          </a:p>
        </p:txBody>
      </p:sp>
      <p:sp>
        <p:nvSpPr>
          <p:cNvPr id="1049163" name="文本框 1049162"/>
          <p:cNvSpPr txBox="1"/>
          <p:nvPr/>
        </p:nvSpPr>
        <p:spPr>
          <a:xfrm>
            <a:off x="4395787" y="4437062"/>
            <a:ext cx="464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latin typeface="宋体" panose="02010600030101010101" pitchFamily="2" charset="-122"/>
              </a:rPr>
              <a:t>电对中还原型还原</a:t>
            </a:r>
            <a:r>
              <a:rPr lang="zh-CN" altLang="en-US" sz="2800" b="1">
                <a:solidFill>
                  <a:srgbClr val="000099"/>
                </a:solidFill>
                <a:latin typeface="宋体" panose="02010600030101010101" pitchFamily="2" charset="-122"/>
                <a:ea typeface="Times New Roman" panose="02020603050405020304" pitchFamily="18" charset="0"/>
              </a:rPr>
              <a:t>能力强</a:t>
            </a:r>
            <a:r>
              <a:rPr lang="zh-CN" altLang="en-US" sz="2800" b="1">
                <a:solidFill>
                  <a:srgbClr val="000099"/>
                </a:solidFill>
                <a:latin typeface="宋体" panose="02010600030101010101" pitchFamily="2" charset="-122"/>
              </a:rPr>
              <a:t> </a:t>
            </a:r>
            <a:endParaRPr lang="zh-CN" altLang="en-US" sz="2800" b="1">
              <a:solidFill>
                <a:srgbClr val="000099"/>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97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1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1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59" grpId="0"/>
      <p:bldP spid="1049160" grpId="0"/>
      <p:bldP spid="1049161" grpId="0"/>
      <p:bldP spid="1049162" grpId="0"/>
      <p:bldP spid="104916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rot="0">
          <a:off x="0" y="0"/>
          <a:ext cx="0" cy="0"/>
          <a:chOff x="0" y="0"/>
          <a:chExt cx="0" cy="0"/>
        </a:xfrm>
      </p:grpSpPr>
      <p:pic>
        <p:nvPicPr>
          <p:cNvPr id="2097224" name="图片 2097223"/>
          <p:cNvPicPr/>
          <p:nvPr/>
        </p:nvPicPr>
        <p:blipFill>
          <a:blip r:embed="rId1"/>
          <a:srcRect/>
          <a:stretch>
            <a:fillRect/>
          </a:stretch>
        </p:blipFill>
        <p:spPr>
          <a:xfrm>
            <a:off x="100012" y="1389062"/>
            <a:ext cx="8451850" cy="519112"/>
          </a:xfrm>
          <a:prstGeom prst="rect">
            <a:avLst/>
          </a:prstGeom>
          <a:noFill/>
          <a:ln>
            <a:noFill/>
          </a:ln>
        </p:spPr>
      </p:pic>
      <p:sp>
        <p:nvSpPr>
          <p:cNvPr id="1049164" name="文本框 1049163"/>
          <p:cNvSpPr txBox="1"/>
          <p:nvPr/>
        </p:nvSpPr>
        <p:spPr>
          <a:xfrm>
            <a:off x="179387" y="236537"/>
            <a:ext cx="8796338" cy="1385887"/>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例</a:t>
            </a:r>
            <a:r>
              <a:rPr lang="en-US" altLang="zh-CN" sz="2800" b="1"/>
              <a:t>1</a:t>
            </a:r>
            <a:r>
              <a:rPr lang="zh-CN" altLang="en-US" sz="2800" b="1"/>
              <a:t>：已知电极反应 </a:t>
            </a:r>
            <a:r>
              <a:rPr lang="en-US" altLang="zh-CN" sz="2800" b="1"/>
              <a:t>MnO</a:t>
            </a:r>
            <a:r>
              <a:rPr lang="en-US" altLang="zh-CN" sz="2800" b="1" baseline="-25000"/>
              <a:t>4</a:t>
            </a:r>
            <a:r>
              <a:rPr lang="en-US" altLang="zh-CN" sz="2800" b="1" baseline="30000"/>
              <a:t>- </a:t>
            </a:r>
            <a:r>
              <a:rPr lang="en-US" altLang="zh-CN" sz="2800" b="1"/>
              <a:t>+ 8H</a:t>
            </a:r>
            <a:r>
              <a:rPr lang="en-US" altLang="zh-CN" sz="2800" b="1" baseline="30000"/>
              <a:t>+ </a:t>
            </a:r>
            <a:r>
              <a:rPr lang="en-US" altLang="zh-CN" sz="2800" b="1"/>
              <a:t>+ 5e</a:t>
            </a:r>
            <a:r>
              <a:rPr lang="en-US" altLang="zh-CN" sz="2800" b="1" baseline="30000"/>
              <a:t>- </a:t>
            </a:r>
            <a:r>
              <a:rPr lang="en-US" altLang="zh-CN" sz="2800" b="1"/>
              <a:t>= Mn</a:t>
            </a:r>
            <a:r>
              <a:rPr lang="en-US" altLang="zh-CN" sz="2800" b="1" baseline="30000"/>
              <a:t>2+ </a:t>
            </a:r>
            <a:r>
              <a:rPr lang="en-US" altLang="zh-CN" sz="2800" b="1"/>
              <a:t>+ 4H</a:t>
            </a:r>
            <a:r>
              <a:rPr lang="en-US" altLang="zh-CN" sz="2800" b="1" baseline="-25000"/>
              <a:t>2</a:t>
            </a:r>
            <a:r>
              <a:rPr lang="en-US" altLang="zh-CN" sz="2800" b="1"/>
              <a:t>O (l)</a:t>
            </a:r>
            <a:r>
              <a:rPr lang="en-US" altLang="zh-CN" sz="2800" b="1">
                <a:solidFill>
                  <a:srgbClr val="000000"/>
                </a:solidFill>
              </a:rPr>
              <a:t> </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 </a:t>
            </a:r>
            <a:r>
              <a:rPr lang="zh-CN" altLang="en-US" sz="2800" b="1">
                <a:solidFill>
                  <a:srgbClr val="000000"/>
                </a:solidFill>
              </a:rPr>
              <a:t>=1.507 v，若</a:t>
            </a:r>
            <a:r>
              <a:rPr lang="en-US" altLang="zh-CN" sz="2800" b="1"/>
              <a:t>MnO</a:t>
            </a:r>
            <a:r>
              <a:rPr lang="en-US" altLang="zh-CN" sz="2800" b="1" baseline="-25000"/>
              <a:t>4</a:t>
            </a:r>
            <a:r>
              <a:rPr lang="en-US" altLang="zh-CN" sz="2800" b="1" baseline="30000"/>
              <a:t>-</a:t>
            </a:r>
            <a:r>
              <a:rPr lang="zh-CN" altLang="en-US" sz="2800" b="1"/>
              <a:t>和</a:t>
            </a:r>
            <a:r>
              <a:rPr lang="en-US" altLang="zh-CN" sz="2800" b="1"/>
              <a:t>Mn</a:t>
            </a:r>
            <a:r>
              <a:rPr lang="en-US" altLang="zh-CN" sz="2800" b="1" baseline="30000"/>
              <a:t>2+</a:t>
            </a:r>
            <a:r>
              <a:rPr lang="zh-CN" altLang="en-US" sz="2800" b="1"/>
              <a:t>仍为标准状态，即</a:t>
            </a:r>
            <a:r>
              <a:rPr lang="en-US" altLang="zh-CN" sz="2800" b="1">
                <a:solidFill>
                  <a:srgbClr val="000000"/>
                </a:solidFill>
              </a:rPr>
              <a:t>浓度均为1 mol</a:t>
            </a:r>
            <a:r>
              <a:rPr lang="en-US" altLang="zh-CN" sz="2800" b="1">
                <a:solidFill>
                  <a:srgbClr val="000000"/>
                </a:solidFill>
                <a:sym typeface="Symbol" panose="05050102010706020507" pitchFamily="18" charset="2"/>
              </a:rPr>
              <a:t></a:t>
            </a:r>
            <a:r>
              <a:rPr lang="en-US" altLang="zh-CN" sz="2800" b="1">
                <a:solidFill>
                  <a:srgbClr val="000000"/>
                </a:solidFill>
              </a:rPr>
              <a:t>L</a:t>
            </a:r>
            <a:r>
              <a:rPr lang="en-US" altLang="zh-CN" sz="2800" b="1" baseline="30000">
                <a:solidFill>
                  <a:srgbClr val="000000"/>
                </a:solidFill>
              </a:rPr>
              <a:t>-1</a:t>
            </a:r>
            <a:r>
              <a:rPr lang="zh-CN" altLang="en-US" sz="2800" b="1">
                <a:solidFill>
                  <a:srgbClr val="000000"/>
                </a:solidFill>
              </a:rPr>
              <a:t>，求</a:t>
            </a:r>
            <a:r>
              <a:rPr lang="en-US" altLang="zh-CN" sz="2800" b="1">
                <a:solidFill>
                  <a:srgbClr val="000000"/>
                </a:solidFill>
              </a:rPr>
              <a:t>298.15 K</a:t>
            </a:r>
            <a:r>
              <a:rPr lang="zh-CN" altLang="en-US" sz="2800" b="1">
                <a:solidFill>
                  <a:srgbClr val="000000"/>
                </a:solidFill>
              </a:rPr>
              <a:t>，</a:t>
            </a:r>
            <a:r>
              <a:rPr lang="en-US" altLang="zh-CN" sz="2800" b="1">
                <a:solidFill>
                  <a:srgbClr val="000000"/>
                </a:solidFill>
              </a:rPr>
              <a:t>pH=6</a:t>
            </a:r>
            <a:r>
              <a:rPr lang="zh-CN" altLang="en-US" sz="2800" b="1">
                <a:solidFill>
                  <a:srgbClr val="000000"/>
                </a:solidFill>
              </a:rPr>
              <a:t>时，此电极的电极</a:t>
            </a:r>
            <a:r>
              <a:rPr lang="zh-CN" altLang="en-US" sz="2800" b="1"/>
              <a:t>电势</a:t>
            </a:r>
            <a:r>
              <a:rPr lang="zh-CN" altLang="en-US" sz="2800" b="1">
                <a:solidFill>
                  <a:srgbClr val="000000"/>
                </a:solidFill>
              </a:rPr>
              <a:t>。</a:t>
            </a:r>
            <a:endParaRPr lang="zh-CN" altLang="en-US" sz="2800" b="1">
              <a:solidFill>
                <a:srgbClr val="000000"/>
              </a:solidFill>
            </a:endParaRPr>
          </a:p>
        </p:txBody>
      </p:sp>
      <p:sp>
        <p:nvSpPr>
          <p:cNvPr id="1049165" name="文本框 1049164"/>
          <p:cNvSpPr txBox="1"/>
          <p:nvPr/>
        </p:nvSpPr>
        <p:spPr>
          <a:xfrm>
            <a:off x="100012" y="1819275"/>
            <a:ext cx="1143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a:t>
            </a:r>
            <a:r>
              <a:rPr lang="zh-CN" altLang="en-US" sz="2800" b="1"/>
              <a:t>解</a:t>
            </a:r>
            <a:r>
              <a:rPr lang="en-US" altLang="zh-CN" sz="2800" b="1"/>
              <a:t>]</a:t>
            </a:r>
            <a:endParaRPr lang="en-US" altLang="zh-CN" sz="2800" b="1"/>
          </a:p>
        </p:txBody>
      </p:sp>
      <p:sp>
        <p:nvSpPr>
          <p:cNvPr id="1049166" name="矩形 1049165"/>
          <p:cNvSpPr/>
          <p:nvPr/>
        </p:nvSpPr>
        <p:spPr>
          <a:xfrm>
            <a:off x="74612" y="3394075"/>
            <a:ext cx="3048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E</a:t>
            </a:r>
            <a:r>
              <a:rPr lang="en-US" altLang="zh-CN" sz="2800" b="1">
                <a:solidFill>
                  <a:srgbClr val="000000"/>
                </a:solidFill>
              </a:rPr>
              <a:t>(</a:t>
            </a:r>
            <a:r>
              <a:rPr lang="en-US" altLang="zh-CN" sz="2800" b="1"/>
              <a:t>MnO</a:t>
            </a:r>
            <a:r>
              <a:rPr lang="en-US" altLang="zh-CN" sz="2800" b="1" baseline="-25000"/>
              <a:t>4</a:t>
            </a:r>
            <a:r>
              <a:rPr lang="en-US" altLang="zh-CN" sz="2800" b="1" baseline="30000"/>
              <a:t>-</a:t>
            </a:r>
            <a:r>
              <a:rPr lang="en-US" altLang="zh-CN" sz="2800" b="1"/>
              <a:t>/Mn</a:t>
            </a:r>
            <a:r>
              <a:rPr lang="en-US" altLang="zh-CN" sz="2800" b="1" baseline="30000"/>
              <a:t>2+</a:t>
            </a:r>
            <a:r>
              <a:rPr lang="en-US" altLang="zh-CN" sz="2800" b="1"/>
              <a:t>) =</a:t>
            </a:r>
            <a:endParaRPr lang="en-US" altLang="zh-CN" sz="2800" b="1"/>
          </a:p>
        </p:txBody>
      </p:sp>
      <p:sp>
        <p:nvSpPr>
          <p:cNvPr id="1049167" name="矩形 1049166"/>
          <p:cNvSpPr/>
          <p:nvPr/>
        </p:nvSpPr>
        <p:spPr>
          <a:xfrm>
            <a:off x="2787650" y="3389312"/>
            <a:ext cx="128746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1.507 +</a:t>
            </a:r>
            <a:endParaRPr lang="en-US" altLang="zh-CN" sz="2800" b="1"/>
          </a:p>
        </p:txBody>
      </p:sp>
      <p:pic>
        <p:nvPicPr>
          <p:cNvPr id="2097225" name="图片 2097224"/>
          <p:cNvPicPr/>
          <p:nvPr/>
        </p:nvPicPr>
        <p:blipFill>
          <a:blip r:embed="rId2"/>
          <a:srcRect/>
          <a:stretch>
            <a:fillRect/>
          </a:stretch>
        </p:blipFill>
        <p:spPr>
          <a:xfrm>
            <a:off x="4075112" y="3259137"/>
            <a:ext cx="990600" cy="787400"/>
          </a:xfrm>
          <a:prstGeom prst="rect">
            <a:avLst/>
          </a:prstGeom>
          <a:noFill/>
          <a:ln>
            <a:noFill/>
          </a:ln>
        </p:spPr>
      </p:pic>
      <p:pic>
        <p:nvPicPr>
          <p:cNvPr id="2097226" name="图片 2097225"/>
          <p:cNvPicPr/>
          <p:nvPr/>
        </p:nvPicPr>
        <p:blipFill>
          <a:blip r:embed="rId3"/>
          <a:srcRect/>
          <a:stretch>
            <a:fillRect/>
          </a:stretch>
        </p:blipFill>
        <p:spPr>
          <a:xfrm>
            <a:off x="5027612" y="3368675"/>
            <a:ext cx="1219200" cy="579437"/>
          </a:xfrm>
          <a:prstGeom prst="rect">
            <a:avLst/>
          </a:prstGeom>
          <a:noFill/>
          <a:ln>
            <a:noFill/>
          </a:ln>
        </p:spPr>
      </p:pic>
      <p:sp>
        <p:nvSpPr>
          <p:cNvPr id="1049168" name="文本框 1049167"/>
          <p:cNvSpPr txBox="1"/>
          <p:nvPr/>
        </p:nvSpPr>
        <p:spPr>
          <a:xfrm>
            <a:off x="6284912" y="3429000"/>
            <a:ext cx="2286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0.939(V)</a:t>
            </a:r>
            <a:endParaRPr lang="en-US" altLang="zh-CN" sz="2800" b="1"/>
          </a:p>
        </p:txBody>
      </p:sp>
      <p:sp>
        <p:nvSpPr>
          <p:cNvPr id="1049169" name="文本框 1049168"/>
          <p:cNvSpPr txBox="1"/>
          <p:nvPr/>
        </p:nvSpPr>
        <p:spPr>
          <a:xfrm>
            <a:off x="50800" y="2420937"/>
            <a:ext cx="3657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E</a:t>
            </a:r>
            <a:r>
              <a:rPr lang="en-US" altLang="zh-CN" sz="2800" b="1"/>
              <a:t>(MnO</a:t>
            </a:r>
            <a:r>
              <a:rPr lang="en-US" altLang="zh-CN" sz="2800" b="1" baseline="-25000"/>
              <a:t>4</a:t>
            </a:r>
            <a:r>
              <a:rPr lang="en-US" altLang="zh-CN" sz="2800" b="1" baseline="30000"/>
              <a:t>-</a:t>
            </a:r>
            <a:r>
              <a:rPr lang="en-US" altLang="zh-CN" sz="2800" b="1"/>
              <a:t>/Mn</a:t>
            </a:r>
            <a:r>
              <a:rPr lang="en-US" altLang="zh-CN" sz="2800" b="1" baseline="30000"/>
              <a:t>2+</a:t>
            </a:r>
            <a:r>
              <a:rPr lang="en-US" altLang="zh-CN" sz="2800" b="1"/>
              <a:t>)=</a:t>
            </a:r>
            <a:endParaRPr lang="en-US" altLang="zh-CN" sz="2800" b="1"/>
          </a:p>
        </p:txBody>
      </p:sp>
      <p:sp>
        <p:nvSpPr>
          <p:cNvPr id="1049170" name="矩形 1049169"/>
          <p:cNvSpPr/>
          <p:nvPr/>
        </p:nvSpPr>
        <p:spPr>
          <a:xfrm>
            <a:off x="2627312" y="2405062"/>
            <a:ext cx="3657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E</a:t>
            </a:r>
            <a:r>
              <a:rPr lang="en-US" altLang="zh-CN" sz="2800" b="1"/>
              <a:t> </a:t>
            </a:r>
            <a:r>
              <a:rPr lang="en-US" altLang="zh-CN" sz="2800" b="1" baseline="30000">
                <a:solidFill>
                  <a:srgbClr val="000000"/>
                </a:solidFill>
                <a:sym typeface="Symbol" panose="05050102010706020507" pitchFamily="18" charset="2"/>
              </a:rPr>
              <a:t></a:t>
            </a:r>
            <a:r>
              <a:rPr lang="en-US" altLang="zh-CN" sz="2800" b="1"/>
              <a:t>(MnO</a:t>
            </a:r>
            <a:r>
              <a:rPr lang="en-US" altLang="zh-CN" sz="2800" b="1" baseline="-25000"/>
              <a:t>4</a:t>
            </a:r>
            <a:r>
              <a:rPr lang="en-US" altLang="zh-CN" sz="2800" b="1" baseline="30000"/>
              <a:t>-</a:t>
            </a:r>
            <a:r>
              <a:rPr lang="en-US" altLang="zh-CN" sz="2800" b="1"/>
              <a:t>/Mn</a:t>
            </a:r>
            <a:r>
              <a:rPr lang="en-US" altLang="zh-CN" sz="2800" b="1" baseline="30000"/>
              <a:t>2+</a:t>
            </a:r>
            <a:r>
              <a:rPr lang="en-US" altLang="zh-CN" sz="2800" b="1"/>
              <a:t>) +</a:t>
            </a:r>
            <a:endParaRPr lang="en-US" altLang="zh-CN" sz="2800" b="1"/>
          </a:p>
        </p:txBody>
      </p:sp>
      <p:pic>
        <p:nvPicPr>
          <p:cNvPr id="2097227" name="图片 2097226"/>
          <p:cNvPicPr/>
          <p:nvPr/>
        </p:nvPicPr>
        <p:blipFill>
          <a:blip r:embed="rId4"/>
          <a:srcRect/>
          <a:stretch>
            <a:fillRect/>
          </a:stretch>
        </p:blipFill>
        <p:spPr>
          <a:xfrm>
            <a:off x="5630862" y="2227262"/>
            <a:ext cx="3433762" cy="828675"/>
          </a:xfrm>
          <a:prstGeom prst="rect">
            <a:avLst/>
          </a:prstGeom>
          <a:noFill/>
          <a:ln>
            <a:noFill/>
          </a:ln>
        </p:spPr>
      </p:pic>
      <p:sp>
        <p:nvSpPr>
          <p:cNvPr id="1049171" name="文本框 1049170"/>
          <p:cNvSpPr txBox="1"/>
          <p:nvPr/>
        </p:nvSpPr>
        <p:spPr>
          <a:xfrm>
            <a:off x="990600" y="4440237"/>
            <a:ext cx="395922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 </a:t>
            </a:r>
            <a:r>
              <a:rPr lang="en-US" altLang="zh-CN" sz="2800" b="1">
                <a:solidFill>
                  <a:srgbClr val="000099"/>
                </a:solidFill>
                <a:ea typeface="Times New Roman" panose="02020603050405020304" pitchFamily="18" charset="0"/>
              </a:rPr>
              <a:t>pH</a:t>
            </a:r>
            <a:r>
              <a:rPr lang="en-US" altLang="zh-CN" sz="2800" b="1">
                <a:solidFill>
                  <a:srgbClr val="000099"/>
                </a:solidFill>
              </a:rPr>
              <a:t>↑, [</a:t>
            </a:r>
            <a:r>
              <a:rPr lang="en-US" altLang="zh-CN" sz="2800" b="1">
                <a:solidFill>
                  <a:srgbClr val="000099"/>
                </a:solidFill>
                <a:ea typeface="Times New Roman" panose="02020603050405020304" pitchFamily="18" charset="0"/>
              </a:rPr>
              <a:t>H</a:t>
            </a:r>
            <a:r>
              <a:rPr lang="en-US" altLang="zh-CN" sz="2800" b="1" baseline="30000">
                <a:solidFill>
                  <a:srgbClr val="000099"/>
                </a:solidFill>
                <a:ea typeface="Times New Roman" panose="02020603050405020304" pitchFamily="18" charset="0"/>
              </a:rPr>
              <a:t>+</a:t>
            </a:r>
            <a:r>
              <a:rPr lang="en-US" altLang="zh-CN" sz="2800" b="1">
                <a:solidFill>
                  <a:srgbClr val="000099"/>
                </a:solidFill>
                <a:ea typeface="Times New Roman" panose="02020603050405020304" pitchFamily="18" charset="0"/>
              </a:rPr>
              <a:t>] </a:t>
            </a:r>
            <a:r>
              <a:rPr lang="en-US" altLang="en-US" sz="2800" b="1">
                <a:solidFill>
                  <a:srgbClr val="000099"/>
                </a:solidFill>
              </a:rPr>
              <a:t>↓</a:t>
            </a:r>
            <a:r>
              <a:rPr lang="en-US" altLang="zh-CN" sz="2800" b="1">
                <a:solidFill>
                  <a:srgbClr val="000099"/>
                </a:solidFill>
              </a:rPr>
              <a:t>, </a:t>
            </a:r>
            <a:r>
              <a:rPr lang="en-US" altLang="zh-CN" sz="2800" b="1">
                <a:solidFill>
                  <a:srgbClr val="000099"/>
                </a:solidFill>
                <a:ea typeface="Times New Roman" panose="02020603050405020304" pitchFamily="18" charset="0"/>
              </a:rPr>
              <a:t>E</a:t>
            </a:r>
            <a:r>
              <a:rPr lang="en-US" altLang="zh-CN" sz="2800" b="1">
                <a:solidFill>
                  <a:srgbClr val="000099"/>
                </a:solidFill>
              </a:rPr>
              <a:t> ↓,</a:t>
            </a:r>
            <a:endParaRPr lang="en-US" altLang="zh-CN" sz="2800" b="1">
              <a:solidFill>
                <a:srgbClr val="000099"/>
              </a:solidFill>
            </a:endParaRPr>
          </a:p>
        </p:txBody>
      </p:sp>
      <p:sp>
        <p:nvSpPr>
          <p:cNvPr id="1049172" name="文本框 1049171"/>
          <p:cNvSpPr txBox="1"/>
          <p:nvPr/>
        </p:nvSpPr>
        <p:spPr>
          <a:xfrm>
            <a:off x="3871912" y="4433887"/>
            <a:ext cx="467995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MnO</a:t>
            </a:r>
            <a:r>
              <a:rPr lang="en-US" altLang="zh-CN" sz="2800" b="1" baseline="-30000">
                <a:solidFill>
                  <a:srgbClr val="000099"/>
                </a:solidFill>
              </a:rPr>
              <a:t>4</a:t>
            </a:r>
            <a:r>
              <a:rPr lang="en-US" altLang="zh-CN" sz="2800" b="1" baseline="30000">
                <a:solidFill>
                  <a:srgbClr val="000099"/>
                </a:solidFill>
              </a:rPr>
              <a:t>-</a:t>
            </a:r>
            <a:r>
              <a:rPr lang="zh-CN" altLang="en-US" sz="2800" b="1">
                <a:solidFill>
                  <a:srgbClr val="000099"/>
                </a:solidFill>
                <a:ea typeface="Times New Roman" panose="02020603050405020304" pitchFamily="18" charset="0"/>
              </a:rPr>
              <a:t>的氧化能力弱</a:t>
            </a:r>
            <a:r>
              <a:rPr lang="zh-CN" altLang="en-US" sz="2800" b="1">
                <a:solidFill>
                  <a:srgbClr val="000099"/>
                </a:solidFill>
              </a:rPr>
              <a:t> </a:t>
            </a:r>
            <a:endParaRPr lang="zh-CN" altLang="en-US" sz="2800" b="1">
              <a:solidFill>
                <a:srgbClr val="000099"/>
              </a:solidFill>
            </a:endParaRPr>
          </a:p>
        </p:txBody>
      </p:sp>
      <p:sp>
        <p:nvSpPr>
          <p:cNvPr id="1049173" name="文本框 1049172"/>
          <p:cNvSpPr txBox="1"/>
          <p:nvPr/>
        </p:nvSpPr>
        <p:spPr>
          <a:xfrm>
            <a:off x="1044575" y="5291137"/>
            <a:ext cx="39592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800080"/>
                </a:solidFill>
              </a:rPr>
              <a:t> </a:t>
            </a:r>
            <a:r>
              <a:rPr lang="en-US" altLang="zh-CN" sz="2800" b="1">
                <a:solidFill>
                  <a:srgbClr val="800080"/>
                </a:solidFill>
                <a:ea typeface="Times New Roman" panose="02020603050405020304" pitchFamily="18" charset="0"/>
              </a:rPr>
              <a:t>pH</a:t>
            </a:r>
            <a:r>
              <a:rPr lang="en-US" altLang="en-US" sz="2800" b="1">
                <a:solidFill>
                  <a:srgbClr val="800080"/>
                </a:solidFill>
              </a:rPr>
              <a:t>↓</a:t>
            </a:r>
            <a:r>
              <a:rPr lang="en-US" altLang="zh-CN" sz="2800" b="1">
                <a:solidFill>
                  <a:srgbClr val="800080"/>
                </a:solidFill>
              </a:rPr>
              <a:t>, [</a:t>
            </a:r>
            <a:r>
              <a:rPr lang="en-US" altLang="zh-CN" sz="2800" b="1">
                <a:solidFill>
                  <a:srgbClr val="800080"/>
                </a:solidFill>
                <a:ea typeface="Times New Roman" panose="02020603050405020304" pitchFamily="18" charset="0"/>
              </a:rPr>
              <a:t>H</a:t>
            </a:r>
            <a:r>
              <a:rPr lang="en-US" altLang="zh-CN" sz="2800" b="1" baseline="30000">
                <a:solidFill>
                  <a:srgbClr val="800080"/>
                </a:solidFill>
                <a:ea typeface="Times New Roman" panose="02020603050405020304" pitchFamily="18" charset="0"/>
              </a:rPr>
              <a:t>+</a:t>
            </a:r>
            <a:r>
              <a:rPr lang="en-US" altLang="zh-CN" sz="2800" b="1">
                <a:solidFill>
                  <a:srgbClr val="800080"/>
                </a:solidFill>
                <a:ea typeface="Times New Roman" panose="02020603050405020304" pitchFamily="18" charset="0"/>
              </a:rPr>
              <a:t>]</a:t>
            </a:r>
            <a:r>
              <a:rPr lang="en-US" altLang="zh-CN" sz="2800" b="1">
                <a:solidFill>
                  <a:srgbClr val="800080"/>
                </a:solidFill>
              </a:rPr>
              <a:t>↑,  </a:t>
            </a:r>
            <a:r>
              <a:rPr lang="en-US" altLang="zh-CN" sz="2800" b="1">
                <a:solidFill>
                  <a:srgbClr val="800080"/>
                </a:solidFill>
                <a:ea typeface="Times New Roman" panose="02020603050405020304" pitchFamily="18" charset="0"/>
              </a:rPr>
              <a:t>E</a:t>
            </a:r>
            <a:r>
              <a:rPr lang="en-US" altLang="zh-CN" sz="2800" b="1">
                <a:solidFill>
                  <a:srgbClr val="800080"/>
                </a:solidFill>
              </a:rPr>
              <a:t> ↑,</a:t>
            </a:r>
            <a:endParaRPr lang="en-US" altLang="zh-CN" sz="2800" b="1">
              <a:solidFill>
                <a:srgbClr val="800080"/>
              </a:solidFill>
            </a:endParaRPr>
          </a:p>
        </p:txBody>
      </p:sp>
      <p:sp>
        <p:nvSpPr>
          <p:cNvPr id="1049174" name="文本框 1049173"/>
          <p:cNvSpPr txBox="1"/>
          <p:nvPr/>
        </p:nvSpPr>
        <p:spPr>
          <a:xfrm>
            <a:off x="3944937" y="5291137"/>
            <a:ext cx="467995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800080"/>
                </a:solidFill>
              </a:rPr>
              <a:t>MnO</a:t>
            </a:r>
            <a:r>
              <a:rPr lang="en-US" altLang="zh-CN" sz="2800" b="1" baseline="-30000">
                <a:solidFill>
                  <a:srgbClr val="800080"/>
                </a:solidFill>
              </a:rPr>
              <a:t>4</a:t>
            </a:r>
            <a:r>
              <a:rPr lang="en-US" altLang="zh-CN" sz="2800" b="1" baseline="30000">
                <a:solidFill>
                  <a:srgbClr val="800080"/>
                </a:solidFill>
              </a:rPr>
              <a:t>-</a:t>
            </a:r>
            <a:r>
              <a:rPr lang="zh-CN" altLang="en-US" sz="2800" b="1">
                <a:solidFill>
                  <a:srgbClr val="800080"/>
                </a:solidFill>
                <a:ea typeface="Times New Roman" panose="02020603050405020304" pitchFamily="18" charset="0"/>
              </a:rPr>
              <a:t>的氧化能力强</a:t>
            </a:r>
            <a:r>
              <a:rPr lang="zh-CN" altLang="en-US" sz="2800" b="1">
                <a:solidFill>
                  <a:srgbClr val="800080"/>
                </a:solidFill>
              </a:rPr>
              <a:t> </a:t>
            </a:r>
            <a:endParaRPr lang="zh-CN" altLang="en-US" sz="2800" b="1">
              <a:solidFill>
                <a:srgbClr val="800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972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1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1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0972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0972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1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1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1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1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5" grpId="0"/>
      <p:bldP spid="1049166" grpId="0"/>
      <p:bldP spid="1049167" grpId="0"/>
      <p:bldP spid="1049168" grpId="0"/>
      <p:bldP spid="1049169" grpId="0"/>
      <p:bldP spid="1049170" grpId="0"/>
      <p:bldP spid="1049171" grpId="0"/>
      <p:bldP spid="1049172" grpId="0"/>
      <p:bldP spid="1049173" grpId="0"/>
      <p:bldP spid="104917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rot="0">
          <a:off x="0" y="0"/>
          <a:ext cx="0" cy="0"/>
          <a:chOff x="0" y="0"/>
          <a:chExt cx="0" cy="0"/>
        </a:xfrm>
      </p:grpSpPr>
      <p:pic>
        <p:nvPicPr>
          <p:cNvPr id="2097228" name="图片 2097227"/>
          <p:cNvPicPr/>
          <p:nvPr/>
        </p:nvPicPr>
        <p:blipFill>
          <a:blip r:embed="rId1"/>
          <a:srcRect/>
          <a:stretch>
            <a:fillRect/>
          </a:stretch>
        </p:blipFill>
        <p:spPr>
          <a:xfrm>
            <a:off x="158750" y="790575"/>
            <a:ext cx="8451850" cy="519112"/>
          </a:xfrm>
          <a:prstGeom prst="rect">
            <a:avLst/>
          </a:prstGeom>
          <a:noFill/>
          <a:ln>
            <a:noFill/>
          </a:ln>
        </p:spPr>
      </p:pic>
      <p:sp>
        <p:nvSpPr>
          <p:cNvPr id="1049175" name="文本框 1049174"/>
          <p:cNvSpPr txBox="1"/>
          <p:nvPr/>
        </p:nvSpPr>
        <p:spPr>
          <a:xfrm>
            <a:off x="741362" y="1671637"/>
            <a:ext cx="8280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溶液的酸度只对有</a:t>
            </a:r>
            <a:r>
              <a:rPr lang="en-US" altLang="zh-CN" sz="2800" b="1">
                <a:solidFill>
                  <a:srgbClr val="FF0000"/>
                </a:solidFill>
              </a:rPr>
              <a:t>H</a:t>
            </a:r>
            <a:r>
              <a:rPr lang="en-US" altLang="zh-CN" sz="2800" b="1" baseline="30000">
                <a:solidFill>
                  <a:srgbClr val="FF0000"/>
                </a:solidFill>
              </a:rPr>
              <a:t>+</a:t>
            </a:r>
            <a:r>
              <a:rPr lang="zh-CN" altLang="en-US" sz="2800" b="1"/>
              <a:t>或</a:t>
            </a:r>
            <a:r>
              <a:rPr lang="en-US" altLang="zh-CN" sz="2800" b="1">
                <a:solidFill>
                  <a:srgbClr val="FF0000"/>
                </a:solidFill>
              </a:rPr>
              <a:t>OH</a:t>
            </a:r>
            <a:r>
              <a:rPr lang="en-US" altLang="zh-CN" sz="2800" b="1" baseline="30000">
                <a:solidFill>
                  <a:srgbClr val="FF0000"/>
                </a:solidFill>
              </a:rPr>
              <a:t>-</a:t>
            </a:r>
            <a:r>
              <a:rPr lang="zh-CN" altLang="en-US" sz="2800" b="1"/>
              <a:t>参加的电极反应有影响</a:t>
            </a:r>
            <a:endParaRPr lang="zh-CN" altLang="en-US" sz="2800" b="1"/>
          </a:p>
        </p:txBody>
      </p:sp>
      <p:sp>
        <p:nvSpPr>
          <p:cNvPr id="1049176" name="文本框 1049175"/>
          <p:cNvSpPr txBox="1"/>
          <p:nvPr/>
        </p:nvSpPr>
        <p:spPr>
          <a:xfrm>
            <a:off x="1692275" y="434975"/>
            <a:ext cx="2233612"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FF0000"/>
                </a:solidFill>
              </a:rPr>
              <a:t>注意</a:t>
            </a:r>
            <a:r>
              <a:rPr lang="zh-CN" altLang="en-US" b="1"/>
              <a:t>：</a:t>
            </a:r>
            <a:endParaRPr lang="zh-CN" altLang="en-US" b="1"/>
          </a:p>
        </p:txBody>
      </p:sp>
      <p:sp>
        <p:nvSpPr>
          <p:cNvPr id="1049177" name="文本框 1049176"/>
          <p:cNvSpPr txBox="1"/>
          <p:nvPr/>
        </p:nvSpPr>
        <p:spPr>
          <a:xfrm>
            <a:off x="158750" y="2714625"/>
            <a:ext cx="9217025" cy="19494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lnSpc>
                <a:spcPct val="150000"/>
              </a:lnSpc>
              <a:spcBef>
                <a:spcPct val="0"/>
              </a:spcBef>
              <a:buFontTx/>
              <a:buNone/>
            </a:pPr>
            <a:r>
              <a:rPr lang="zh-CN" altLang="en-US" sz="2800" b="1">
                <a:solidFill>
                  <a:srgbClr val="000000"/>
                </a:solidFill>
              </a:rPr>
              <a:t>例</a:t>
            </a:r>
            <a:r>
              <a:rPr lang="en-US" altLang="zh-CN" sz="2800" b="1">
                <a:solidFill>
                  <a:srgbClr val="000000"/>
                </a:solidFill>
              </a:rPr>
              <a:t>2. </a:t>
            </a:r>
            <a:r>
              <a:rPr lang="zh-CN" altLang="en-US" sz="2800" b="1">
                <a:solidFill>
                  <a:srgbClr val="000000"/>
                </a:solidFill>
              </a:rPr>
              <a:t>酸度对下列电对中的（    ）的电极</a:t>
            </a:r>
            <a:r>
              <a:rPr lang="zh-CN" altLang="en-US" sz="2800" b="1"/>
              <a:t>电势</a:t>
            </a:r>
            <a:r>
              <a:rPr lang="en-US" altLang="zh-CN" sz="2800" b="1">
                <a:solidFill>
                  <a:srgbClr val="000000"/>
                </a:solidFill>
              </a:rPr>
              <a:t>值影响最大</a:t>
            </a:r>
            <a:endParaRPr lang="en-US" altLang="zh-CN" sz="2800" b="1">
              <a:solidFill>
                <a:srgbClr val="000000"/>
              </a:solidFill>
            </a:endParaRPr>
          </a:p>
          <a:p>
            <a:pPr marL="0" lvl="0" indent="0" algn="just" eaLnBrk="1" latinLnBrk="1" hangingPunct="1">
              <a:lnSpc>
                <a:spcPct val="150000"/>
              </a:lnSpc>
              <a:spcBef>
                <a:spcPct val="0"/>
              </a:spcBef>
              <a:buFontTx/>
              <a:buNone/>
            </a:pPr>
            <a:r>
              <a:rPr lang="en-US" altLang="zh-CN" sz="2800" b="1">
                <a:solidFill>
                  <a:srgbClr val="000000"/>
                </a:solidFill>
              </a:rPr>
              <a:t>         A</a:t>
            </a:r>
            <a:r>
              <a:rPr lang="zh-CN" altLang="en-US" sz="2800" b="1">
                <a:solidFill>
                  <a:srgbClr val="000000"/>
                </a:solidFill>
              </a:rPr>
              <a:t>、</a:t>
            </a:r>
            <a:r>
              <a:rPr lang="en-US" altLang="zh-CN" sz="2800" b="1">
                <a:solidFill>
                  <a:srgbClr val="000000"/>
                </a:solidFill>
              </a:rPr>
              <a:t>Cu</a:t>
            </a:r>
            <a:r>
              <a:rPr lang="en-US" altLang="zh-CN" sz="2800" b="1" baseline="30000">
                <a:solidFill>
                  <a:srgbClr val="000000"/>
                </a:solidFill>
              </a:rPr>
              <a:t>2+</a:t>
            </a:r>
            <a:r>
              <a:rPr lang="zh-CN" altLang="en-US" sz="2800" b="1">
                <a:solidFill>
                  <a:srgbClr val="000000"/>
                </a:solidFill>
              </a:rPr>
              <a:t>/Cu              B、</a:t>
            </a:r>
            <a:r>
              <a:rPr lang="en-US" altLang="zh-CN" sz="2800" b="1">
                <a:solidFill>
                  <a:srgbClr val="000000"/>
                </a:solidFill>
              </a:rPr>
              <a:t>MnO</a:t>
            </a:r>
            <a:r>
              <a:rPr lang="en-US" altLang="zh-CN" sz="2800" b="1" baseline="-25000">
                <a:solidFill>
                  <a:srgbClr val="000000"/>
                </a:solidFill>
              </a:rPr>
              <a:t>4</a:t>
            </a:r>
            <a:r>
              <a:rPr lang="en-US" altLang="zh-CN" sz="2800" b="1" baseline="30000">
                <a:solidFill>
                  <a:srgbClr val="000000"/>
                </a:solidFill>
              </a:rPr>
              <a:t>-</a:t>
            </a:r>
            <a:r>
              <a:rPr lang="en-US" altLang="zh-CN" sz="2800" b="1">
                <a:solidFill>
                  <a:srgbClr val="000000"/>
                </a:solidFill>
              </a:rPr>
              <a:t>/Mn</a:t>
            </a:r>
            <a:r>
              <a:rPr lang="en-US" altLang="zh-CN" sz="2800" b="1" baseline="30000">
                <a:solidFill>
                  <a:srgbClr val="000000"/>
                </a:solidFill>
              </a:rPr>
              <a:t>2+</a:t>
            </a:r>
            <a:endParaRPr lang="en-US" altLang="zh-CN" sz="2800" b="1" baseline="30000">
              <a:solidFill>
                <a:srgbClr val="000000"/>
              </a:solidFill>
            </a:endParaRPr>
          </a:p>
          <a:p>
            <a:pPr marL="0" lvl="0" indent="0" algn="just" eaLnBrk="1" latinLnBrk="1" hangingPunct="1">
              <a:lnSpc>
                <a:spcPct val="150000"/>
              </a:lnSpc>
              <a:spcBef>
                <a:spcPct val="0"/>
              </a:spcBef>
              <a:buFontTx/>
              <a:buNone/>
            </a:pPr>
            <a:r>
              <a:rPr lang="zh-CN" altLang="en-US" sz="2800" b="1">
                <a:solidFill>
                  <a:srgbClr val="000000"/>
                </a:solidFill>
              </a:rPr>
              <a:t>         C、</a:t>
            </a:r>
            <a:r>
              <a:rPr lang="en-US" altLang="zh-CN" sz="2800" b="1">
                <a:solidFill>
                  <a:srgbClr val="000000"/>
                </a:solidFill>
              </a:rPr>
              <a:t>I</a:t>
            </a:r>
            <a:r>
              <a:rPr lang="en-US" altLang="zh-CN" sz="2800" b="1" baseline="-25000">
                <a:solidFill>
                  <a:srgbClr val="000000"/>
                </a:solidFill>
              </a:rPr>
              <a:t>2</a:t>
            </a:r>
            <a:r>
              <a:rPr lang="en-US" altLang="zh-CN" sz="2800" b="1">
                <a:solidFill>
                  <a:srgbClr val="000000"/>
                </a:solidFill>
              </a:rPr>
              <a:t>/I</a:t>
            </a:r>
            <a:r>
              <a:rPr lang="en-US" altLang="zh-CN" sz="2800" b="1" baseline="30000">
                <a:solidFill>
                  <a:srgbClr val="000000"/>
                </a:solidFill>
              </a:rPr>
              <a:t>-                                 </a:t>
            </a:r>
            <a:r>
              <a:rPr lang="zh-CN" altLang="en-US" sz="2800" b="1">
                <a:solidFill>
                  <a:srgbClr val="000000"/>
                </a:solidFill>
              </a:rPr>
              <a:t>D、</a:t>
            </a:r>
            <a:r>
              <a:rPr lang="en-US" altLang="zh-CN" sz="2800" b="1">
                <a:solidFill>
                  <a:srgbClr val="000000"/>
                </a:solidFill>
              </a:rPr>
              <a:t>Fe</a:t>
            </a:r>
            <a:r>
              <a:rPr lang="en-US" altLang="zh-CN" sz="2800" b="1" baseline="30000">
                <a:solidFill>
                  <a:srgbClr val="000000"/>
                </a:solidFill>
              </a:rPr>
              <a:t>3+</a:t>
            </a:r>
            <a:r>
              <a:rPr lang="en-US" altLang="zh-CN" sz="2800" b="1">
                <a:solidFill>
                  <a:srgbClr val="000000"/>
                </a:solidFill>
              </a:rPr>
              <a:t>/Fe</a:t>
            </a:r>
            <a:r>
              <a:rPr lang="en-US" altLang="zh-CN" sz="2800" b="1" baseline="30000">
                <a:solidFill>
                  <a:srgbClr val="000000"/>
                </a:solidFill>
              </a:rPr>
              <a:t>2+</a:t>
            </a:r>
            <a:endParaRPr lang="en-US" altLang="zh-CN" sz="2800" b="1" baseline="30000">
              <a:solidFill>
                <a:srgbClr val="000000"/>
              </a:solidFill>
            </a:endParaRPr>
          </a:p>
        </p:txBody>
      </p:sp>
      <p:sp>
        <p:nvSpPr>
          <p:cNvPr id="1049178" name="矩形 1049177"/>
          <p:cNvSpPr/>
          <p:nvPr/>
        </p:nvSpPr>
        <p:spPr>
          <a:xfrm>
            <a:off x="4491037" y="2822575"/>
            <a:ext cx="420687"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99"/>
                </a:solidFill>
              </a:rPr>
              <a:t>B</a:t>
            </a:r>
            <a:endParaRPr lang="en-US" altLang="zh-CN" sz="2800"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rot="0">
          <a:off x="0" y="0"/>
          <a:ext cx="0" cy="0"/>
          <a:chOff x="0" y="0"/>
          <a:chExt cx="0" cy="0"/>
        </a:xfrm>
      </p:grpSpPr>
      <p:pic>
        <p:nvPicPr>
          <p:cNvPr id="2097156" name="图片 2097155"/>
          <p:cNvPicPr/>
          <p:nvPr/>
        </p:nvPicPr>
        <p:blipFill>
          <a:blip r:embed="rId1"/>
          <a:srcRect/>
          <a:stretch>
            <a:fillRect/>
          </a:stretch>
        </p:blipFill>
        <p:spPr>
          <a:xfrm>
            <a:off x="-50800" y="879475"/>
            <a:ext cx="8891588" cy="723900"/>
          </a:xfrm>
          <a:prstGeom prst="rect">
            <a:avLst/>
          </a:prstGeom>
          <a:noFill/>
          <a:ln>
            <a:noFill/>
          </a:ln>
        </p:spPr>
      </p:pic>
      <p:sp>
        <p:nvSpPr>
          <p:cNvPr id="1048649" name="矩形 1048648"/>
          <p:cNvSpPr/>
          <p:nvPr/>
        </p:nvSpPr>
        <p:spPr>
          <a:xfrm>
            <a:off x="1835150" y="487362"/>
            <a:ext cx="3468687" cy="5746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ts val="4000"/>
              </a:lnSpc>
              <a:spcBef>
                <a:spcPct val="0"/>
              </a:spcBef>
              <a:buFontTx/>
              <a:buNone/>
            </a:pPr>
            <a:r>
              <a:rPr lang="zh-CN" altLang="en-US" b="1">
                <a:latin typeface="微软雅黑" panose="020B0503020204020204" pitchFamily="34" charset="-122"/>
                <a:ea typeface="微软雅黑" panose="020B0503020204020204" pitchFamily="34" charset="-122"/>
              </a:rPr>
              <a:t>定义氧化还原反应</a:t>
            </a:r>
            <a:endParaRPr lang="zh-CN" altLang="en-US" b="1">
              <a:latin typeface="微软雅黑" panose="020B0503020204020204" pitchFamily="34" charset="-122"/>
              <a:ea typeface="微软雅黑" panose="020B0503020204020204" pitchFamily="34" charset="-122"/>
            </a:endParaRPr>
          </a:p>
        </p:txBody>
      </p:sp>
      <p:sp>
        <p:nvSpPr>
          <p:cNvPr id="1048650" name="矩形 1048649"/>
          <p:cNvSpPr/>
          <p:nvPr/>
        </p:nvSpPr>
        <p:spPr>
          <a:xfrm>
            <a:off x="533400" y="1835150"/>
            <a:ext cx="8077200" cy="1284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457200" lvl="1" indent="-274320">
              <a:lnSpc>
                <a:spcPct val="150000"/>
              </a:lnSpc>
              <a:spcBef>
                <a:spcPct val="0"/>
              </a:spcBef>
              <a:buFontTx/>
              <a:buNone/>
            </a:pPr>
            <a:r>
              <a:rPr lang="zh-CN" altLang="en-US" b="1">
                <a:latin typeface="宋体" panose="02010600030101010101" pitchFamily="2" charset="-122"/>
              </a:rPr>
              <a:t>元素的氧化值发生了变化的化学反应称为</a:t>
            </a:r>
            <a:r>
              <a:rPr lang="zh-CN" altLang="en-US" b="1">
                <a:solidFill>
                  <a:srgbClr val="FF0000"/>
                </a:solidFill>
                <a:latin typeface="宋体" panose="02010600030101010101" pitchFamily="2" charset="-122"/>
              </a:rPr>
              <a:t>氧化还原反应。 </a:t>
            </a:r>
            <a:endParaRPr lang="zh-CN" altLang="en-US" b="1">
              <a:solidFill>
                <a:srgbClr val="FF0000"/>
              </a:solidFill>
              <a:latin typeface="宋体" panose="02010600030101010101" pitchFamily="2" charset="-122"/>
            </a:endParaRPr>
          </a:p>
        </p:txBody>
      </p:sp>
      <p:sp>
        <p:nvSpPr>
          <p:cNvPr id="1048651" name="矩形 1048650"/>
          <p:cNvSpPr/>
          <p:nvPr/>
        </p:nvSpPr>
        <p:spPr>
          <a:xfrm>
            <a:off x="966787" y="3654425"/>
            <a:ext cx="6858000" cy="574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990600" lvl="1" indent="-594360" algn="ctr">
              <a:lnSpc>
                <a:spcPts val="4000"/>
              </a:lnSpc>
              <a:spcBef>
                <a:spcPct val="0"/>
              </a:spcBef>
              <a:buFontTx/>
              <a:buNone/>
            </a:pPr>
            <a:r>
              <a:rPr lang="en-US" altLang="zh-CN" sz="3200" b="1">
                <a:latin typeface="微软雅黑" panose="020B0503020204020204" pitchFamily="34" charset="-122"/>
                <a:ea typeface="微软雅黑" panose="020B0503020204020204" pitchFamily="34" charset="-122"/>
              </a:rPr>
              <a:t>Zn + Cu</a:t>
            </a:r>
            <a:r>
              <a:rPr lang="en-US" altLang="zh-CN" sz="3200" b="1" baseline="30000">
                <a:latin typeface="微软雅黑" panose="020B0503020204020204" pitchFamily="34" charset="-122"/>
                <a:ea typeface="微软雅黑" panose="020B0503020204020204" pitchFamily="34" charset="-122"/>
              </a:rPr>
              <a:t>2+</a:t>
            </a:r>
            <a:r>
              <a:rPr lang="en-US" altLang="zh-CN" sz="3200" b="1">
                <a:latin typeface="微软雅黑" panose="020B0503020204020204" pitchFamily="34" charset="-122"/>
                <a:ea typeface="微软雅黑" panose="020B0503020204020204" pitchFamily="34" charset="-122"/>
              </a:rPr>
              <a:t> = Cu + Zn</a:t>
            </a:r>
            <a:r>
              <a:rPr lang="en-US" altLang="zh-CN" sz="3200" b="1" baseline="30000">
                <a:latin typeface="微软雅黑" panose="020B0503020204020204" pitchFamily="34" charset="-122"/>
                <a:ea typeface="微软雅黑" panose="020B0503020204020204" pitchFamily="34" charset="-122"/>
              </a:rPr>
              <a:t>2+</a:t>
            </a:r>
            <a:endParaRPr lang="en-US" altLang="zh-CN" sz="3200" b="1" baseline="3000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rot="0">
          <a:off x="0" y="0"/>
          <a:ext cx="0" cy="0"/>
          <a:chOff x="0" y="0"/>
          <a:chExt cx="0" cy="0"/>
        </a:xfrm>
      </p:grpSpPr>
      <p:pic>
        <p:nvPicPr>
          <p:cNvPr id="2097229" name="图片 2097228"/>
          <p:cNvPicPr/>
          <p:nvPr/>
        </p:nvPicPr>
        <p:blipFill>
          <a:blip r:embed="rId1"/>
          <a:srcRect/>
          <a:stretch>
            <a:fillRect/>
          </a:stretch>
        </p:blipFill>
        <p:spPr>
          <a:xfrm>
            <a:off x="141287" y="261937"/>
            <a:ext cx="8451850" cy="584200"/>
          </a:xfrm>
          <a:prstGeom prst="rect">
            <a:avLst/>
          </a:prstGeom>
          <a:noFill/>
          <a:ln>
            <a:noFill/>
          </a:ln>
        </p:spPr>
      </p:pic>
      <p:sp>
        <p:nvSpPr>
          <p:cNvPr id="1049179" name="文本框 1049178"/>
          <p:cNvSpPr txBox="1"/>
          <p:nvPr/>
        </p:nvSpPr>
        <p:spPr>
          <a:xfrm>
            <a:off x="328612" y="923925"/>
            <a:ext cx="8077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一、 </a:t>
            </a:r>
            <a:r>
              <a:rPr lang="zh-CN" altLang="en-US" sz="2800" b="1">
                <a:solidFill>
                  <a:srgbClr val="000099"/>
                </a:solidFill>
                <a:sym typeface="Symbol" panose="05050102010706020507" pitchFamily="18" charset="2"/>
              </a:rPr>
              <a:t>比较氧化剂和还原剂的相对强弱</a:t>
            </a:r>
            <a:endParaRPr lang="zh-CN" altLang="en-US" sz="2800" b="1">
              <a:solidFill>
                <a:srgbClr val="000099"/>
              </a:solidFill>
              <a:sym typeface="Symbol" panose="05050102010706020507" pitchFamily="18" charset="2"/>
            </a:endParaRPr>
          </a:p>
        </p:txBody>
      </p:sp>
      <p:sp>
        <p:nvSpPr>
          <p:cNvPr id="1049180" name="文本框 1049179"/>
          <p:cNvSpPr txBox="1"/>
          <p:nvPr/>
        </p:nvSpPr>
        <p:spPr>
          <a:xfrm>
            <a:off x="574675" y="1549400"/>
            <a:ext cx="3276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ea typeface="Times New Roman" panose="02020603050405020304" pitchFamily="18" charset="0"/>
              </a:rPr>
              <a:t> </a:t>
            </a:r>
            <a:r>
              <a:rPr lang="en-US" altLang="zh-CN" sz="2800" b="1">
                <a:ea typeface="Times New Roman" panose="02020603050405020304" pitchFamily="18" charset="0"/>
              </a:rPr>
              <a:t>E</a:t>
            </a:r>
            <a:r>
              <a:rPr lang="en-US" altLang="zh-CN" sz="2800" b="1">
                <a:solidFill>
                  <a:srgbClr val="000000"/>
                </a:solidFill>
              </a:rPr>
              <a:t> </a:t>
            </a:r>
            <a:r>
              <a:rPr lang="en-US" altLang="zh-CN" sz="2800" b="1" baseline="30000">
                <a:solidFill>
                  <a:srgbClr val="000000"/>
                </a:solidFill>
                <a:ea typeface="Times New Roman" panose="02020603050405020304" pitchFamily="18" charset="0"/>
              </a:rPr>
              <a:t>θ</a:t>
            </a:r>
            <a:r>
              <a:rPr lang="zh-CN" altLang="en-US" sz="2800" b="1">
                <a:solidFill>
                  <a:srgbClr val="000000"/>
                </a:solidFill>
                <a:ea typeface="Times New Roman" panose="02020603050405020304" pitchFamily="18" charset="0"/>
              </a:rPr>
              <a:t>或</a:t>
            </a:r>
            <a:r>
              <a:rPr lang="en-US" altLang="zh-CN" sz="2800" b="1">
                <a:ea typeface="Times New Roman" panose="02020603050405020304" pitchFamily="18" charset="0"/>
              </a:rPr>
              <a:t>E</a:t>
            </a:r>
            <a:r>
              <a:rPr lang="en-US" altLang="zh-CN" sz="2800" b="1">
                <a:solidFill>
                  <a:srgbClr val="000000"/>
                </a:solidFill>
              </a:rPr>
              <a:t> </a:t>
            </a:r>
            <a:r>
              <a:rPr lang="zh-CN" altLang="en-US" sz="2800" b="1">
                <a:solidFill>
                  <a:srgbClr val="000000"/>
                </a:solidFill>
                <a:ea typeface="Times New Roman" panose="02020603050405020304" pitchFamily="18" charset="0"/>
              </a:rPr>
              <a:t>越大</a:t>
            </a:r>
            <a:r>
              <a:rPr lang="en-US" altLang="zh-CN" sz="2800" b="1"/>
              <a:t> ,</a:t>
            </a:r>
            <a:endParaRPr lang="en-US" altLang="zh-CN" sz="2800" b="1"/>
          </a:p>
        </p:txBody>
      </p:sp>
      <p:sp>
        <p:nvSpPr>
          <p:cNvPr id="1049181" name="文本框 1049180"/>
          <p:cNvSpPr txBox="1"/>
          <p:nvPr/>
        </p:nvSpPr>
        <p:spPr>
          <a:xfrm>
            <a:off x="2987675" y="1562100"/>
            <a:ext cx="6019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电对中</a:t>
            </a:r>
            <a:r>
              <a:rPr lang="zh-CN" altLang="en-US" sz="2800" b="1">
                <a:solidFill>
                  <a:srgbClr val="800080"/>
                </a:solidFill>
              </a:rPr>
              <a:t>氧化型的氧化能力越强 </a:t>
            </a:r>
            <a:r>
              <a:rPr lang="en-US" altLang="zh-CN" sz="2800" b="1"/>
              <a:t>;</a:t>
            </a:r>
            <a:endParaRPr lang="en-US" altLang="zh-CN" sz="2800" b="1"/>
          </a:p>
        </p:txBody>
      </p:sp>
      <p:sp>
        <p:nvSpPr>
          <p:cNvPr id="1049182" name="文本框 1049181"/>
          <p:cNvSpPr txBox="1"/>
          <p:nvPr/>
        </p:nvSpPr>
        <p:spPr>
          <a:xfrm>
            <a:off x="2963862" y="2117725"/>
            <a:ext cx="6096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电对中</a:t>
            </a:r>
            <a:r>
              <a:rPr lang="zh-CN" altLang="en-US" sz="2800" b="1">
                <a:solidFill>
                  <a:srgbClr val="800080"/>
                </a:solidFill>
              </a:rPr>
              <a:t>还原型的还原能力越强 </a:t>
            </a:r>
            <a:r>
              <a:rPr lang="zh-CN" altLang="en-US" sz="2800" b="1"/>
              <a:t>。</a:t>
            </a:r>
            <a:endParaRPr lang="zh-CN" altLang="en-US" sz="2800" b="1"/>
          </a:p>
        </p:txBody>
      </p:sp>
      <p:sp>
        <p:nvSpPr>
          <p:cNvPr id="1049183" name="文本框 1049182"/>
          <p:cNvSpPr txBox="1"/>
          <p:nvPr/>
        </p:nvSpPr>
        <p:spPr>
          <a:xfrm>
            <a:off x="647700" y="2133600"/>
            <a:ext cx="3276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Times New Roman" panose="02020603050405020304" pitchFamily="18" charset="0"/>
              </a:rPr>
              <a:t>E</a:t>
            </a:r>
            <a:r>
              <a:rPr lang="en-US" altLang="zh-CN" sz="2800" b="1">
                <a:solidFill>
                  <a:srgbClr val="000000"/>
                </a:solidFill>
              </a:rPr>
              <a:t> </a:t>
            </a:r>
            <a:r>
              <a:rPr lang="en-US" altLang="zh-CN" sz="2800" b="1" baseline="30000">
                <a:solidFill>
                  <a:srgbClr val="000000"/>
                </a:solidFill>
                <a:ea typeface="Times New Roman" panose="02020603050405020304" pitchFamily="18" charset="0"/>
              </a:rPr>
              <a:t>θ</a:t>
            </a:r>
            <a:r>
              <a:rPr lang="zh-CN" altLang="en-US" sz="2800" b="1">
                <a:solidFill>
                  <a:srgbClr val="000000"/>
                </a:solidFill>
                <a:ea typeface="Times New Roman" panose="02020603050405020304" pitchFamily="18" charset="0"/>
              </a:rPr>
              <a:t>或</a:t>
            </a:r>
            <a:r>
              <a:rPr lang="en-US" altLang="zh-CN" sz="2800" b="1">
                <a:ea typeface="Times New Roman" panose="02020603050405020304" pitchFamily="18" charset="0"/>
              </a:rPr>
              <a:t>E</a:t>
            </a:r>
            <a:r>
              <a:rPr lang="en-US" altLang="zh-CN" sz="2800" b="1">
                <a:solidFill>
                  <a:srgbClr val="000000"/>
                </a:solidFill>
              </a:rPr>
              <a:t> </a:t>
            </a:r>
            <a:r>
              <a:rPr lang="zh-CN" altLang="en-US" sz="2800" b="1">
                <a:solidFill>
                  <a:srgbClr val="000000"/>
                </a:solidFill>
                <a:ea typeface="Times New Roman" panose="02020603050405020304" pitchFamily="18" charset="0"/>
              </a:rPr>
              <a:t>越小</a:t>
            </a:r>
            <a:r>
              <a:rPr lang="en-US" altLang="zh-CN" sz="2800" b="1"/>
              <a:t>,</a:t>
            </a:r>
            <a:endParaRPr lang="en-US" altLang="zh-CN" sz="2800" b="1"/>
          </a:p>
        </p:txBody>
      </p:sp>
      <p:sp>
        <p:nvSpPr>
          <p:cNvPr id="1049184" name="文本框 1049183"/>
          <p:cNvSpPr txBox="1"/>
          <p:nvPr/>
        </p:nvSpPr>
        <p:spPr>
          <a:xfrm>
            <a:off x="762000" y="4191000"/>
            <a:ext cx="8382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Times New Roman" panose="02020603050405020304" pitchFamily="18" charset="0"/>
              </a:rPr>
              <a:t>E</a:t>
            </a:r>
            <a:r>
              <a:rPr lang="en-US" altLang="zh-CN" sz="2800" b="1" baseline="30000"/>
              <a:t>θ</a:t>
            </a:r>
            <a:r>
              <a:rPr lang="en-US" altLang="zh-CN" sz="2800" b="1"/>
              <a:t>(Fe</a:t>
            </a:r>
            <a:r>
              <a:rPr lang="en-US" altLang="zh-CN" sz="2800" b="1" baseline="30000"/>
              <a:t>3+</a:t>
            </a:r>
            <a:r>
              <a:rPr lang="en-US" altLang="zh-CN" sz="2800" b="1"/>
              <a:t>/Fe</a:t>
            </a:r>
            <a:r>
              <a:rPr lang="en-US" altLang="zh-CN" sz="2800" b="1" baseline="30000"/>
              <a:t>2+</a:t>
            </a:r>
            <a:r>
              <a:rPr lang="zh-CN" altLang="en-US" sz="2800" b="1"/>
              <a:t>) = +0.77V；</a:t>
            </a:r>
            <a:r>
              <a:rPr lang="en-US" altLang="zh-CN" sz="2800" b="1">
                <a:ea typeface="Times New Roman" panose="02020603050405020304" pitchFamily="18" charset="0"/>
              </a:rPr>
              <a:t>E</a:t>
            </a:r>
            <a:r>
              <a:rPr lang="en-US" altLang="zh-CN" sz="2800" b="1" baseline="30000"/>
              <a:t>θ</a:t>
            </a:r>
            <a:r>
              <a:rPr lang="en-US" altLang="zh-CN" sz="2800" b="1"/>
              <a:t>(Cu</a:t>
            </a:r>
            <a:r>
              <a:rPr lang="en-US" altLang="zh-CN" sz="2800" b="1" baseline="30000"/>
              <a:t>2+</a:t>
            </a:r>
            <a:r>
              <a:rPr lang="zh-CN" altLang="en-US" sz="2800" b="1"/>
              <a:t>/ Cu) = +0.3419V； </a:t>
            </a:r>
            <a:endParaRPr lang="zh-CN" altLang="en-US" sz="2800" b="1"/>
          </a:p>
        </p:txBody>
      </p:sp>
      <p:sp>
        <p:nvSpPr>
          <p:cNvPr id="1049185" name="文本框 1049184"/>
          <p:cNvSpPr txBox="1"/>
          <p:nvPr/>
        </p:nvSpPr>
        <p:spPr>
          <a:xfrm>
            <a:off x="762000" y="4648200"/>
            <a:ext cx="8382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Times New Roman" panose="02020603050405020304" pitchFamily="18" charset="0"/>
              </a:rPr>
              <a:t>E</a:t>
            </a:r>
            <a:r>
              <a:rPr lang="en-US" altLang="zh-CN" sz="2800" b="1" baseline="30000"/>
              <a:t>θ</a:t>
            </a:r>
            <a:r>
              <a:rPr lang="en-US" altLang="zh-CN" sz="2800" b="1"/>
              <a:t>(I</a:t>
            </a:r>
            <a:r>
              <a:rPr lang="en-US" altLang="zh-CN" sz="2800" b="1" baseline="-30000"/>
              <a:t>2</a:t>
            </a:r>
            <a:r>
              <a:rPr lang="en-US" altLang="zh-CN" sz="2800" b="1"/>
              <a:t>/I</a:t>
            </a:r>
            <a:r>
              <a:rPr lang="en-US" altLang="zh-CN" sz="2800" b="1" baseline="30000"/>
              <a:t>-</a:t>
            </a:r>
            <a:r>
              <a:rPr lang="zh-CN" altLang="en-US" sz="2800" b="1"/>
              <a:t>) = +0.54V；  </a:t>
            </a:r>
            <a:r>
              <a:rPr lang="en-US" altLang="zh-CN" sz="2800" b="1">
                <a:ea typeface="Times New Roman" panose="02020603050405020304" pitchFamily="18" charset="0"/>
              </a:rPr>
              <a:t>E</a:t>
            </a:r>
            <a:r>
              <a:rPr lang="en-US" altLang="zh-CN" sz="2800" b="1" baseline="30000"/>
              <a:t>θ</a:t>
            </a:r>
            <a:r>
              <a:rPr lang="en-US" altLang="zh-CN" sz="2800" b="1"/>
              <a:t>(MnO</a:t>
            </a:r>
            <a:r>
              <a:rPr lang="en-US" altLang="zh-CN" sz="2800" b="1" baseline="-30000"/>
              <a:t>4</a:t>
            </a:r>
            <a:r>
              <a:rPr lang="en-US" altLang="zh-CN" sz="2800" b="1" baseline="30000"/>
              <a:t>-</a:t>
            </a:r>
            <a:r>
              <a:rPr lang="en-US" altLang="zh-CN" sz="2800" b="1"/>
              <a:t>,H</a:t>
            </a:r>
            <a:r>
              <a:rPr lang="en-US" altLang="zh-CN" sz="2800" b="1" baseline="30000"/>
              <a:t>+</a:t>
            </a:r>
            <a:r>
              <a:rPr lang="en-US" altLang="zh-CN" sz="2800" b="1"/>
              <a:t>/Mn</a:t>
            </a:r>
            <a:r>
              <a:rPr lang="en-US" altLang="zh-CN" sz="2800" b="1" baseline="30000"/>
              <a:t>2+</a:t>
            </a:r>
            <a:r>
              <a:rPr lang="zh-CN" altLang="en-US" sz="2800" b="1"/>
              <a:t>) = +1.51V； </a:t>
            </a:r>
            <a:endParaRPr lang="zh-CN" altLang="en-US" sz="2800" b="1"/>
          </a:p>
        </p:txBody>
      </p:sp>
      <p:sp>
        <p:nvSpPr>
          <p:cNvPr id="1049186" name="文本框 1049185"/>
          <p:cNvSpPr txBox="1"/>
          <p:nvPr/>
        </p:nvSpPr>
        <p:spPr>
          <a:xfrm>
            <a:off x="884237" y="5689600"/>
            <a:ext cx="295275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氧化剂</a:t>
            </a:r>
            <a:r>
              <a:rPr lang="zh-CN" altLang="en-US" sz="2800" b="1">
                <a:solidFill>
                  <a:srgbClr val="000099"/>
                </a:solidFill>
                <a:latin typeface="宋体" panose="02010600030101010101" pitchFamily="2" charset="-122"/>
              </a:rPr>
              <a:t>强弱顺序</a:t>
            </a:r>
            <a:r>
              <a:rPr lang="zh-CN" altLang="en-US" sz="2800" b="1"/>
              <a:t>：</a:t>
            </a:r>
            <a:endParaRPr lang="zh-CN" altLang="en-US" sz="2800" b="1"/>
          </a:p>
        </p:txBody>
      </p:sp>
      <p:sp>
        <p:nvSpPr>
          <p:cNvPr id="1049187" name="文本框 1049186"/>
          <p:cNvSpPr txBox="1"/>
          <p:nvPr/>
        </p:nvSpPr>
        <p:spPr>
          <a:xfrm>
            <a:off x="3824287" y="5715000"/>
            <a:ext cx="508635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MnO</a:t>
            </a:r>
            <a:r>
              <a:rPr lang="en-US" altLang="zh-CN" sz="2800" b="1" baseline="-25000"/>
              <a:t>4</a:t>
            </a:r>
            <a:r>
              <a:rPr lang="en-US" altLang="zh-CN" sz="2800" b="1" baseline="30000"/>
              <a:t>-</a:t>
            </a:r>
            <a:r>
              <a:rPr lang="zh-CN" altLang="en-US" sz="2800" b="1"/>
              <a:t>＞</a:t>
            </a:r>
            <a:r>
              <a:rPr lang="en-US" altLang="zh-CN" sz="2800" b="1"/>
              <a:t>Fe</a:t>
            </a:r>
            <a:r>
              <a:rPr lang="en-US" altLang="zh-CN" sz="2800" b="1" baseline="30000"/>
              <a:t>3+</a:t>
            </a:r>
            <a:r>
              <a:rPr lang="zh-CN" altLang="en-US" sz="2800" b="1"/>
              <a:t> ＞</a:t>
            </a:r>
            <a:r>
              <a:rPr lang="en-US" altLang="zh-CN" sz="2800" b="1"/>
              <a:t>I</a:t>
            </a:r>
            <a:r>
              <a:rPr lang="en-US" altLang="zh-CN" sz="2800" b="1" baseline="-25000"/>
              <a:t>2</a:t>
            </a:r>
            <a:r>
              <a:rPr lang="zh-CN" altLang="en-US" sz="2800" b="1"/>
              <a:t> ＞</a:t>
            </a:r>
            <a:r>
              <a:rPr lang="en-US" altLang="zh-CN" sz="2800" b="1"/>
              <a:t>Cu</a:t>
            </a:r>
            <a:r>
              <a:rPr lang="en-US" altLang="zh-CN" sz="2800" b="1" baseline="30000"/>
              <a:t>2+</a:t>
            </a:r>
            <a:endParaRPr lang="en-US" altLang="zh-CN" sz="2800" b="1" baseline="30000"/>
          </a:p>
        </p:txBody>
      </p:sp>
      <p:sp>
        <p:nvSpPr>
          <p:cNvPr id="1049188" name="文本框 1049187"/>
          <p:cNvSpPr txBox="1"/>
          <p:nvPr/>
        </p:nvSpPr>
        <p:spPr>
          <a:xfrm>
            <a:off x="862012" y="6207125"/>
            <a:ext cx="3505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还原剂</a:t>
            </a:r>
            <a:r>
              <a:rPr lang="zh-CN" altLang="en-US" sz="2800" b="1">
                <a:solidFill>
                  <a:srgbClr val="000099"/>
                </a:solidFill>
                <a:latin typeface="宋体" panose="02010600030101010101" pitchFamily="2" charset="-122"/>
              </a:rPr>
              <a:t>强弱顺序</a:t>
            </a:r>
            <a:r>
              <a:rPr lang="zh-CN" altLang="en-US" sz="2800" b="1"/>
              <a:t>：</a:t>
            </a:r>
            <a:endParaRPr lang="zh-CN" altLang="en-US" sz="2800" b="1"/>
          </a:p>
        </p:txBody>
      </p:sp>
      <p:sp>
        <p:nvSpPr>
          <p:cNvPr id="1049189" name="文本框 1049188"/>
          <p:cNvSpPr txBox="1"/>
          <p:nvPr/>
        </p:nvSpPr>
        <p:spPr>
          <a:xfrm>
            <a:off x="3886200" y="6207125"/>
            <a:ext cx="474821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Cu </a:t>
            </a:r>
            <a:r>
              <a:rPr lang="zh-CN" altLang="en-US" sz="2800" b="1"/>
              <a:t>＞ </a:t>
            </a:r>
            <a:r>
              <a:rPr lang="en-US" altLang="zh-CN" sz="2800" b="1"/>
              <a:t>I</a:t>
            </a:r>
            <a:r>
              <a:rPr lang="en-US" altLang="zh-CN" sz="2800" b="1" baseline="30000"/>
              <a:t>-</a:t>
            </a:r>
            <a:r>
              <a:rPr lang="zh-CN" altLang="en-US" sz="2800" b="1"/>
              <a:t> ＞ </a:t>
            </a:r>
            <a:r>
              <a:rPr lang="en-US" altLang="zh-CN" sz="2800" b="1"/>
              <a:t>Fe</a:t>
            </a:r>
            <a:r>
              <a:rPr lang="en-US" altLang="zh-CN" sz="2800" b="1" baseline="30000"/>
              <a:t>2+</a:t>
            </a:r>
            <a:r>
              <a:rPr lang="zh-CN" altLang="en-US" sz="2800" b="1"/>
              <a:t>＞ </a:t>
            </a:r>
            <a:r>
              <a:rPr lang="en-US" altLang="zh-CN" sz="2800" b="1"/>
              <a:t>Mn</a:t>
            </a:r>
            <a:r>
              <a:rPr lang="en-US" altLang="zh-CN" sz="2800" b="1" baseline="30000"/>
              <a:t>2+</a:t>
            </a:r>
            <a:endParaRPr lang="en-US" altLang="zh-CN" sz="2800" b="1" baseline="30000"/>
          </a:p>
        </p:txBody>
      </p:sp>
      <p:sp>
        <p:nvSpPr>
          <p:cNvPr id="1049190" name="文本框 1049189"/>
          <p:cNvSpPr txBox="1"/>
          <p:nvPr/>
        </p:nvSpPr>
        <p:spPr>
          <a:xfrm>
            <a:off x="2230437" y="219075"/>
            <a:ext cx="6629400" cy="584200"/>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00"/>
                </a:solidFill>
              </a:rPr>
              <a:t>第四节  电极电势的应用</a:t>
            </a:r>
            <a:endParaRPr lang="zh-CN" altLang="en-US" b="1">
              <a:solidFill>
                <a:srgbClr val="000000"/>
              </a:solidFill>
            </a:endParaRPr>
          </a:p>
        </p:txBody>
      </p:sp>
      <p:sp>
        <p:nvSpPr>
          <p:cNvPr id="1049191" name="文本框 1049190"/>
          <p:cNvSpPr txBox="1"/>
          <p:nvPr/>
        </p:nvSpPr>
        <p:spPr>
          <a:xfrm>
            <a:off x="525462" y="2757487"/>
            <a:ext cx="8077200" cy="1373187"/>
          </a:xfrm>
          <a:prstGeom prst="rect">
            <a:avLst/>
          </a:prstGeom>
          <a:noFill/>
          <a:ln w="9525" cap="flat" cmpd="sng">
            <a:solidFill>
              <a:srgbClr val="000000">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例：已知下列电对在标准状态下的</a:t>
            </a:r>
            <a:r>
              <a:rPr lang="en-US" altLang="zh-CN" sz="2800" b="1">
                <a:ea typeface="Times New Roman" panose="02020603050405020304" pitchFamily="18" charset="0"/>
              </a:rPr>
              <a:t>E</a:t>
            </a:r>
            <a:r>
              <a:rPr lang="en-US" altLang="zh-CN" sz="2800" b="1" baseline="30000">
                <a:latin typeface="宋体" panose="02010600030101010101" pitchFamily="2" charset="-122"/>
              </a:rPr>
              <a:t>θ</a:t>
            </a:r>
            <a:r>
              <a:rPr lang="zh-CN" altLang="en-US" sz="2800" b="1">
                <a:latin typeface="宋体" panose="02010600030101010101" pitchFamily="2" charset="-122"/>
              </a:rPr>
              <a:t>,指出最强的氧化剂和还原剂，并列出各种氧化剂氧化能力和还原剂还原能力的强弱顺序。</a:t>
            </a:r>
            <a:endParaRPr lang="zh-CN" altLang="en-US" sz="2800" b="1">
              <a:latin typeface="宋体" panose="02010600030101010101" pitchFamily="2" charset="-122"/>
            </a:endParaRPr>
          </a:p>
        </p:txBody>
      </p:sp>
      <p:sp>
        <p:nvSpPr>
          <p:cNvPr id="1049192" name="文本框 1049191"/>
          <p:cNvSpPr txBox="1"/>
          <p:nvPr/>
        </p:nvSpPr>
        <p:spPr>
          <a:xfrm>
            <a:off x="871537" y="5181600"/>
            <a:ext cx="3962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强氧化剂： </a:t>
            </a:r>
            <a:r>
              <a:rPr lang="en-US" altLang="zh-CN" sz="2800" b="1"/>
              <a:t>MnO</a:t>
            </a:r>
            <a:r>
              <a:rPr lang="en-US" altLang="zh-CN" sz="2800" b="1" baseline="-25000"/>
              <a:t>4</a:t>
            </a:r>
            <a:r>
              <a:rPr lang="en-US" altLang="zh-CN" sz="2800" b="1" baseline="30000"/>
              <a:t>-</a:t>
            </a:r>
            <a:endParaRPr lang="en-US" altLang="zh-CN" sz="2800" b="1" baseline="30000"/>
          </a:p>
        </p:txBody>
      </p:sp>
      <p:sp>
        <p:nvSpPr>
          <p:cNvPr id="1049193" name="文本框 1049192"/>
          <p:cNvSpPr txBox="1"/>
          <p:nvPr/>
        </p:nvSpPr>
        <p:spPr>
          <a:xfrm>
            <a:off x="4572000" y="5181600"/>
            <a:ext cx="3810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强还原剂： </a:t>
            </a:r>
            <a:r>
              <a:rPr lang="en-US" altLang="zh-CN" sz="2800" b="1"/>
              <a:t>Cu </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049180"/>
                                        </p:tgtEl>
                                        <p:attrNameLst>
                                          <p:attrName>style.visibility</p:attrName>
                                        </p:attrNameLst>
                                      </p:cBhvr>
                                      <p:to>
                                        <p:strVal val="visible"/>
                                      </p:to>
                                    </p:set>
                                    <p:animEffect transition="in" filter="box(in)">
                                      <p:cBhvr>
                                        <p:cTn id="11" dur="500"/>
                                        <p:tgtEl>
                                          <p:spTgt spid="104918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491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1" presetClass="entr" presetSubtype="4" fill="hold" grpId="0" nodeType="clickEffect">
                                  <p:stCondLst>
                                    <p:cond delay="0"/>
                                  </p:stCondLst>
                                  <p:childTnLst>
                                    <p:set>
                                      <p:cBhvr>
                                        <p:cTn id="19" dur="1" fill="hold">
                                          <p:stCondLst>
                                            <p:cond delay="0"/>
                                          </p:stCondLst>
                                        </p:cTn>
                                        <p:tgtEl>
                                          <p:spTgt spid="1049183"/>
                                        </p:tgtEl>
                                        <p:attrNameLst>
                                          <p:attrName>style.visibility</p:attrName>
                                        </p:attrNameLst>
                                      </p:cBhvr>
                                      <p:to>
                                        <p:strVal val="visible"/>
                                      </p:to>
                                    </p:set>
                                    <p:animEffect transition="in" filter="wheel(4)">
                                      <p:cBhvr>
                                        <p:cTn id="20" dur="500"/>
                                        <p:tgtEl>
                                          <p:spTgt spid="104918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9182"/>
                                        </p:tgtEl>
                                        <p:attrNameLst>
                                          <p:attrName>style.visibility</p:attrName>
                                        </p:attrNameLst>
                                      </p:cBhvr>
                                      <p:to>
                                        <p:strVal val="visible"/>
                                      </p:to>
                                    </p:set>
                                    <p:anim calcmode="lin" valueType="num">
                                      <p:cBhvr additive="base">
                                        <p:cTn id="25" dur="500" fill="hold"/>
                                        <p:tgtEl>
                                          <p:spTgt spid="1049182"/>
                                        </p:tgtEl>
                                        <p:attrNameLst>
                                          <p:attrName>ppt_x</p:attrName>
                                        </p:attrNameLst>
                                      </p:cBhvr>
                                      <p:tavLst>
                                        <p:tav tm="0">
                                          <p:val>
                                            <p:strVal val="#ppt_x"/>
                                          </p:val>
                                        </p:tav>
                                        <p:tav tm="100000">
                                          <p:val>
                                            <p:strVal val="#ppt_x"/>
                                          </p:val>
                                        </p:tav>
                                      </p:tavLst>
                                    </p:anim>
                                    <p:anim calcmode="lin" valueType="num">
                                      <p:cBhvr additive="base">
                                        <p:cTn id="26" dur="500" fill="hold"/>
                                        <p:tgtEl>
                                          <p:spTgt spid="104918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49191"/>
                                        </p:tgtEl>
                                        <p:attrNameLst>
                                          <p:attrName>style.visibility</p:attrName>
                                        </p:attrNameLst>
                                      </p:cBhvr>
                                      <p:to>
                                        <p:strVal val="visible"/>
                                      </p:to>
                                    </p:set>
                                    <p:anim calcmode="lin" valueType="num">
                                      <p:cBhvr additive="base">
                                        <p:cTn id="31" dur="500" fill="hold"/>
                                        <p:tgtEl>
                                          <p:spTgt spid="1049191"/>
                                        </p:tgtEl>
                                        <p:attrNameLst>
                                          <p:attrName>ppt_x</p:attrName>
                                        </p:attrNameLst>
                                      </p:cBhvr>
                                      <p:tavLst>
                                        <p:tav tm="0">
                                          <p:val>
                                            <p:strVal val="0-#ppt_w/2"/>
                                          </p:val>
                                        </p:tav>
                                        <p:tav tm="100000">
                                          <p:val>
                                            <p:strVal val="#ppt_x"/>
                                          </p:val>
                                        </p:tav>
                                      </p:tavLst>
                                    </p:anim>
                                    <p:anim calcmode="lin" valueType="num">
                                      <p:cBhvr additive="base">
                                        <p:cTn id="32" dur="500" fill="hold"/>
                                        <p:tgtEl>
                                          <p:spTgt spid="104919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49184"/>
                                        </p:tgtEl>
                                        <p:attrNameLst>
                                          <p:attrName>style.visibility</p:attrName>
                                        </p:attrNameLst>
                                      </p:cBhvr>
                                      <p:to>
                                        <p:strVal val="visible"/>
                                      </p:to>
                                    </p:set>
                                    <p:animEffect transition="in" filter="checkerboard(across)">
                                      <p:cBhvr>
                                        <p:cTn id="37" dur="500"/>
                                        <p:tgtEl>
                                          <p:spTgt spid="104918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04918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049192"/>
                                        </p:tgtEl>
                                        <p:attrNameLst>
                                          <p:attrName>style.visibility</p:attrName>
                                        </p:attrNameLst>
                                      </p:cBhvr>
                                      <p:to>
                                        <p:strVal val="visible"/>
                                      </p:to>
                                    </p:set>
                                    <p:anim calcmode="lin" valueType="num">
                                      <p:cBhvr additive="base">
                                        <p:cTn id="46" dur="500" fill="hold"/>
                                        <p:tgtEl>
                                          <p:spTgt spid="1049192"/>
                                        </p:tgtEl>
                                        <p:attrNameLst>
                                          <p:attrName>ppt_x</p:attrName>
                                        </p:attrNameLst>
                                      </p:cBhvr>
                                      <p:tavLst>
                                        <p:tav tm="0">
                                          <p:val>
                                            <p:strVal val="0-#ppt_w/2"/>
                                          </p:val>
                                        </p:tav>
                                        <p:tav tm="100000">
                                          <p:val>
                                            <p:strVal val="#ppt_x"/>
                                          </p:val>
                                        </p:tav>
                                      </p:tavLst>
                                    </p:anim>
                                    <p:anim calcmode="lin" valueType="num">
                                      <p:cBhvr additive="base">
                                        <p:cTn id="47" dur="500" fill="hold"/>
                                        <p:tgtEl>
                                          <p:spTgt spid="1049192"/>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049193"/>
                                        </p:tgtEl>
                                        <p:attrNameLst>
                                          <p:attrName>style.visibility</p:attrName>
                                        </p:attrNameLst>
                                      </p:cBhvr>
                                      <p:to>
                                        <p:strVal val="visible"/>
                                      </p:to>
                                    </p:set>
                                    <p:animEffect transition="in" filter="box(in)">
                                      <p:cBhvr>
                                        <p:cTn id="52" dur="500"/>
                                        <p:tgtEl>
                                          <p:spTgt spid="104919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049186"/>
                                        </p:tgtEl>
                                        <p:attrNameLst>
                                          <p:attrName>style.visibility</p:attrName>
                                        </p:attrNameLst>
                                      </p:cBhvr>
                                      <p:to>
                                        <p:strVal val="visible"/>
                                      </p:to>
                                    </p:set>
                                    <p:anim calcmode="lin" valueType="num">
                                      <p:cBhvr additive="base">
                                        <p:cTn id="57" dur="500" fill="hold"/>
                                        <p:tgtEl>
                                          <p:spTgt spid="1049186"/>
                                        </p:tgtEl>
                                        <p:attrNameLst>
                                          <p:attrName>ppt_x</p:attrName>
                                        </p:attrNameLst>
                                      </p:cBhvr>
                                      <p:tavLst>
                                        <p:tav tm="0">
                                          <p:val>
                                            <p:strVal val="0-#ppt_w/2"/>
                                          </p:val>
                                        </p:tav>
                                        <p:tav tm="100000">
                                          <p:val>
                                            <p:strVal val="#ppt_x"/>
                                          </p:val>
                                        </p:tav>
                                      </p:tavLst>
                                    </p:anim>
                                    <p:anim calcmode="lin" valueType="num">
                                      <p:cBhvr additive="base">
                                        <p:cTn id="58" dur="500" fill="hold"/>
                                        <p:tgtEl>
                                          <p:spTgt spid="104918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1" presetClass="entr" presetSubtype="4" fill="hold" grpId="0" nodeType="clickEffect">
                                  <p:stCondLst>
                                    <p:cond delay="0"/>
                                  </p:stCondLst>
                                  <p:childTnLst>
                                    <p:set>
                                      <p:cBhvr>
                                        <p:cTn id="62" dur="1" fill="hold">
                                          <p:stCondLst>
                                            <p:cond delay="0"/>
                                          </p:stCondLst>
                                        </p:cTn>
                                        <p:tgtEl>
                                          <p:spTgt spid="1049187"/>
                                        </p:tgtEl>
                                        <p:attrNameLst>
                                          <p:attrName>style.visibility</p:attrName>
                                        </p:attrNameLst>
                                      </p:cBhvr>
                                      <p:to>
                                        <p:strVal val="visible"/>
                                      </p:to>
                                    </p:set>
                                    <p:animEffect transition="in" filter="wheel(4)">
                                      <p:cBhvr>
                                        <p:cTn id="63" dur="500"/>
                                        <p:tgtEl>
                                          <p:spTgt spid="1049187"/>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1049188"/>
                                        </p:tgtEl>
                                        <p:attrNameLst>
                                          <p:attrName>style.visibility</p:attrName>
                                        </p:attrNameLst>
                                      </p:cBhvr>
                                      <p:to>
                                        <p:strVal val="visible"/>
                                      </p:to>
                                    </p:set>
                                    <p:animEffect transition="in" filter="box(in)">
                                      <p:cBhvr>
                                        <p:cTn id="68" dur="500"/>
                                        <p:tgtEl>
                                          <p:spTgt spid="1049188"/>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049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9" grpId="0"/>
      <p:bldP spid="1049180" grpId="0"/>
      <p:bldP spid="1049181" grpId="0"/>
      <p:bldP spid="1049182" grpId="0"/>
      <p:bldP spid="1049183" grpId="0"/>
      <p:bldP spid="1049184" grpId="0"/>
      <p:bldP spid="1049185" grpId="0"/>
      <p:bldP spid="1049186" grpId="0"/>
      <p:bldP spid="1049187" grpId="0"/>
      <p:bldP spid="1049188" grpId="0"/>
      <p:bldP spid="1049189" grpId="0"/>
      <p:bldP spid="1049191" grpId="0" animBg="1"/>
      <p:bldP spid="1049192" grpId="0"/>
      <p:bldP spid="104919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rot="0">
          <a:off x="0" y="0"/>
          <a:ext cx="0" cy="0"/>
          <a:chOff x="0" y="0"/>
          <a:chExt cx="0" cy="0"/>
        </a:xfrm>
      </p:grpSpPr>
      <p:pic>
        <p:nvPicPr>
          <p:cNvPr id="2097230" name="图片 2097229"/>
          <p:cNvPicPr/>
          <p:nvPr/>
        </p:nvPicPr>
        <p:blipFill>
          <a:blip r:embed="rId1"/>
          <a:srcRect/>
          <a:stretch>
            <a:fillRect/>
          </a:stretch>
        </p:blipFill>
        <p:spPr>
          <a:xfrm>
            <a:off x="-73025" y="944562"/>
            <a:ext cx="8451850" cy="522287"/>
          </a:xfrm>
          <a:prstGeom prst="rect">
            <a:avLst/>
          </a:prstGeom>
          <a:noFill/>
          <a:ln>
            <a:noFill/>
          </a:ln>
        </p:spPr>
      </p:pic>
      <p:sp>
        <p:nvSpPr>
          <p:cNvPr id="1049194" name="矩形 1049193"/>
          <p:cNvSpPr/>
          <p:nvPr/>
        </p:nvSpPr>
        <p:spPr>
          <a:xfrm>
            <a:off x="1138237" y="663575"/>
            <a:ext cx="7696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solidFill>
                  <a:srgbClr val="000099"/>
                </a:solidFill>
                <a:latin typeface="宋体" panose="02010600030101010101" pitchFamily="2" charset="-122"/>
              </a:rPr>
              <a:t>二、判断原电池的正负极，计算电动势</a:t>
            </a:r>
            <a:r>
              <a:rPr lang="zh-CN" altLang="en-US" b="1">
                <a:solidFill>
                  <a:srgbClr val="000099"/>
                </a:solidFill>
              </a:rPr>
              <a:t> </a:t>
            </a:r>
            <a:endParaRPr lang="zh-CN" altLang="en-US" b="1">
              <a:solidFill>
                <a:srgbClr val="000099"/>
              </a:solidFill>
            </a:endParaRPr>
          </a:p>
        </p:txBody>
      </p:sp>
      <p:sp>
        <p:nvSpPr>
          <p:cNvPr id="1049195" name="文本框 1049194"/>
          <p:cNvSpPr txBox="1"/>
          <p:nvPr/>
        </p:nvSpPr>
        <p:spPr>
          <a:xfrm>
            <a:off x="611187" y="1812925"/>
            <a:ext cx="22098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99"/>
                </a:solidFill>
              </a:rPr>
              <a:t>正负极 ：</a:t>
            </a:r>
            <a:endParaRPr lang="zh-CN" altLang="en-US" b="1">
              <a:solidFill>
                <a:srgbClr val="000099"/>
              </a:solidFill>
            </a:endParaRPr>
          </a:p>
        </p:txBody>
      </p:sp>
      <p:sp>
        <p:nvSpPr>
          <p:cNvPr id="1049196" name="矩形 1049195"/>
          <p:cNvSpPr/>
          <p:nvPr/>
        </p:nvSpPr>
        <p:spPr>
          <a:xfrm>
            <a:off x="2608262" y="1803400"/>
            <a:ext cx="10668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b="1">
                <a:solidFill>
                  <a:srgbClr val="000000"/>
                </a:solidFill>
                <a:sym typeface="Symbol" panose="05050102010706020507" pitchFamily="18" charset="2"/>
              </a:rPr>
              <a:t>E</a:t>
            </a:r>
            <a:r>
              <a:rPr lang="zh-CN" altLang="en-US" b="1"/>
              <a:t>大</a:t>
            </a:r>
            <a:endParaRPr lang="zh-CN" altLang="en-US" b="1"/>
          </a:p>
        </p:txBody>
      </p:sp>
      <p:sp>
        <p:nvSpPr>
          <p:cNvPr id="1049197" name="矩形 1049196"/>
          <p:cNvSpPr/>
          <p:nvPr/>
        </p:nvSpPr>
        <p:spPr>
          <a:xfrm>
            <a:off x="3443287" y="1792287"/>
            <a:ext cx="14478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solidFill>
                  <a:srgbClr val="800080"/>
                </a:solidFill>
              </a:rPr>
              <a:t>正极</a:t>
            </a:r>
            <a:endParaRPr lang="zh-CN" altLang="en-US" b="1">
              <a:solidFill>
                <a:srgbClr val="800080"/>
              </a:solidFill>
            </a:endParaRPr>
          </a:p>
        </p:txBody>
      </p:sp>
      <p:sp>
        <p:nvSpPr>
          <p:cNvPr id="1049198" name="矩形 1049197"/>
          <p:cNvSpPr/>
          <p:nvPr/>
        </p:nvSpPr>
        <p:spPr>
          <a:xfrm>
            <a:off x="2609850" y="2589212"/>
            <a:ext cx="9906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b="1">
                <a:solidFill>
                  <a:srgbClr val="000000"/>
                </a:solidFill>
                <a:sym typeface="Symbol" panose="05050102010706020507" pitchFamily="18" charset="2"/>
              </a:rPr>
              <a:t>E</a:t>
            </a:r>
            <a:r>
              <a:rPr lang="zh-CN" altLang="en-US" b="1"/>
              <a:t>小</a:t>
            </a:r>
            <a:endParaRPr lang="zh-CN" altLang="en-US" b="1"/>
          </a:p>
        </p:txBody>
      </p:sp>
      <p:sp>
        <p:nvSpPr>
          <p:cNvPr id="1049199" name="矩形 1049198"/>
          <p:cNvSpPr/>
          <p:nvPr/>
        </p:nvSpPr>
        <p:spPr>
          <a:xfrm>
            <a:off x="3495675" y="2600325"/>
            <a:ext cx="13716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solidFill>
                  <a:srgbClr val="800080"/>
                </a:solidFill>
              </a:rPr>
              <a:t>负极</a:t>
            </a:r>
            <a:endParaRPr lang="zh-CN" altLang="en-US" b="1">
              <a:solidFill>
                <a:srgbClr val="800080"/>
              </a:solidFill>
            </a:endParaRPr>
          </a:p>
        </p:txBody>
      </p:sp>
      <p:sp>
        <p:nvSpPr>
          <p:cNvPr id="1049200" name="文本框 1049199"/>
          <p:cNvSpPr txBox="1"/>
          <p:nvPr/>
        </p:nvSpPr>
        <p:spPr>
          <a:xfrm>
            <a:off x="2597150" y="3419475"/>
            <a:ext cx="874712"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ea typeface="黑体" panose="02010609060101010101" pitchFamily="49" charset="-122"/>
              </a:rPr>
              <a:t>E =</a:t>
            </a:r>
            <a:endParaRPr lang="en-US" altLang="zh-CN" b="1">
              <a:ea typeface="黑体" panose="02010609060101010101" pitchFamily="49" charset="-122"/>
            </a:endParaRPr>
          </a:p>
        </p:txBody>
      </p:sp>
      <p:sp>
        <p:nvSpPr>
          <p:cNvPr id="1049201" name="矩形 1049200"/>
          <p:cNvSpPr/>
          <p:nvPr/>
        </p:nvSpPr>
        <p:spPr>
          <a:xfrm>
            <a:off x="3282950" y="3429000"/>
            <a:ext cx="3738562"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b="1">
                <a:ea typeface="黑体" panose="02010609060101010101" pitchFamily="49" charset="-122"/>
                <a:sym typeface="Symbol" panose="05050102010706020507" pitchFamily="18" charset="2"/>
              </a:rPr>
              <a:t>E</a:t>
            </a:r>
            <a:r>
              <a:rPr lang="en-US" altLang="zh-CN" b="1" baseline="-25000">
                <a:ea typeface="黑体" panose="02010609060101010101" pitchFamily="49" charset="-122"/>
              </a:rPr>
              <a:t>+ </a:t>
            </a:r>
            <a:r>
              <a:rPr lang="en-US" altLang="zh-CN" b="1">
                <a:solidFill>
                  <a:srgbClr val="000000"/>
                </a:solidFill>
                <a:ea typeface="黑体" panose="02010609060101010101" pitchFamily="49" charset="-122"/>
              </a:rPr>
              <a:t>− </a:t>
            </a:r>
            <a:r>
              <a:rPr lang="en-US" altLang="zh-CN" b="1">
                <a:ea typeface="黑体" panose="02010609060101010101" pitchFamily="49" charset="-122"/>
                <a:sym typeface="Symbol" panose="05050102010706020507" pitchFamily="18" charset="2"/>
              </a:rPr>
              <a:t>E</a:t>
            </a:r>
            <a:r>
              <a:rPr lang="en-US" altLang="zh-CN" b="1" baseline="-25000">
                <a:ea typeface="黑体" panose="02010609060101010101" pitchFamily="49" charset="-122"/>
              </a:rPr>
              <a:t>-</a:t>
            </a:r>
            <a:endParaRPr lang="en-US" altLang="zh-CN" b="1" baseline="-2500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1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1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2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95" grpId="0"/>
      <p:bldP spid="1049196" grpId="0"/>
      <p:bldP spid="1049197" grpId="0"/>
      <p:bldP spid="1049198" grpId="0"/>
      <p:bldP spid="1049199" grpId="0"/>
      <p:bldP spid="1049200" grpId="0"/>
      <p:bldP spid="104920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rot="0">
          <a:off x="0" y="0"/>
          <a:ext cx="0" cy="0"/>
          <a:chOff x="0" y="0"/>
          <a:chExt cx="0" cy="0"/>
        </a:xfrm>
      </p:grpSpPr>
      <p:sp>
        <p:nvSpPr>
          <p:cNvPr id="1049202" name="文本框 1049201"/>
          <p:cNvSpPr txBox="1"/>
          <p:nvPr/>
        </p:nvSpPr>
        <p:spPr>
          <a:xfrm>
            <a:off x="179387" y="4854575"/>
            <a:ext cx="869315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(3) </a:t>
            </a:r>
            <a:r>
              <a:rPr lang="en-US" altLang="zh-CN" sz="2800" b="1">
                <a:solidFill>
                  <a:srgbClr val="FF0000"/>
                </a:solidFill>
              </a:rPr>
              <a:t>(</a:t>
            </a:r>
            <a:r>
              <a:rPr lang="en-US" altLang="zh-CN" sz="2800" b="1">
                <a:solidFill>
                  <a:srgbClr val="FF0000"/>
                </a:solidFill>
                <a:ea typeface="Times New Roman" panose="02020603050405020304" pitchFamily="18" charset="0"/>
              </a:rPr>
              <a:t>−</a:t>
            </a:r>
            <a:r>
              <a:rPr lang="en-US" altLang="zh-CN" sz="2800" b="1">
                <a:solidFill>
                  <a:srgbClr val="FF0000"/>
                </a:solidFill>
              </a:rPr>
              <a:t>) </a:t>
            </a:r>
            <a:r>
              <a:rPr lang="en-US" altLang="zh-CN" sz="2800" b="1">
                <a:solidFill>
                  <a:srgbClr val="000099"/>
                </a:solidFill>
              </a:rPr>
              <a:t>Cu</a:t>
            </a:r>
            <a:r>
              <a:rPr lang="en-US" altLang="zh-CN" sz="2800" b="1">
                <a:solidFill>
                  <a:srgbClr val="000099"/>
                </a:solidFill>
                <a:sym typeface="Symbol" panose="05050102010706020507" pitchFamily="18" charset="2"/>
              </a:rPr>
              <a:t></a:t>
            </a:r>
            <a:r>
              <a:rPr lang="en-US" altLang="zh-CN" sz="2800" b="1">
                <a:solidFill>
                  <a:srgbClr val="000099"/>
                </a:solidFill>
              </a:rPr>
              <a:t>Cu</a:t>
            </a:r>
            <a:r>
              <a:rPr lang="en-US" altLang="zh-CN" sz="2800" b="1" baseline="30000">
                <a:solidFill>
                  <a:srgbClr val="000099"/>
                </a:solidFill>
              </a:rPr>
              <a:t>2+ </a:t>
            </a:r>
            <a:r>
              <a:rPr lang="en-US" altLang="zh-CN" sz="2800" b="1">
                <a:solidFill>
                  <a:srgbClr val="000099"/>
                </a:solidFill>
              </a:rPr>
              <a:t>(0.1 mol</a:t>
            </a:r>
            <a:r>
              <a:rPr lang="en-US" altLang="zh-CN" sz="2800" b="1">
                <a:solidFill>
                  <a:srgbClr val="000099"/>
                </a:solidFill>
                <a:sym typeface="Symbol" panose="05050102010706020507" pitchFamily="18" charset="2"/>
              </a:rPr>
              <a:t></a:t>
            </a:r>
            <a:r>
              <a:rPr lang="en-US" altLang="zh-CN" sz="2800" b="1">
                <a:solidFill>
                  <a:srgbClr val="000099"/>
                </a:solidFill>
              </a:rPr>
              <a:t>L</a:t>
            </a:r>
            <a:r>
              <a:rPr lang="en-US" altLang="zh-CN" sz="2800" b="1" baseline="30000">
                <a:solidFill>
                  <a:srgbClr val="000099"/>
                </a:solidFill>
              </a:rPr>
              <a:t>-1</a:t>
            </a:r>
            <a:r>
              <a:rPr lang="en-US" altLang="zh-CN" sz="2800" b="1">
                <a:solidFill>
                  <a:srgbClr val="000099"/>
                </a:solidFill>
              </a:rPr>
              <a:t>)</a:t>
            </a:r>
            <a:r>
              <a:rPr lang="en-US" altLang="zh-CN" sz="2800" b="1">
                <a:solidFill>
                  <a:srgbClr val="000000"/>
                </a:solidFill>
                <a:sym typeface="Symbol" panose="05050102010706020507" pitchFamily="18" charset="2"/>
              </a:rPr>
              <a:t></a:t>
            </a:r>
            <a:r>
              <a:rPr lang="en-US" altLang="zh-CN" sz="2800" b="1">
                <a:solidFill>
                  <a:srgbClr val="000000"/>
                </a:solidFill>
              </a:rPr>
              <a:t>Ag</a:t>
            </a:r>
            <a:r>
              <a:rPr lang="en-US" altLang="zh-CN" sz="2800" b="1" baseline="30000">
                <a:solidFill>
                  <a:srgbClr val="000000"/>
                </a:solidFill>
              </a:rPr>
              <a:t>+ </a:t>
            </a:r>
            <a:r>
              <a:rPr lang="en-US" altLang="zh-CN" sz="2800" b="1">
                <a:solidFill>
                  <a:srgbClr val="000000"/>
                </a:solidFill>
              </a:rPr>
              <a:t>(0.1mol</a:t>
            </a:r>
            <a:r>
              <a:rPr lang="en-US" altLang="zh-CN" sz="2800" b="1">
                <a:solidFill>
                  <a:srgbClr val="000000"/>
                </a:solidFill>
                <a:sym typeface="Symbol" panose="05050102010706020507" pitchFamily="18" charset="2"/>
              </a:rPr>
              <a:t></a:t>
            </a:r>
            <a:r>
              <a:rPr lang="en-US" altLang="zh-CN" sz="2800" b="1">
                <a:solidFill>
                  <a:srgbClr val="000000"/>
                </a:solidFill>
              </a:rPr>
              <a:t>L</a:t>
            </a:r>
            <a:r>
              <a:rPr lang="en-US" altLang="zh-CN" sz="2800" b="1" baseline="30000">
                <a:solidFill>
                  <a:srgbClr val="000000"/>
                </a:solidFill>
              </a:rPr>
              <a:t>-1</a:t>
            </a:r>
            <a:r>
              <a:rPr lang="en-US" altLang="zh-CN" sz="2800" b="1">
                <a:solidFill>
                  <a:srgbClr val="000000"/>
                </a:solidFill>
              </a:rPr>
              <a:t>)</a:t>
            </a:r>
            <a:r>
              <a:rPr lang="en-US" altLang="zh-CN" sz="2800" b="1">
                <a:solidFill>
                  <a:srgbClr val="000000"/>
                </a:solidFill>
                <a:sym typeface="Symbol" panose="05050102010706020507" pitchFamily="18" charset="2"/>
              </a:rPr>
              <a:t></a:t>
            </a:r>
            <a:r>
              <a:rPr lang="en-US" altLang="zh-CN" sz="2800" b="1">
                <a:solidFill>
                  <a:srgbClr val="000000"/>
                </a:solidFill>
              </a:rPr>
              <a:t>Ag </a:t>
            </a:r>
            <a:r>
              <a:rPr lang="en-US" altLang="zh-CN" sz="2800" b="1">
                <a:solidFill>
                  <a:srgbClr val="FF0000"/>
                </a:solidFill>
              </a:rPr>
              <a:t>(+)</a:t>
            </a:r>
            <a:endParaRPr lang="en-US" altLang="zh-CN" sz="2800" b="1">
              <a:solidFill>
                <a:srgbClr val="FF0000"/>
              </a:solidFill>
            </a:endParaRPr>
          </a:p>
        </p:txBody>
      </p:sp>
      <p:sp>
        <p:nvSpPr>
          <p:cNvPr id="1049203" name="文本框 1049202"/>
          <p:cNvSpPr txBox="1"/>
          <p:nvPr/>
        </p:nvSpPr>
        <p:spPr>
          <a:xfrm>
            <a:off x="196850" y="5557837"/>
            <a:ext cx="1600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rPr>
              <a:t>(4)    </a:t>
            </a:r>
            <a:r>
              <a:rPr lang="zh-CN" altLang="en-US" sz="2800" b="1">
                <a:solidFill>
                  <a:srgbClr val="000099"/>
                </a:solidFill>
              </a:rPr>
              <a:t>负</a:t>
            </a:r>
            <a:endParaRPr lang="zh-CN" altLang="en-US" sz="2800" b="1">
              <a:solidFill>
                <a:srgbClr val="000099"/>
              </a:solidFill>
            </a:endParaRPr>
          </a:p>
        </p:txBody>
      </p:sp>
      <p:sp>
        <p:nvSpPr>
          <p:cNvPr id="1049204" name="矩形 1049203"/>
          <p:cNvSpPr/>
          <p:nvPr/>
        </p:nvSpPr>
        <p:spPr>
          <a:xfrm>
            <a:off x="1595437" y="5557837"/>
            <a:ext cx="3048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Cu = Cu</a:t>
            </a:r>
            <a:r>
              <a:rPr lang="en-US" altLang="zh-CN" sz="2800" b="1" baseline="30000">
                <a:solidFill>
                  <a:srgbClr val="000000"/>
                </a:solidFill>
              </a:rPr>
              <a:t>2+ </a:t>
            </a:r>
            <a:r>
              <a:rPr lang="en-US" altLang="zh-CN" sz="2800" b="1">
                <a:solidFill>
                  <a:srgbClr val="000000"/>
                </a:solidFill>
              </a:rPr>
              <a:t>+2e</a:t>
            </a:r>
            <a:r>
              <a:rPr lang="en-US" altLang="zh-CN" sz="2800" b="1" baseline="30000">
                <a:solidFill>
                  <a:srgbClr val="000000"/>
                </a:solidFill>
                <a:ea typeface="Times New Roman" panose="02020603050405020304" pitchFamily="18" charset="0"/>
              </a:rPr>
              <a:t>−</a:t>
            </a:r>
            <a:endParaRPr lang="en-US" altLang="zh-CN" sz="2800" b="1" baseline="30000">
              <a:solidFill>
                <a:srgbClr val="000000"/>
              </a:solidFill>
              <a:ea typeface="Times New Roman" panose="02020603050405020304" pitchFamily="18" charset="0"/>
            </a:endParaRPr>
          </a:p>
        </p:txBody>
      </p:sp>
      <p:sp>
        <p:nvSpPr>
          <p:cNvPr id="1049205" name="矩形 1049204"/>
          <p:cNvSpPr/>
          <p:nvPr/>
        </p:nvSpPr>
        <p:spPr>
          <a:xfrm>
            <a:off x="4386262" y="5584825"/>
            <a:ext cx="546100"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正</a:t>
            </a:r>
            <a:endParaRPr lang="zh-CN" altLang="en-US" sz="2800" b="1">
              <a:solidFill>
                <a:srgbClr val="000099"/>
              </a:solidFill>
            </a:endParaRPr>
          </a:p>
        </p:txBody>
      </p:sp>
      <p:sp>
        <p:nvSpPr>
          <p:cNvPr id="1049206" name="矩形 1049205"/>
          <p:cNvSpPr/>
          <p:nvPr/>
        </p:nvSpPr>
        <p:spPr>
          <a:xfrm>
            <a:off x="4981575" y="5570537"/>
            <a:ext cx="218281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Ag</a:t>
            </a:r>
            <a:r>
              <a:rPr lang="en-US" altLang="zh-CN" sz="2800" b="1" baseline="30000">
                <a:solidFill>
                  <a:srgbClr val="000000"/>
                </a:solidFill>
              </a:rPr>
              <a:t>+ </a:t>
            </a:r>
            <a:r>
              <a:rPr lang="en-US" altLang="zh-CN" sz="2800" b="1">
                <a:solidFill>
                  <a:srgbClr val="000000"/>
                </a:solidFill>
              </a:rPr>
              <a:t>+ e</a:t>
            </a:r>
            <a:r>
              <a:rPr lang="en-US" altLang="zh-CN" sz="2800" b="1" baseline="30000">
                <a:solidFill>
                  <a:srgbClr val="000000"/>
                </a:solidFill>
                <a:ea typeface="Times New Roman" panose="02020603050405020304" pitchFamily="18" charset="0"/>
              </a:rPr>
              <a:t>−</a:t>
            </a:r>
            <a:r>
              <a:rPr lang="en-US" altLang="zh-CN" sz="2800" b="1" baseline="30000">
                <a:solidFill>
                  <a:srgbClr val="000000"/>
                </a:solidFill>
              </a:rPr>
              <a:t> </a:t>
            </a:r>
            <a:r>
              <a:rPr lang="en-US" altLang="zh-CN" sz="2800" b="1">
                <a:solidFill>
                  <a:srgbClr val="000000"/>
                </a:solidFill>
              </a:rPr>
              <a:t>= Ag</a:t>
            </a:r>
            <a:endParaRPr lang="en-US" altLang="zh-CN" sz="2800" b="1">
              <a:solidFill>
                <a:srgbClr val="000000"/>
              </a:solidFill>
            </a:endParaRPr>
          </a:p>
        </p:txBody>
      </p:sp>
      <p:sp>
        <p:nvSpPr>
          <p:cNvPr id="1049207" name="矩形 1049206"/>
          <p:cNvSpPr/>
          <p:nvPr/>
        </p:nvSpPr>
        <p:spPr>
          <a:xfrm>
            <a:off x="966787" y="6218237"/>
            <a:ext cx="90487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CC3300"/>
                </a:solidFill>
              </a:rPr>
              <a:t>电池</a:t>
            </a:r>
            <a:endParaRPr lang="zh-CN" altLang="en-US" sz="2800" b="1">
              <a:solidFill>
                <a:srgbClr val="CC3300"/>
              </a:solidFill>
            </a:endParaRPr>
          </a:p>
        </p:txBody>
      </p:sp>
      <p:sp>
        <p:nvSpPr>
          <p:cNvPr id="1049208" name="矩形 1049207"/>
          <p:cNvSpPr/>
          <p:nvPr/>
        </p:nvSpPr>
        <p:spPr>
          <a:xfrm>
            <a:off x="2074862" y="6218237"/>
            <a:ext cx="429736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Cu + 2Ag</a:t>
            </a:r>
            <a:r>
              <a:rPr lang="en-US" altLang="zh-CN" sz="2800" b="1" baseline="30000">
                <a:solidFill>
                  <a:srgbClr val="000000"/>
                </a:solidFill>
              </a:rPr>
              <a:t>+ </a:t>
            </a:r>
            <a:r>
              <a:rPr lang="en-US" altLang="zh-CN" sz="2800" b="1">
                <a:solidFill>
                  <a:srgbClr val="000000"/>
                </a:solidFill>
              </a:rPr>
              <a:t>= Cu</a:t>
            </a:r>
            <a:r>
              <a:rPr lang="en-US" altLang="zh-CN" sz="2800" b="1" baseline="30000">
                <a:solidFill>
                  <a:srgbClr val="000000"/>
                </a:solidFill>
              </a:rPr>
              <a:t>2+ </a:t>
            </a:r>
            <a:r>
              <a:rPr lang="en-US" altLang="zh-CN" sz="2800" b="1">
                <a:solidFill>
                  <a:srgbClr val="000000"/>
                </a:solidFill>
              </a:rPr>
              <a:t>+ 2Ag</a:t>
            </a:r>
            <a:endParaRPr lang="en-US" altLang="zh-CN" sz="2800" b="1">
              <a:solidFill>
                <a:srgbClr val="000000"/>
              </a:solidFill>
            </a:endParaRPr>
          </a:p>
        </p:txBody>
      </p:sp>
      <p:pic>
        <p:nvPicPr>
          <p:cNvPr id="2097231" name="图片 2097230"/>
          <p:cNvPicPr/>
          <p:nvPr/>
        </p:nvPicPr>
        <p:blipFill>
          <a:blip r:embed="rId1"/>
          <a:srcRect/>
          <a:stretch>
            <a:fillRect/>
          </a:stretch>
        </p:blipFill>
        <p:spPr>
          <a:xfrm>
            <a:off x="63500" y="2490787"/>
            <a:ext cx="8451850" cy="260350"/>
          </a:xfrm>
          <a:prstGeom prst="rect">
            <a:avLst/>
          </a:prstGeom>
          <a:noFill/>
          <a:ln>
            <a:noFill/>
          </a:ln>
        </p:spPr>
      </p:pic>
      <p:sp>
        <p:nvSpPr>
          <p:cNvPr id="1049209" name="文本框 1049208"/>
          <p:cNvSpPr txBox="1"/>
          <p:nvPr/>
        </p:nvSpPr>
        <p:spPr>
          <a:xfrm>
            <a:off x="282575" y="139700"/>
            <a:ext cx="8610600" cy="24257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ts val="3700"/>
              </a:lnSpc>
              <a:spcBef>
                <a:spcPct val="50000"/>
              </a:spcBef>
              <a:buFontTx/>
              <a:buNone/>
            </a:pPr>
            <a:r>
              <a:rPr lang="en-US" altLang="zh-CN" sz="2800" b="1">
                <a:solidFill>
                  <a:srgbClr val="000000"/>
                </a:solidFill>
              </a:rPr>
              <a:t>[</a:t>
            </a:r>
            <a:r>
              <a:rPr lang="zh-CN" altLang="en-US" sz="2800" b="1">
                <a:solidFill>
                  <a:srgbClr val="000000"/>
                </a:solidFill>
              </a:rPr>
              <a:t>例</a:t>
            </a:r>
            <a:r>
              <a:rPr lang="en-US" altLang="zh-CN" sz="2800" b="1">
                <a:solidFill>
                  <a:srgbClr val="000000"/>
                </a:solidFill>
              </a:rPr>
              <a:t>]298.15 K</a:t>
            </a:r>
            <a:r>
              <a:rPr lang="zh-CN" altLang="en-US" sz="2800" b="1">
                <a:solidFill>
                  <a:srgbClr val="000000"/>
                </a:solidFill>
              </a:rPr>
              <a:t>时，将银片插入</a:t>
            </a:r>
            <a:r>
              <a:rPr lang="en-US" altLang="zh-CN" sz="2800" b="1">
                <a:solidFill>
                  <a:srgbClr val="000000"/>
                </a:solidFill>
              </a:rPr>
              <a:t>0.1 mol</a:t>
            </a:r>
            <a:r>
              <a:rPr lang="en-US" altLang="zh-CN" sz="2800" b="1">
                <a:solidFill>
                  <a:srgbClr val="000000"/>
                </a:solidFill>
                <a:sym typeface="Symbol" panose="05050102010706020507" pitchFamily="18" charset="2"/>
              </a:rPr>
              <a:t></a:t>
            </a:r>
            <a:r>
              <a:rPr lang="en-US" altLang="zh-CN" sz="2800" b="1">
                <a:solidFill>
                  <a:srgbClr val="000000"/>
                </a:solidFill>
              </a:rPr>
              <a:t>L</a:t>
            </a:r>
            <a:r>
              <a:rPr lang="en-US" altLang="zh-CN" sz="2800" b="1" baseline="30000">
                <a:solidFill>
                  <a:srgbClr val="000000"/>
                </a:solidFill>
              </a:rPr>
              <a:t>-1</a:t>
            </a:r>
            <a:r>
              <a:rPr lang="en-US" altLang="zh-CN" sz="2800" b="1">
                <a:solidFill>
                  <a:srgbClr val="000000"/>
                </a:solidFill>
              </a:rPr>
              <a:t>AgNO</a:t>
            </a:r>
            <a:r>
              <a:rPr lang="en-US" altLang="zh-CN" sz="2800" b="1" baseline="-25000">
                <a:solidFill>
                  <a:srgbClr val="000000"/>
                </a:solidFill>
              </a:rPr>
              <a:t>3</a:t>
            </a:r>
            <a:r>
              <a:rPr lang="zh-CN" altLang="en-US" sz="2800" b="1">
                <a:solidFill>
                  <a:srgbClr val="000000"/>
                </a:solidFill>
              </a:rPr>
              <a:t>溶液中和铜片插入</a:t>
            </a:r>
            <a:r>
              <a:rPr lang="en-US" altLang="zh-CN" sz="2800" b="1">
                <a:solidFill>
                  <a:srgbClr val="000000"/>
                </a:solidFill>
              </a:rPr>
              <a:t>0.1 mol</a:t>
            </a:r>
            <a:r>
              <a:rPr lang="en-US" altLang="zh-CN" sz="2800" b="1">
                <a:solidFill>
                  <a:srgbClr val="000000"/>
                </a:solidFill>
                <a:sym typeface="Symbol" panose="05050102010706020507" pitchFamily="18" charset="2"/>
              </a:rPr>
              <a:t></a:t>
            </a:r>
            <a:r>
              <a:rPr lang="en-US" altLang="zh-CN" sz="2800" b="1">
                <a:solidFill>
                  <a:srgbClr val="000000"/>
                </a:solidFill>
              </a:rPr>
              <a:t>L</a:t>
            </a:r>
            <a:r>
              <a:rPr lang="en-US" altLang="zh-CN" sz="2800" b="1" baseline="30000">
                <a:solidFill>
                  <a:srgbClr val="000000"/>
                </a:solidFill>
              </a:rPr>
              <a:t>-1</a:t>
            </a:r>
            <a:r>
              <a:rPr lang="en-US" altLang="zh-CN" sz="2800" b="1">
                <a:solidFill>
                  <a:srgbClr val="000000"/>
                </a:solidFill>
              </a:rPr>
              <a:t>CuSO</a:t>
            </a:r>
            <a:r>
              <a:rPr lang="en-US" altLang="zh-CN" sz="2800" b="1" baseline="-25000">
                <a:solidFill>
                  <a:srgbClr val="000000"/>
                </a:solidFill>
              </a:rPr>
              <a:t>4</a:t>
            </a:r>
            <a:r>
              <a:rPr lang="zh-CN" altLang="en-US" sz="2800" b="1">
                <a:solidFill>
                  <a:srgbClr val="000000"/>
                </a:solidFill>
              </a:rPr>
              <a:t>溶液中组成原电池 </a:t>
            </a:r>
            <a:r>
              <a:rPr lang="en-US" altLang="zh-CN" sz="2800" b="1">
                <a:solidFill>
                  <a:srgbClr val="000000"/>
                </a:solidFill>
              </a:rPr>
              <a:t>(1)</a:t>
            </a:r>
            <a:r>
              <a:rPr lang="zh-CN" altLang="en-US" sz="2800" b="1">
                <a:solidFill>
                  <a:srgbClr val="000000"/>
                </a:solidFill>
              </a:rPr>
              <a:t>判断原电池的正、负极；</a:t>
            </a:r>
            <a:r>
              <a:rPr lang="en-US" altLang="zh-CN" sz="2800" b="1">
                <a:solidFill>
                  <a:srgbClr val="000000"/>
                </a:solidFill>
              </a:rPr>
              <a:t>(2)</a:t>
            </a:r>
            <a:r>
              <a:rPr lang="zh-CN" altLang="en-US" sz="2800" b="1">
                <a:solidFill>
                  <a:srgbClr val="000000"/>
                </a:solidFill>
              </a:rPr>
              <a:t>计算电池电动势；</a:t>
            </a:r>
            <a:r>
              <a:rPr lang="en-US" altLang="zh-CN" sz="2800" b="1">
                <a:solidFill>
                  <a:srgbClr val="000000"/>
                </a:solidFill>
              </a:rPr>
              <a:t>(3)</a:t>
            </a:r>
            <a:r>
              <a:rPr lang="zh-CN" altLang="en-US" sz="2800" b="1">
                <a:solidFill>
                  <a:srgbClr val="000000"/>
                </a:solidFill>
              </a:rPr>
              <a:t>写出原电池组成式</a:t>
            </a:r>
            <a:r>
              <a:rPr lang="en-US" altLang="zh-CN" sz="2800" b="1">
                <a:solidFill>
                  <a:srgbClr val="000000"/>
                </a:solidFill>
              </a:rPr>
              <a:t>; (4)</a:t>
            </a:r>
            <a:r>
              <a:rPr lang="zh-CN" altLang="en-US" sz="2800" b="1">
                <a:solidFill>
                  <a:srgbClr val="000000"/>
                </a:solidFill>
              </a:rPr>
              <a:t>写出电极和电池反应式。已知</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solidFill>
                  <a:srgbClr val="000000"/>
                </a:solidFill>
              </a:rPr>
              <a:t>(Ag</a:t>
            </a:r>
            <a:r>
              <a:rPr lang="en-US" altLang="zh-CN" sz="2800" b="1" baseline="30000">
                <a:solidFill>
                  <a:srgbClr val="000000"/>
                </a:solidFill>
              </a:rPr>
              <a:t>+</a:t>
            </a:r>
            <a:r>
              <a:rPr lang="zh-CN" altLang="en-US" sz="2800" b="1">
                <a:solidFill>
                  <a:srgbClr val="000000"/>
                </a:solidFill>
              </a:rPr>
              <a:t>/Ag) = 0.80 v、 </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solidFill>
                  <a:srgbClr val="000000"/>
                </a:solidFill>
              </a:rPr>
              <a:t>(Cu</a:t>
            </a:r>
            <a:r>
              <a:rPr lang="en-US" altLang="zh-CN" sz="2800" b="1" baseline="30000">
                <a:solidFill>
                  <a:srgbClr val="000000"/>
                </a:solidFill>
              </a:rPr>
              <a:t>2+</a:t>
            </a:r>
            <a:r>
              <a:rPr lang="en-US" altLang="zh-CN" sz="2800" b="1">
                <a:solidFill>
                  <a:srgbClr val="000000"/>
                </a:solidFill>
              </a:rPr>
              <a:t>/Cu) = 0.34 v</a:t>
            </a:r>
            <a:endParaRPr lang="en-US" altLang="zh-CN" sz="2800" b="1">
              <a:solidFill>
                <a:srgbClr val="000000"/>
              </a:solidFill>
            </a:endParaRPr>
          </a:p>
        </p:txBody>
      </p:sp>
      <p:sp>
        <p:nvSpPr>
          <p:cNvPr id="1049210" name="文本框 1049209"/>
          <p:cNvSpPr txBox="1"/>
          <p:nvPr/>
        </p:nvSpPr>
        <p:spPr>
          <a:xfrm>
            <a:off x="34925" y="2636837"/>
            <a:ext cx="1981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rPr>
              <a:t>[</a:t>
            </a:r>
            <a:r>
              <a:rPr lang="zh-CN" altLang="en-US" sz="2800" b="1">
                <a:solidFill>
                  <a:srgbClr val="000000"/>
                </a:solidFill>
              </a:rPr>
              <a:t>解</a:t>
            </a:r>
            <a:r>
              <a:rPr lang="en-US" altLang="zh-CN" sz="2800" b="1">
                <a:solidFill>
                  <a:srgbClr val="000000"/>
                </a:solidFill>
              </a:rPr>
              <a:t>] (1)</a:t>
            </a:r>
            <a:endParaRPr lang="en-US" altLang="zh-CN" sz="2800" b="1">
              <a:solidFill>
                <a:srgbClr val="000000"/>
              </a:solidFill>
            </a:endParaRPr>
          </a:p>
        </p:txBody>
      </p:sp>
      <p:sp>
        <p:nvSpPr>
          <p:cNvPr id="1049211" name="矩形 1049210"/>
          <p:cNvSpPr/>
          <p:nvPr/>
        </p:nvSpPr>
        <p:spPr>
          <a:xfrm>
            <a:off x="1271587" y="2778125"/>
            <a:ext cx="2514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E(</a:t>
            </a:r>
            <a:r>
              <a:rPr lang="en-US" altLang="zh-CN" sz="2800" b="1">
                <a:solidFill>
                  <a:srgbClr val="000000"/>
                </a:solidFill>
              </a:rPr>
              <a:t>Ag</a:t>
            </a:r>
            <a:r>
              <a:rPr lang="en-US" altLang="zh-CN" sz="2800" b="1" baseline="30000">
                <a:solidFill>
                  <a:srgbClr val="000000"/>
                </a:solidFill>
              </a:rPr>
              <a:t>+</a:t>
            </a:r>
            <a:r>
              <a:rPr lang="en-US" altLang="zh-CN" sz="2800" b="1">
                <a:solidFill>
                  <a:srgbClr val="000000"/>
                </a:solidFill>
              </a:rPr>
              <a:t>/Ag)=</a:t>
            </a:r>
            <a:endParaRPr lang="en-US" altLang="zh-CN" sz="2800" b="1">
              <a:solidFill>
                <a:srgbClr val="000000"/>
              </a:solidFill>
            </a:endParaRPr>
          </a:p>
        </p:txBody>
      </p:sp>
      <p:sp>
        <p:nvSpPr>
          <p:cNvPr id="1049212" name="矩形 1049211"/>
          <p:cNvSpPr/>
          <p:nvPr/>
        </p:nvSpPr>
        <p:spPr>
          <a:xfrm>
            <a:off x="3167062" y="2805112"/>
            <a:ext cx="1295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0.80 +</a:t>
            </a:r>
            <a:endParaRPr lang="en-US" altLang="zh-CN" sz="2800" b="1">
              <a:solidFill>
                <a:srgbClr val="000000"/>
              </a:solidFill>
            </a:endParaRPr>
          </a:p>
        </p:txBody>
      </p:sp>
      <p:sp>
        <p:nvSpPr>
          <p:cNvPr id="1049213" name="矩形 1049212"/>
          <p:cNvSpPr/>
          <p:nvPr/>
        </p:nvSpPr>
        <p:spPr>
          <a:xfrm>
            <a:off x="4203700" y="2774950"/>
            <a:ext cx="273526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0.0592 lg0.1</a:t>
            </a:r>
            <a:endParaRPr lang="en-US" altLang="zh-CN" sz="2800" b="1">
              <a:solidFill>
                <a:srgbClr val="000000"/>
              </a:solidFill>
            </a:endParaRPr>
          </a:p>
        </p:txBody>
      </p:sp>
      <p:sp>
        <p:nvSpPr>
          <p:cNvPr id="1049214" name="矩形 1049213"/>
          <p:cNvSpPr/>
          <p:nvPr/>
        </p:nvSpPr>
        <p:spPr>
          <a:xfrm>
            <a:off x="6089650" y="2765425"/>
            <a:ext cx="160813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=0.74 (V)</a:t>
            </a:r>
            <a:endParaRPr lang="en-US" altLang="zh-CN" sz="2800" b="1">
              <a:solidFill>
                <a:srgbClr val="000000"/>
              </a:solidFill>
            </a:endParaRPr>
          </a:p>
        </p:txBody>
      </p:sp>
      <p:sp>
        <p:nvSpPr>
          <p:cNvPr id="1049215" name="文本框 1049214"/>
          <p:cNvSpPr txBox="1"/>
          <p:nvPr/>
        </p:nvSpPr>
        <p:spPr>
          <a:xfrm>
            <a:off x="979487" y="3419475"/>
            <a:ext cx="3276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E(</a:t>
            </a:r>
            <a:r>
              <a:rPr lang="en-US" altLang="zh-CN" sz="2800" b="1">
                <a:solidFill>
                  <a:srgbClr val="000000"/>
                </a:solidFill>
              </a:rPr>
              <a:t>Cu</a:t>
            </a:r>
            <a:r>
              <a:rPr lang="en-US" altLang="zh-CN" sz="2800" b="1" baseline="30000">
                <a:solidFill>
                  <a:srgbClr val="000000"/>
                </a:solidFill>
              </a:rPr>
              <a:t>2+</a:t>
            </a:r>
            <a:r>
              <a:rPr lang="en-US" altLang="zh-CN" sz="2800" b="1">
                <a:solidFill>
                  <a:srgbClr val="000000"/>
                </a:solidFill>
              </a:rPr>
              <a:t>/Cu)=</a:t>
            </a:r>
            <a:endParaRPr lang="en-US" altLang="zh-CN" sz="2800" b="1">
              <a:solidFill>
                <a:srgbClr val="000000"/>
              </a:solidFill>
            </a:endParaRPr>
          </a:p>
        </p:txBody>
      </p:sp>
      <p:sp>
        <p:nvSpPr>
          <p:cNvPr id="1049216" name="矩形 1049215"/>
          <p:cNvSpPr/>
          <p:nvPr/>
        </p:nvSpPr>
        <p:spPr>
          <a:xfrm>
            <a:off x="3001962" y="3416300"/>
            <a:ext cx="1371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0.34 +</a:t>
            </a:r>
            <a:endParaRPr lang="en-US" altLang="zh-CN" sz="2800" b="1">
              <a:solidFill>
                <a:srgbClr val="000000"/>
              </a:solidFill>
            </a:endParaRPr>
          </a:p>
        </p:txBody>
      </p:sp>
      <p:sp>
        <p:nvSpPr>
          <p:cNvPr id="1049217" name="矩形 1049216"/>
          <p:cNvSpPr/>
          <p:nvPr/>
        </p:nvSpPr>
        <p:spPr>
          <a:xfrm>
            <a:off x="4059237" y="3438525"/>
            <a:ext cx="327977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0.0592/2 lg0.1</a:t>
            </a:r>
            <a:endParaRPr lang="en-US" altLang="zh-CN" sz="2800" b="1">
              <a:solidFill>
                <a:srgbClr val="000000"/>
              </a:solidFill>
            </a:endParaRPr>
          </a:p>
        </p:txBody>
      </p:sp>
      <p:sp>
        <p:nvSpPr>
          <p:cNvPr id="1049218" name="矩形 1049217"/>
          <p:cNvSpPr/>
          <p:nvPr/>
        </p:nvSpPr>
        <p:spPr>
          <a:xfrm>
            <a:off x="6167437" y="3452812"/>
            <a:ext cx="2590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rPr>
              <a:t>= 0.31(V)</a:t>
            </a:r>
            <a:endParaRPr lang="en-US" altLang="zh-CN" sz="2800" b="1">
              <a:solidFill>
                <a:srgbClr val="000000"/>
              </a:solidFill>
            </a:endParaRPr>
          </a:p>
        </p:txBody>
      </p:sp>
      <p:sp>
        <p:nvSpPr>
          <p:cNvPr id="1049219" name="矩形 1049218"/>
          <p:cNvSpPr/>
          <p:nvPr/>
        </p:nvSpPr>
        <p:spPr>
          <a:xfrm>
            <a:off x="7643812" y="2781300"/>
            <a:ext cx="122872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正极</a:t>
            </a:r>
            <a:endParaRPr lang="zh-CN" altLang="en-US" sz="2800" b="1">
              <a:solidFill>
                <a:srgbClr val="000099"/>
              </a:solidFill>
            </a:endParaRPr>
          </a:p>
        </p:txBody>
      </p:sp>
      <p:sp>
        <p:nvSpPr>
          <p:cNvPr id="1049220" name="矩形 1049219"/>
          <p:cNvSpPr/>
          <p:nvPr/>
        </p:nvSpPr>
        <p:spPr>
          <a:xfrm>
            <a:off x="7726362" y="3446462"/>
            <a:ext cx="1524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负极</a:t>
            </a:r>
            <a:endParaRPr lang="zh-CN" altLang="en-US" sz="2800" b="1">
              <a:solidFill>
                <a:srgbClr val="000099"/>
              </a:solidFill>
            </a:endParaRPr>
          </a:p>
        </p:txBody>
      </p:sp>
      <p:sp>
        <p:nvSpPr>
          <p:cNvPr id="1049221" name="文本框 1049220"/>
          <p:cNvSpPr txBox="1"/>
          <p:nvPr/>
        </p:nvSpPr>
        <p:spPr>
          <a:xfrm>
            <a:off x="187325" y="4100512"/>
            <a:ext cx="1676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 E =</a:t>
            </a:r>
            <a:endParaRPr lang="en-US" altLang="zh-CN" sz="2800" b="1"/>
          </a:p>
        </p:txBody>
      </p:sp>
      <p:sp>
        <p:nvSpPr>
          <p:cNvPr id="1049222" name="矩形 1049221"/>
          <p:cNvSpPr/>
          <p:nvPr/>
        </p:nvSpPr>
        <p:spPr>
          <a:xfrm>
            <a:off x="1419225" y="4121150"/>
            <a:ext cx="1905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0.74 </a:t>
            </a:r>
            <a:r>
              <a:rPr lang="en-US" altLang="zh-CN" sz="2800" b="1">
                <a:ea typeface="Times New Roman" panose="02020603050405020304" pitchFamily="18" charset="0"/>
              </a:rPr>
              <a:t>− </a:t>
            </a:r>
            <a:r>
              <a:rPr lang="en-US" altLang="zh-CN" sz="2800" b="1"/>
              <a:t>0.31</a:t>
            </a:r>
            <a:endParaRPr lang="en-US" altLang="zh-CN" sz="2800" b="1"/>
          </a:p>
        </p:txBody>
      </p:sp>
      <p:sp>
        <p:nvSpPr>
          <p:cNvPr id="1049223" name="矩形 1049222"/>
          <p:cNvSpPr/>
          <p:nvPr/>
        </p:nvSpPr>
        <p:spPr>
          <a:xfrm>
            <a:off x="3130550" y="4119562"/>
            <a:ext cx="2057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 0.43(V)</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2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2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2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2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2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2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2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2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2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2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2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2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92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920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4920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4920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492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492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4920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49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2" grpId="0"/>
      <p:bldP spid="1049203" grpId="0"/>
      <p:bldP spid="1049204" grpId="0"/>
      <p:bldP spid="1049205" grpId="0"/>
      <p:bldP spid="1049206" grpId="0"/>
      <p:bldP spid="1049207" grpId="0"/>
      <p:bldP spid="1049208" grpId="0"/>
      <p:bldP spid="1049210" grpId="0"/>
      <p:bldP spid="1049211" grpId="0"/>
      <p:bldP spid="1049212" grpId="0"/>
      <p:bldP spid="1049213" grpId="0"/>
      <p:bldP spid="1049214" grpId="0"/>
      <p:bldP spid="1049215" grpId="0"/>
      <p:bldP spid="1049216" grpId="0"/>
      <p:bldP spid="1049217" grpId="0"/>
      <p:bldP spid="1049218" grpId="0"/>
      <p:bldP spid="1049219" grpId="0"/>
      <p:bldP spid="1049220" grpId="0"/>
      <p:bldP spid="1049221" grpId="0"/>
      <p:bldP spid="1049222" grpId="0"/>
      <p:bldP spid="10492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rot="0">
          <a:off x="0" y="0"/>
          <a:ext cx="0" cy="0"/>
          <a:chOff x="0" y="0"/>
          <a:chExt cx="0" cy="0"/>
        </a:xfrm>
      </p:grpSpPr>
      <p:pic>
        <p:nvPicPr>
          <p:cNvPr id="2097232" name="图片 2097231"/>
          <p:cNvPicPr/>
          <p:nvPr/>
        </p:nvPicPr>
        <p:blipFill>
          <a:blip r:embed="rId1"/>
          <a:srcRect/>
          <a:stretch>
            <a:fillRect/>
          </a:stretch>
        </p:blipFill>
        <p:spPr>
          <a:xfrm>
            <a:off x="-79375" y="641350"/>
            <a:ext cx="8451850" cy="322262"/>
          </a:xfrm>
          <a:prstGeom prst="rect">
            <a:avLst/>
          </a:prstGeom>
          <a:noFill/>
          <a:ln>
            <a:noFill/>
          </a:ln>
        </p:spPr>
      </p:pic>
      <p:sp>
        <p:nvSpPr>
          <p:cNvPr id="1049224" name="文本框 1049223"/>
          <p:cNvSpPr txBox="1"/>
          <p:nvPr/>
        </p:nvSpPr>
        <p:spPr>
          <a:xfrm>
            <a:off x="604837" y="3883025"/>
            <a:ext cx="5943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rPr>
              <a:t>2. </a:t>
            </a:r>
            <a:r>
              <a:rPr lang="zh-CN" altLang="en-US" sz="2800" b="1">
                <a:solidFill>
                  <a:srgbClr val="000099"/>
                </a:solidFill>
              </a:rPr>
              <a:t>根据原电池的电动势</a:t>
            </a:r>
            <a:r>
              <a:rPr lang="en-US" altLang="zh-CN" sz="2800" b="1">
                <a:solidFill>
                  <a:srgbClr val="000099"/>
                </a:solidFill>
              </a:rPr>
              <a:t>E</a:t>
            </a:r>
            <a:endParaRPr lang="en-US" altLang="zh-CN" sz="2800" b="1">
              <a:solidFill>
                <a:srgbClr val="000099"/>
              </a:solidFill>
            </a:endParaRPr>
          </a:p>
        </p:txBody>
      </p:sp>
      <p:sp>
        <p:nvSpPr>
          <p:cNvPr id="1049225" name="矩形 1049224"/>
          <p:cNvSpPr/>
          <p:nvPr/>
        </p:nvSpPr>
        <p:spPr>
          <a:xfrm>
            <a:off x="1095375" y="4649787"/>
            <a:ext cx="3810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800" b="1"/>
              <a:t>E &gt; 0  </a:t>
            </a:r>
            <a:r>
              <a:rPr lang="zh-CN" altLang="en-US" sz="2800" b="1"/>
              <a:t>或 </a:t>
            </a:r>
            <a:r>
              <a:rPr lang="en-US" altLang="zh-CN" sz="2800" b="1"/>
              <a:t>E</a:t>
            </a:r>
            <a:r>
              <a:rPr lang="en-US" altLang="zh-CN" sz="2800" b="1" baseline="-30000"/>
              <a:t>+ </a:t>
            </a:r>
            <a:r>
              <a:rPr lang="en-US" altLang="zh-CN" sz="2800" b="1"/>
              <a:t>&gt; E</a:t>
            </a:r>
            <a:r>
              <a:rPr lang="en-US" altLang="zh-CN" sz="2800" b="1" baseline="-30000"/>
              <a:t>-</a:t>
            </a:r>
            <a:endParaRPr lang="en-US" altLang="zh-CN" sz="2800" b="1" baseline="-30000"/>
          </a:p>
        </p:txBody>
      </p:sp>
      <p:sp>
        <p:nvSpPr>
          <p:cNvPr id="1049226" name="矩形 1049225"/>
          <p:cNvSpPr/>
          <p:nvPr/>
        </p:nvSpPr>
        <p:spPr>
          <a:xfrm>
            <a:off x="4197350" y="4648200"/>
            <a:ext cx="3886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反应正向自发进行</a:t>
            </a:r>
            <a:endParaRPr lang="zh-CN" altLang="en-US" sz="2800" b="1"/>
          </a:p>
        </p:txBody>
      </p:sp>
      <p:sp>
        <p:nvSpPr>
          <p:cNvPr id="1049227" name="矩形 1049226"/>
          <p:cNvSpPr/>
          <p:nvPr/>
        </p:nvSpPr>
        <p:spPr>
          <a:xfrm>
            <a:off x="1135062" y="5267325"/>
            <a:ext cx="3505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E &lt; 0  </a:t>
            </a:r>
            <a:r>
              <a:rPr lang="zh-CN" altLang="en-US" sz="2800" b="1"/>
              <a:t>或 </a:t>
            </a:r>
            <a:r>
              <a:rPr lang="en-US" altLang="zh-CN" sz="2800" b="1"/>
              <a:t>E</a:t>
            </a:r>
            <a:r>
              <a:rPr lang="en-US" altLang="zh-CN" sz="2800" b="1" baseline="-30000"/>
              <a:t>+ </a:t>
            </a:r>
            <a:r>
              <a:rPr lang="en-US" altLang="zh-CN" sz="2800" b="1"/>
              <a:t>&lt; E</a:t>
            </a:r>
            <a:r>
              <a:rPr lang="en-US" altLang="zh-CN" sz="2800" b="1" baseline="-30000"/>
              <a:t>-</a:t>
            </a:r>
            <a:endParaRPr lang="en-US" altLang="zh-CN" sz="2800" b="1" baseline="-30000"/>
          </a:p>
        </p:txBody>
      </p:sp>
      <p:sp>
        <p:nvSpPr>
          <p:cNvPr id="1049228" name="矩形 1049227"/>
          <p:cNvSpPr/>
          <p:nvPr/>
        </p:nvSpPr>
        <p:spPr>
          <a:xfrm>
            <a:off x="4197350" y="5286375"/>
            <a:ext cx="409098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t>反应逆向自发进行 </a:t>
            </a:r>
            <a:endParaRPr lang="zh-CN" altLang="en-US" sz="2800" b="1"/>
          </a:p>
        </p:txBody>
      </p:sp>
      <p:sp>
        <p:nvSpPr>
          <p:cNvPr id="1049229" name="矩形 1049228"/>
          <p:cNvSpPr/>
          <p:nvPr/>
        </p:nvSpPr>
        <p:spPr>
          <a:xfrm>
            <a:off x="1139825" y="5932487"/>
            <a:ext cx="3733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E = 0  </a:t>
            </a:r>
            <a:r>
              <a:rPr lang="zh-CN" altLang="en-US" sz="2800" b="1"/>
              <a:t>或 </a:t>
            </a:r>
            <a:r>
              <a:rPr lang="en-US" altLang="zh-CN" sz="2800" b="1"/>
              <a:t>E</a:t>
            </a:r>
            <a:r>
              <a:rPr lang="en-US" altLang="zh-CN" sz="2800" b="1" baseline="-30000"/>
              <a:t>+ </a:t>
            </a:r>
            <a:r>
              <a:rPr lang="en-US" altLang="zh-CN" sz="2800" b="1"/>
              <a:t>= E</a:t>
            </a:r>
            <a:r>
              <a:rPr lang="en-US" altLang="zh-CN" sz="2800" b="1" baseline="-30000"/>
              <a:t>-</a:t>
            </a:r>
            <a:endParaRPr lang="en-US" altLang="zh-CN" sz="2800" b="1" baseline="-30000"/>
          </a:p>
        </p:txBody>
      </p:sp>
      <p:sp>
        <p:nvSpPr>
          <p:cNvPr id="1049230" name="矩形 1049229"/>
          <p:cNvSpPr/>
          <p:nvPr/>
        </p:nvSpPr>
        <p:spPr>
          <a:xfrm>
            <a:off x="4192587" y="5922962"/>
            <a:ext cx="3429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反应达到平衡</a:t>
            </a:r>
            <a:endParaRPr lang="zh-CN" altLang="en-US" sz="2800" b="1"/>
          </a:p>
        </p:txBody>
      </p:sp>
      <p:sp>
        <p:nvSpPr>
          <p:cNvPr id="1049231" name="文本框 1049230"/>
          <p:cNvSpPr txBox="1"/>
          <p:nvPr/>
        </p:nvSpPr>
        <p:spPr>
          <a:xfrm>
            <a:off x="1230312" y="185737"/>
            <a:ext cx="7543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99"/>
                </a:solidFill>
              </a:rPr>
              <a:t>三、判断氧化还原反应的方向</a:t>
            </a:r>
            <a:endParaRPr lang="zh-CN" altLang="en-US" b="1">
              <a:solidFill>
                <a:srgbClr val="000099"/>
              </a:solidFill>
            </a:endParaRPr>
          </a:p>
        </p:txBody>
      </p:sp>
      <p:sp>
        <p:nvSpPr>
          <p:cNvPr id="1049232" name="文本框 1049231"/>
          <p:cNvSpPr txBox="1"/>
          <p:nvPr/>
        </p:nvSpPr>
        <p:spPr>
          <a:xfrm>
            <a:off x="704850" y="1803400"/>
            <a:ext cx="1905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800080"/>
                </a:solidFill>
              </a:rPr>
              <a:t>方向：</a:t>
            </a:r>
            <a:endParaRPr lang="zh-CN" altLang="en-US" sz="2800" b="1">
              <a:solidFill>
                <a:srgbClr val="800080"/>
              </a:solidFill>
            </a:endParaRPr>
          </a:p>
        </p:txBody>
      </p:sp>
      <p:sp>
        <p:nvSpPr>
          <p:cNvPr id="1049233" name="文本框 1049232"/>
          <p:cNvSpPr txBox="1"/>
          <p:nvPr/>
        </p:nvSpPr>
        <p:spPr>
          <a:xfrm>
            <a:off x="588962" y="1098550"/>
            <a:ext cx="817562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99"/>
                </a:solidFill>
                <a:latin typeface="宋体" panose="02010600030101010101" pitchFamily="2" charset="-122"/>
              </a:rPr>
              <a:t>1. </a:t>
            </a:r>
            <a:r>
              <a:rPr lang="zh-CN" altLang="en-US" sz="2800" b="1">
                <a:solidFill>
                  <a:srgbClr val="000099"/>
                </a:solidFill>
                <a:latin typeface="宋体" panose="02010600030101010101" pitchFamily="2" charset="-122"/>
              </a:rPr>
              <a:t>利用氧化剂和还原剂的相对强弱来判断 </a:t>
            </a:r>
            <a:endParaRPr lang="zh-CN" altLang="en-US" sz="2800" b="1">
              <a:solidFill>
                <a:srgbClr val="000099"/>
              </a:solidFill>
              <a:latin typeface="宋体" panose="02010600030101010101" pitchFamily="2" charset="-122"/>
            </a:endParaRPr>
          </a:p>
        </p:txBody>
      </p:sp>
      <p:sp>
        <p:nvSpPr>
          <p:cNvPr id="1049234" name="文本框 1049233"/>
          <p:cNvSpPr txBox="1"/>
          <p:nvPr/>
        </p:nvSpPr>
        <p:spPr>
          <a:xfrm>
            <a:off x="981075" y="2432050"/>
            <a:ext cx="845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强</a:t>
            </a:r>
            <a:r>
              <a:rPr lang="en-US" altLang="zh-CN" sz="2800" b="1"/>
              <a:t>Ox</a:t>
            </a:r>
            <a:r>
              <a:rPr lang="en-US" altLang="zh-CN" sz="2800" b="1" baseline="-25000"/>
              <a:t>1</a:t>
            </a:r>
            <a:r>
              <a:rPr lang="en-US" altLang="zh-CN" sz="2800" b="1"/>
              <a:t>(</a:t>
            </a:r>
            <a:r>
              <a:rPr lang="en-US" altLang="zh-CN" sz="2800" b="1">
                <a:solidFill>
                  <a:srgbClr val="000000"/>
                </a:solidFill>
                <a:sym typeface="Symbol" panose="05050102010706020507" pitchFamily="18" charset="2"/>
              </a:rPr>
              <a:t>E</a:t>
            </a:r>
            <a:r>
              <a:rPr lang="zh-CN" altLang="en-US" sz="2800" b="1"/>
              <a:t>大的氧化态</a:t>
            </a:r>
            <a:r>
              <a:rPr lang="en-US" altLang="zh-CN" sz="2800" b="1"/>
              <a:t>) + </a:t>
            </a:r>
            <a:r>
              <a:rPr lang="zh-CN" altLang="en-US" sz="2800" b="1"/>
              <a:t>强</a:t>
            </a:r>
            <a:r>
              <a:rPr lang="en-US" altLang="zh-CN" sz="2800" b="1"/>
              <a:t>Red</a:t>
            </a:r>
            <a:r>
              <a:rPr lang="en-US" altLang="zh-CN" sz="2800" b="1" baseline="-25000"/>
              <a:t>2</a:t>
            </a:r>
            <a:r>
              <a:rPr lang="en-US" altLang="zh-CN" sz="2800" b="1"/>
              <a:t>( </a:t>
            </a:r>
            <a:r>
              <a:rPr lang="en-US" altLang="zh-CN" sz="2800" b="1">
                <a:solidFill>
                  <a:srgbClr val="000000"/>
                </a:solidFill>
                <a:sym typeface="Symbol" panose="05050102010706020507" pitchFamily="18" charset="2"/>
              </a:rPr>
              <a:t>E</a:t>
            </a:r>
            <a:r>
              <a:rPr lang="zh-CN" altLang="en-US" sz="2800" b="1"/>
              <a:t>小的还原态</a:t>
            </a:r>
            <a:r>
              <a:rPr lang="en-US" altLang="zh-CN" sz="2800" b="1"/>
              <a:t>)=</a:t>
            </a:r>
            <a:endParaRPr lang="en-US" altLang="zh-CN" sz="2800" b="1"/>
          </a:p>
        </p:txBody>
      </p:sp>
      <p:sp>
        <p:nvSpPr>
          <p:cNvPr id="1049235" name="矩形 1049234"/>
          <p:cNvSpPr/>
          <p:nvPr/>
        </p:nvSpPr>
        <p:spPr>
          <a:xfrm>
            <a:off x="981075" y="3065462"/>
            <a:ext cx="828357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弱</a:t>
            </a:r>
            <a:r>
              <a:rPr lang="en-US" altLang="zh-CN" sz="2800" b="1"/>
              <a:t>Red</a:t>
            </a:r>
            <a:r>
              <a:rPr lang="en-US" altLang="zh-CN" sz="2800" b="1" baseline="-25000"/>
              <a:t>1 </a:t>
            </a:r>
            <a:r>
              <a:rPr lang="en-US" altLang="zh-CN" sz="2800" b="1"/>
              <a:t>( </a:t>
            </a:r>
            <a:r>
              <a:rPr lang="en-US" altLang="zh-CN" sz="2800" b="1">
                <a:solidFill>
                  <a:srgbClr val="000000"/>
                </a:solidFill>
                <a:sym typeface="Symbol" panose="05050102010706020507" pitchFamily="18" charset="2"/>
              </a:rPr>
              <a:t>E</a:t>
            </a:r>
            <a:r>
              <a:rPr lang="zh-CN" altLang="en-US" sz="2800" b="1"/>
              <a:t>大的还原态</a:t>
            </a:r>
            <a:r>
              <a:rPr lang="en-US" altLang="zh-CN" sz="2800" b="1"/>
              <a:t>)</a:t>
            </a:r>
            <a:r>
              <a:rPr lang="en-US" altLang="zh-CN" sz="2800" b="1" baseline="-25000"/>
              <a:t>  </a:t>
            </a:r>
            <a:r>
              <a:rPr lang="zh-CN" altLang="en-US" sz="2800" b="1"/>
              <a:t>+ 弱</a:t>
            </a:r>
            <a:r>
              <a:rPr lang="en-US" altLang="zh-CN" sz="2800" b="1"/>
              <a:t>Ox</a:t>
            </a:r>
            <a:r>
              <a:rPr lang="en-US" altLang="zh-CN" sz="2800" b="1" baseline="-25000"/>
              <a:t>2 </a:t>
            </a:r>
            <a:r>
              <a:rPr lang="en-US" altLang="zh-CN" sz="2800" b="1"/>
              <a:t>(</a:t>
            </a:r>
            <a:r>
              <a:rPr lang="en-US" altLang="zh-CN" sz="2800" b="1">
                <a:solidFill>
                  <a:srgbClr val="000000"/>
                </a:solidFill>
                <a:sym typeface="Symbol" panose="05050102010706020507" pitchFamily="18" charset="2"/>
              </a:rPr>
              <a:t>E</a:t>
            </a:r>
            <a:r>
              <a:rPr lang="zh-CN" altLang="en-US" sz="2800" b="1"/>
              <a:t>小的氧化态</a:t>
            </a:r>
            <a:r>
              <a:rPr lang="en-US" altLang="zh-CN" sz="2800" b="1"/>
              <a:t>)</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2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92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92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92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92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492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492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492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492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49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4" grpId="0"/>
      <p:bldP spid="1049225" grpId="0"/>
      <p:bldP spid="1049226" grpId="0"/>
      <p:bldP spid="1049227" grpId="0"/>
      <p:bldP spid="1049228" grpId="0"/>
      <p:bldP spid="1049229" grpId="0"/>
      <p:bldP spid="1049230" grpId="0"/>
      <p:bldP spid="1049232" grpId="0"/>
      <p:bldP spid="1049233" grpId="0"/>
      <p:bldP spid="1049234" grpId="0"/>
      <p:bldP spid="104923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rot="0">
          <a:off x="0" y="0"/>
          <a:ext cx="0" cy="0"/>
          <a:chOff x="0" y="0"/>
          <a:chExt cx="0" cy="0"/>
        </a:xfrm>
      </p:grpSpPr>
      <p:pic>
        <p:nvPicPr>
          <p:cNvPr id="2097233" name="图片 2097232"/>
          <p:cNvPicPr/>
          <p:nvPr/>
        </p:nvPicPr>
        <p:blipFill>
          <a:blip r:embed="rId1"/>
          <a:srcRect/>
          <a:stretch>
            <a:fillRect/>
          </a:stretch>
        </p:blipFill>
        <p:spPr>
          <a:xfrm>
            <a:off x="-58737" y="2006600"/>
            <a:ext cx="8451850" cy="203200"/>
          </a:xfrm>
          <a:prstGeom prst="rect">
            <a:avLst/>
          </a:prstGeom>
          <a:noFill/>
          <a:ln>
            <a:noFill/>
          </a:ln>
        </p:spPr>
      </p:pic>
      <p:sp>
        <p:nvSpPr>
          <p:cNvPr id="1049236" name="文本框 1049235"/>
          <p:cNvSpPr txBox="1"/>
          <p:nvPr/>
        </p:nvSpPr>
        <p:spPr>
          <a:xfrm>
            <a:off x="228600" y="152400"/>
            <a:ext cx="8686800" cy="18161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800" b="1"/>
              <a:t>[</a:t>
            </a:r>
            <a:r>
              <a:rPr lang="zh-CN" altLang="en-US" sz="2800" b="1"/>
              <a:t>例</a:t>
            </a:r>
            <a:r>
              <a:rPr lang="en-US" altLang="zh-CN" sz="2800" b="1"/>
              <a:t>]</a:t>
            </a:r>
            <a:r>
              <a:rPr lang="zh-CN" altLang="en-US" sz="2800" b="1"/>
              <a:t>判断氧化还原反应 </a:t>
            </a:r>
            <a:r>
              <a:rPr lang="en-US" altLang="zh-CN" sz="2800" b="1"/>
              <a:t>Sn + Pb</a:t>
            </a:r>
            <a:r>
              <a:rPr lang="en-US" altLang="zh-CN" sz="2800" b="1" baseline="30000"/>
              <a:t>2+ </a:t>
            </a:r>
            <a:r>
              <a:rPr lang="en-US" altLang="zh-CN" sz="2800" b="1"/>
              <a:t>= Sn</a:t>
            </a:r>
            <a:r>
              <a:rPr lang="en-US" altLang="zh-CN" sz="2800" b="1" baseline="30000"/>
              <a:t>2+ </a:t>
            </a:r>
            <a:r>
              <a:rPr lang="zh-CN" altLang="en-US" sz="2800" b="1"/>
              <a:t>+ Pb在</a:t>
            </a:r>
            <a:r>
              <a:rPr lang="en-US" altLang="zh-CN" sz="2800" b="1"/>
              <a:t>298.15 K</a:t>
            </a:r>
            <a:r>
              <a:rPr lang="zh-CN" altLang="en-US" sz="2800" b="1"/>
              <a:t>及下列条件下反应自发进行的方向：</a:t>
            </a:r>
            <a:r>
              <a:rPr lang="en-US" altLang="zh-CN" sz="2800" b="1"/>
              <a:t>(1)</a:t>
            </a:r>
            <a:r>
              <a:rPr lang="zh-CN" altLang="en-US" sz="2800" b="1"/>
              <a:t>标准状态下。</a:t>
            </a:r>
            <a:r>
              <a:rPr lang="en-US" altLang="zh-CN" sz="2800" b="1"/>
              <a:t>(2)</a:t>
            </a:r>
            <a:r>
              <a:rPr lang="zh-CN" altLang="en-US" sz="2800" b="1"/>
              <a:t>当</a:t>
            </a:r>
            <a:r>
              <a:rPr lang="en-US" altLang="zh-CN" sz="2800" b="1"/>
              <a:t>c (Pb</a:t>
            </a:r>
            <a:r>
              <a:rPr lang="en-US" altLang="zh-CN" sz="2800" b="1" baseline="30000"/>
              <a:t>2+</a:t>
            </a:r>
            <a:r>
              <a:rPr lang="en-US" altLang="zh-CN" sz="2800" b="1"/>
              <a:t>) = 0.100 mol</a:t>
            </a:r>
            <a:r>
              <a:rPr lang="en-US" altLang="zh-CN" sz="2800" b="1">
                <a:solidFill>
                  <a:srgbClr val="000000"/>
                </a:solidFill>
                <a:sym typeface="Symbol" panose="05050102010706020507" pitchFamily="18" charset="2"/>
              </a:rPr>
              <a:t></a:t>
            </a:r>
            <a:r>
              <a:rPr lang="en-US" altLang="zh-CN" sz="2800" b="1"/>
              <a:t>L</a:t>
            </a:r>
            <a:r>
              <a:rPr lang="en-US" altLang="zh-CN" sz="2800" b="1" baseline="30000"/>
              <a:t>-1</a:t>
            </a:r>
            <a:r>
              <a:rPr lang="zh-CN" altLang="en-US" sz="2800" b="1"/>
              <a:t>，</a:t>
            </a:r>
            <a:r>
              <a:rPr lang="en-US" altLang="zh-CN" sz="2800" b="1"/>
              <a:t>c (Sn</a:t>
            </a:r>
            <a:r>
              <a:rPr lang="en-US" altLang="zh-CN" sz="2800" b="1" baseline="30000"/>
              <a:t>2+</a:t>
            </a:r>
            <a:r>
              <a:rPr lang="en-US" altLang="zh-CN" sz="2800" b="1"/>
              <a:t>) = 1.00 mol</a:t>
            </a:r>
            <a:r>
              <a:rPr lang="en-US" altLang="zh-CN" sz="2800" b="1">
                <a:solidFill>
                  <a:srgbClr val="000000"/>
                </a:solidFill>
                <a:sym typeface="Symbol" panose="05050102010706020507" pitchFamily="18" charset="2"/>
              </a:rPr>
              <a:t></a:t>
            </a:r>
            <a:r>
              <a:rPr lang="en-US" altLang="zh-CN" sz="2800" b="1"/>
              <a:t>L</a:t>
            </a:r>
            <a:r>
              <a:rPr lang="en-US" altLang="zh-CN" sz="2800" b="1" baseline="30000"/>
              <a:t>-1</a:t>
            </a:r>
            <a:r>
              <a:rPr lang="zh-CN" altLang="en-US" sz="2800" b="1"/>
              <a:t>时。</a:t>
            </a:r>
            <a:endParaRPr lang="zh-CN" altLang="en-US" sz="2800" b="1"/>
          </a:p>
          <a:p>
            <a:pPr marL="0" lvl="0" indent="0" algn="just" eaLnBrk="1" latinLnBrk="1" hangingPunct="1">
              <a:spcBef>
                <a:spcPct val="0"/>
              </a:spcBef>
              <a:buFontTx/>
              <a:buNone/>
            </a:pP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 </a:t>
            </a:r>
            <a:r>
              <a:rPr lang="en-US" altLang="zh-CN" sz="2800" b="1"/>
              <a:t>(Sn</a:t>
            </a:r>
            <a:r>
              <a:rPr lang="en-US" altLang="zh-CN" sz="2800" b="1" baseline="30000"/>
              <a:t>2+</a:t>
            </a:r>
            <a:r>
              <a:rPr lang="en-US" altLang="zh-CN" sz="2800" b="1"/>
              <a:t>/Sn) = </a:t>
            </a:r>
            <a:r>
              <a:rPr lang="en-US" altLang="zh-CN" sz="2800" b="1">
                <a:ea typeface="Times New Roman" panose="02020603050405020304" pitchFamily="18" charset="0"/>
              </a:rPr>
              <a:t>−</a:t>
            </a:r>
            <a:r>
              <a:rPr lang="en-US" altLang="zh-CN" sz="2800" b="1"/>
              <a:t>0.1375 V     </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 </a:t>
            </a:r>
            <a:r>
              <a:rPr lang="en-US" altLang="zh-CN" sz="2800" b="1"/>
              <a:t>(Pb</a:t>
            </a:r>
            <a:r>
              <a:rPr lang="en-US" altLang="zh-CN" sz="2800" b="1" baseline="30000"/>
              <a:t>2+</a:t>
            </a:r>
            <a:r>
              <a:rPr lang="en-US" altLang="zh-CN" sz="2800" b="1"/>
              <a:t>/Pb) = </a:t>
            </a:r>
            <a:r>
              <a:rPr lang="en-US" altLang="zh-CN" sz="2800" b="1">
                <a:ea typeface="Times New Roman" panose="02020603050405020304" pitchFamily="18" charset="0"/>
              </a:rPr>
              <a:t>−</a:t>
            </a:r>
            <a:r>
              <a:rPr lang="en-US" altLang="zh-CN" sz="2800" b="1"/>
              <a:t>0.1262 V</a:t>
            </a:r>
            <a:endParaRPr lang="en-US" altLang="zh-CN" sz="2800" b="1"/>
          </a:p>
        </p:txBody>
      </p:sp>
      <p:sp>
        <p:nvSpPr>
          <p:cNvPr id="1049237" name="文本框 1049236"/>
          <p:cNvSpPr txBox="1"/>
          <p:nvPr/>
        </p:nvSpPr>
        <p:spPr>
          <a:xfrm>
            <a:off x="293687" y="2371725"/>
            <a:ext cx="1905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a:t>
            </a:r>
            <a:r>
              <a:rPr lang="zh-CN" altLang="en-US" sz="2800" b="1"/>
              <a:t>解</a:t>
            </a:r>
            <a:r>
              <a:rPr lang="en-US" altLang="zh-CN" sz="2800" b="1"/>
              <a:t>] (1)</a:t>
            </a:r>
            <a:endParaRPr lang="en-US" altLang="zh-CN" sz="2800" b="1"/>
          </a:p>
        </p:txBody>
      </p:sp>
      <p:sp>
        <p:nvSpPr>
          <p:cNvPr id="1049238" name="矩形 1049237"/>
          <p:cNvSpPr/>
          <p:nvPr/>
        </p:nvSpPr>
        <p:spPr>
          <a:xfrm>
            <a:off x="1714500" y="2398712"/>
            <a:ext cx="7391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00"/>
                </a:solidFill>
                <a:sym typeface="Symbol" panose="05050102010706020507" pitchFamily="18" charset="2"/>
              </a:rPr>
              <a:t>正极 </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t>(Pb</a:t>
            </a:r>
            <a:r>
              <a:rPr lang="en-US" altLang="zh-CN" sz="2800" b="1" baseline="30000"/>
              <a:t>2+</a:t>
            </a:r>
            <a:r>
              <a:rPr lang="zh-CN" altLang="en-US" sz="2800" b="1"/>
              <a:t>/Pb) &gt; 负极 </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t>(Sn</a:t>
            </a:r>
            <a:r>
              <a:rPr lang="en-US" altLang="zh-CN" sz="2800" b="1" baseline="30000"/>
              <a:t>2+</a:t>
            </a:r>
            <a:r>
              <a:rPr lang="zh-CN" altLang="en-US" sz="2800" b="1"/>
              <a:t>/Sn)， </a:t>
            </a:r>
            <a:r>
              <a:rPr lang="en-US" altLang="zh-CN" sz="2800" b="1"/>
              <a:t>E</a:t>
            </a:r>
            <a:r>
              <a:rPr lang="en-US" altLang="zh-CN" sz="2800" b="1" baseline="30000"/>
              <a:t> </a:t>
            </a:r>
            <a:r>
              <a:rPr lang="en-US" altLang="zh-CN" sz="2800" b="1"/>
              <a:t>&gt; 0 </a:t>
            </a:r>
            <a:endParaRPr lang="en-US" altLang="zh-CN" sz="2800" b="1"/>
          </a:p>
        </p:txBody>
      </p:sp>
      <p:sp>
        <p:nvSpPr>
          <p:cNvPr id="1049239" name="矩形 1049238"/>
          <p:cNvSpPr/>
          <p:nvPr/>
        </p:nvSpPr>
        <p:spPr>
          <a:xfrm>
            <a:off x="7699375" y="2887662"/>
            <a:ext cx="90646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正向</a:t>
            </a:r>
            <a:endParaRPr lang="zh-CN" altLang="en-US" sz="2800" b="1">
              <a:solidFill>
                <a:srgbClr val="000099"/>
              </a:solidFill>
            </a:endParaRPr>
          </a:p>
        </p:txBody>
      </p:sp>
      <p:sp>
        <p:nvSpPr>
          <p:cNvPr id="1049240" name="文本框 1049239"/>
          <p:cNvSpPr txBox="1"/>
          <p:nvPr/>
        </p:nvSpPr>
        <p:spPr>
          <a:xfrm>
            <a:off x="1728787" y="3367087"/>
            <a:ext cx="2438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强</a:t>
            </a:r>
            <a:r>
              <a:rPr lang="en-US" altLang="zh-CN" sz="2800" b="1"/>
              <a:t>Ox  Pb</a:t>
            </a:r>
            <a:r>
              <a:rPr lang="en-US" altLang="zh-CN" sz="2800" b="1" baseline="30000"/>
              <a:t>2+</a:t>
            </a:r>
            <a:endParaRPr lang="en-US" altLang="zh-CN" sz="2800" b="1" baseline="30000"/>
          </a:p>
        </p:txBody>
      </p:sp>
      <p:sp>
        <p:nvSpPr>
          <p:cNvPr id="1049241" name="矩形 1049240"/>
          <p:cNvSpPr/>
          <p:nvPr/>
        </p:nvSpPr>
        <p:spPr>
          <a:xfrm>
            <a:off x="4554537" y="3349625"/>
            <a:ext cx="2590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强</a:t>
            </a:r>
            <a:r>
              <a:rPr lang="en-US" altLang="zh-CN" sz="2800" b="1"/>
              <a:t>Red   Sn</a:t>
            </a:r>
            <a:endParaRPr lang="en-US" altLang="zh-CN" sz="2800" b="1"/>
          </a:p>
        </p:txBody>
      </p:sp>
      <p:sp>
        <p:nvSpPr>
          <p:cNvPr id="1049242" name="文本框 1049241"/>
          <p:cNvSpPr txBox="1"/>
          <p:nvPr/>
        </p:nvSpPr>
        <p:spPr>
          <a:xfrm>
            <a:off x="533400" y="4119562"/>
            <a:ext cx="8382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 </a:t>
            </a:r>
            <a:r>
              <a:rPr lang="en-US" altLang="zh-CN" sz="2800" b="1">
                <a:solidFill>
                  <a:srgbClr val="000000"/>
                </a:solidFill>
                <a:sym typeface="Symbol" panose="05050102010706020507" pitchFamily="18" charset="2"/>
              </a:rPr>
              <a:t>E</a:t>
            </a:r>
            <a:r>
              <a:rPr lang="en-US" altLang="zh-CN" sz="2800" b="1"/>
              <a:t>(Pb</a:t>
            </a:r>
            <a:r>
              <a:rPr lang="en-US" altLang="zh-CN" sz="2800" b="1" baseline="30000"/>
              <a:t>2+</a:t>
            </a:r>
            <a:r>
              <a:rPr lang="en-US" altLang="zh-CN" sz="2800" b="1"/>
              <a:t>/Pb) = </a:t>
            </a:r>
            <a:r>
              <a:rPr lang="en-US" altLang="zh-CN" sz="2800" b="1">
                <a:ea typeface="Times New Roman" panose="02020603050405020304" pitchFamily="18" charset="0"/>
              </a:rPr>
              <a:t>−</a:t>
            </a:r>
            <a:r>
              <a:rPr lang="en-US" altLang="zh-CN" sz="2800" b="1"/>
              <a:t>0.1262 + 0.0592/2 lg0.100 = </a:t>
            </a:r>
            <a:r>
              <a:rPr lang="en-US" altLang="zh-CN" sz="2800" b="1">
                <a:ea typeface="Times New Roman" panose="02020603050405020304" pitchFamily="18" charset="0"/>
              </a:rPr>
              <a:t>−</a:t>
            </a:r>
            <a:r>
              <a:rPr lang="en-US" altLang="zh-CN" sz="2800" b="1"/>
              <a:t>0.156</a:t>
            </a:r>
            <a:endParaRPr lang="en-US" altLang="zh-CN" sz="2800" b="1"/>
          </a:p>
        </p:txBody>
      </p:sp>
      <p:sp>
        <p:nvSpPr>
          <p:cNvPr id="1049243" name="文本框 1049242"/>
          <p:cNvSpPr txBox="1"/>
          <p:nvPr/>
        </p:nvSpPr>
        <p:spPr>
          <a:xfrm>
            <a:off x="1016000" y="4919662"/>
            <a:ext cx="6705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00"/>
                </a:solidFill>
                <a:sym typeface="Symbol" panose="05050102010706020507" pitchFamily="18" charset="2"/>
              </a:rPr>
              <a:t>正极</a:t>
            </a:r>
            <a:r>
              <a:rPr lang="en-US" altLang="zh-CN" sz="2800" b="1">
                <a:solidFill>
                  <a:srgbClr val="000000"/>
                </a:solidFill>
                <a:sym typeface="Symbol" panose="05050102010706020507" pitchFamily="18" charset="2"/>
              </a:rPr>
              <a:t>E</a:t>
            </a:r>
            <a:r>
              <a:rPr lang="en-US" altLang="zh-CN" sz="2800" b="1"/>
              <a:t>(Pb</a:t>
            </a:r>
            <a:r>
              <a:rPr lang="en-US" altLang="zh-CN" sz="2800" b="1" baseline="30000"/>
              <a:t>2+</a:t>
            </a:r>
            <a:r>
              <a:rPr lang="en-US" altLang="zh-CN" sz="2800" b="1"/>
              <a:t>/Pb)</a:t>
            </a:r>
            <a:r>
              <a:rPr lang="zh-CN" altLang="en-US" sz="2800" b="1">
                <a:solidFill>
                  <a:srgbClr val="000000"/>
                </a:solidFill>
                <a:sym typeface="Symbol" panose="05050102010706020507" pitchFamily="18" charset="2"/>
              </a:rPr>
              <a:t>    负极</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t>(Sn</a:t>
            </a:r>
            <a:r>
              <a:rPr lang="en-US" altLang="zh-CN" sz="2800" b="1" baseline="30000"/>
              <a:t>2+</a:t>
            </a:r>
            <a:r>
              <a:rPr lang="en-US" altLang="zh-CN" sz="2800" b="1"/>
              <a:t>/Sn)</a:t>
            </a:r>
            <a:endParaRPr lang="en-US" altLang="zh-CN" sz="2800" b="1"/>
          </a:p>
        </p:txBody>
      </p:sp>
      <p:sp>
        <p:nvSpPr>
          <p:cNvPr id="1049244" name="文本框 1049243"/>
          <p:cNvSpPr txBox="1"/>
          <p:nvPr/>
        </p:nvSpPr>
        <p:spPr>
          <a:xfrm>
            <a:off x="1141412" y="5573712"/>
            <a:ext cx="2057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E</a:t>
            </a:r>
            <a:r>
              <a:rPr lang="en-US" altLang="zh-CN" sz="2800" b="1" baseline="30000"/>
              <a:t> </a:t>
            </a:r>
            <a:r>
              <a:rPr lang="en-US" altLang="zh-CN" sz="2800" b="1">
                <a:solidFill>
                  <a:srgbClr val="000000"/>
                </a:solidFill>
                <a:sym typeface="Symbol" panose="05050102010706020507" pitchFamily="18" charset="2"/>
              </a:rPr>
              <a:t></a:t>
            </a:r>
            <a:r>
              <a:rPr lang="en-US" altLang="zh-CN" sz="2800" b="1"/>
              <a:t> 0</a:t>
            </a:r>
            <a:endParaRPr lang="en-US" altLang="zh-CN" sz="2800" b="1"/>
          </a:p>
        </p:txBody>
      </p:sp>
      <p:sp>
        <p:nvSpPr>
          <p:cNvPr id="1049245" name="矩形 1049244"/>
          <p:cNvSpPr/>
          <p:nvPr/>
        </p:nvSpPr>
        <p:spPr>
          <a:xfrm>
            <a:off x="2643187" y="5572125"/>
            <a:ext cx="9953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99"/>
                </a:solidFill>
              </a:rPr>
              <a:t> </a:t>
            </a:r>
            <a:r>
              <a:rPr lang="zh-CN" altLang="en-US" sz="2800" b="1">
                <a:solidFill>
                  <a:srgbClr val="000099"/>
                </a:solidFill>
              </a:rPr>
              <a:t>逆向</a:t>
            </a:r>
            <a:endParaRPr lang="zh-CN" altLang="en-US" sz="2800" b="1">
              <a:solidFill>
                <a:srgbClr val="000099"/>
              </a:solidFill>
            </a:endParaRPr>
          </a:p>
        </p:txBody>
      </p:sp>
      <p:sp>
        <p:nvSpPr>
          <p:cNvPr id="1049246" name="文本框 1049245"/>
          <p:cNvSpPr txBox="1"/>
          <p:nvPr/>
        </p:nvSpPr>
        <p:spPr>
          <a:xfrm>
            <a:off x="1141412" y="6211887"/>
            <a:ext cx="2895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强</a:t>
            </a:r>
            <a:r>
              <a:rPr lang="en-US" altLang="zh-CN" sz="2800" b="1"/>
              <a:t>Ox Sn</a:t>
            </a:r>
            <a:r>
              <a:rPr lang="en-US" altLang="zh-CN" sz="2800" b="1" baseline="30000"/>
              <a:t>2+</a:t>
            </a:r>
            <a:endParaRPr lang="en-US" altLang="zh-CN" sz="2800" b="1" baseline="30000"/>
          </a:p>
        </p:txBody>
      </p:sp>
      <p:sp>
        <p:nvSpPr>
          <p:cNvPr id="1049247" name="矩形 1049246"/>
          <p:cNvSpPr/>
          <p:nvPr/>
        </p:nvSpPr>
        <p:spPr>
          <a:xfrm>
            <a:off x="3429000" y="6181725"/>
            <a:ext cx="2590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强</a:t>
            </a:r>
            <a:r>
              <a:rPr lang="en-US" altLang="zh-CN" sz="2800" b="1"/>
              <a:t>Red  Pb</a:t>
            </a:r>
            <a:endParaRPr lang="en-US" altLang="zh-CN" sz="2800" b="1"/>
          </a:p>
        </p:txBody>
      </p:sp>
      <p:sp>
        <p:nvSpPr>
          <p:cNvPr id="1049248" name="矩形 1049247"/>
          <p:cNvSpPr/>
          <p:nvPr/>
        </p:nvSpPr>
        <p:spPr>
          <a:xfrm>
            <a:off x="5795962" y="6181725"/>
            <a:ext cx="13811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逆向</a:t>
            </a:r>
            <a:endParaRPr lang="zh-CN" altLang="en-US" sz="2800" b="1">
              <a:solidFill>
                <a:srgbClr val="000099"/>
              </a:solidFill>
            </a:endParaRPr>
          </a:p>
        </p:txBody>
      </p:sp>
      <p:sp>
        <p:nvSpPr>
          <p:cNvPr id="1049249" name="矩形 1049248"/>
          <p:cNvSpPr/>
          <p:nvPr/>
        </p:nvSpPr>
        <p:spPr>
          <a:xfrm>
            <a:off x="6626225" y="3387725"/>
            <a:ext cx="90646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正向</a:t>
            </a:r>
            <a:endParaRPr lang="zh-CN" altLang="en-US" sz="2800"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2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2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2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2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2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2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2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2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2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2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2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2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7" grpId="0"/>
      <p:bldP spid="1049238" grpId="0"/>
      <p:bldP spid="1049239" grpId="0"/>
      <p:bldP spid="1049240" grpId="0"/>
      <p:bldP spid="1049241" grpId="0"/>
      <p:bldP spid="1049242" grpId="0"/>
      <p:bldP spid="1049243" grpId="0"/>
      <p:bldP spid="1049244" grpId="0"/>
      <p:bldP spid="1049245" grpId="0"/>
      <p:bldP spid="1049246" grpId="0"/>
      <p:bldP spid="1049247" grpId="0"/>
      <p:bldP spid="1049248" grpId="0"/>
      <p:bldP spid="104924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rot="0">
          <a:off x="0" y="0"/>
          <a:ext cx="0" cy="0"/>
          <a:chOff x="0" y="0"/>
          <a:chExt cx="0" cy="0"/>
        </a:xfrm>
      </p:grpSpPr>
      <p:pic>
        <p:nvPicPr>
          <p:cNvPr id="2097234" name="图片 2097233"/>
          <p:cNvPicPr/>
          <p:nvPr/>
        </p:nvPicPr>
        <p:blipFill>
          <a:blip r:embed="rId1"/>
          <a:srcRect/>
          <a:stretch>
            <a:fillRect/>
          </a:stretch>
        </p:blipFill>
        <p:spPr>
          <a:xfrm>
            <a:off x="-58737" y="2006600"/>
            <a:ext cx="8451850" cy="203200"/>
          </a:xfrm>
          <a:prstGeom prst="rect">
            <a:avLst/>
          </a:prstGeom>
          <a:noFill/>
          <a:ln>
            <a:noFill/>
          </a:ln>
        </p:spPr>
      </p:pic>
      <p:sp>
        <p:nvSpPr>
          <p:cNvPr id="1049250" name="文本框 1049249"/>
          <p:cNvSpPr txBox="1"/>
          <p:nvPr/>
        </p:nvSpPr>
        <p:spPr>
          <a:xfrm>
            <a:off x="157162" y="200025"/>
            <a:ext cx="8986838" cy="18161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rPr>
              <a:t>[</a:t>
            </a:r>
            <a:r>
              <a:rPr lang="zh-CN" altLang="en-US" sz="2800" b="1">
                <a:solidFill>
                  <a:srgbClr val="000000"/>
                </a:solidFill>
              </a:rPr>
              <a:t>例</a:t>
            </a:r>
            <a:r>
              <a:rPr lang="en-US" altLang="zh-CN" sz="2800" b="1">
                <a:solidFill>
                  <a:srgbClr val="000000"/>
                </a:solidFill>
              </a:rPr>
              <a:t>]</a:t>
            </a:r>
            <a:r>
              <a:rPr lang="zh-CN" altLang="en-US" sz="2800" b="1">
                <a:solidFill>
                  <a:srgbClr val="000000"/>
                </a:solidFill>
              </a:rPr>
              <a:t>由反应 </a:t>
            </a:r>
            <a:r>
              <a:rPr lang="en-US" altLang="zh-CN" sz="2800" b="1">
                <a:solidFill>
                  <a:srgbClr val="000000"/>
                </a:solidFill>
              </a:rPr>
              <a:t>½ H</a:t>
            </a:r>
            <a:r>
              <a:rPr lang="en-US" altLang="zh-CN" sz="2800" b="1" baseline="-25000">
                <a:solidFill>
                  <a:srgbClr val="000000"/>
                </a:solidFill>
              </a:rPr>
              <a:t>2 </a:t>
            </a:r>
            <a:r>
              <a:rPr lang="en-US" altLang="zh-CN" sz="2800" b="1">
                <a:solidFill>
                  <a:srgbClr val="000000"/>
                </a:solidFill>
              </a:rPr>
              <a:t>(100 kPa) + Fe</a:t>
            </a:r>
            <a:r>
              <a:rPr lang="en-US" altLang="zh-CN" sz="2800" b="1" baseline="30000">
                <a:solidFill>
                  <a:srgbClr val="000000"/>
                </a:solidFill>
              </a:rPr>
              <a:t>3+ </a:t>
            </a:r>
            <a:r>
              <a:rPr lang="en-US" altLang="zh-CN" sz="2800" b="1">
                <a:solidFill>
                  <a:srgbClr val="000000"/>
                </a:solidFill>
              </a:rPr>
              <a:t>(0.01 mol</a:t>
            </a:r>
            <a:r>
              <a:rPr lang="en-US" altLang="zh-CN" sz="2800" b="1">
                <a:solidFill>
                  <a:srgbClr val="000000"/>
                </a:solidFill>
                <a:sym typeface="Symbol" panose="05050102010706020507" pitchFamily="18" charset="2"/>
              </a:rPr>
              <a:t></a:t>
            </a:r>
            <a:r>
              <a:rPr lang="en-US" altLang="zh-CN" sz="2800" b="1">
                <a:solidFill>
                  <a:srgbClr val="000000"/>
                </a:solidFill>
              </a:rPr>
              <a:t>L</a:t>
            </a:r>
            <a:r>
              <a:rPr lang="en-US" altLang="zh-CN" sz="2800" b="1" baseline="30000">
                <a:solidFill>
                  <a:srgbClr val="000000"/>
                </a:solidFill>
              </a:rPr>
              <a:t>-1</a:t>
            </a:r>
            <a:r>
              <a:rPr lang="en-US" altLang="zh-CN" sz="2800" b="1">
                <a:solidFill>
                  <a:srgbClr val="000000"/>
                </a:solidFill>
              </a:rPr>
              <a:t>) = H</a:t>
            </a:r>
            <a:r>
              <a:rPr lang="en-US" altLang="zh-CN" sz="2800" b="1" baseline="30000">
                <a:solidFill>
                  <a:srgbClr val="000000"/>
                </a:solidFill>
              </a:rPr>
              <a:t>+ </a:t>
            </a:r>
            <a:r>
              <a:rPr lang="en-US" altLang="zh-CN" sz="2800" b="1">
                <a:solidFill>
                  <a:srgbClr val="000000"/>
                </a:solidFill>
              </a:rPr>
              <a:t>(0.1 mol</a:t>
            </a:r>
            <a:r>
              <a:rPr lang="en-US" altLang="zh-CN" sz="2800" b="1">
                <a:solidFill>
                  <a:srgbClr val="000000"/>
                </a:solidFill>
                <a:sym typeface="Symbol" panose="05050102010706020507" pitchFamily="18" charset="2"/>
              </a:rPr>
              <a:t></a:t>
            </a:r>
            <a:r>
              <a:rPr lang="en-US" altLang="zh-CN" sz="2800" b="1">
                <a:solidFill>
                  <a:srgbClr val="000000"/>
                </a:solidFill>
              </a:rPr>
              <a:t>L</a:t>
            </a:r>
            <a:r>
              <a:rPr lang="en-US" altLang="zh-CN" sz="2800" b="1" baseline="30000">
                <a:solidFill>
                  <a:srgbClr val="000000"/>
                </a:solidFill>
              </a:rPr>
              <a:t>-1 </a:t>
            </a:r>
            <a:r>
              <a:rPr lang="en-US" altLang="zh-CN" sz="2800" b="1">
                <a:solidFill>
                  <a:srgbClr val="000000"/>
                </a:solidFill>
              </a:rPr>
              <a:t>) + Fe</a:t>
            </a:r>
            <a:r>
              <a:rPr lang="en-US" altLang="zh-CN" sz="2800" b="1" baseline="30000">
                <a:solidFill>
                  <a:srgbClr val="000000"/>
                </a:solidFill>
              </a:rPr>
              <a:t>2+ </a:t>
            </a:r>
            <a:r>
              <a:rPr lang="en-US" altLang="zh-CN" sz="2800" b="1">
                <a:solidFill>
                  <a:srgbClr val="000000"/>
                </a:solidFill>
              </a:rPr>
              <a:t>(1 mol</a:t>
            </a:r>
            <a:r>
              <a:rPr lang="en-US" altLang="zh-CN" sz="2800" b="1">
                <a:solidFill>
                  <a:srgbClr val="000000"/>
                </a:solidFill>
                <a:sym typeface="Symbol" panose="05050102010706020507" pitchFamily="18" charset="2"/>
              </a:rPr>
              <a:t></a:t>
            </a:r>
            <a:r>
              <a:rPr lang="en-US" altLang="zh-CN" sz="2800" b="1">
                <a:solidFill>
                  <a:srgbClr val="000000"/>
                </a:solidFill>
              </a:rPr>
              <a:t>L</a:t>
            </a:r>
            <a:r>
              <a:rPr lang="en-US" altLang="zh-CN" sz="2800" b="1" baseline="30000">
                <a:solidFill>
                  <a:srgbClr val="000000"/>
                </a:solidFill>
              </a:rPr>
              <a:t>-1</a:t>
            </a:r>
            <a:r>
              <a:rPr lang="zh-CN" altLang="en-US" sz="2800" b="1">
                <a:solidFill>
                  <a:srgbClr val="000000"/>
                </a:solidFill>
              </a:rPr>
              <a:t>)组成原电池，</a:t>
            </a:r>
            <a:r>
              <a:rPr lang="en-US" altLang="zh-CN" sz="2800" b="1">
                <a:solidFill>
                  <a:srgbClr val="000000"/>
                </a:solidFill>
              </a:rPr>
              <a:t>(1)</a:t>
            </a:r>
            <a:r>
              <a:rPr lang="zh-CN" altLang="en-US" sz="2800" b="1">
                <a:solidFill>
                  <a:srgbClr val="000000"/>
                </a:solidFill>
              </a:rPr>
              <a:t>计算</a:t>
            </a:r>
            <a:r>
              <a:rPr lang="en-US" altLang="zh-CN" sz="2800" b="1">
                <a:solidFill>
                  <a:srgbClr val="000000"/>
                </a:solidFill>
              </a:rPr>
              <a:t>298.15 K</a:t>
            </a:r>
            <a:r>
              <a:rPr lang="zh-CN" altLang="en-US" sz="2800" b="1">
                <a:solidFill>
                  <a:srgbClr val="000000"/>
                </a:solidFill>
              </a:rPr>
              <a:t>时电池电动势；</a:t>
            </a:r>
            <a:r>
              <a:rPr lang="en-US" altLang="zh-CN" sz="2800" b="1">
                <a:solidFill>
                  <a:srgbClr val="000000"/>
                </a:solidFill>
              </a:rPr>
              <a:t>(2)</a:t>
            </a:r>
            <a:r>
              <a:rPr lang="zh-CN" altLang="en-US" sz="2800" b="1">
                <a:solidFill>
                  <a:srgbClr val="000000"/>
                </a:solidFill>
              </a:rPr>
              <a:t>判断反应进行方向；</a:t>
            </a:r>
            <a:r>
              <a:rPr lang="en-US" altLang="zh-CN" sz="2800" b="1">
                <a:solidFill>
                  <a:srgbClr val="000000"/>
                </a:solidFill>
              </a:rPr>
              <a:t>(3)</a:t>
            </a:r>
            <a:r>
              <a:rPr lang="zh-CN" altLang="en-US" sz="2800" b="1">
                <a:solidFill>
                  <a:srgbClr val="000000"/>
                </a:solidFill>
              </a:rPr>
              <a:t>写出原电池符号。已知 </a:t>
            </a:r>
            <a:r>
              <a:rPr lang="zh-CN" altLang="en-US" sz="2800" b="1">
                <a:solidFill>
                  <a:srgbClr val="000000"/>
                </a:solidFill>
                <a:sym typeface="Symbol" panose="05050102010706020507" pitchFamily="18" charset="2"/>
              </a:rPr>
              <a:t></a:t>
            </a:r>
            <a:r>
              <a:rPr lang="zh-CN" altLang="en-US" sz="2800" b="1" baseline="30000">
                <a:solidFill>
                  <a:srgbClr val="000000"/>
                </a:solidFill>
                <a:sym typeface="Symbol" panose="05050102010706020507" pitchFamily="18" charset="2"/>
              </a:rPr>
              <a:t></a:t>
            </a:r>
            <a:r>
              <a:rPr lang="en-US" altLang="zh-CN" sz="2800" b="1">
                <a:solidFill>
                  <a:srgbClr val="000000"/>
                </a:solidFill>
                <a:sym typeface="Symbol" panose="05050102010706020507" pitchFamily="18" charset="2"/>
              </a:rPr>
              <a:t>(</a:t>
            </a:r>
            <a:r>
              <a:rPr lang="en-US" altLang="zh-CN" sz="2800" b="1">
                <a:solidFill>
                  <a:srgbClr val="000000"/>
                </a:solidFill>
              </a:rPr>
              <a:t>Fe</a:t>
            </a:r>
            <a:r>
              <a:rPr lang="en-US" altLang="zh-CN" sz="2800" b="1" baseline="30000">
                <a:solidFill>
                  <a:srgbClr val="000000"/>
                </a:solidFill>
              </a:rPr>
              <a:t>3+</a:t>
            </a:r>
            <a:r>
              <a:rPr lang="en-US" altLang="zh-CN" sz="2800" b="1">
                <a:solidFill>
                  <a:srgbClr val="000000"/>
                </a:solidFill>
              </a:rPr>
              <a:t>/Fe</a:t>
            </a:r>
            <a:r>
              <a:rPr lang="en-US" altLang="zh-CN" sz="2800" b="1" baseline="30000">
                <a:solidFill>
                  <a:srgbClr val="000000"/>
                </a:solidFill>
              </a:rPr>
              <a:t>2+</a:t>
            </a:r>
            <a:r>
              <a:rPr lang="en-US" altLang="zh-CN" sz="2800" b="1">
                <a:solidFill>
                  <a:srgbClr val="000000"/>
                </a:solidFill>
              </a:rPr>
              <a:t>) = 0.771 v</a:t>
            </a:r>
            <a:endParaRPr lang="en-US" altLang="zh-CN" sz="2800" b="1">
              <a:solidFill>
                <a:srgbClr val="000000"/>
              </a:solidFill>
            </a:endParaRPr>
          </a:p>
        </p:txBody>
      </p:sp>
      <p:sp>
        <p:nvSpPr>
          <p:cNvPr id="1049251" name="文本框 1049250"/>
          <p:cNvSpPr txBox="1"/>
          <p:nvPr/>
        </p:nvSpPr>
        <p:spPr>
          <a:xfrm>
            <a:off x="265112" y="2357437"/>
            <a:ext cx="1143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a:t>
            </a:r>
            <a:r>
              <a:rPr lang="zh-CN" altLang="en-US" sz="2800" b="1"/>
              <a:t>解</a:t>
            </a:r>
            <a:r>
              <a:rPr lang="en-US" altLang="zh-CN" sz="2800" b="1"/>
              <a:t>]</a:t>
            </a:r>
            <a:endParaRPr lang="en-US" altLang="zh-CN" sz="2800" b="1"/>
          </a:p>
        </p:txBody>
      </p:sp>
      <p:sp>
        <p:nvSpPr>
          <p:cNvPr id="1049252" name="矩形 1049251"/>
          <p:cNvSpPr/>
          <p:nvPr/>
        </p:nvSpPr>
        <p:spPr>
          <a:xfrm>
            <a:off x="1244600" y="2455862"/>
            <a:ext cx="243681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E</a:t>
            </a:r>
            <a:r>
              <a:rPr lang="en-US" altLang="zh-CN" sz="2800" b="1"/>
              <a:t>(H</a:t>
            </a:r>
            <a:r>
              <a:rPr lang="en-US" altLang="zh-CN" sz="2800" b="1" baseline="30000"/>
              <a:t>+</a:t>
            </a:r>
            <a:r>
              <a:rPr lang="en-US" altLang="zh-CN" sz="2800" b="1"/>
              <a:t>/H</a:t>
            </a:r>
            <a:r>
              <a:rPr lang="en-US" altLang="zh-CN" sz="2800" b="1" baseline="-25000"/>
              <a:t>2</a:t>
            </a:r>
            <a:r>
              <a:rPr lang="en-US" altLang="zh-CN" sz="2800" b="1"/>
              <a:t>) = 0 +</a:t>
            </a:r>
            <a:endParaRPr lang="en-US" altLang="zh-CN" sz="2800" b="1"/>
          </a:p>
        </p:txBody>
      </p:sp>
      <p:pic>
        <p:nvPicPr>
          <p:cNvPr id="2097235" name="图片 2097234"/>
          <p:cNvPicPr/>
          <p:nvPr/>
        </p:nvPicPr>
        <p:blipFill>
          <a:blip r:embed="rId2"/>
          <a:srcRect/>
          <a:stretch>
            <a:fillRect/>
          </a:stretch>
        </p:blipFill>
        <p:spPr>
          <a:xfrm>
            <a:off x="3740150" y="2290762"/>
            <a:ext cx="1230312" cy="847725"/>
          </a:xfrm>
          <a:prstGeom prst="rect">
            <a:avLst/>
          </a:prstGeom>
          <a:noFill/>
          <a:ln>
            <a:noFill/>
          </a:ln>
        </p:spPr>
      </p:pic>
      <p:pic>
        <p:nvPicPr>
          <p:cNvPr id="2097236" name="图片 2097235"/>
          <p:cNvPicPr/>
          <p:nvPr/>
        </p:nvPicPr>
        <p:blipFill>
          <a:blip r:embed="rId3"/>
          <a:srcRect/>
          <a:stretch>
            <a:fillRect/>
          </a:stretch>
        </p:blipFill>
        <p:spPr>
          <a:xfrm>
            <a:off x="4914900" y="2141537"/>
            <a:ext cx="1677987" cy="973137"/>
          </a:xfrm>
          <a:prstGeom prst="rect">
            <a:avLst/>
          </a:prstGeom>
          <a:noFill/>
          <a:ln>
            <a:noFill/>
          </a:ln>
        </p:spPr>
      </p:pic>
      <p:sp>
        <p:nvSpPr>
          <p:cNvPr id="1049253" name="文本框 1049252"/>
          <p:cNvSpPr txBox="1"/>
          <p:nvPr/>
        </p:nvSpPr>
        <p:spPr>
          <a:xfrm>
            <a:off x="6592887" y="2387600"/>
            <a:ext cx="2590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a:t>
            </a:r>
            <a:r>
              <a:rPr lang="en-US" altLang="zh-CN" sz="2800" b="1">
                <a:ea typeface="Times New Roman" panose="02020603050405020304" pitchFamily="18" charset="0"/>
              </a:rPr>
              <a:t>−</a:t>
            </a:r>
            <a:r>
              <a:rPr lang="en-US" altLang="zh-CN" sz="2800" b="1"/>
              <a:t>0.05916 (V)</a:t>
            </a:r>
            <a:endParaRPr lang="en-US" altLang="zh-CN" sz="2800" b="1"/>
          </a:p>
        </p:txBody>
      </p:sp>
      <p:sp>
        <p:nvSpPr>
          <p:cNvPr id="1049254" name="文本框 1049253"/>
          <p:cNvSpPr txBox="1"/>
          <p:nvPr/>
        </p:nvSpPr>
        <p:spPr>
          <a:xfrm>
            <a:off x="114300" y="3692525"/>
            <a:ext cx="3505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E</a:t>
            </a:r>
            <a:r>
              <a:rPr lang="en-US" altLang="zh-CN" sz="2800" b="1"/>
              <a:t>(Fe</a:t>
            </a:r>
            <a:r>
              <a:rPr lang="en-US" altLang="zh-CN" sz="2800" b="1" baseline="30000"/>
              <a:t>3+</a:t>
            </a:r>
            <a:r>
              <a:rPr lang="en-US" altLang="zh-CN" sz="2800" b="1"/>
              <a:t>/Fe</a:t>
            </a:r>
            <a:r>
              <a:rPr lang="en-US" altLang="zh-CN" sz="2800" b="1" baseline="30000"/>
              <a:t>2+</a:t>
            </a:r>
            <a:r>
              <a:rPr lang="en-US" altLang="zh-CN" sz="2800" b="1"/>
              <a:t>) =</a:t>
            </a:r>
            <a:endParaRPr lang="en-US" altLang="zh-CN" sz="2800" b="1"/>
          </a:p>
        </p:txBody>
      </p:sp>
      <p:sp>
        <p:nvSpPr>
          <p:cNvPr id="1049255" name="矩形 1049254"/>
          <p:cNvSpPr/>
          <p:nvPr/>
        </p:nvSpPr>
        <p:spPr>
          <a:xfrm>
            <a:off x="2390775" y="3697287"/>
            <a:ext cx="14827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0.771 +</a:t>
            </a:r>
            <a:endParaRPr lang="en-US" altLang="zh-CN" sz="2800" b="1"/>
          </a:p>
        </p:txBody>
      </p:sp>
      <p:sp>
        <p:nvSpPr>
          <p:cNvPr id="1049256" name="矩形 1049255"/>
          <p:cNvSpPr/>
          <p:nvPr/>
        </p:nvSpPr>
        <p:spPr>
          <a:xfrm>
            <a:off x="3657600" y="3697287"/>
            <a:ext cx="2862262"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0.0592 lg0.01</a:t>
            </a:r>
            <a:endParaRPr lang="en-US" altLang="zh-CN" sz="2800" b="1"/>
          </a:p>
        </p:txBody>
      </p:sp>
      <p:sp>
        <p:nvSpPr>
          <p:cNvPr id="1049257" name="矩形 1049256"/>
          <p:cNvSpPr/>
          <p:nvPr/>
        </p:nvSpPr>
        <p:spPr>
          <a:xfrm>
            <a:off x="5802312" y="3692525"/>
            <a:ext cx="2590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 0.653 (V)</a:t>
            </a:r>
            <a:endParaRPr lang="en-US" altLang="zh-CN" sz="2800" b="1"/>
          </a:p>
        </p:txBody>
      </p:sp>
      <p:sp>
        <p:nvSpPr>
          <p:cNvPr id="1049258" name="矩形 1049257"/>
          <p:cNvSpPr/>
          <p:nvPr/>
        </p:nvSpPr>
        <p:spPr>
          <a:xfrm>
            <a:off x="7302500" y="2992437"/>
            <a:ext cx="1524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负极</a:t>
            </a:r>
            <a:endParaRPr lang="zh-CN" altLang="en-US" sz="2800" b="1">
              <a:solidFill>
                <a:srgbClr val="000099"/>
              </a:solidFill>
            </a:endParaRPr>
          </a:p>
        </p:txBody>
      </p:sp>
      <p:sp>
        <p:nvSpPr>
          <p:cNvPr id="1049259" name="矩形 1049258"/>
          <p:cNvSpPr/>
          <p:nvPr/>
        </p:nvSpPr>
        <p:spPr>
          <a:xfrm>
            <a:off x="7734300" y="3697287"/>
            <a:ext cx="1752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正极</a:t>
            </a:r>
            <a:endParaRPr lang="zh-CN" altLang="en-US" sz="2800" b="1">
              <a:solidFill>
                <a:srgbClr val="000099"/>
              </a:solidFill>
            </a:endParaRPr>
          </a:p>
        </p:txBody>
      </p:sp>
      <p:sp>
        <p:nvSpPr>
          <p:cNvPr id="1049260" name="文本框 1049259"/>
          <p:cNvSpPr txBox="1"/>
          <p:nvPr/>
        </p:nvSpPr>
        <p:spPr>
          <a:xfrm>
            <a:off x="406400" y="4481512"/>
            <a:ext cx="1676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(1) E =</a:t>
            </a:r>
            <a:endParaRPr lang="en-US" altLang="zh-CN" sz="2800" b="1"/>
          </a:p>
        </p:txBody>
      </p:sp>
      <p:sp>
        <p:nvSpPr>
          <p:cNvPr id="1049261" name="矩形 1049260"/>
          <p:cNvSpPr/>
          <p:nvPr/>
        </p:nvSpPr>
        <p:spPr>
          <a:xfrm>
            <a:off x="1522412" y="4495800"/>
            <a:ext cx="3733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0.653 </a:t>
            </a:r>
            <a:r>
              <a:rPr lang="en-US" altLang="zh-CN" sz="2800" b="1">
                <a:ea typeface="Times New Roman" panose="02020603050405020304" pitchFamily="18" charset="0"/>
              </a:rPr>
              <a:t>− </a:t>
            </a:r>
            <a:r>
              <a:rPr lang="en-US" altLang="zh-CN" sz="2800" b="1"/>
              <a:t>(</a:t>
            </a:r>
            <a:r>
              <a:rPr lang="en-US" altLang="zh-CN" sz="2800" b="1">
                <a:ea typeface="Times New Roman" panose="02020603050405020304" pitchFamily="18" charset="0"/>
              </a:rPr>
              <a:t>−</a:t>
            </a:r>
            <a:r>
              <a:rPr lang="en-US" altLang="zh-CN" sz="2800" b="1"/>
              <a:t>0.0592)</a:t>
            </a:r>
            <a:endParaRPr lang="en-US" altLang="zh-CN" sz="2800" b="1"/>
          </a:p>
        </p:txBody>
      </p:sp>
      <p:sp>
        <p:nvSpPr>
          <p:cNvPr id="1049262" name="矩形 1049261"/>
          <p:cNvSpPr/>
          <p:nvPr/>
        </p:nvSpPr>
        <p:spPr>
          <a:xfrm>
            <a:off x="4179887" y="4495800"/>
            <a:ext cx="2590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 0.712 (V)</a:t>
            </a:r>
            <a:endParaRPr lang="en-US" altLang="zh-CN" sz="2800" b="1"/>
          </a:p>
        </p:txBody>
      </p:sp>
      <p:sp>
        <p:nvSpPr>
          <p:cNvPr id="1049263" name="文本框 1049262"/>
          <p:cNvSpPr txBox="1"/>
          <p:nvPr/>
        </p:nvSpPr>
        <p:spPr>
          <a:xfrm>
            <a:off x="406400" y="5308600"/>
            <a:ext cx="3810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        </a:t>
            </a:r>
            <a:r>
              <a:rPr lang="zh-CN" altLang="en-US" sz="2800" b="1"/>
              <a:t>得电子</a:t>
            </a:r>
            <a:endParaRPr lang="zh-CN" altLang="en-US" sz="2800" b="1"/>
          </a:p>
        </p:txBody>
      </p:sp>
      <p:sp>
        <p:nvSpPr>
          <p:cNvPr id="1049264" name="矩形 1049263"/>
          <p:cNvSpPr/>
          <p:nvPr/>
        </p:nvSpPr>
        <p:spPr>
          <a:xfrm>
            <a:off x="909637" y="5295900"/>
            <a:ext cx="819150"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Fe</a:t>
            </a:r>
            <a:r>
              <a:rPr lang="en-US" altLang="zh-CN" sz="2800" b="1" baseline="30000"/>
              <a:t>3+</a:t>
            </a:r>
            <a:endParaRPr lang="en-US" altLang="zh-CN" sz="2800" b="1" baseline="30000"/>
          </a:p>
        </p:txBody>
      </p:sp>
      <p:sp>
        <p:nvSpPr>
          <p:cNvPr id="1049265" name="矩形 1049264"/>
          <p:cNvSpPr/>
          <p:nvPr/>
        </p:nvSpPr>
        <p:spPr>
          <a:xfrm>
            <a:off x="4086225" y="5322887"/>
            <a:ext cx="1266825"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失电子</a:t>
            </a:r>
            <a:endParaRPr lang="zh-CN" altLang="en-US" sz="2800" b="1"/>
          </a:p>
        </p:txBody>
      </p:sp>
      <p:sp>
        <p:nvSpPr>
          <p:cNvPr id="1049266" name="矩形 1049265"/>
          <p:cNvSpPr/>
          <p:nvPr/>
        </p:nvSpPr>
        <p:spPr>
          <a:xfrm>
            <a:off x="3567112" y="5308600"/>
            <a:ext cx="584200"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H</a:t>
            </a:r>
            <a:r>
              <a:rPr lang="en-US" altLang="zh-CN" sz="2800" b="1" baseline="-25000"/>
              <a:t>2</a:t>
            </a:r>
            <a:endParaRPr lang="en-US" altLang="zh-CN" sz="2800" b="1" baseline="-25000"/>
          </a:p>
        </p:txBody>
      </p:sp>
      <p:sp>
        <p:nvSpPr>
          <p:cNvPr id="1049267" name="矩形 1049266"/>
          <p:cNvSpPr/>
          <p:nvPr/>
        </p:nvSpPr>
        <p:spPr>
          <a:xfrm>
            <a:off x="5989637" y="5322887"/>
            <a:ext cx="168592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正向</a:t>
            </a:r>
            <a:endParaRPr lang="zh-CN" altLang="en-US" sz="2800" b="1">
              <a:solidFill>
                <a:srgbClr val="000099"/>
              </a:solidFill>
            </a:endParaRPr>
          </a:p>
        </p:txBody>
      </p:sp>
      <p:sp>
        <p:nvSpPr>
          <p:cNvPr id="1049268" name="文本框 1049267"/>
          <p:cNvSpPr txBox="1"/>
          <p:nvPr/>
        </p:nvSpPr>
        <p:spPr>
          <a:xfrm>
            <a:off x="157162" y="6110287"/>
            <a:ext cx="8839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rPr>
              <a:t>(3) </a:t>
            </a:r>
            <a:r>
              <a:rPr lang="en-US" altLang="zh-CN" sz="2800" b="1">
                <a:solidFill>
                  <a:srgbClr val="FF0000"/>
                </a:solidFill>
              </a:rPr>
              <a:t>(</a:t>
            </a:r>
            <a:r>
              <a:rPr lang="en-US" altLang="zh-CN" sz="2800" b="1">
                <a:solidFill>
                  <a:srgbClr val="FF0000"/>
                </a:solidFill>
                <a:ea typeface="Times New Roman" panose="02020603050405020304" pitchFamily="18" charset="0"/>
              </a:rPr>
              <a:t>−</a:t>
            </a:r>
            <a:r>
              <a:rPr lang="en-US" altLang="zh-CN" sz="2800" b="1">
                <a:solidFill>
                  <a:srgbClr val="FF0000"/>
                </a:solidFill>
              </a:rPr>
              <a:t>) </a:t>
            </a:r>
            <a:r>
              <a:rPr lang="en-US" altLang="zh-CN" sz="2800" b="1">
                <a:solidFill>
                  <a:srgbClr val="000099"/>
                </a:solidFill>
              </a:rPr>
              <a:t>Pt,H</a:t>
            </a:r>
            <a:r>
              <a:rPr lang="en-US" altLang="zh-CN" sz="2800" b="1" baseline="-25000">
                <a:solidFill>
                  <a:srgbClr val="000099"/>
                </a:solidFill>
              </a:rPr>
              <a:t>2</a:t>
            </a:r>
            <a:r>
              <a:rPr lang="en-US" altLang="zh-CN" sz="2800" b="1">
                <a:solidFill>
                  <a:srgbClr val="000099"/>
                </a:solidFill>
              </a:rPr>
              <a:t>(100kPa)</a:t>
            </a:r>
            <a:r>
              <a:rPr lang="en-US" altLang="zh-CN" sz="2800" b="1">
                <a:solidFill>
                  <a:srgbClr val="000099"/>
                </a:solidFill>
                <a:sym typeface="Symbol" panose="05050102010706020507" pitchFamily="18" charset="2"/>
              </a:rPr>
              <a:t></a:t>
            </a:r>
            <a:r>
              <a:rPr lang="en-US" altLang="zh-CN" sz="2800" b="1">
                <a:solidFill>
                  <a:srgbClr val="000099"/>
                </a:solidFill>
              </a:rPr>
              <a:t>H</a:t>
            </a:r>
            <a:r>
              <a:rPr lang="en-US" altLang="zh-CN" sz="2800" b="1" baseline="30000">
                <a:solidFill>
                  <a:srgbClr val="000099"/>
                </a:solidFill>
              </a:rPr>
              <a:t>+</a:t>
            </a:r>
            <a:r>
              <a:rPr lang="en-US" altLang="zh-CN" sz="2800" b="1">
                <a:solidFill>
                  <a:srgbClr val="000099"/>
                </a:solidFill>
              </a:rPr>
              <a:t>(0.1)</a:t>
            </a:r>
            <a:r>
              <a:rPr lang="en-US" altLang="zh-CN" sz="2800" b="1">
                <a:solidFill>
                  <a:srgbClr val="000000"/>
                </a:solidFill>
                <a:sym typeface="Symbol" panose="05050102010706020507" pitchFamily="18" charset="2"/>
              </a:rPr>
              <a:t></a:t>
            </a:r>
            <a:r>
              <a:rPr lang="en-US" altLang="zh-CN" sz="2800" b="1">
                <a:solidFill>
                  <a:srgbClr val="000000"/>
                </a:solidFill>
              </a:rPr>
              <a:t>Fe</a:t>
            </a:r>
            <a:r>
              <a:rPr lang="en-US" altLang="zh-CN" sz="2800" b="1" baseline="30000">
                <a:solidFill>
                  <a:srgbClr val="000000"/>
                </a:solidFill>
              </a:rPr>
              <a:t>3+</a:t>
            </a:r>
            <a:r>
              <a:rPr lang="en-US" altLang="zh-CN" sz="2800" b="1">
                <a:solidFill>
                  <a:srgbClr val="000000"/>
                </a:solidFill>
              </a:rPr>
              <a:t>(0.01),Fe</a:t>
            </a:r>
            <a:r>
              <a:rPr lang="en-US" altLang="zh-CN" sz="2800" b="1" baseline="30000">
                <a:solidFill>
                  <a:srgbClr val="000000"/>
                </a:solidFill>
              </a:rPr>
              <a:t>2+</a:t>
            </a:r>
            <a:r>
              <a:rPr lang="en-US" altLang="zh-CN" sz="2800" b="1">
                <a:solidFill>
                  <a:srgbClr val="000000"/>
                </a:solidFill>
              </a:rPr>
              <a:t>(1)</a:t>
            </a:r>
            <a:r>
              <a:rPr lang="en-US" altLang="zh-CN" sz="2800" b="1">
                <a:solidFill>
                  <a:srgbClr val="000000"/>
                </a:solidFill>
                <a:sym typeface="Symbol" panose="05050102010706020507" pitchFamily="18" charset="2"/>
              </a:rPr>
              <a:t></a:t>
            </a:r>
            <a:r>
              <a:rPr lang="en-US" altLang="zh-CN" sz="2800" b="1">
                <a:solidFill>
                  <a:srgbClr val="000000"/>
                </a:solidFill>
              </a:rPr>
              <a:t>Pt </a:t>
            </a:r>
            <a:r>
              <a:rPr lang="en-US" altLang="zh-CN" sz="2800" b="1">
                <a:solidFill>
                  <a:srgbClr val="FF0000"/>
                </a:solidFill>
              </a:rPr>
              <a:t>(+)</a:t>
            </a:r>
            <a:endParaRPr lang="en-US" altLang="zh-CN"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2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972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972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2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2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2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2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2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2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2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2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2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26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92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92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92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926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92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9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2" grpId="0"/>
      <p:bldP spid="1049253" grpId="0"/>
      <p:bldP spid="1049254" grpId="0"/>
      <p:bldP spid="1049255" grpId="0"/>
      <p:bldP spid="1049256" grpId="0"/>
      <p:bldP spid="1049257" grpId="0"/>
      <p:bldP spid="1049258" grpId="0"/>
      <p:bldP spid="1049259" grpId="0"/>
      <p:bldP spid="1049260" grpId="0"/>
      <p:bldP spid="1049261" grpId="0"/>
      <p:bldP spid="1049262" grpId="0"/>
      <p:bldP spid="1049263" grpId="0"/>
      <p:bldP spid="1049264" grpId="0"/>
      <p:bldP spid="1049265" grpId="0"/>
      <p:bldP spid="1049266" grpId="0"/>
      <p:bldP spid="1049267" grpId="0"/>
      <p:bldP spid="104926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rot="0">
          <a:off x="0" y="0"/>
          <a:ext cx="0" cy="0"/>
          <a:chOff x="0" y="0"/>
          <a:chExt cx="0" cy="0"/>
        </a:xfrm>
      </p:grpSpPr>
      <p:pic>
        <p:nvPicPr>
          <p:cNvPr id="2097237" name="图片 2097236"/>
          <p:cNvPicPr/>
          <p:nvPr/>
        </p:nvPicPr>
        <p:blipFill>
          <a:blip r:embed="rId1"/>
          <a:srcRect/>
          <a:stretch>
            <a:fillRect/>
          </a:stretch>
        </p:blipFill>
        <p:spPr>
          <a:xfrm>
            <a:off x="0" y="747712"/>
            <a:ext cx="8451850" cy="320675"/>
          </a:xfrm>
          <a:prstGeom prst="rect">
            <a:avLst/>
          </a:prstGeom>
          <a:noFill/>
          <a:ln>
            <a:noFill/>
          </a:ln>
        </p:spPr>
      </p:pic>
      <p:sp>
        <p:nvSpPr>
          <p:cNvPr id="1049269" name="文本框 1049268"/>
          <p:cNvSpPr txBox="1"/>
          <p:nvPr/>
        </p:nvSpPr>
        <p:spPr>
          <a:xfrm>
            <a:off x="304800" y="304800"/>
            <a:ext cx="8534400" cy="579437"/>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99"/>
                </a:solidFill>
              </a:rPr>
              <a:t>四、计算平衡常数，确定氧化还原反应的限度</a:t>
            </a:r>
            <a:endParaRPr lang="zh-CN" altLang="en-US" b="1">
              <a:solidFill>
                <a:srgbClr val="000099"/>
              </a:solidFill>
            </a:endParaRPr>
          </a:p>
        </p:txBody>
      </p:sp>
      <p:sp>
        <p:nvSpPr>
          <p:cNvPr id="1049270" name="文本框 1049269"/>
          <p:cNvSpPr txBox="1"/>
          <p:nvPr/>
        </p:nvSpPr>
        <p:spPr>
          <a:xfrm>
            <a:off x="4405312" y="2290762"/>
            <a:ext cx="1295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rPr>
              <a:t>z —</a:t>
            </a:r>
            <a:endParaRPr lang="en-US" altLang="zh-CN" sz="2800" b="1">
              <a:solidFill>
                <a:srgbClr val="000000"/>
              </a:solidFill>
            </a:endParaRPr>
          </a:p>
        </p:txBody>
      </p:sp>
      <p:sp>
        <p:nvSpPr>
          <p:cNvPr id="1049271" name="矩形 1049270"/>
          <p:cNvSpPr/>
          <p:nvPr/>
        </p:nvSpPr>
        <p:spPr>
          <a:xfrm>
            <a:off x="5146675" y="2327275"/>
            <a:ext cx="3200400" cy="49212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600" b="1">
                <a:solidFill>
                  <a:srgbClr val="000000"/>
                </a:solidFill>
              </a:rPr>
              <a:t>电池反应得失电子数</a:t>
            </a:r>
            <a:endParaRPr lang="zh-CN" altLang="en-US" sz="2600" b="1">
              <a:solidFill>
                <a:srgbClr val="000000"/>
              </a:solidFill>
            </a:endParaRPr>
          </a:p>
        </p:txBody>
      </p:sp>
      <p:sp>
        <p:nvSpPr>
          <p:cNvPr id="1049272" name="文本框 1049271"/>
          <p:cNvSpPr txBox="1"/>
          <p:nvPr/>
        </p:nvSpPr>
        <p:spPr>
          <a:xfrm>
            <a:off x="222250" y="3143250"/>
            <a:ext cx="8828088" cy="1169987"/>
          </a:xfrm>
          <a:prstGeom prst="rect">
            <a:avLst/>
          </a:prstGeom>
          <a:noFill/>
          <a:ln w="9525" cap="flat" cmpd="sng">
            <a:solidFill>
              <a:srgbClr val="0000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rPr>
              <a:t>[</a:t>
            </a:r>
            <a:r>
              <a:rPr lang="zh-CN" altLang="en-US" sz="2800" b="1">
                <a:solidFill>
                  <a:srgbClr val="000000"/>
                </a:solidFill>
              </a:rPr>
              <a:t>例</a:t>
            </a:r>
            <a:r>
              <a:rPr lang="en-US" altLang="zh-CN" sz="2800" b="1">
                <a:solidFill>
                  <a:srgbClr val="000000"/>
                </a:solidFill>
              </a:rPr>
              <a:t>]</a:t>
            </a:r>
            <a:r>
              <a:rPr lang="zh-CN" altLang="en-US" sz="2800" b="1">
                <a:solidFill>
                  <a:srgbClr val="000000"/>
                </a:solidFill>
              </a:rPr>
              <a:t>求</a:t>
            </a:r>
            <a:r>
              <a:rPr lang="en-US" altLang="zh-CN" sz="2800" b="1">
                <a:solidFill>
                  <a:srgbClr val="000000"/>
                </a:solidFill>
              </a:rPr>
              <a:t>298.15 K</a:t>
            </a:r>
            <a:r>
              <a:rPr lang="zh-CN" altLang="en-US" sz="2800" b="1">
                <a:solidFill>
                  <a:srgbClr val="000000"/>
                </a:solidFill>
              </a:rPr>
              <a:t>下</a:t>
            </a:r>
            <a:r>
              <a:rPr lang="en-US" altLang="zh-CN" sz="2800" b="1">
                <a:solidFill>
                  <a:srgbClr val="000000"/>
                </a:solidFill>
              </a:rPr>
              <a:t>Zn + Cu</a:t>
            </a:r>
            <a:r>
              <a:rPr lang="en-US" altLang="zh-CN" sz="2800" b="1" baseline="30000">
                <a:solidFill>
                  <a:srgbClr val="000000"/>
                </a:solidFill>
              </a:rPr>
              <a:t>2+ </a:t>
            </a:r>
            <a:r>
              <a:rPr lang="en-US" altLang="zh-CN" sz="2800" b="1">
                <a:solidFill>
                  <a:srgbClr val="000000"/>
                </a:solidFill>
              </a:rPr>
              <a:t>= Cu + Zn</a:t>
            </a:r>
            <a:r>
              <a:rPr lang="en-US" altLang="zh-CN" sz="2800" b="1" baseline="30000">
                <a:solidFill>
                  <a:srgbClr val="000000"/>
                </a:solidFill>
              </a:rPr>
              <a:t>2+</a:t>
            </a:r>
            <a:r>
              <a:rPr lang="zh-CN" altLang="en-US" sz="2800" b="1">
                <a:solidFill>
                  <a:srgbClr val="000000"/>
                </a:solidFill>
              </a:rPr>
              <a:t>反应的平衡常数 </a:t>
            </a:r>
            <a:endParaRPr lang="zh-CN" altLang="en-US" sz="2800" b="1">
              <a:solidFill>
                <a:srgbClr val="000000"/>
              </a:solidFill>
            </a:endParaRPr>
          </a:p>
          <a:p>
            <a:pPr marL="0" lvl="0" indent="0" eaLnBrk="1" latinLnBrk="1" hangingPunct="1">
              <a:spcBef>
                <a:spcPct val="50000"/>
              </a:spcBef>
              <a:buFontTx/>
              <a:buNone/>
            </a:pPr>
            <a:r>
              <a:rPr lang="en-US" altLang="zh-CN" sz="2800" b="1">
                <a:solidFill>
                  <a:srgbClr val="000000"/>
                </a:solidFill>
                <a:sym typeface="Symbol" panose="05050102010706020507" pitchFamily="18" charset="2"/>
              </a:rPr>
              <a:t>       E</a:t>
            </a:r>
            <a:r>
              <a:rPr lang="en-US" altLang="zh-CN" sz="2800" b="1" baseline="30000">
                <a:solidFill>
                  <a:srgbClr val="000000"/>
                </a:solidFill>
                <a:sym typeface="Symbol" panose="05050102010706020507" pitchFamily="18" charset="2"/>
              </a:rPr>
              <a:t></a:t>
            </a:r>
            <a:r>
              <a:rPr lang="en-US" altLang="zh-CN" sz="2800" b="1">
                <a:solidFill>
                  <a:srgbClr val="000000"/>
                </a:solidFill>
                <a:sym typeface="Symbol" panose="05050102010706020507" pitchFamily="18" charset="2"/>
              </a:rPr>
              <a:t>(</a:t>
            </a:r>
            <a:r>
              <a:rPr lang="en-US" altLang="zh-CN" sz="2800" b="1">
                <a:solidFill>
                  <a:srgbClr val="000000"/>
                </a:solidFill>
              </a:rPr>
              <a:t>Zn</a:t>
            </a:r>
            <a:r>
              <a:rPr lang="en-US" altLang="zh-CN" sz="2800" b="1" baseline="30000">
                <a:solidFill>
                  <a:srgbClr val="000000"/>
                </a:solidFill>
              </a:rPr>
              <a:t>2+</a:t>
            </a:r>
            <a:r>
              <a:rPr lang="en-US" altLang="zh-CN" sz="2800" b="1">
                <a:solidFill>
                  <a:srgbClr val="000000"/>
                </a:solidFill>
              </a:rPr>
              <a:t>/Zn) = </a:t>
            </a:r>
            <a:r>
              <a:rPr lang="en-US" altLang="zh-CN" sz="2800" b="1">
                <a:solidFill>
                  <a:srgbClr val="000000"/>
                </a:solidFill>
                <a:ea typeface="Times New Roman" panose="02020603050405020304" pitchFamily="18" charset="0"/>
              </a:rPr>
              <a:t>−</a:t>
            </a:r>
            <a:r>
              <a:rPr lang="zh-CN" altLang="en-US" sz="2800" b="1">
                <a:solidFill>
                  <a:srgbClr val="000000"/>
                </a:solidFill>
              </a:rPr>
              <a:t>0.76 v，</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solidFill>
                  <a:srgbClr val="000000"/>
                </a:solidFill>
                <a:sym typeface="Symbol" panose="05050102010706020507" pitchFamily="18" charset="2"/>
              </a:rPr>
              <a:t>(</a:t>
            </a:r>
            <a:r>
              <a:rPr lang="en-US" altLang="zh-CN" sz="2800" b="1">
                <a:solidFill>
                  <a:srgbClr val="000000"/>
                </a:solidFill>
              </a:rPr>
              <a:t>Cu</a:t>
            </a:r>
            <a:r>
              <a:rPr lang="en-US" altLang="zh-CN" sz="2800" b="1" baseline="30000">
                <a:solidFill>
                  <a:srgbClr val="000000"/>
                </a:solidFill>
              </a:rPr>
              <a:t>2+</a:t>
            </a:r>
            <a:r>
              <a:rPr lang="en-US" altLang="zh-CN" sz="2800" b="1">
                <a:solidFill>
                  <a:srgbClr val="000000"/>
                </a:solidFill>
              </a:rPr>
              <a:t>/Cu) = 0.34 v</a:t>
            </a:r>
            <a:endParaRPr lang="en-US" altLang="zh-CN" sz="2800" b="1">
              <a:solidFill>
                <a:srgbClr val="000000"/>
              </a:solidFill>
            </a:endParaRPr>
          </a:p>
        </p:txBody>
      </p:sp>
      <p:sp>
        <p:nvSpPr>
          <p:cNvPr id="1049273" name="文本框 1049272"/>
          <p:cNvSpPr txBox="1"/>
          <p:nvPr/>
        </p:nvSpPr>
        <p:spPr>
          <a:xfrm>
            <a:off x="428625" y="4886325"/>
            <a:ext cx="9271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rPr>
              <a:t>[</a:t>
            </a:r>
            <a:r>
              <a:rPr lang="zh-CN" altLang="en-US" sz="2800" b="1">
                <a:solidFill>
                  <a:srgbClr val="000000"/>
                </a:solidFill>
              </a:rPr>
              <a:t>解</a:t>
            </a:r>
            <a:r>
              <a:rPr lang="en-US" altLang="zh-CN" sz="2800" b="1">
                <a:solidFill>
                  <a:srgbClr val="000000"/>
                </a:solidFill>
              </a:rPr>
              <a:t>]</a:t>
            </a:r>
            <a:endParaRPr lang="en-US" altLang="zh-CN" sz="2800" b="1">
              <a:solidFill>
                <a:srgbClr val="000000"/>
              </a:solidFill>
            </a:endParaRPr>
          </a:p>
        </p:txBody>
      </p:sp>
      <p:sp>
        <p:nvSpPr>
          <p:cNvPr id="1049274" name="矩形 1049273"/>
          <p:cNvSpPr/>
          <p:nvPr/>
        </p:nvSpPr>
        <p:spPr>
          <a:xfrm>
            <a:off x="1444625" y="4903787"/>
            <a:ext cx="119221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lgK</a:t>
            </a:r>
            <a:r>
              <a:rPr lang="en-US" altLang="zh-CN" sz="2800" b="1" baseline="30000">
                <a:solidFill>
                  <a:srgbClr val="000000"/>
                </a:solidFill>
                <a:sym typeface="Symbol" panose="05050102010706020507" pitchFamily="18" charset="2"/>
              </a:rPr>
              <a:t>  </a:t>
            </a:r>
            <a:r>
              <a:rPr lang="en-US" altLang="zh-CN" sz="2800" b="1"/>
              <a:t>=</a:t>
            </a:r>
            <a:endParaRPr lang="en-US" altLang="zh-CN" sz="2800" b="1"/>
          </a:p>
        </p:txBody>
      </p:sp>
      <p:pic>
        <p:nvPicPr>
          <p:cNvPr id="2097238" name="图片 2097237"/>
          <p:cNvPicPr/>
          <p:nvPr/>
        </p:nvPicPr>
        <p:blipFill>
          <a:blip r:embed="rId2"/>
          <a:srcRect/>
          <a:stretch>
            <a:fillRect/>
          </a:stretch>
        </p:blipFill>
        <p:spPr>
          <a:xfrm>
            <a:off x="2652712" y="4718050"/>
            <a:ext cx="2352675" cy="887412"/>
          </a:xfrm>
          <a:prstGeom prst="rect">
            <a:avLst/>
          </a:prstGeom>
          <a:noFill/>
          <a:ln>
            <a:noFill/>
          </a:ln>
        </p:spPr>
      </p:pic>
      <p:sp>
        <p:nvSpPr>
          <p:cNvPr id="1049275" name="文本框 1049274"/>
          <p:cNvSpPr txBox="1"/>
          <p:nvPr/>
        </p:nvSpPr>
        <p:spPr>
          <a:xfrm>
            <a:off x="5151437" y="4937125"/>
            <a:ext cx="249078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00"/>
                </a:solidFill>
              </a:rPr>
              <a:t>= 37.31</a:t>
            </a:r>
            <a:endParaRPr lang="en-US" altLang="zh-CN" sz="2800" b="1">
              <a:solidFill>
                <a:srgbClr val="000000"/>
              </a:solidFill>
            </a:endParaRPr>
          </a:p>
        </p:txBody>
      </p:sp>
      <p:sp>
        <p:nvSpPr>
          <p:cNvPr id="1049276" name="文本框 1049275"/>
          <p:cNvSpPr txBox="1"/>
          <p:nvPr/>
        </p:nvSpPr>
        <p:spPr>
          <a:xfrm>
            <a:off x="1763712" y="5783262"/>
            <a:ext cx="428625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K</a:t>
            </a:r>
            <a:r>
              <a:rPr lang="en-US" altLang="zh-CN" sz="2800" b="1" baseline="30000">
                <a:solidFill>
                  <a:srgbClr val="000000"/>
                </a:solidFill>
                <a:sym typeface="Symbol" panose="05050102010706020507" pitchFamily="18" charset="2"/>
              </a:rPr>
              <a:t> </a:t>
            </a:r>
            <a:r>
              <a:rPr lang="en-US" altLang="zh-CN" sz="2800" b="1">
                <a:solidFill>
                  <a:srgbClr val="000000"/>
                </a:solidFill>
              </a:rPr>
              <a:t>= 2.1 </a:t>
            </a:r>
            <a:r>
              <a:rPr lang="en-US" altLang="zh-CN" sz="2800" b="1">
                <a:solidFill>
                  <a:srgbClr val="000000"/>
                </a:solidFill>
                <a:sym typeface="Symbol" panose="05050102010706020507" pitchFamily="18" charset="2"/>
              </a:rPr>
              <a:t> </a:t>
            </a:r>
            <a:r>
              <a:rPr lang="en-US" altLang="zh-CN" sz="2800" b="1">
                <a:solidFill>
                  <a:srgbClr val="000000"/>
                </a:solidFill>
              </a:rPr>
              <a:t>10</a:t>
            </a:r>
            <a:r>
              <a:rPr lang="en-US" altLang="zh-CN" sz="2800" b="1" baseline="30000">
                <a:solidFill>
                  <a:srgbClr val="000000"/>
                </a:solidFill>
              </a:rPr>
              <a:t>37</a:t>
            </a:r>
            <a:endParaRPr lang="en-US" altLang="zh-CN" sz="2800" b="1" baseline="30000">
              <a:solidFill>
                <a:srgbClr val="000000"/>
              </a:solidFill>
            </a:endParaRPr>
          </a:p>
        </p:txBody>
      </p:sp>
      <p:pic>
        <p:nvPicPr>
          <p:cNvPr id="2097239" name="图片 2097238"/>
          <p:cNvPicPr/>
          <p:nvPr/>
        </p:nvPicPr>
        <p:blipFill>
          <a:blip r:embed="rId3"/>
          <a:srcRect/>
          <a:stretch>
            <a:fillRect/>
          </a:stretch>
        </p:blipFill>
        <p:spPr>
          <a:xfrm>
            <a:off x="3027362" y="1092200"/>
            <a:ext cx="2816225" cy="1117600"/>
          </a:xfrm>
          <a:prstGeom prst="rect">
            <a:avLst/>
          </a:prstGeom>
          <a:noFill/>
          <a:ln>
            <a:noFill/>
          </a:ln>
        </p:spPr>
      </p:pic>
      <p:sp>
        <p:nvSpPr>
          <p:cNvPr id="1049277" name="矩形 1049276"/>
          <p:cNvSpPr/>
          <p:nvPr/>
        </p:nvSpPr>
        <p:spPr>
          <a:xfrm>
            <a:off x="750887" y="1390650"/>
            <a:ext cx="190182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800" b="1">
                <a:solidFill>
                  <a:srgbClr val="000000"/>
                </a:solidFill>
              </a:rPr>
              <a:t>298.15 K</a:t>
            </a:r>
            <a:r>
              <a:rPr lang="zh-CN" altLang="en-US" sz="2800" b="1">
                <a:solidFill>
                  <a:srgbClr val="000000"/>
                </a:solidFill>
              </a:rPr>
              <a:t>时</a:t>
            </a: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2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97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2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2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2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2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2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0972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2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70" grpId="0"/>
      <p:bldP spid="1049271" grpId="0"/>
      <p:bldP spid="1049272" grpId="0" animBg="1"/>
      <p:bldP spid="1049273" grpId="0"/>
      <p:bldP spid="1049274" grpId="0"/>
      <p:bldP spid="1049275" grpId="0"/>
      <p:bldP spid="1049276" grpId="0"/>
      <p:bldP spid="104927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rot="0">
          <a:off x="0" y="0"/>
          <a:ext cx="0" cy="0"/>
          <a:chOff x="0" y="0"/>
          <a:chExt cx="0" cy="0"/>
        </a:xfrm>
      </p:grpSpPr>
      <p:sp>
        <p:nvSpPr>
          <p:cNvPr id="1049278" name="文本框 1049277"/>
          <p:cNvSpPr txBox="1"/>
          <p:nvPr/>
        </p:nvSpPr>
        <p:spPr>
          <a:xfrm>
            <a:off x="352425" y="44450"/>
            <a:ext cx="8591550" cy="1373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000066"/>
                </a:solidFill>
                <a:ea typeface="黑体" panose="02010609060101010101" pitchFamily="49" charset="-122"/>
              </a:rPr>
              <a:t>     </a:t>
            </a:r>
            <a:r>
              <a:rPr lang="zh-CN" altLang="en-US" sz="2800" b="1">
                <a:solidFill>
                  <a:srgbClr val="000066"/>
                </a:solidFill>
                <a:ea typeface="黑体" panose="02010609060101010101" pitchFamily="49" charset="-122"/>
              </a:rPr>
              <a:t>根据电池反应平衡常数与电动势的关系</a:t>
            </a:r>
            <a:r>
              <a:rPr lang="en-US" altLang="zh-CN" sz="2800" b="1">
                <a:solidFill>
                  <a:srgbClr val="000066"/>
                </a:solidFill>
                <a:ea typeface="黑体" panose="02010609060101010101" pitchFamily="49" charset="-122"/>
              </a:rPr>
              <a:t>,</a:t>
            </a:r>
            <a:r>
              <a:rPr lang="zh-CN" altLang="en-US" sz="2800" b="1">
                <a:solidFill>
                  <a:srgbClr val="000066"/>
                </a:solidFill>
                <a:ea typeface="黑体" panose="02010609060101010101" pitchFamily="49" charset="-122"/>
              </a:rPr>
              <a:t>可设计原电池</a:t>
            </a:r>
            <a:r>
              <a:rPr lang="en-US" altLang="zh-CN" sz="2800" b="1">
                <a:solidFill>
                  <a:srgbClr val="000066"/>
                </a:solidFill>
                <a:ea typeface="黑体" panose="02010609060101010101" pitchFamily="49" charset="-122"/>
              </a:rPr>
              <a:t>, </a:t>
            </a:r>
            <a:r>
              <a:rPr lang="zh-CN" altLang="en-US" sz="2800" b="1">
                <a:solidFill>
                  <a:srgbClr val="000066"/>
                </a:solidFill>
                <a:ea typeface="黑体" panose="02010609060101010101" pitchFamily="49" charset="-122"/>
              </a:rPr>
              <a:t>用电化学方法测定弱电电解质的解离常数</a:t>
            </a:r>
            <a:r>
              <a:rPr lang="zh-CN" altLang="zh-CN" sz="2800" b="1">
                <a:solidFill>
                  <a:srgbClr val="000066"/>
                </a:solidFill>
                <a:ea typeface="黑体" panose="02010609060101010101" pitchFamily="49" charset="-122"/>
              </a:rPr>
              <a:t>、</a:t>
            </a:r>
            <a:r>
              <a:rPr lang="zh-CN" altLang="en-US" sz="2800" b="1">
                <a:solidFill>
                  <a:srgbClr val="000066"/>
                </a:solidFill>
                <a:ea typeface="黑体" panose="02010609060101010101" pitchFamily="49" charset="-122"/>
              </a:rPr>
              <a:t>难溶盐的溶度积常数及配离子的稳定常数等数据。</a:t>
            </a:r>
            <a:endParaRPr lang="zh-CN" altLang="en-US" sz="2800" b="1">
              <a:solidFill>
                <a:srgbClr val="000066"/>
              </a:solidFill>
              <a:ea typeface="黑体" panose="02010609060101010101" pitchFamily="49" charset="-122"/>
            </a:endParaRPr>
          </a:p>
        </p:txBody>
      </p:sp>
      <p:sp>
        <p:nvSpPr>
          <p:cNvPr id="1049279" name="文本框 1049278"/>
          <p:cNvSpPr txBox="1"/>
          <p:nvPr/>
        </p:nvSpPr>
        <p:spPr>
          <a:xfrm>
            <a:off x="228600" y="1412875"/>
            <a:ext cx="8686800" cy="954087"/>
          </a:xfrm>
          <a:prstGeom prst="rect">
            <a:avLst/>
          </a:prstGeom>
          <a:noFill/>
          <a:ln w="9525" cap="flat" cmpd="sng">
            <a:solidFill>
              <a:srgbClr val="000066">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zh-CN" altLang="en-US" sz="2800" b="1"/>
              <a:t>例</a:t>
            </a:r>
            <a:r>
              <a:rPr lang="en-US" altLang="zh-CN" sz="2800" b="1"/>
              <a:t>7-12 </a:t>
            </a:r>
            <a:r>
              <a:rPr lang="zh-CN" altLang="en-US" sz="2800" b="1"/>
              <a:t>已知</a:t>
            </a:r>
            <a:r>
              <a:rPr lang="en-US" altLang="zh-CN" sz="2800" b="1"/>
              <a:t>298.15 K</a:t>
            </a:r>
            <a:r>
              <a:rPr lang="zh-CN" altLang="en-US" sz="2800" b="1"/>
              <a:t>时</a:t>
            </a:r>
            <a:r>
              <a:rPr lang="en-US" altLang="zh-CN" sz="2800" b="1"/>
              <a:t>Ag</a:t>
            </a:r>
            <a:r>
              <a:rPr lang="en-US" altLang="zh-CN" sz="2800" b="1" baseline="30000"/>
              <a:t>+ </a:t>
            </a:r>
            <a:r>
              <a:rPr lang="en-US" altLang="zh-CN" sz="2800" b="1"/>
              <a:t>+ e</a:t>
            </a:r>
            <a:r>
              <a:rPr lang="en-US" altLang="zh-CN" sz="2800" b="1" baseline="30000">
                <a:ea typeface="Times New Roman" panose="02020603050405020304" pitchFamily="18" charset="0"/>
              </a:rPr>
              <a:t>−</a:t>
            </a:r>
            <a:r>
              <a:rPr lang="en-US" altLang="zh-CN" sz="2800" b="1" baseline="30000"/>
              <a:t> </a:t>
            </a:r>
            <a:r>
              <a:rPr lang="en-US" altLang="zh-CN" sz="2800" b="1"/>
              <a:t>= Ag, E</a:t>
            </a:r>
            <a:r>
              <a:rPr lang="en-US" altLang="zh-CN" sz="2800" b="1" baseline="30000">
                <a:solidFill>
                  <a:srgbClr val="000000"/>
                </a:solidFill>
                <a:sym typeface="Symbol" panose="05050102010706020507" pitchFamily="18" charset="2"/>
              </a:rPr>
              <a:t> </a:t>
            </a:r>
            <a:r>
              <a:rPr lang="en-US" altLang="zh-CN" sz="2800" b="1"/>
              <a:t>= 0.7991 V    </a:t>
            </a:r>
            <a:endParaRPr lang="en-US" altLang="zh-CN" sz="2800" b="1"/>
          </a:p>
          <a:p>
            <a:pPr marL="0" lvl="0" indent="0" algn="just" eaLnBrk="1" latinLnBrk="1" hangingPunct="1">
              <a:spcBef>
                <a:spcPct val="0"/>
              </a:spcBef>
              <a:buFontTx/>
              <a:buNone/>
            </a:pPr>
            <a:r>
              <a:rPr lang="en-US" altLang="zh-CN" sz="2800" b="1"/>
              <a:t>         AgCl + e</a:t>
            </a:r>
            <a:r>
              <a:rPr lang="en-US" altLang="zh-CN" sz="2800" b="1" baseline="30000">
                <a:ea typeface="Times New Roman" panose="02020603050405020304" pitchFamily="18" charset="0"/>
              </a:rPr>
              <a:t>−</a:t>
            </a:r>
            <a:r>
              <a:rPr lang="en-US" altLang="zh-CN" sz="2800" b="1" baseline="30000"/>
              <a:t> </a:t>
            </a:r>
            <a:r>
              <a:rPr lang="en-US" altLang="zh-CN" sz="2800" b="1"/>
              <a:t>= Ag + Cl</a:t>
            </a:r>
            <a:r>
              <a:rPr lang="en-US" altLang="zh-CN" sz="2800" b="1" baseline="30000">
                <a:ea typeface="Times New Roman" panose="02020603050405020304" pitchFamily="18" charset="0"/>
              </a:rPr>
              <a:t>−</a:t>
            </a:r>
            <a:r>
              <a:rPr lang="en-US" altLang="zh-CN" sz="2800" b="1"/>
              <a:t>, </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 </a:t>
            </a:r>
            <a:r>
              <a:rPr lang="zh-CN" altLang="en-US" sz="2800" b="1"/>
              <a:t>= 0.2222 V，求</a:t>
            </a:r>
            <a:r>
              <a:rPr lang="en-US" altLang="zh-CN" sz="2800" b="1"/>
              <a:t>AgCl</a:t>
            </a:r>
            <a:r>
              <a:rPr lang="zh-CN" altLang="en-US" sz="2800" b="1"/>
              <a:t>的</a:t>
            </a:r>
            <a:r>
              <a:rPr lang="en-US" altLang="zh-CN" sz="2800" b="1"/>
              <a:t>K</a:t>
            </a:r>
            <a:r>
              <a:rPr lang="en-US" altLang="zh-CN" sz="2800" b="1" baseline="-25000"/>
              <a:t>sp</a:t>
            </a:r>
            <a:r>
              <a:rPr lang="zh-CN" altLang="en-US" sz="2800" b="1"/>
              <a:t>。</a:t>
            </a:r>
            <a:endParaRPr lang="zh-CN" altLang="en-US" sz="2800" b="1"/>
          </a:p>
        </p:txBody>
      </p:sp>
      <p:sp>
        <p:nvSpPr>
          <p:cNvPr id="1049280" name="矩形 1049279"/>
          <p:cNvSpPr/>
          <p:nvPr/>
        </p:nvSpPr>
        <p:spPr>
          <a:xfrm>
            <a:off x="1343025" y="3827462"/>
            <a:ext cx="1851025"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ea typeface="黑体" panose="02010609060101010101" pitchFamily="49" charset="-122"/>
              </a:rPr>
              <a:t>正极</a:t>
            </a:r>
            <a:r>
              <a:rPr lang="en-US" altLang="zh-CN" sz="2800" b="1">
                <a:ea typeface="黑体" panose="02010609060101010101" pitchFamily="49" charset="-122"/>
              </a:rPr>
              <a:t>(</a:t>
            </a:r>
            <a:r>
              <a:rPr lang="zh-CN" altLang="en-US" sz="2800" b="1">
                <a:ea typeface="黑体" panose="02010609060101010101" pitchFamily="49" charset="-122"/>
              </a:rPr>
              <a:t>还原</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9281" name="矩形 1049280"/>
          <p:cNvSpPr/>
          <p:nvPr/>
        </p:nvSpPr>
        <p:spPr>
          <a:xfrm>
            <a:off x="3300412" y="3798887"/>
            <a:ext cx="3789362"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ea typeface="黑体" panose="02010609060101010101" pitchFamily="49" charset="-122"/>
              </a:rPr>
              <a:t>Ag</a:t>
            </a:r>
            <a:r>
              <a:rPr lang="en-US" altLang="zh-CN" sz="2800" b="1" baseline="30000">
                <a:ea typeface="黑体" panose="02010609060101010101" pitchFamily="49" charset="-122"/>
              </a:rPr>
              <a:t>+</a:t>
            </a:r>
            <a:r>
              <a:rPr lang="en-US" altLang="zh-CN" sz="2800" b="1">
                <a:ea typeface="黑体" panose="02010609060101010101" pitchFamily="49" charset="-122"/>
              </a:rPr>
              <a:t>(aq) + e</a:t>
            </a:r>
            <a:r>
              <a:rPr lang="en-US" altLang="zh-CN" sz="2800" b="1" baseline="30000">
                <a:ea typeface="黑体" panose="02010609060101010101" pitchFamily="49" charset="-122"/>
              </a:rPr>
              <a:t>-</a:t>
            </a:r>
            <a:r>
              <a:rPr lang="en-US" altLang="zh-CN" sz="2800" b="1">
                <a:ea typeface="黑体" panose="02010609060101010101" pitchFamily="49" charset="-122"/>
              </a:rPr>
              <a:t> </a:t>
            </a:r>
            <a:r>
              <a:rPr lang="en-US" altLang="zh-CN" sz="2800" b="1">
                <a:solidFill>
                  <a:srgbClr val="000000"/>
                </a:solidFill>
                <a:ea typeface="黑体" panose="02010609060101010101" pitchFamily="49" charset="-122"/>
                <a:sym typeface="Symbol" panose="05050102010706020507" pitchFamily="18" charset="2"/>
              </a:rPr>
              <a:t></a:t>
            </a:r>
            <a:r>
              <a:rPr lang="en-US" altLang="zh-CN" sz="2800" b="1">
                <a:ea typeface="黑体" panose="02010609060101010101" pitchFamily="49" charset="-122"/>
              </a:rPr>
              <a:t> Ag(s)</a:t>
            </a:r>
            <a:endParaRPr lang="en-US" altLang="zh-CN" sz="2800" b="1">
              <a:ea typeface="黑体" panose="02010609060101010101" pitchFamily="49" charset="-122"/>
            </a:endParaRPr>
          </a:p>
        </p:txBody>
      </p:sp>
      <p:sp>
        <p:nvSpPr>
          <p:cNvPr id="1049282" name="文本框 1049281"/>
          <p:cNvSpPr txBox="1"/>
          <p:nvPr/>
        </p:nvSpPr>
        <p:spPr>
          <a:xfrm>
            <a:off x="1343025" y="3313112"/>
            <a:ext cx="2024062"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ea typeface="黑体" panose="02010609060101010101" pitchFamily="49" charset="-122"/>
              </a:rPr>
              <a:t>负极</a:t>
            </a:r>
            <a:r>
              <a:rPr lang="en-US" altLang="zh-CN" sz="2800" b="1">
                <a:ea typeface="黑体" panose="02010609060101010101" pitchFamily="49" charset="-122"/>
              </a:rPr>
              <a:t>(</a:t>
            </a:r>
            <a:r>
              <a:rPr lang="zh-CN" altLang="en-US" sz="2800" b="1">
                <a:ea typeface="黑体" panose="02010609060101010101" pitchFamily="49" charset="-122"/>
              </a:rPr>
              <a:t>氧化</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9283" name="矩形 1049282"/>
          <p:cNvSpPr/>
          <p:nvPr/>
        </p:nvSpPr>
        <p:spPr>
          <a:xfrm>
            <a:off x="3300412" y="3313112"/>
            <a:ext cx="4800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ea typeface="黑体" panose="02010609060101010101" pitchFamily="49" charset="-122"/>
              </a:rPr>
              <a:t>Ag(s) + Cl</a:t>
            </a:r>
            <a:r>
              <a:rPr lang="en-US" altLang="zh-CN" sz="2800" b="1" baseline="30000">
                <a:ea typeface="黑体" panose="02010609060101010101" pitchFamily="49" charset="-122"/>
              </a:rPr>
              <a:t>- </a:t>
            </a:r>
            <a:r>
              <a:rPr lang="en-US" altLang="zh-CN" sz="2800" b="1">
                <a:ea typeface="黑体" panose="02010609060101010101" pitchFamily="49" charset="-122"/>
              </a:rPr>
              <a:t>(aq) </a:t>
            </a:r>
            <a:r>
              <a:rPr lang="en-US" altLang="zh-CN" sz="2800" b="1">
                <a:solidFill>
                  <a:srgbClr val="000000"/>
                </a:solidFill>
                <a:ea typeface="黑体" panose="02010609060101010101" pitchFamily="49" charset="-122"/>
                <a:sym typeface="Symbol" panose="05050102010706020507" pitchFamily="18" charset="2"/>
              </a:rPr>
              <a:t></a:t>
            </a:r>
            <a:r>
              <a:rPr lang="en-US" altLang="zh-CN" sz="2800" b="1">
                <a:ea typeface="黑体" panose="02010609060101010101" pitchFamily="49" charset="-122"/>
              </a:rPr>
              <a:t> AgCl(s) + e</a:t>
            </a:r>
            <a:r>
              <a:rPr lang="en-US" altLang="zh-CN" sz="2800" b="1" baseline="30000">
                <a:ea typeface="黑体" panose="02010609060101010101" pitchFamily="49" charset="-122"/>
              </a:rPr>
              <a:t>-</a:t>
            </a:r>
            <a:r>
              <a:rPr lang="en-US" altLang="zh-CN" sz="2800" b="1">
                <a:ea typeface="黑体" panose="02010609060101010101" pitchFamily="49" charset="-122"/>
              </a:rPr>
              <a:t> </a:t>
            </a:r>
            <a:endParaRPr lang="en-US" altLang="zh-CN" sz="2800" b="1">
              <a:ea typeface="黑体" panose="02010609060101010101" pitchFamily="49" charset="-122"/>
            </a:endParaRPr>
          </a:p>
        </p:txBody>
      </p:sp>
      <p:sp>
        <p:nvSpPr>
          <p:cNvPr id="1049284" name="文本框 1049283"/>
          <p:cNvSpPr txBox="1"/>
          <p:nvPr/>
        </p:nvSpPr>
        <p:spPr>
          <a:xfrm>
            <a:off x="1422400" y="4349750"/>
            <a:ext cx="1806575"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ea typeface="黑体" panose="02010609060101010101" pitchFamily="49" charset="-122"/>
              </a:rPr>
              <a:t>电池反应</a:t>
            </a:r>
            <a:endParaRPr lang="zh-CN" altLang="en-US" sz="2800" b="1">
              <a:ea typeface="黑体" panose="02010609060101010101" pitchFamily="49" charset="-122"/>
            </a:endParaRPr>
          </a:p>
        </p:txBody>
      </p:sp>
      <p:sp>
        <p:nvSpPr>
          <p:cNvPr id="1049285" name="矩形 1049284"/>
          <p:cNvSpPr/>
          <p:nvPr/>
        </p:nvSpPr>
        <p:spPr>
          <a:xfrm>
            <a:off x="3227387" y="4318000"/>
            <a:ext cx="4572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ea typeface="黑体" panose="02010609060101010101" pitchFamily="49" charset="-122"/>
              </a:rPr>
              <a:t>Ag</a:t>
            </a:r>
            <a:r>
              <a:rPr lang="en-US" altLang="zh-CN" sz="2800" b="1" baseline="30000">
                <a:ea typeface="黑体" panose="02010609060101010101" pitchFamily="49" charset="-122"/>
              </a:rPr>
              <a:t>+</a:t>
            </a:r>
            <a:r>
              <a:rPr lang="en-US" altLang="zh-CN" sz="2800" b="1">
                <a:ea typeface="黑体" panose="02010609060101010101" pitchFamily="49" charset="-122"/>
              </a:rPr>
              <a:t>(aq)+Cl</a:t>
            </a:r>
            <a:r>
              <a:rPr lang="en-US" altLang="zh-CN" sz="2800" b="1" baseline="30000">
                <a:ea typeface="黑体" panose="02010609060101010101" pitchFamily="49" charset="-122"/>
              </a:rPr>
              <a:t>-</a:t>
            </a:r>
            <a:r>
              <a:rPr lang="en-US" altLang="zh-CN" sz="2800" b="1">
                <a:ea typeface="黑体" panose="02010609060101010101" pitchFamily="49" charset="-122"/>
              </a:rPr>
              <a:t>(aq)=AgCl(s)</a:t>
            </a:r>
            <a:endParaRPr lang="en-US" altLang="zh-CN" sz="2800" b="1">
              <a:ea typeface="黑体" panose="02010609060101010101" pitchFamily="49" charset="-122"/>
            </a:endParaRPr>
          </a:p>
        </p:txBody>
      </p:sp>
      <p:pic>
        <p:nvPicPr>
          <p:cNvPr id="2097240" name="图片 2097239"/>
          <p:cNvPicPr/>
          <p:nvPr/>
        </p:nvPicPr>
        <p:blipFill>
          <a:blip r:embed="rId1"/>
          <a:srcRect/>
          <a:stretch>
            <a:fillRect/>
          </a:stretch>
        </p:blipFill>
        <p:spPr>
          <a:xfrm>
            <a:off x="420687" y="4894262"/>
            <a:ext cx="8523288" cy="823912"/>
          </a:xfrm>
          <a:prstGeom prst="rect">
            <a:avLst/>
          </a:prstGeom>
          <a:noFill/>
          <a:ln>
            <a:noFill/>
          </a:ln>
        </p:spPr>
      </p:pic>
      <p:pic>
        <p:nvPicPr>
          <p:cNvPr id="2097241" name="图片 2097240"/>
          <p:cNvPicPr/>
          <p:nvPr/>
        </p:nvPicPr>
        <p:blipFill>
          <a:blip r:embed="rId2"/>
          <a:srcRect/>
          <a:stretch>
            <a:fillRect/>
          </a:stretch>
        </p:blipFill>
        <p:spPr>
          <a:xfrm>
            <a:off x="827087" y="6361112"/>
            <a:ext cx="6689725" cy="496887"/>
          </a:xfrm>
          <a:prstGeom prst="rect">
            <a:avLst/>
          </a:prstGeom>
          <a:noFill/>
          <a:ln>
            <a:noFill/>
          </a:ln>
        </p:spPr>
      </p:pic>
      <p:sp>
        <p:nvSpPr>
          <p:cNvPr id="1049286" name="文本框 1049285"/>
          <p:cNvSpPr txBox="1"/>
          <p:nvPr/>
        </p:nvSpPr>
        <p:spPr>
          <a:xfrm>
            <a:off x="190500" y="2349500"/>
            <a:ext cx="1295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a:t>
            </a:r>
            <a:r>
              <a:rPr lang="zh-CN" altLang="en-US" sz="2800" b="1"/>
              <a:t>解</a:t>
            </a:r>
            <a:r>
              <a:rPr lang="en-US" altLang="zh-CN" sz="2800" b="1"/>
              <a:t>]</a:t>
            </a:r>
            <a:endParaRPr lang="en-US" altLang="zh-CN" sz="2800" b="1"/>
          </a:p>
        </p:txBody>
      </p:sp>
      <p:sp>
        <p:nvSpPr>
          <p:cNvPr id="1049287" name="矩形 1049286"/>
          <p:cNvSpPr/>
          <p:nvPr/>
        </p:nvSpPr>
        <p:spPr>
          <a:xfrm>
            <a:off x="1104900" y="2395537"/>
            <a:ext cx="7391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将两电极组成原电池。电位高为正，反之为负。</a:t>
            </a:r>
            <a:r>
              <a:rPr lang="zh-CN" altLang="en-US" sz="2800" b="1"/>
              <a:t> </a:t>
            </a:r>
            <a:endParaRPr lang="zh-CN" altLang="en-US" sz="2800" b="1"/>
          </a:p>
        </p:txBody>
      </p:sp>
      <p:sp>
        <p:nvSpPr>
          <p:cNvPr id="1049288" name="矩形 1049287"/>
          <p:cNvSpPr/>
          <p:nvPr/>
        </p:nvSpPr>
        <p:spPr>
          <a:xfrm>
            <a:off x="647700" y="2833687"/>
            <a:ext cx="8686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FF0000"/>
                </a:solidFill>
                <a:latin typeface="宋体" panose="02010600030101010101" pitchFamily="2" charset="-122"/>
              </a:rPr>
              <a:t>(-)</a:t>
            </a:r>
            <a:r>
              <a:rPr lang="en-US" altLang="zh-CN" sz="2800" b="1">
                <a:solidFill>
                  <a:srgbClr val="000099"/>
                </a:solidFill>
              </a:rPr>
              <a:t>Ag, AgCl(s) |Cl</a:t>
            </a:r>
            <a:r>
              <a:rPr lang="en-US" altLang="zh-CN" sz="2800" b="1" baseline="30000">
                <a:solidFill>
                  <a:srgbClr val="000099"/>
                </a:solidFill>
                <a:ea typeface="Times New Roman" panose="02020603050405020304" pitchFamily="18" charset="0"/>
              </a:rPr>
              <a:t>−</a:t>
            </a:r>
            <a:r>
              <a:rPr lang="en-US" altLang="zh-CN" sz="2800" b="1">
                <a:solidFill>
                  <a:srgbClr val="000099"/>
                </a:solidFill>
              </a:rPr>
              <a:t>(1 mol/L) </a:t>
            </a:r>
            <a:r>
              <a:rPr lang="en-US" altLang="zh-CN" sz="2800" b="1"/>
              <a:t>|| Ag</a:t>
            </a:r>
            <a:r>
              <a:rPr lang="en-US" altLang="zh-CN" sz="2800" b="1" baseline="30000"/>
              <a:t>+</a:t>
            </a:r>
            <a:r>
              <a:rPr lang="en-US" altLang="zh-CN" sz="2800" b="1"/>
              <a:t>(1 mol/L) | Ag </a:t>
            </a:r>
            <a:r>
              <a:rPr lang="en-US" altLang="zh-CN" sz="2800" b="1">
                <a:solidFill>
                  <a:srgbClr val="FF0000"/>
                </a:solidFill>
              </a:rPr>
              <a:t>(+) </a:t>
            </a:r>
            <a:endParaRPr lang="en-US" altLang="zh-CN" sz="2800" b="1">
              <a:solidFill>
                <a:srgbClr val="FF0000"/>
              </a:solidFill>
            </a:endParaRPr>
          </a:p>
        </p:txBody>
      </p:sp>
      <p:sp>
        <p:nvSpPr>
          <p:cNvPr id="1049289" name="矩形 1049288"/>
          <p:cNvSpPr/>
          <p:nvPr/>
        </p:nvSpPr>
        <p:spPr>
          <a:xfrm>
            <a:off x="5059362" y="5715000"/>
            <a:ext cx="3581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 </a:t>
            </a:r>
            <a:r>
              <a:rPr lang="en-US" altLang="zh-CN" sz="2800" b="1" i="1"/>
              <a:t>k</a:t>
            </a:r>
            <a:r>
              <a:rPr lang="en-US" altLang="zh-CN" sz="2800" b="1" baseline="30000">
                <a:solidFill>
                  <a:srgbClr val="000000"/>
                </a:solidFill>
                <a:sym typeface="Symbol" panose="05050102010706020507" pitchFamily="18" charset="2"/>
              </a:rPr>
              <a:t></a:t>
            </a:r>
            <a:r>
              <a:rPr lang="en-US" altLang="zh-CN" sz="2800" b="1"/>
              <a:t> =                       = </a:t>
            </a:r>
            <a:endParaRPr lang="en-US" altLang="zh-CN" sz="2800" b="1"/>
          </a:p>
        </p:txBody>
      </p:sp>
      <p:pic>
        <p:nvPicPr>
          <p:cNvPr id="2097242" name="图片 2097241"/>
          <p:cNvPicPr/>
          <p:nvPr/>
        </p:nvPicPr>
        <p:blipFill>
          <a:blip r:embed="rId3"/>
          <a:srcRect/>
          <a:stretch>
            <a:fillRect/>
          </a:stretch>
        </p:blipFill>
        <p:spPr>
          <a:xfrm>
            <a:off x="8229600" y="5557837"/>
            <a:ext cx="663575" cy="884237"/>
          </a:xfrm>
          <a:prstGeom prst="rect">
            <a:avLst/>
          </a:prstGeom>
          <a:noFill/>
          <a:ln>
            <a:noFill/>
          </a:ln>
        </p:spPr>
      </p:pic>
      <p:pic>
        <p:nvPicPr>
          <p:cNvPr id="2097243" name="图片 2097242"/>
          <p:cNvPicPr/>
          <p:nvPr/>
        </p:nvPicPr>
        <p:blipFill>
          <a:blip r:embed="rId4"/>
          <a:srcRect/>
          <a:stretch>
            <a:fillRect/>
          </a:stretch>
        </p:blipFill>
        <p:spPr>
          <a:xfrm>
            <a:off x="5970587" y="5578475"/>
            <a:ext cx="1893887" cy="76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049286"/>
                                        </p:tgtEl>
                                        <p:attrNameLst>
                                          <p:attrName>style.visibility</p:attrName>
                                        </p:attrNameLst>
                                      </p:cBhvr>
                                      <p:to>
                                        <p:strVal val="visible"/>
                                      </p:to>
                                    </p:set>
                                    <p:anim calcmode="lin" valueType="num">
                                      <p:cBhvr additive="base">
                                        <p:cTn id="11" dur="500" fill="hold"/>
                                        <p:tgtEl>
                                          <p:spTgt spid="1049286"/>
                                        </p:tgtEl>
                                        <p:attrNameLst>
                                          <p:attrName>ppt_x</p:attrName>
                                        </p:attrNameLst>
                                      </p:cBhvr>
                                      <p:tavLst>
                                        <p:tav tm="0">
                                          <p:val>
                                            <p:strVal val="0-#ppt_w/2"/>
                                          </p:val>
                                        </p:tav>
                                        <p:tav tm="100000">
                                          <p:val>
                                            <p:strVal val="#ppt_x"/>
                                          </p:val>
                                        </p:tav>
                                      </p:tavLst>
                                    </p:anim>
                                    <p:anim calcmode="lin" valueType="num">
                                      <p:cBhvr additive="base">
                                        <p:cTn id="12" dur="500" fill="hold"/>
                                        <p:tgtEl>
                                          <p:spTgt spid="104928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492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492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492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4928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0492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492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0492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0492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20972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04928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097243"/>
                                        </p:tgtEl>
                                        <p:attrNameLst>
                                          <p:attrName>style.visibility</p:attrName>
                                        </p:attrNameLst>
                                      </p:cBhvr>
                                      <p:to>
                                        <p:strVal val="visible"/>
                                      </p:to>
                                    </p:set>
                                    <p:anim calcmode="lin" valueType="num">
                                      <p:cBhvr additive="base">
                                        <p:cTn id="57" dur="500" fill="hold"/>
                                        <p:tgtEl>
                                          <p:spTgt spid="2097243"/>
                                        </p:tgtEl>
                                        <p:attrNameLst>
                                          <p:attrName>ppt_x</p:attrName>
                                        </p:attrNameLst>
                                      </p:cBhvr>
                                      <p:tavLst>
                                        <p:tav tm="0">
                                          <p:val>
                                            <p:strVal val="0-#ppt_w/2"/>
                                          </p:val>
                                        </p:tav>
                                        <p:tav tm="100000">
                                          <p:val>
                                            <p:strVal val="#ppt_x"/>
                                          </p:val>
                                        </p:tav>
                                      </p:tavLst>
                                    </p:anim>
                                    <p:anim calcmode="lin" valueType="num">
                                      <p:cBhvr additive="base">
                                        <p:cTn id="58" dur="500" fill="hold"/>
                                        <p:tgtEl>
                                          <p:spTgt spid="2097243"/>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20972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2097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79" grpId="0" animBg="1"/>
      <p:bldP spid="1049280" grpId="0"/>
      <p:bldP spid="1049281" grpId="0"/>
      <p:bldP spid="1049282" grpId="0"/>
      <p:bldP spid="1049283" grpId="0"/>
      <p:bldP spid="1049284" grpId="0"/>
      <p:bldP spid="1049285" grpId="0"/>
      <p:bldP spid="1049286" grpId="0"/>
      <p:bldP spid="1049287" grpId="0"/>
      <p:bldP spid="1049288" grpId="0"/>
      <p:bldP spid="104928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rot="0">
          <a:off x="0" y="0"/>
          <a:ext cx="0" cy="0"/>
          <a:chOff x="0" y="0"/>
          <a:chExt cx="0" cy="0"/>
        </a:xfrm>
      </p:grpSpPr>
      <p:pic>
        <p:nvPicPr>
          <p:cNvPr id="2097244" name="图片 2097243"/>
          <p:cNvPicPr/>
          <p:nvPr/>
        </p:nvPicPr>
        <p:blipFill>
          <a:blip r:embed="rId1"/>
          <a:srcRect/>
          <a:stretch>
            <a:fillRect/>
          </a:stretch>
        </p:blipFill>
        <p:spPr>
          <a:xfrm>
            <a:off x="20637" y="563562"/>
            <a:ext cx="8451850" cy="446087"/>
          </a:xfrm>
          <a:prstGeom prst="rect">
            <a:avLst/>
          </a:prstGeom>
          <a:noFill/>
          <a:ln>
            <a:noFill/>
          </a:ln>
        </p:spPr>
      </p:pic>
      <p:sp>
        <p:nvSpPr>
          <p:cNvPr id="1049290" name="文本框 1049289"/>
          <p:cNvSpPr txBox="1"/>
          <p:nvPr/>
        </p:nvSpPr>
        <p:spPr>
          <a:xfrm>
            <a:off x="1384300" y="215900"/>
            <a:ext cx="76200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3600" b="1">
                <a:solidFill>
                  <a:srgbClr val="000000"/>
                </a:solidFill>
              </a:rPr>
              <a:t>第五节  直接电势法测定溶液的</a:t>
            </a:r>
            <a:r>
              <a:rPr lang="en-US" altLang="zh-CN" sz="3600" b="1">
                <a:solidFill>
                  <a:srgbClr val="000000"/>
                </a:solidFill>
              </a:rPr>
              <a:t>pH</a:t>
            </a:r>
            <a:endParaRPr lang="en-US" altLang="zh-CN" sz="3600" b="1">
              <a:solidFill>
                <a:srgbClr val="000000"/>
              </a:solidFill>
            </a:endParaRPr>
          </a:p>
        </p:txBody>
      </p:sp>
      <p:sp>
        <p:nvSpPr>
          <p:cNvPr id="1049291" name="矩形 1049290"/>
          <p:cNvSpPr/>
          <p:nvPr/>
        </p:nvSpPr>
        <p:spPr>
          <a:xfrm>
            <a:off x="557212" y="1019175"/>
            <a:ext cx="2286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latin typeface="宋体" panose="02010600030101010101" pitchFamily="2" charset="-122"/>
              </a:rPr>
              <a:t>电动势法</a:t>
            </a:r>
            <a:r>
              <a:rPr lang="en-US" altLang="zh-CN" sz="2800" b="1">
                <a:solidFill>
                  <a:srgbClr val="000099"/>
                </a:solidFill>
              </a:rPr>
              <a:t>: </a:t>
            </a:r>
            <a:endParaRPr lang="en-US" altLang="zh-CN" sz="2800" b="1">
              <a:solidFill>
                <a:srgbClr val="000099"/>
              </a:solidFill>
            </a:endParaRPr>
          </a:p>
        </p:txBody>
      </p:sp>
      <p:sp>
        <p:nvSpPr>
          <p:cNvPr id="1049292" name="矩形 1049291"/>
          <p:cNvSpPr/>
          <p:nvPr/>
        </p:nvSpPr>
        <p:spPr>
          <a:xfrm>
            <a:off x="2286000" y="1001712"/>
            <a:ext cx="6300787"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根据测得的原电池电动势的数值来确定被测离子浓度的方法</a:t>
            </a:r>
            <a:r>
              <a:rPr lang="zh-CN" altLang="en-US" sz="2800" b="1"/>
              <a:t> </a:t>
            </a:r>
            <a:endParaRPr lang="zh-CN" altLang="en-US" sz="2800" b="1"/>
          </a:p>
        </p:txBody>
      </p:sp>
      <p:sp>
        <p:nvSpPr>
          <p:cNvPr id="1049293" name="矩形 1049292"/>
          <p:cNvSpPr/>
          <p:nvPr/>
        </p:nvSpPr>
        <p:spPr>
          <a:xfrm>
            <a:off x="587375" y="2179637"/>
            <a:ext cx="5029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sym typeface="Symbol" panose="05050102010706020507" pitchFamily="18" charset="2"/>
              </a:rPr>
              <a:t>E</a:t>
            </a:r>
            <a:r>
              <a:rPr lang="en-US" altLang="zh-CN" sz="2800" b="1"/>
              <a:t>(Ox/Red) = </a:t>
            </a:r>
            <a:r>
              <a:rPr lang="en-US" altLang="zh-CN" sz="2800" b="1">
                <a:solidFill>
                  <a:srgbClr val="000000"/>
                </a:solidFill>
                <a:sym typeface="Symbol" panose="05050102010706020507" pitchFamily="18" charset="2"/>
              </a:rPr>
              <a:t>E</a:t>
            </a:r>
            <a:r>
              <a:rPr lang="en-US" altLang="zh-CN" sz="2800" b="1" baseline="30000">
                <a:solidFill>
                  <a:srgbClr val="000000"/>
                </a:solidFill>
                <a:sym typeface="Symbol" panose="05050102010706020507" pitchFamily="18" charset="2"/>
              </a:rPr>
              <a:t></a:t>
            </a:r>
            <a:r>
              <a:rPr lang="en-US" altLang="zh-CN" sz="2800" b="1"/>
              <a:t>(Ox/Red) +</a:t>
            </a:r>
            <a:endParaRPr lang="en-US" altLang="zh-CN" sz="2800" b="1"/>
          </a:p>
        </p:txBody>
      </p:sp>
      <p:sp>
        <p:nvSpPr>
          <p:cNvPr id="1049294" name="矩形 1049293"/>
          <p:cNvSpPr/>
          <p:nvPr/>
        </p:nvSpPr>
        <p:spPr>
          <a:xfrm>
            <a:off x="3919537" y="3233737"/>
            <a:ext cx="9144000" cy="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endParaRPr lang="zh-CN" altLang="en-US"/>
          </a:p>
        </p:txBody>
      </p:sp>
      <p:sp>
        <p:nvSpPr>
          <p:cNvPr id="1049295" name="矩形 1049294"/>
          <p:cNvSpPr/>
          <p:nvPr/>
        </p:nvSpPr>
        <p:spPr>
          <a:xfrm>
            <a:off x="3976687" y="3233737"/>
            <a:ext cx="9144000" cy="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endParaRPr lang="zh-CN" altLang="en-US"/>
          </a:p>
        </p:txBody>
      </p:sp>
      <p:sp>
        <p:nvSpPr>
          <p:cNvPr id="1049296" name="文本框 1049295"/>
          <p:cNvSpPr txBox="1"/>
          <p:nvPr/>
        </p:nvSpPr>
        <p:spPr>
          <a:xfrm>
            <a:off x="557212" y="2879725"/>
            <a:ext cx="576103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00"/>
                </a:solidFill>
                <a:ea typeface="Times New Roman" panose="02020603050405020304" pitchFamily="18" charset="0"/>
              </a:rPr>
              <a:t>电池电动势 </a:t>
            </a:r>
            <a:r>
              <a:rPr lang="en-US" altLang="zh-CN" sz="2800" b="1">
                <a:solidFill>
                  <a:srgbClr val="000099"/>
                </a:solidFill>
              </a:rPr>
              <a:t>E = </a:t>
            </a:r>
            <a:r>
              <a:rPr lang="en-US" altLang="zh-CN" sz="2800" b="1">
                <a:solidFill>
                  <a:srgbClr val="000099"/>
                </a:solidFill>
                <a:ea typeface="Times New Roman" panose="02020603050405020304" pitchFamily="18" charset="0"/>
              </a:rPr>
              <a:t>E</a:t>
            </a:r>
            <a:r>
              <a:rPr lang="en-US" altLang="zh-CN" sz="2800" b="1" baseline="-30000">
                <a:solidFill>
                  <a:srgbClr val="000099"/>
                </a:solidFill>
              </a:rPr>
              <a:t>+</a:t>
            </a:r>
            <a:r>
              <a:rPr lang="en-US" altLang="zh-CN" sz="2800" b="1">
                <a:solidFill>
                  <a:srgbClr val="000099"/>
                </a:solidFill>
              </a:rPr>
              <a:t> </a:t>
            </a:r>
            <a:r>
              <a:rPr lang="en-US" altLang="zh-CN" sz="2800" b="1">
                <a:solidFill>
                  <a:srgbClr val="000099"/>
                </a:solidFill>
                <a:ea typeface="Times New Roman" panose="02020603050405020304" pitchFamily="18" charset="0"/>
              </a:rPr>
              <a:t>−</a:t>
            </a:r>
            <a:r>
              <a:rPr lang="en-US" altLang="zh-CN" sz="2800" b="1">
                <a:solidFill>
                  <a:srgbClr val="000099"/>
                </a:solidFill>
              </a:rPr>
              <a:t> </a:t>
            </a:r>
            <a:r>
              <a:rPr lang="en-US" altLang="zh-CN" sz="2800" b="1">
                <a:solidFill>
                  <a:srgbClr val="000099"/>
                </a:solidFill>
                <a:ea typeface="Times New Roman" panose="02020603050405020304" pitchFamily="18" charset="0"/>
              </a:rPr>
              <a:t>E</a:t>
            </a:r>
            <a:r>
              <a:rPr lang="en-US" altLang="zh-CN" sz="2800" b="1" baseline="-30000">
                <a:solidFill>
                  <a:srgbClr val="000099"/>
                </a:solidFill>
              </a:rPr>
              <a:t>-</a:t>
            </a:r>
            <a:r>
              <a:rPr lang="en-US" altLang="zh-CN" sz="2800" b="1">
                <a:solidFill>
                  <a:srgbClr val="000099"/>
                </a:solidFill>
              </a:rPr>
              <a:t> </a:t>
            </a:r>
            <a:endParaRPr lang="en-US" altLang="zh-CN" sz="2800" b="1">
              <a:solidFill>
                <a:srgbClr val="000099"/>
              </a:solidFill>
            </a:endParaRPr>
          </a:p>
        </p:txBody>
      </p:sp>
      <p:sp>
        <p:nvSpPr>
          <p:cNvPr id="1049297" name="文本框 1049296"/>
          <p:cNvSpPr txBox="1"/>
          <p:nvPr/>
        </p:nvSpPr>
        <p:spPr>
          <a:xfrm>
            <a:off x="1384300" y="5218112"/>
            <a:ext cx="184150"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endParaRPr lang="zh-CN" altLang="zh-CN" sz="2800" b="1"/>
          </a:p>
        </p:txBody>
      </p:sp>
      <p:sp>
        <p:nvSpPr>
          <p:cNvPr id="1049298" name="文本框 1049297"/>
          <p:cNvSpPr txBox="1"/>
          <p:nvPr/>
        </p:nvSpPr>
        <p:spPr>
          <a:xfrm>
            <a:off x="557212" y="3565525"/>
            <a:ext cx="6629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需要两个电极组成测量电池： </a:t>
            </a:r>
            <a:endParaRPr lang="zh-CN" altLang="en-US" sz="2800" b="1"/>
          </a:p>
        </p:txBody>
      </p:sp>
      <p:sp>
        <p:nvSpPr>
          <p:cNvPr id="1049299" name="文本框 1049298"/>
          <p:cNvSpPr txBox="1"/>
          <p:nvPr/>
        </p:nvSpPr>
        <p:spPr>
          <a:xfrm>
            <a:off x="250825" y="5054600"/>
            <a:ext cx="259238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测量电池 </a:t>
            </a:r>
            <a:endParaRPr lang="zh-CN" altLang="en-US" sz="2800" b="1"/>
          </a:p>
        </p:txBody>
      </p:sp>
      <p:grpSp>
        <p:nvGrpSpPr>
          <p:cNvPr id="206" name="组合 205"/>
          <p:cNvGrpSpPr/>
          <p:nvPr/>
        </p:nvGrpSpPr>
        <p:grpSpPr>
          <a:xfrm rot="0">
            <a:off x="1905000" y="4572000"/>
            <a:ext cx="215900" cy="1584325"/>
            <a:chOff x="2601" y="7524"/>
            <a:chExt cx="360" cy="624"/>
          </a:xfrm>
        </p:grpSpPr>
        <p:sp>
          <p:nvSpPr>
            <p:cNvPr id="1049300" name="直接连接符 1049299"/>
            <p:cNvSpPr/>
            <p:nvPr/>
          </p:nvSpPr>
          <p:spPr>
            <a:xfrm flipV="1">
              <a:off x="2601" y="7524"/>
              <a:ext cx="360" cy="312"/>
            </a:xfrm>
            <a:prstGeom prst="line">
              <a:avLst/>
            </a:prstGeom>
            <a:noFill/>
            <a:ln w="9525" cap="flat" cmpd="sng">
              <a:solidFill>
                <a:srgbClr val="000000">
                  <a:alpha val="100000"/>
                </a:srgbClr>
              </a:solidFill>
              <a:prstDash val="solid"/>
              <a:round/>
            </a:ln>
          </p:spPr>
        </p:sp>
        <p:sp>
          <p:nvSpPr>
            <p:cNvPr id="1049301" name="直接连接符 1049300"/>
            <p:cNvSpPr/>
            <p:nvPr/>
          </p:nvSpPr>
          <p:spPr>
            <a:xfrm>
              <a:off x="2601" y="7836"/>
              <a:ext cx="360" cy="312"/>
            </a:xfrm>
            <a:prstGeom prst="line">
              <a:avLst/>
            </a:prstGeom>
            <a:noFill/>
            <a:ln w="9525" cap="flat" cmpd="sng">
              <a:solidFill>
                <a:srgbClr val="000000">
                  <a:alpha val="100000"/>
                </a:srgbClr>
              </a:solidFill>
              <a:prstDash val="solid"/>
              <a:round/>
            </a:ln>
          </p:spPr>
        </p:sp>
      </p:grpSp>
      <p:sp>
        <p:nvSpPr>
          <p:cNvPr id="1049302" name="文本框 1049301"/>
          <p:cNvSpPr txBox="1"/>
          <p:nvPr/>
        </p:nvSpPr>
        <p:spPr>
          <a:xfrm>
            <a:off x="1981200" y="4267200"/>
            <a:ext cx="237648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参比电极： </a:t>
            </a:r>
            <a:endParaRPr lang="zh-CN" altLang="en-US" sz="2800" b="1"/>
          </a:p>
        </p:txBody>
      </p:sp>
      <p:sp>
        <p:nvSpPr>
          <p:cNvPr id="1049303" name="文本框 1049302"/>
          <p:cNvSpPr txBox="1"/>
          <p:nvPr/>
        </p:nvSpPr>
        <p:spPr>
          <a:xfrm>
            <a:off x="3733800" y="4191000"/>
            <a:ext cx="507682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电极电势值已知、固定，不随溶液有关离子浓度变化而变化。 </a:t>
            </a:r>
            <a:endParaRPr lang="zh-CN" altLang="en-US" sz="2800" b="1"/>
          </a:p>
        </p:txBody>
      </p:sp>
      <p:sp>
        <p:nvSpPr>
          <p:cNvPr id="1049304" name="文本框 1049303"/>
          <p:cNvSpPr txBox="1"/>
          <p:nvPr/>
        </p:nvSpPr>
        <p:spPr>
          <a:xfrm>
            <a:off x="2057400" y="5715000"/>
            <a:ext cx="2879725"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指示电极： </a:t>
            </a:r>
            <a:endParaRPr lang="zh-CN" altLang="en-US" sz="2800" b="1"/>
          </a:p>
        </p:txBody>
      </p:sp>
      <p:sp>
        <p:nvSpPr>
          <p:cNvPr id="1049305" name="文本框 1049304"/>
          <p:cNvSpPr txBox="1"/>
          <p:nvPr/>
        </p:nvSpPr>
        <p:spPr>
          <a:xfrm>
            <a:off x="3733800" y="5638800"/>
            <a:ext cx="52705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电极电势值随溶液有关离子浓度变化而变化。 </a:t>
            </a:r>
            <a:endParaRPr lang="zh-CN" altLang="en-US" sz="2800" b="1"/>
          </a:p>
        </p:txBody>
      </p:sp>
      <p:pic>
        <p:nvPicPr>
          <p:cNvPr id="2097245" name="图片 2097244"/>
          <p:cNvPicPr/>
          <p:nvPr/>
        </p:nvPicPr>
        <p:blipFill>
          <a:blip r:embed="rId2"/>
          <a:srcRect/>
          <a:stretch>
            <a:fillRect/>
          </a:stretch>
        </p:blipFill>
        <p:spPr>
          <a:xfrm>
            <a:off x="4884737" y="1897062"/>
            <a:ext cx="3124200" cy="1047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2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2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92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972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929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92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4929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4930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493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4930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49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91" grpId="0"/>
      <p:bldP spid="1049292" grpId="0"/>
      <p:bldP spid="1049293" grpId="0"/>
      <p:bldP spid="1049296" grpId="0"/>
      <p:bldP spid="1049298" grpId="0"/>
      <p:bldP spid="1049299" grpId="0"/>
      <p:bldP spid="1049302" grpId="0"/>
      <p:bldP spid="1049303" grpId="0"/>
      <p:bldP spid="1049304" grpId="0"/>
      <p:bldP spid="104930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rot="0">
          <a:off x="0" y="0"/>
          <a:ext cx="0" cy="0"/>
          <a:chOff x="0" y="0"/>
          <a:chExt cx="0" cy="0"/>
        </a:xfrm>
      </p:grpSpPr>
      <p:sp>
        <p:nvSpPr>
          <p:cNvPr id="1049306" name="矩形 1049305"/>
          <p:cNvSpPr/>
          <p:nvPr/>
        </p:nvSpPr>
        <p:spPr>
          <a:xfrm>
            <a:off x="352425" y="3289300"/>
            <a:ext cx="4114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solidFill>
                  <a:srgbClr val="000099"/>
                </a:solidFill>
                <a:latin typeface="宋体" panose="02010600030101010101" pitchFamily="2" charset="-122"/>
              </a:rPr>
              <a:t>二、常用参比电极</a:t>
            </a:r>
            <a:r>
              <a:rPr lang="zh-CN" altLang="en-US" b="1">
                <a:solidFill>
                  <a:srgbClr val="000099"/>
                </a:solidFill>
              </a:rPr>
              <a:t> </a:t>
            </a:r>
            <a:endParaRPr lang="zh-CN" altLang="en-US" b="1">
              <a:solidFill>
                <a:srgbClr val="000099"/>
              </a:solidFill>
            </a:endParaRPr>
          </a:p>
        </p:txBody>
      </p:sp>
      <p:sp>
        <p:nvSpPr>
          <p:cNvPr id="1049307" name="矩形 1049306"/>
          <p:cNvSpPr/>
          <p:nvPr/>
        </p:nvSpPr>
        <p:spPr>
          <a:xfrm>
            <a:off x="250825" y="198437"/>
            <a:ext cx="4114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solidFill>
                  <a:srgbClr val="000099"/>
                </a:solidFill>
                <a:latin typeface="宋体" panose="02010600030101010101" pitchFamily="2" charset="-122"/>
              </a:rPr>
              <a:t>一、指示电极</a:t>
            </a:r>
            <a:endParaRPr lang="zh-CN" altLang="en-US" b="1">
              <a:solidFill>
                <a:srgbClr val="000099"/>
              </a:solidFill>
              <a:latin typeface="宋体" panose="02010600030101010101" pitchFamily="2" charset="-122"/>
            </a:endParaRPr>
          </a:p>
        </p:txBody>
      </p:sp>
      <p:sp>
        <p:nvSpPr>
          <p:cNvPr id="1049308" name="矩形 1049307"/>
          <p:cNvSpPr/>
          <p:nvPr/>
        </p:nvSpPr>
        <p:spPr>
          <a:xfrm>
            <a:off x="1219200" y="1752600"/>
            <a:ext cx="5943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H</a:t>
            </a:r>
            <a:r>
              <a:rPr lang="en-US" altLang="zh-CN" sz="2800" b="1" baseline="30000"/>
              <a:t>+</a:t>
            </a:r>
            <a:r>
              <a:rPr lang="zh-CN" altLang="en-US" sz="2800" b="1"/>
              <a:t>浓度指示电极</a:t>
            </a:r>
            <a:r>
              <a:rPr lang="en-US" altLang="zh-CN" sz="2800" b="1"/>
              <a:t>--</a:t>
            </a:r>
            <a:r>
              <a:rPr lang="zh-CN" altLang="en-US" sz="2800" b="1">
                <a:solidFill>
                  <a:srgbClr val="800080"/>
                </a:solidFill>
              </a:rPr>
              <a:t>玻璃电极</a:t>
            </a:r>
            <a:endParaRPr lang="zh-CN" altLang="en-US" sz="2800" b="1">
              <a:solidFill>
                <a:srgbClr val="800080"/>
              </a:solidFill>
            </a:endParaRPr>
          </a:p>
        </p:txBody>
      </p:sp>
      <p:sp>
        <p:nvSpPr>
          <p:cNvPr id="1049309" name="矩形 1049308"/>
          <p:cNvSpPr/>
          <p:nvPr/>
        </p:nvSpPr>
        <p:spPr>
          <a:xfrm>
            <a:off x="1724025" y="2470150"/>
            <a:ext cx="1371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b="1">
                <a:solidFill>
                  <a:srgbClr val="000000"/>
                </a:solidFill>
                <a:sym typeface="Symbol" panose="05050102010706020507" pitchFamily="18" charset="2"/>
              </a:rPr>
              <a:t>E</a:t>
            </a:r>
            <a:r>
              <a:rPr lang="en-US" altLang="zh-CN" b="1"/>
              <a:t> </a:t>
            </a:r>
            <a:r>
              <a:rPr lang="zh-CN" altLang="en-US" b="1" baseline="-30000"/>
              <a:t>玻 </a:t>
            </a:r>
            <a:r>
              <a:rPr lang="en-US" altLang="zh-CN" b="1"/>
              <a:t>=</a:t>
            </a:r>
            <a:endParaRPr lang="en-US" altLang="zh-CN" b="1"/>
          </a:p>
        </p:txBody>
      </p:sp>
      <p:pic>
        <p:nvPicPr>
          <p:cNvPr id="2097246" name="图片 2097245"/>
          <p:cNvPicPr/>
          <p:nvPr/>
        </p:nvPicPr>
        <p:blipFill>
          <a:blip r:embed="rId1"/>
          <a:srcRect/>
          <a:stretch>
            <a:fillRect/>
          </a:stretch>
        </p:blipFill>
        <p:spPr>
          <a:xfrm>
            <a:off x="2871787" y="2355850"/>
            <a:ext cx="1963737" cy="850900"/>
          </a:xfrm>
          <a:prstGeom prst="rect">
            <a:avLst/>
          </a:prstGeom>
          <a:noFill/>
          <a:ln>
            <a:noFill/>
          </a:ln>
        </p:spPr>
      </p:pic>
      <p:pic>
        <p:nvPicPr>
          <p:cNvPr id="2097247" name="图片 2097246"/>
          <p:cNvPicPr/>
          <p:nvPr/>
        </p:nvPicPr>
        <p:blipFill>
          <a:blip r:embed="rId2"/>
          <a:srcRect/>
          <a:stretch>
            <a:fillRect/>
          </a:stretch>
        </p:blipFill>
        <p:spPr>
          <a:xfrm>
            <a:off x="4835525" y="2347912"/>
            <a:ext cx="2794000" cy="850900"/>
          </a:xfrm>
          <a:prstGeom prst="rect">
            <a:avLst/>
          </a:prstGeom>
          <a:noFill/>
          <a:ln>
            <a:noFill/>
          </a:ln>
        </p:spPr>
      </p:pic>
      <p:sp>
        <p:nvSpPr>
          <p:cNvPr id="1049310" name="矩形 1049309"/>
          <p:cNvSpPr/>
          <p:nvPr/>
        </p:nvSpPr>
        <p:spPr>
          <a:xfrm>
            <a:off x="862012" y="773112"/>
            <a:ext cx="8229600" cy="9794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ts val="3600"/>
              </a:lnSpc>
              <a:buFontTx/>
              <a:buNone/>
            </a:pPr>
            <a:r>
              <a:rPr lang="en-US" altLang="zh-CN" sz="2800" b="1">
                <a:latin typeface="宋体" panose="02010600030101010101" pitchFamily="2" charset="-122"/>
              </a:rPr>
              <a:t>  </a:t>
            </a:r>
            <a:r>
              <a:rPr lang="zh-CN" altLang="en-US" sz="2800" b="1">
                <a:latin typeface="宋体" panose="02010600030101010101" pitchFamily="2" charset="-122"/>
              </a:rPr>
              <a:t>电极电势随待测离子的浓度的变化而变化，并符合</a:t>
            </a:r>
            <a:r>
              <a:rPr lang="en-US" altLang="zh-CN" sz="2800" b="1"/>
              <a:t>Nernst</a:t>
            </a:r>
            <a:r>
              <a:rPr lang="zh-CN" altLang="en-US" sz="2800" b="1">
                <a:latin typeface="宋体" panose="02010600030101010101" pitchFamily="2" charset="-122"/>
              </a:rPr>
              <a:t>方程，因而能指示出溶液中该离子的浓度。</a:t>
            </a:r>
            <a:r>
              <a:rPr lang="zh-CN" altLang="en-US" sz="2800" b="1"/>
              <a:t> </a:t>
            </a:r>
            <a:endParaRPr lang="zh-CN" altLang="en-US" sz="2800" b="1"/>
          </a:p>
        </p:txBody>
      </p:sp>
      <p:sp>
        <p:nvSpPr>
          <p:cNvPr id="1049311" name="文本框 1049310"/>
          <p:cNvSpPr txBox="1"/>
          <p:nvPr/>
        </p:nvSpPr>
        <p:spPr>
          <a:xfrm>
            <a:off x="1143000" y="3886200"/>
            <a:ext cx="71628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latin typeface="宋体" panose="02010600030101010101" pitchFamily="2" charset="-122"/>
              </a:rPr>
              <a:t>   </a:t>
            </a:r>
            <a:r>
              <a:rPr lang="zh-CN" altLang="en-US" sz="2800" b="1">
                <a:latin typeface="宋体" panose="02010600030101010101" pitchFamily="2" charset="-122"/>
              </a:rPr>
              <a:t>参比电极是电极电势值已知，且数值稳定的一种电极，可选它作为比较标准。</a:t>
            </a:r>
            <a:r>
              <a:rPr lang="zh-CN" altLang="en-US" sz="2800" b="1"/>
              <a:t> </a:t>
            </a:r>
            <a:endParaRPr lang="zh-CN" altLang="en-US" sz="2800" b="1"/>
          </a:p>
        </p:txBody>
      </p:sp>
      <p:sp>
        <p:nvSpPr>
          <p:cNvPr id="1049312" name="矩形 1049311"/>
          <p:cNvSpPr/>
          <p:nvPr/>
        </p:nvSpPr>
        <p:spPr>
          <a:xfrm>
            <a:off x="862012" y="5446712"/>
            <a:ext cx="8353425" cy="1114425"/>
          </a:xfrm>
          <a:prstGeom prst="rect">
            <a:avLst/>
          </a:prstGeom>
          <a:noFill/>
          <a:ln>
            <a:noFill/>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733425" eaLnBrk="1" latinLnBrk="1" hangingPunct="1">
              <a:lnSpc>
                <a:spcPts val="4200"/>
              </a:lnSpc>
              <a:spcBef>
                <a:spcPct val="0"/>
              </a:spcBef>
              <a:buFontTx/>
              <a:buNone/>
            </a:pPr>
            <a:r>
              <a:rPr lang="zh-CN" altLang="en-US" sz="2800" b="1"/>
              <a:t>由</a:t>
            </a:r>
            <a:r>
              <a:rPr lang="en-US" altLang="zh-CN" sz="2800" b="1"/>
              <a:t>Hg</a:t>
            </a:r>
            <a:r>
              <a:rPr lang="zh-CN" altLang="en-US" sz="2800" b="1"/>
              <a:t>、</a:t>
            </a:r>
            <a:r>
              <a:rPr lang="en-US" altLang="zh-CN" sz="2800" b="1"/>
              <a:t>Hg</a:t>
            </a:r>
            <a:r>
              <a:rPr lang="en-US" altLang="zh-CN" sz="2800" b="1" baseline="-30000"/>
              <a:t>2</a:t>
            </a:r>
            <a:r>
              <a:rPr lang="en-US" altLang="zh-CN" sz="2800" b="1"/>
              <a:t>Cl</a:t>
            </a:r>
            <a:r>
              <a:rPr lang="en-US" altLang="zh-CN" sz="2800" b="1" baseline="-30000"/>
              <a:t>2</a:t>
            </a:r>
            <a:r>
              <a:rPr lang="zh-CN" altLang="en-US" sz="2800" b="1"/>
              <a:t>(甘汞</a:t>
            </a:r>
            <a:r>
              <a:rPr lang="en-US" altLang="zh-CN" sz="2800" b="1"/>
              <a:t>)</a:t>
            </a:r>
            <a:r>
              <a:rPr lang="zh-CN" altLang="en-US" sz="2800" b="1"/>
              <a:t>和</a:t>
            </a:r>
            <a:r>
              <a:rPr lang="en-US" altLang="zh-CN" sz="2800" b="1"/>
              <a:t>KCl</a:t>
            </a:r>
            <a:r>
              <a:rPr lang="zh-CN" altLang="en-US" sz="2800" b="1"/>
              <a:t>溶液组成，</a:t>
            </a:r>
            <a:endParaRPr lang="zh-CN" altLang="en-US" sz="2800" b="1"/>
          </a:p>
          <a:p>
            <a:pPr marL="0" lvl="0" indent="733425" eaLnBrk="1" latinLnBrk="1" hangingPunct="1">
              <a:lnSpc>
                <a:spcPts val="4200"/>
              </a:lnSpc>
              <a:spcBef>
                <a:spcPct val="0"/>
              </a:spcBef>
              <a:buFontTx/>
              <a:buNone/>
            </a:pPr>
            <a:r>
              <a:rPr lang="zh-CN" altLang="en-US" sz="2800" b="1"/>
              <a:t>电极表达式：</a:t>
            </a:r>
            <a:r>
              <a:rPr lang="en-US" altLang="zh-CN" sz="2800" b="1"/>
              <a:t>Hg, Hg</a:t>
            </a:r>
            <a:r>
              <a:rPr lang="en-US" altLang="zh-CN" sz="2800" b="1" baseline="-30000"/>
              <a:t>2</a:t>
            </a:r>
            <a:r>
              <a:rPr lang="en-US" altLang="zh-CN" sz="2800" b="1"/>
              <a:t>Cl</a:t>
            </a:r>
            <a:r>
              <a:rPr lang="en-US" altLang="zh-CN" sz="2800" b="1" baseline="-30000"/>
              <a:t>2</a:t>
            </a:r>
            <a:r>
              <a:rPr lang="en-US" altLang="zh-CN" sz="2800" b="1"/>
              <a:t>(s) | KCl(aq)</a:t>
            </a:r>
            <a:endParaRPr lang="en-US" altLang="zh-CN" sz="2800" b="1"/>
          </a:p>
        </p:txBody>
      </p:sp>
      <p:sp>
        <p:nvSpPr>
          <p:cNvPr id="1049313" name="矩形 1049312"/>
          <p:cNvSpPr/>
          <p:nvPr/>
        </p:nvSpPr>
        <p:spPr>
          <a:xfrm>
            <a:off x="633412" y="4902200"/>
            <a:ext cx="4343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800080"/>
                </a:solidFill>
              </a:rPr>
              <a:t>（一）甘汞电极</a:t>
            </a:r>
            <a:endParaRPr lang="zh-CN" altLang="en-US" sz="2800" b="1">
              <a:solidFill>
                <a:srgbClr val="800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3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72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93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972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93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93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93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9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06" grpId="0"/>
      <p:bldP spid="1049308" grpId="0"/>
      <p:bldP spid="1049309" grpId="0"/>
      <p:bldP spid="1049310" grpId="0"/>
      <p:bldP spid="1049311" grpId="0"/>
      <p:bldP spid="1049312" grpId="0"/>
      <p:bldP spid="10493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rot="0">
          <a:off x="0" y="0"/>
          <a:ext cx="0" cy="0"/>
          <a:chOff x="0" y="0"/>
          <a:chExt cx="0" cy="0"/>
        </a:xfrm>
      </p:grpSpPr>
      <p:pic>
        <p:nvPicPr>
          <p:cNvPr id="2097157" name="图片 2097156"/>
          <p:cNvPicPr/>
          <p:nvPr/>
        </p:nvPicPr>
        <p:blipFill>
          <a:blip r:embed="rId1"/>
          <a:srcRect/>
          <a:stretch>
            <a:fillRect/>
          </a:stretch>
        </p:blipFill>
        <p:spPr>
          <a:xfrm>
            <a:off x="-50800" y="611187"/>
            <a:ext cx="8891588" cy="723900"/>
          </a:xfrm>
          <a:prstGeom prst="rect">
            <a:avLst/>
          </a:prstGeom>
          <a:noFill/>
          <a:ln>
            <a:noFill/>
          </a:ln>
        </p:spPr>
      </p:pic>
      <p:sp>
        <p:nvSpPr>
          <p:cNvPr id="1048652" name="文本框 1048651"/>
          <p:cNvSpPr txBox="1"/>
          <p:nvPr/>
        </p:nvSpPr>
        <p:spPr>
          <a:xfrm>
            <a:off x="1371600" y="392112"/>
            <a:ext cx="6553200" cy="5810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00"/>
                </a:solidFill>
              </a:rPr>
              <a:t>二、氧化剂和还原剂</a:t>
            </a:r>
            <a:endParaRPr lang="zh-CN" altLang="en-US" b="1">
              <a:solidFill>
                <a:srgbClr val="000000"/>
              </a:solidFill>
            </a:endParaRPr>
          </a:p>
        </p:txBody>
      </p:sp>
      <p:sp>
        <p:nvSpPr>
          <p:cNvPr id="1048653" name="文本框 1048652"/>
          <p:cNvSpPr txBox="1"/>
          <p:nvPr/>
        </p:nvSpPr>
        <p:spPr>
          <a:xfrm>
            <a:off x="1066800" y="3381375"/>
            <a:ext cx="6248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00"/>
                </a:solidFill>
              </a:rPr>
              <a:t>还原剂： 氧化值升高的物质</a:t>
            </a:r>
            <a:endParaRPr lang="zh-CN" altLang="en-US" sz="2800" b="1">
              <a:solidFill>
                <a:srgbClr val="000000"/>
              </a:solidFill>
            </a:endParaRPr>
          </a:p>
        </p:txBody>
      </p:sp>
      <p:sp>
        <p:nvSpPr>
          <p:cNvPr id="1048654" name="文本框 1048653"/>
          <p:cNvSpPr txBox="1"/>
          <p:nvPr/>
        </p:nvSpPr>
        <p:spPr>
          <a:xfrm>
            <a:off x="1087437" y="5746750"/>
            <a:ext cx="6324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00"/>
                </a:solidFill>
              </a:rPr>
              <a:t>氧化剂：氧化值降低的物质</a:t>
            </a:r>
            <a:endParaRPr lang="zh-CN" altLang="en-US" sz="2800" b="1">
              <a:solidFill>
                <a:srgbClr val="000000"/>
              </a:solidFill>
            </a:endParaRPr>
          </a:p>
        </p:txBody>
      </p:sp>
      <p:sp>
        <p:nvSpPr>
          <p:cNvPr id="1048655" name="矩形 1048654"/>
          <p:cNvSpPr/>
          <p:nvPr/>
        </p:nvSpPr>
        <p:spPr>
          <a:xfrm>
            <a:off x="971550" y="1387475"/>
            <a:ext cx="6019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FF0000"/>
                </a:solidFill>
              </a:rPr>
              <a:t>  Zn + 2HCl = ZnCl</a:t>
            </a:r>
            <a:r>
              <a:rPr lang="en-US" altLang="zh-CN" sz="2800" b="1" baseline="-30000">
                <a:solidFill>
                  <a:srgbClr val="FF0000"/>
                </a:solidFill>
              </a:rPr>
              <a:t>2 </a:t>
            </a:r>
            <a:r>
              <a:rPr lang="en-US" altLang="zh-CN" sz="2800" b="1">
                <a:solidFill>
                  <a:srgbClr val="FF0000"/>
                </a:solidFill>
              </a:rPr>
              <a:t>+ H</a:t>
            </a:r>
            <a:r>
              <a:rPr lang="en-US" altLang="zh-CN" sz="2800" b="1" baseline="-30000">
                <a:solidFill>
                  <a:srgbClr val="FF0000"/>
                </a:solidFill>
              </a:rPr>
              <a:t>2</a:t>
            </a:r>
            <a:r>
              <a:rPr lang="en-US" altLang="zh-CN" sz="2800" b="1">
                <a:solidFill>
                  <a:srgbClr val="FF0000"/>
                </a:solidFill>
              </a:rPr>
              <a:t> </a:t>
            </a:r>
            <a:endParaRPr lang="en-US" altLang="zh-CN" sz="2800" b="1">
              <a:solidFill>
                <a:srgbClr val="FF0000"/>
              </a:solidFill>
            </a:endParaRPr>
          </a:p>
        </p:txBody>
      </p:sp>
      <p:sp>
        <p:nvSpPr>
          <p:cNvPr id="1048656" name="矩形 1048655"/>
          <p:cNvSpPr/>
          <p:nvPr/>
        </p:nvSpPr>
        <p:spPr>
          <a:xfrm>
            <a:off x="1066800" y="2168525"/>
            <a:ext cx="4191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CC"/>
                </a:solidFill>
              </a:rPr>
              <a:t>Zn</a:t>
            </a:r>
            <a:r>
              <a:rPr lang="en-US" altLang="zh-CN" sz="2800" b="1">
                <a:solidFill>
                  <a:srgbClr val="0000CC"/>
                </a:solidFill>
                <a:latin typeface="宋体" panose="02010600030101010101" pitchFamily="2" charset="-122"/>
              </a:rPr>
              <a:t>→</a:t>
            </a:r>
            <a:r>
              <a:rPr lang="en-US" altLang="zh-CN" sz="2800" b="1">
                <a:solidFill>
                  <a:srgbClr val="0000CC"/>
                </a:solidFill>
              </a:rPr>
              <a:t>Zn</a:t>
            </a:r>
            <a:r>
              <a:rPr lang="en-US" altLang="zh-CN" sz="2800" b="1" baseline="30000">
                <a:solidFill>
                  <a:srgbClr val="0000CC"/>
                </a:solidFill>
              </a:rPr>
              <a:t>2+</a:t>
            </a:r>
            <a:r>
              <a:rPr lang="en-US" altLang="zh-CN" sz="2800" b="1">
                <a:solidFill>
                  <a:srgbClr val="0000CC"/>
                </a:solidFill>
              </a:rPr>
              <a:t>, </a:t>
            </a:r>
            <a:r>
              <a:rPr lang="zh-CN" altLang="en-US" sz="2800" b="1">
                <a:solidFill>
                  <a:srgbClr val="0000CC"/>
                </a:solidFill>
                <a:latin typeface="宋体" panose="02010600030101010101" pitchFamily="2" charset="-122"/>
              </a:rPr>
              <a:t>失去电子</a:t>
            </a:r>
            <a:endParaRPr lang="zh-CN" altLang="en-US" sz="2800" b="1">
              <a:solidFill>
                <a:srgbClr val="0000CC"/>
              </a:solidFill>
              <a:latin typeface="宋体" panose="02010600030101010101" pitchFamily="2" charset="-122"/>
            </a:endParaRPr>
          </a:p>
        </p:txBody>
      </p:sp>
      <p:sp>
        <p:nvSpPr>
          <p:cNvPr id="1048657" name="矩形 1048656"/>
          <p:cNvSpPr/>
          <p:nvPr/>
        </p:nvSpPr>
        <p:spPr>
          <a:xfrm>
            <a:off x="1066800" y="2787650"/>
            <a:ext cx="6629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00"/>
                </a:solidFill>
                <a:latin typeface="宋体" panose="02010600030101010101" pitchFamily="2" charset="-122"/>
              </a:rPr>
              <a:t>氧化值</a:t>
            </a:r>
            <a:r>
              <a:rPr lang="en-US" altLang="zh-CN" sz="2800" b="1">
                <a:solidFill>
                  <a:srgbClr val="000000"/>
                </a:solidFill>
              </a:rPr>
              <a:t>0</a:t>
            </a:r>
            <a:r>
              <a:rPr lang="en-US" altLang="zh-CN" sz="2800" b="1">
                <a:solidFill>
                  <a:srgbClr val="000000"/>
                </a:solidFill>
                <a:latin typeface="宋体" panose="02010600030101010101" pitchFamily="2" charset="-122"/>
              </a:rPr>
              <a:t>→</a:t>
            </a:r>
            <a:r>
              <a:rPr lang="en-US" altLang="zh-CN" sz="2800" b="1">
                <a:solidFill>
                  <a:srgbClr val="000000"/>
                </a:solidFill>
              </a:rPr>
              <a:t>+2</a:t>
            </a:r>
            <a:r>
              <a:rPr lang="zh-CN" altLang="en-US" sz="2800" b="1">
                <a:solidFill>
                  <a:srgbClr val="000000"/>
                </a:solidFill>
                <a:latin typeface="宋体" panose="02010600030101010101" pitchFamily="2" charset="-122"/>
              </a:rPr>
              <a:t>升高，被氧化</a:t>
            </a:r>
            <a:r>
              <a:rPr lang="en-US" altLang="zh-CN" sz="2800">
                <a:solidFill>
                  <a:srgbClr val="000000"/>
                </a:solidFill>
                <a:latin typeface="宋体" panose="02010600030101010101" pitchFamily="2" charset="-122"/>
              </a:rPr>
              <a:t>, </a:t>
            </a:r>
            <a:r>
              <a:rPr lang="zh-CN" altLang="en-US" sz="2800" b="1">
                <a:solidFill>
                  <a:srgbClr val="FF0000"/>
                </a:solidFill>
                <a:latin typeface="微软雅黑" panose="020B0503020204020204" pitchFamily="34" charset="-122"/>
                <a:ea typeface="微软雅黑" panose="020B0503020204020204" pitchFamily="34" charset="-122"/>
              </a:rPr>
              <a:t>氧化反应</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1048658" name="矩形 1048657"/>
          <p:cNvSpPr/>
          <p:nvPr/>
        </p:nvSpPr>
        <p:spPr>
          <a:xfrm>
            <a:off x="1087437" y="4283075"/>
            <a:ext cx="5334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99"/>
                </a:solidFill>
              </a:rPr>
              <a:t>2H</a:t>
            </a:r>
            <a:r>
              <a:rPr lang="en-US" altLang="zh-CN" sz="2800" b="1" baseline="30000">
                <a:solidFill>
                  <a:srgbClr val="000099"/>
                </a:solidFill>
              </a:rPr>
              <a:t>+</a:t>
            </a:r>
            <a:r>
              <a:rPr lang="en-US" altLang="zh-CN" sz="2800" b="1">
                <a:solidFill>
                  <a:srgbClr val="000099"/>
                </a:solidFill>
                <a:latin typeface="宋体" panose="02010600030101010101" pitchFamily="2" charset="-122"/>
              </a:rPr>
              <a:t>→</a:t>
            </a:r>
            <a:r>
              <a:rPr lang="en-US" altLang="zh-CN" sz="2800" b="1">
                <a:solidFill>
                  <a:srgbClr val="000099"/>
                </a:solidFill>
              </a:rPr>
              <a:t>H</a:t>
            </a:r>
            <a:r>
              <a:rPr lang="en-US" altLang="zh-CN" sz="2800" b="1" baseline="-30000">
                <a:solidFill>
                  <a:srgbClr val="000099"/>
                </a:solidFill>
              </a:rPr>
              <a:t>2</a:t>
            </a:r>
            <a:r>
              <a:rPr lang="zh-CN" altLang="en-US" sz="2800" b="1">
                <a:solidFill>
                  <a:srgbClr val="000099"/>
                </a:solidFill>
                <a:latin typeface="宋体" panose="02010600030101010101" pitchFamily="2" charset="-122"/>
              </a:rPr>
              <a:t>，得到电子</a:t>
            </a:r>
            <a:endParaRPr lang="zh-CN" altLang="en-US" sz="2800" b="1">
              <a:solidFill>
                <a:srgbClr val="000099"/>
              </a:solidFill>
              <a:latin typeface="宋体" panose="02010600030101010101" pitchFamily="2" charset="-122"/>
            </a:endParaRPr>
          </a:p>
        </p:txBody>
      </p:sp>
      <p:sp>
        <p:nvSpPr>
          <p:cNvPr id="1048659" name="矩形 1048658"/>
          <p:cNvSpPr/>
          <p:nvPr/>
        </p:nvSpPr>
        <p:spPr>
          <a:xfrm>
            <a:off x="1066800" y="5084762"/>
            <a:ext cx="6324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00"/>
                </a:solidFill>
                <a:latin typeface="宋体" panose="02010600030101010101" pitchFamily="2" charset="-122"/>
              </a:rPr>
              <a:t>氧化值</a:t>
            </a:r>
            <a:r>
              <a:rPr lang="en-US" altLang="zh-CN" sz="2800" b="1">
                <a:solidFill>
                  <a:srgbClr val="000000"/>
                </a:solidFill>
              </a:rPr>
              <a:t>+1</a:t>
            </a:r>
            <a:r>
              <a:rPr lang="en-US" altLang="zh-CN" sz="2800" b="1">
                <a:solidFill>
                  <a:srgbClr val="000000"/>
                </a:solidFill>
                <a:latin typeface="宋体" panose="02010600030101010101" pitchFamily="2" charset="-122"/>
              </a:rPr>
              <a:t>→</a:t>
            </a:r>
            <a:r>
              <a:rPr lang="en-US" altLang="zh-CN" sz="2800" b="1">
                <a:solidFill>
                  <a:srgbClr val="000000"/>
                </a:solidFill>
              </a:rPr>
              <a:t>0</a:t>
            </a:r>
            <a:r>
              <a:rPr lang="zh-CN" altLang="en-US" sz="2800" b="1">
                <a:solidFill>
                  <a:srgbClr val="000000"/>
                </a:solidFill>
                <a:latin typeface="宋体" panose="02010600030101010101" pitchFamily="2" charset="-122"/>
              </a:rPr>
              <a:t>降低，被还原</a:t>
            </a:r>
            <a:r>
              <a:rPr lang="en-US" altLang="zh-CN" sz="2800">
                <a:solidFill>
                  <a:srgbClr val="000000"/>
                </a:solidFill>
              </a:rPr>
              <a:t>, </a:t>
            </a:r>
            <a:r>
              <a:rPr lang="zh-CN" altLang="en-US" sz="2800" b="1">
                <a:solidFill>
                  <a:srgbClr val="FF0000"/>
                </a:solidFill>
                <a:latin typeface="微软雅黑" panose="020B0503020204020204" pitchFamily="34" charset="-122"/>
                <a:ea typeface="微软雅黑" panose="020B0503020204020204" pitchFamily="34" charset="-122"/>
              </a:rPr>
              <a:t>还原反应</a:t>
            </a:r>
            <a:endParaRPr lang="zh-CN" altLang="en-US"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6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6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6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6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6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6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6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2" grpId="0"/>
      <p:bldP spid="1048653" grpId="0"/>
      <p:bldP spid="1048654" grpId="0"/>
      <p:bldP spid="1048655" grpId="0"/>
      <p:bldP spid="1048656" grpId="0"/>
      <p:bldP spid="1048657" grpId="0"/>
      <p:bldP spid="1048658" grpId="0"/>
      <p:bldP spid="104865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rot="0">
          <a:off x="0" y="0"/>
          <a:ext cx="0" cy="0"/>
          <a:chOff x="0" y="0"/>
          <a:chExt cx="0" cy="0"/>
        </a:xfrm>
      </p:grpSpPr>
      <p:sp>
        <p:nvSpPr>
          <p:cNvPr id="1049314" name="矩形 1049313"/>
          <p:cNvSpPr/>
          <p:nvPr/>
        </p:nvSpPr>
        <p:spPr>
          <a:xfrm>
            <a:off x="628650" y="5135562"/>
            <a:ext cx="1676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66"/>
                </a:solidFill>
                <a:latin typeface="宋体" panose="02010600030101010101" pitchFamily="2" charset="-122"/>
              </a:rPr>
              <a:t>特点：</a:t>
            </a:r>
            <a:endParaRPr lang="zh-CN" altLang="en-US" sz="2800" b="1">
              <a:solidFill>
                <a:srgbClr val="000066"/>
              </a:solidFill>
              <a:latin typeface="宋体" panose="02010600030101010101" pitchFamily="2" charset="-122"/>
            </a:endParaRPr>
          </a:p>
        </p:txBody>
      </p:sp>
      <p:sp>
        <p:nvSpPr>
          <p:cNvPr id="1049315" name="矩形 1049314"/>
          <p:cNvSpPr/>
          <p:nvPr/>
        </p:nvSpPr>
        <p:spPr>
          <a:xfrm>
            <a:off x="1635125" y="5011737"/>
            <a:ext cx="7200900" cy="1284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ct val="0"/>
              </a:spcBef>
              <a:buFontTx/>
              <a:buNone/>
            </a:pPr>
            <a:r>
              <a:rPr lang="zh-CN" altLang="en-US" sz="2800" b="1">
                <a:latin typeface="宋体" panose="02010600030101010101" pitchFamily="2" charset="-122"/>
              </a:rPr>
              <a:t>电极电势稳定，装置简单，保管使用方便，应用广泛。</a:t>
            </a:r>
            <a:endParaRPr lang="zh-CN" altLang="en-US" sz="2800" b="1">
              <a:latin typeface="宋体" panose="02010600030101010101" pitchFamily="2" charset="-122"/>
            </a:endParaRPr>
          </a:p>
        </p:txBody>
      </p:sp>
      <p:sp>
        <p:nvSpPr>
          <p:cNvPr id="1049316" name="矩形 1049315"/>
          <p:cNvSpPr/>
          <p:nvPr/>
        </p:nvSpPr>
        <p:spPr>
          <a:xfrm>
            <a:off x="381000" y="649287"/>
            <a:ext cx="8382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电极反应为：</a:t>
            </a:r>
            <a:r>
              <a:rPr lang="en-US" altLang="zh-CN" sz="2800" b="1"/>
              <a:t>Hg</a:t>
            </a:r>
            <a:r>
              <a:rPr lang="en-US" altLang="zh-CN" sz="2800" b="1" baseline="-30000"/>
              <a:t>2</a:t>
            </a:r>
            <a:r>
              <a:rPr lang="en-US" altLang="zh-CN" sz="2800" b="1"/>
              <a:t>Cl</a:t>
            </a:r>
            <a:r>
              <a:rPr lang="en-US" altLang="zh-CN" sz="2800" b="1" baseline="-30000"/>
              <a:t>2</a:t>
            </a:r>
            <a:r>
              <a:rPr lang="en-US" altLang="zh-CN" sz="2800" b="1"/>
              <a:t>(s) + 2e</a:t>
            </a:r>
            <a:r>
              <a:rPr lang="en-US" altLang="zh-CN" sz="2800" b="1" baseline="30000"/>
              <a:t>- </a:t>
            </a:r>
            <a:r>
              <a:rPr lang="en-US" altLang="zh-CN" sz="2800" b="1">
                <a:sym typeface="Symbol" panose="05050102010706020507" pitchFamily="18" charset="2"/>
              </a:rPr>
              <a:t> 2</a:t>
            </a:r>
            <a:r>
              <a:rPr lang="en-US" altLang="zh-CN" sz="2800" b="1"/>
              <a:t>Hg(l) + 2Cl</a:t>
            </a:r>
            <a:r>
              <a:rPr lang="en-US" altLang="zh-CN" sz="2800" b="1" baseline="30000"/>
              <a:t>-</a:t>
            </a:r>
            <a:r>
              <a:rPr lang="en-US" altLang="zh-CN" sz="2800" b="1"/>
              <a:t>(aq) </a:t>
            </a:r>
            <a:endParaRPr lang="en-US" altLang="zh-CN" sz="2800" b="1"/>
          </a:p>
        </p:txBody>
      </p:sp>
      <p:sp>
        <p:nvSpPr>
          <p:cNvPr id="1049317" name="矩形 1049316"/>
          <p:cNvSpPr/>
          <p:nvPr/>
        </p:nvSpPr>
        <p:spPr>
          <a:xfrm>
            <a:off x="628650" y="3781425"/>
            <a:ext cx="8207375" cy="954087"/>
          </a:xfrm>
          <a:prstGeom prst="rect">
            <a:avLst/>
          </a:prstGeom>
          <a:noFill/>
          <a:ln w="9525" cap="flat" cmpd="sng">
            <a:solidFill>
              <a:schemeClr val="accent2">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在</a:t>
            </a:r>
            <a:r>
              <a:rPr lang="en-US" altLang="zh-CN" sz="2800" b="1"/>
              <a:t>298.15K</a:t>
            </a:r>
            <a:r>
              <a:rPr lang="zh-CN" altLang="en-US" sz="2800" b="1"/>
              <a:t>时</a:t>
            </a:r>
            <a:r>
              <a:rPr lang="en-US" altLang="zh-CN" sz="2800" b="1"/>
              <a:t>,</a:t>
            </a:r>
            <a:r>
              <a:rPr lang="zh-CN" altLang="en-US" sz="2800" b="1"/>
              <a:t>饱和甘汞电极</a:t>
            </a:r>
            <a:r>
              <a:rPr lang="en-US" altLang="zh-CN" sz="2800" b="1"/>
              <a:t>(</a:t>
            </a:r>
            <a:r>
              <a:rPr lang="zh-CN" altLang="en-US" sz="2800" b="1"/>
              <a:t>电极内</a:t>
            </a:r>
            <a:r>
              <a:rPr lang="en-US" altLang="zh-CN" sz="2800" b="1"/>
              <a:t>KCl</a:t>
            </a:r>
            <a:r>
              <a:rPr lang="zh-CN" altLang="en-US" sz="2800" b="1"/>
              <a:t>饱和</a:t>
            </a:r>
            <a:r>
              <a:rPr lang="en-US" altLang="zh-CN" sz="2800" b="1"/>
              <a:t>)</a:t>
            </a:r>
            <a:r>
              <a:rPr lang="zh-CN" altLang="en-US" sz="2800" b="1"/>
              <a:t>的电极电势为</a:t>
            </a:r>
            <a:r>
              <a:rPr lang="en-US" altLang="zh-CN" sz="2800" b="1"/>
              <a:t>0.2415V</a:t>
            </a:r>
            <a:r>
              <a:rPr lang="zh-CN" altLang="en-US" sz="2800" b="1"/>
              <a:t>。 </a:t>
            </a:r>
            <a:r>
              <a:rPr lang="en-US" altLang="zh-CN" sz="2800" b="1">
                <a:solidFill>
                  <a:srgbClr val="000000"/>
                </a:solidFill>
                <a:sym typeface="Symbol" panose="05050102010706020507" pitchFamily="18" charset="2"/>
              </a:rPr>
              <a:t>E</a:t>
            </a:r>
            <a:r>
              <a:rPr lang="en-US" altLang="zh-CN" sz="2800" b="1" baseline="-30000"/>
              <a:t> SCE</a:t>
            </a:r>
            <a:r>
              <a:rPr lang="en-US" altLang="zh-CN" sz="2800" b="1"/>
              <a:t>=0.2415v</a:t>
            </a:r>
            <a:endParaRPr lang="en-US" altLang="zh-CN" sz="2800" b="1"/>
          </a:p>
        </p:txBody>
      </p:sp>
      <p:sp>
        <p:nvSpPr>
          <p:cNvPr id="1049318" name="文本框 1049317"/>
          <p:cNvSpPr txBox="1"/>
          <p:nvPr/>
        </p:nvSpPr>
        <p:spPr>
          <a:xfrm>
            <a:off x="430212" y="1743075"/>
            <a:ext cx="2286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电极电势：</a:t>
            </a:r>
            <a:endParaRPr lang="zh-CN" altLang="en-US" sz="2800" b="1"/>
          </a:p>
        </p:txBody>
      </p:sp>
      <p:pic>
        <p:nvPicPr>
          <p:cNvPr id="2097248" name="图片 2097247"/>
          <p:cNvPicPr/>
          <p:nvPr/>
        </p:nvPicPr>
        <p:blipFill>
          <a:blip r:embed="rId1"/>
          <a:srcRect/>
          <a:stretch>
            <a:fillRect/>
          </a:stretch>
        </p:blipFill>
        <p:spPr>
          <a:xfrm>
            <a:off x="2709862" y="1639887"/>
            <a:ext cx="3886200" cy="941387"/>
          </a:xfrm>
          <a:prstGeom prst="rect">
            <a:avLst/>
          </a:prstGeom>
          <a:noFill/>
          <a:ln>
            <a:noFill/>
          </a:ln>
        </p:spPr>
      </p:pic>
      <p:pic>
        <p:nvPicPr>
          <p:cNvPr id="2097249" name="图片 2097248"/>
          <p:cNvPicPr/>
          <p:nvPr/>
        </p:nvPicPr>
        <p:blipFill>
          <a:blip r:embed="rId2"/>
          <a:srcRect/>
          <a:stretch>
            <a:fillRect/>
          </a:stretch>
        </p:blipFill>
        <p:spPr>
          <a:xfrm>
            <a:off x="2971800" y="2579687"/>
            <a:ext cx="3886200" cy="993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72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72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493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93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9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14" grpId="0"/>
      <p:bldP spid="1049315" grpId="0"/>
      <p:bldP spid="1049317" grpId="0" animBg="1"/>
      <p:bldP spid="10493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rot="0">
          <a:off x="0" y="0"/>
          <a:ext cx="0" cy="0"/>
          <a:chOff x="0" y="0"/>
          <a:chExt cx="0" cy="0"/>
        </a:xfrm>
      </p:grpSpPr>
      <p:sp>
        <p:nvSpPr>
          <p:cNvPr id="1049319" name="矩形 1049318"/>
          <p:cNvSpPr/>
          <p:nvPr/>
        </p:nvSpPr>
        <p:spPr>
          <a:xfrm>
            <a:off x="0" y="228600"/>
            <a:ext cx="5029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solidFill>
                  <a:srgbClr val="800080"/>
                </a:solidFill>
                <a:latin typeface="宋体" panose="02010600030101010101" pitchFamily="2" charset="-122"/>
              </a:rPr>
              <a:t>（二）银</a:t>
            </a:r>
            <a:r>
              <a:rPr lang="en-US" altLang="zh-CN" b="1">
                <a:solidFill>
                  <a:srgbClr val="800080"/>
                </a:solidFill>
                <a:latin typeface="宋体" panose="02010600030101010101" pitchFamily="2" charset="-122"/>
              </a:rPr>
              <a:t>-</a:t>
            </a:r>
            <a:r>
              <a:rPr lang="zh-CN" altLang="en-US" b="1">
                <a:solidFill>
                  <a:srgbClr val="800080"/>
                </a:solidFill>
                <a:latin typeface="宋体" panose="02010600030101010101" pitchFamily="2" charset="-122"/>
              </a:rPr>
              <a:t>氯化银电极</a:t>
            </a:r>
            <a:r>
              <a:rPr lang="zh-CN" altLang="en-US" b="1">
                <a:solidFill>
                  <a:srgbClr val="800080"/>
                </a:solidFill>
              </a:rPr>
              <a:t> </a:t>
            </a:r>
            <a:endParaRPr lang="zh-CN" altLang="en-US" b="1">
              <a:solidFill>
                <a:srgbClr val="800080"/>
              </a:solidFill>
            </a:endParaRPr>
          </a:p>
        </p:txBody>
      </p:sp>
      <p:sp>
        <p:nvSpPr>
          <p:cNvPr id="1049320" name="矩形 1049319"/>
          <p:cNvSpPr/>
          <p:nvPr/>
        </p:nvSpPr>
        <p:spPr>
          <a:xfrm>
            <a:off x="152400" y="5513387"/>
            <a:ext cx="3124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solidFill>
                  <a:srgbClr val="000066"/>
                </a:solidFill>
                <a:latin typeface="宋体" panose="02010600030101010101" pitchFamily="2" charset="-122"/>
              </a:rPr>
              <a:t>三、复合电极</a:t>
            </a:r>
            <a:r>
              <a:rPr lang="en-US" altLang="zh-CN" b="1">
                <a:solidFill>
                  <a:srgbClr val="000066"/>
                </a:solidFill>
                <a:latin typeface="宋体" panose="02010600030101010101" pitchFamily="2" charset="-122"/>
              </a:rPr>
              <a:t>:</a:t>
            </a:r>
            <a:r>
              <a:rPr lang="en-US" altLang="zh-CN" b="1">
                <a:solidFill>
                  <a:srgbClr val="000066"/>
                </a:solidFill>
              </a:rPr>
              <a:t> </a:t>
            </a:r>
            <a:endParaRPr lang="en-US" altLang="zh-CN" b="1">
              <a:solidFill>
                <a:srgbClr val="000066"/>
              </a:solidFill>
            </a:endParaRPr>
          </a:p>
        </p:txBody>
      </p:sp>
      <p:sp>
        <p:nvSpPr>
          <p:cNvPr id="1049321" name="矩形 1049320"/>
          <p:cNvSpPr/>
          <p:nvPr/>
        </p:nvSpPr>
        <p:spPr>
          <a:xfrm>
            <a:off x="2925762" y="6148387"/>
            <a:ext cx="4800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使用方便，测定值稳定</a:t>
            </a:r>
            <a:r>
              <a:rPr lang="zh-CN" altLang="en-US" sz="2800" b="1"/>
              <a:t> </a:t>
            </a:r>
            <a:endParaRPr lang="zh-CN" altLang="en-US" sz="2800" b="1"/>
          </a:p>
        </p:txBody>
      </p:sp>
      <p:sp>
        <p:nvSpPr>
          <p:cNvPr id="1049322" name="文本框 1049321"/>
          <p:cNvSpPr txBox="1"/>
          <p:nvPr/>
        </p:nvSpPr>
        <p:spPr>
          <a:xfrm>
            <a:off x="2906712" y="5570537"/>
            <a:ext cx="64897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latin typeface="宋体" panose="02010600030101010101" pitchFamily="2" charset="-122"/>
              </a:rPr>
              <a:t>将指示电极和参比电极组装在一起构成</a:t>
            </a:r>
            <a:endParaRPr lang="zh-CN" altLang="en-US" sz="2800" b="1">
              <a:latin typeface="宋体" panose="02010600030101010101" pitchFamily="2" charset="-122"/>
            </a:endParaRPr>
          </a:p>
        </p:txBody>
      </p:sp>
      <p:sp>
        <p:nvSpPr>
          <p:cNvPr id="1049323" name="矩形 1049322"/>
          <p:cNvSpPr/>
          <p:nvPr/>
        </p:nvSpPr>
        <p:spPr>
          <a:xfrm>
            <a:off x="0" y="3733800"/>
            <a:ext cx="5562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266700" algn="just">
              <a:spcBef>
                <a:spcPct val="0"/>
              </a:spcBef>
              <a:buFontTx/>
              <a:buNone/>
            </a:pPr>
            <a:r>
              <a:rPr lang="zh-CN" altLang="en-US" sz="2800" b="1"/>
              <a:t>当氯离子浓度为</a:t>
            </a:r>
            <a:r>
              <a:rPr lang="en-US" altLang="zh-CN" sz="2800" b="1"/>
              <a:t>1.0 mol/L</a:t>
            </a:r>
            <a:r>
              <a:rPr lang="zh-CN" altLang="en-US" sz="2800" b="1"/>
              <a:t>时，</a:t>
            </a:r>
            <a:endParaRPr lang="zh-CN" altLang="en-US" sz="2800" b="1"/>
          </a:p>
        </p:txBody>
      </p:sp>
      <p:pic>
        <p:nvPicPr>
          <p:cNvPr id="2097250" name="图片 2097249"/>
          <p:cNvPicPr/>
          <p:nvPr/>
        </p:nvPicPr>
        <p:blipFill>
          <a:blip r:embed="rId1"/>
          <a:srcRect/>
          <a:stretch>
            <a:fillRect/>
          </a:stretch>
        </p:blipFill>
        <p:spPr>
          <a:xfrm>
            <a:off x="2425700" y="2895600"/>
            <a:ext cx="2222500" cy="796925"/>
          </a:xfrm>
          <a:prstGeom prst="rect">
            <a:avLst/>
          </a:prstGeom>
          <a:noFill/>
          <a:ln>
            <a:noFill/>
          </a:ln>
        </p:spPr>
      </p:pic>
      <p:pic>
        <p:nvPicPr>
          <p:cNvPr id="2097251" name="图片 2097250"/>
          <p:cNvPicPr/>
          <p:nvPr/>
        </p:nvPicPr>
        <p:blipFill>
          <a:blip r:embed="rId2"/>
          <a:srcRect/>
          <a:stretch>
            <a:fillRect/>
          </a:stretch>
        </p:blipFill>
        <p:spPr>
          <a:xfrm>
            <a:off x="4724400" y="2819400"/>
            <a:ext cx="2725737" cy="831850"/>
          </a:xfrm>
          <a:prstGeom prst="rect">
            <a:avLst/>
          </a:prstGeom>
          <a:noFill/>
          <a:ln>
            <a:noFill/>
          </a:ln>
        </p:spPr>
      </p:pic>
      <p:pic>
        <p:nvPicPr>
          <p:cNvPr id="2097252" name="图片 2097251"/>
          <p:cNvPicPr/>
          <p:nvPr/>
        </p:nvPicPr>
        <p:blipFill>
          <a:blip r:embed="rId3"/>
          <a:srcRect/>
          <a:stretch>
            <a:fillRect/>
          </a:stretch>
        </p:blipFill>
        <p:spPr>
          <a:xfrm>
            <a:off x="4953000" y="3733800"/>
            <a:ext cx="2743200" cy="744537"/>
          </a:xfrm>
          <a:prstGeom prst="rect">
            <a:avLst/>
          </a:prstGeom>
          <a:noFill/>
          <a:ln>
            <a:noFill/>
          </a:ln>
        </p:spPr>
      </p:pic>
      <p:sp>
        <p:nvSpPr>
          <p:cNvPr id="1049324" name="矩形 1049323"/>
          <p:cNvSpPr/>
          <p:nvPr/>
        </p:nvSpPr>
        <p:spPr>
          <a:xfrm>
            <a:off x="914400" y="833437"/>
            <a:ext cx="77724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       </a:t>
            </a:r>
            <a:r>
              <a:rPr lang="zh-CN" altLang="en-US" sz="2800" b="1"/>
              <a:t>银</a:t>
            </a:r>
            <a:r>
              <a:rPr lang="en-US" altLang="zh-CN" sz="2800" b="1"/>
              <a:t>-</a:t>
            </a:r>
            <a:r>
              <a:rPr lang="zh-CN" altLang="en-US" sz="2800" b="1"/>
              <a:t>氯化银电极是由覆盖有一层氯化银的银丝浸入</a:t>
            </a:r>
            <a:r>
              <a:rPr lang="en-US" altLang="zh-CN" sz="2800" b="1"/>
              <a:t>KCl</a:t>
            </a:r>
            <a:r>
              <a:rPr lang="zh-CN" altLang="en-US" sz="2800" b="1"/>
              <a:t>溶液中组成的。</a:t>
            </a:r>
            <a:endParaRPr lang="zh-CN" altLang="en-US" sz="2800" b="1"/>
          </a:p>
        </p:txBody>
      </p:sp>
      <p:sp>
        <p:nvSpPr>
          <p:cNvPr id="1049325" name="矩形 1049324"/>
          <p:cNvSpPr/>
          <p:nvPr/>
        </p:nvSpPr>
        <p:spPr>
          <a:xfrm>
            <a:off x="395287" y="1752600"/>
            <a:ext cx="6477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t>电极组成为：</a:t>
            </a:r>
            <a:r>
              <a:rPr lang="en-US" altLang="zh-CN" sz="2800" b="1"/>
              <a:t>Ag(s),  AgCl(s) | Cl</a:t>
            </a:r>
            <a:r>
              <a:rPr lang="en-US" altLang="zh-CN" sz="2800" b="1" baseline="30000">
                <a:ea typeface="Times New Roman" panose="02020603050405020304" pitchFamily="18" charset="0"/>
              </a:rPr>
              <a:t>−</a:t>
            </a:r>
            <a:r>
              <a:rPr lang="en-US" altLang="zh-CN" sz="2800" b="1"/>
              <a:t>(c)</a:t>
            </a:r>
            <a:endParaRPr lang="en-US" altLang="zh-CN" sz="2800" b="1"/>
          </a:p>
        </p:txBody>
      </p:sp>
      <p:sp>
        <p:nvSpPr>
          <p:cNvPr id="1049326" name="矩形 1049325"/>
          <p:cNvSpPr/>
          <p:nvPr/>
        </p:nvSpPr>
        <p:spPr>
          <a:xfrm>
            <a:off x="381000" y="2286000"/>
            <a:ext cx="7239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t>电极反应：</a:t>
            </a:r>
            <a:r>
              <a:rPr lang="en-US" altLang="zh-CN" sz="2800" b="1"/>
              <a:t>AgCl(s) + e</a:t>
            </a:r>
            <a:r>
              <a:rPr lang="en-US" altLang="zh-CN" sz="2800" b="1" baseline="30000">
                <a:ea typeface="Times New Roman" panose="02020603050405020304" pitchFamily="18" charset="0"/>
              </a:rPr>
              <a:t>−</a:t>
            </a:r>
            <a:r>
              <a:rPr lang="en-US" altLang="zh-CN" sz="2800" b="1"/>
              <a:t> = Ag(s) + Cl</a:t>
            </a:r>
            <a:r>
              <a:rPr lang="en-US" altLang="zh-CN" sz="2800" b="1" baseline="30000">
                <a:ea typeface="Times New Roman" panose="02020603050405020304" pitchFamily="18" charset="0"/>
              </a:rPr>
              <a:t>−</a:t>
            </a:r>
            <a:r>
              <a:rPr lang="en-US" altLang="zh-CN" sz="2800" b="1" baseline="30000"/>
              <a:t> </a:t>
            </a:r>
            <a:r>
              <a:rPr lang="en-US" altLang="zh-CN" sz="2800" b="1"/>
              <a:t>(aq)</a:t>
            </a:r>
            <a:endParaRPr lang="en-US" altLang="zh-CN" sz="2800" b="1"/>
          </a:p>
        </p:txBody>
      </p:sp>
      <p:sp>
        <p:nvSpPr>
          <p:cNvPr id="1049327" name="文本框 1049326"/>
          <p:cNvSpPr txBox="1"/>
          <p:nvPr/>
        </p:nvSpPr>
        <p:spPr>
          <a:xfrm>
            <a:off x="414337" y="2895600"/>
            <a:ext cx="2286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电极电势：</a:t>
            </a:r>
            <a:endParaRPr lang="zh-CN" altLang="en-US" sz="2800" b="1"/>
          </a:p>
        </p:txBody>
      </p:sp>
      <p:sp>
        <p:nvSpPr>
          <p:cNvPr id="1049328" name="矩形 1049327"/>
          <p:cNvSpPr/>
          <p:nvPr/>
        </p:nvSpPr>
        <p:spPr>
          <a:xfrm>
            <a:off x="314325" y="4440237"/>
            <a:ext cx="851535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FF0000"/>
                </a:solidFill>
                <a:latin typeface="宋体" panose="02010600030101010101" pitchFamily="2" charset="-122"/>
              </a:rPr>
              <a:t>特点：</a:t>
            </a:r>
            <a:r>
              <a:rPr lang="en-US" altLang="zh-CN" sz="2800" b="1">
                <a:latin typeface="宋体" panose="02010600030101010101" pitchFamily="2" charset="-122"/>
              </a:rPr>
              <a:t>构造简单，可制成很小体积，常作指示电极的 </a:t>
            </a:r>
            <a:endParaRPr lang="en-US" altLang="zh-CN" sz="2800" b="1">
              <a:latin typeface="宋体" panose="02010600030101010101" pitchFamily="2" charset="-122"/>
            </a:endParaRPr>
          </a:p>
          <a:p>
            <a:pPr marL="0" lvl="0" indent="0" eaLnBrk="1" latinLnBrk="1" hangingPunct="1">
              <a:spcBef>
                <a:spcPct val="0"/>
              </a:spcBef>
              <a:buFontTx/>
              <a:buNone/>
            </a:pPr>
            <a:r>
              <a:rPr lang="en-US" altLang="zh-CN" sz="2800" b="1">
                <a:latin typeface="宋体" panose="02010600030101010101" pitchFamily="2" charset="-122"/>
              </a:rPr>
              <a:t>      </a:t>
            </a:r>
            <a:r>
              <a:rPr lang="zh-CN" altLang="en-US" sz="2800" b="1">
                <a:latin typeface="宋体" panose="02010600030101010101" pitchFamily="2" charset="-122"/>
              </a:rPr>
              <a:t>内参比电极。</a:t>
            </a:r>
            <a:endParaRPr lang="zh-CN" altLang="en-US" sz="2800" b="1">
              <a:latin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rot="0">
          <a:off x="0" y="0"/>
          <a:ext cx="0" cy="0"/>
          <a:chOff x="0" y="0"/>
          <a:chExt cx="0" cy="0"/>
        </a:xfrm>
      </p:grpSpPr>
      <p:grpSp>
        <p:nvGrpSpPr>
          <p:cNvPr id="211" name="组合 210"/>
          <p:cNvGrpSpPr/>
          <p:nvPr/>
        </p:nvGrpSpPr>
        <p:grpSpPr>
          <a:xfrm rot="0">
            <a:off x="5029200" y="685800"/>
            <a:ext cx="76200" cy="647700"/>
            <a:chOff x="432" y="2544"/>
            <a:chExt cx="48" cy="408"/>
          </a:xfrm>
        </p:grpSpPr>
        <p:sp>
          <p:nvSpPr>
            <p:cNvPr id="1049329" name="直接连接符 1049328"/>
            <p:cNvSpPr/>
            <p:nvPr/>
          </p:nvSpPr>
          <p:spPr>
            <a:xfrm>
              <a:off x="432" y="2544"/>
              <a:ext cx="0" cy="408"/>
            </a:xfrm>
            <a:prstGeom prst="line">
              <a:avLst/>
            </a:prstGeom>
            <a:noFill/>
            <a:ln w="9525" cap="flat" cmpd="sng">
              <a:solidFill>
                <a:schemeClr val="dk1">
                  <a:alpha val="100000"/>
                </a:schemeClr>
              </a:solidFill>
              <a:prstDash val="solid"/>
              <a:round/>
            </a:ln>
          </p:spPr>
        </p:sp>
        <p:sp>
          <p:nvSpPr>
            <p:cNvPr id="1049330" name="直接连接符 1049329"/>
            <p:cNvSpPr/>
            <p:nvPr/>
          </p:nvSpPr>
          <p:spPr>
            <a:xfrm>
              <a:off x="480" y="2544"/>
              <a:ext cx="0" cy="408"/>
            </a:xfrm>
            <a:prstGeom prst="line">
              <a:avLst/>
            </a:prstGeom>
            <a:noFill/>
            <a:ln w="9525" cap="flat" cmpd="sng">
              <a:solidFill>
                <a:schemeClr val="dk1">
                  <a:alpha val="100000"/>
                </a:schemeClr>
              </a:solidFill>
              <a:prstDash val="solid"/>
              <a:round/>
            </a:ln>
          </p:spPr>
        </p:sp>
      </p:grpSp>
      <p:sp>
        <p:nvSpPr>
          <p:cNvPr id="1049331" name="文本框 1049330"/>
          <p:cNvSpPr txBox="1"/>
          <p:nvPr/>
        </p:nvSpPr>
        <p:spPr>
          <a:xfrm>
            <a:off x="381000" y="685800"/>
            <a:ext cx="762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a:t>
            </a:r>
            <a:endParaRPr lang="en-US" altLang="zh-CN" b="1"/>
          </a:p>
        </p:txBody>
      </p:sp>
      <p:sp>
        <p:nvSpPr>
          <p:cNvPr id="1049332" name="文本框 1049331"/>
          <p:cNvSpPr txBox="1"/>
          <p:nvPr/>
        </p:nvSpPr>
        <p:spPr>
          <a:xfrm>
            <a:off x="838200" y="685800"/>
            <a:ext cx="2286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玻璃电极</a:t>
            </a:r>
            <a:endParaRPr lang="zh-CN" altLang="en-US" b="1"/>
          </a:p>
        </p:txBody>
      </p:sp>
      <p:sp>
        <p:nvSpPr>
          <p:cNvPr id="1049333" name="文本框 1049332"/>
          <p:cNvSpPr txBox="1"/>
          <p:nvPr/>
        </p:nvSpPr>
        <p:spPr>
          <a:xfrm>
            <a:off x="2667000" y="704850"/>
            <a:ext cx="2971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待测</a:t>
            </a:r>
            <a:r>
              <a:rPr lang="en-US" altLang="zh-CN" b="1"/>
              <a:t>pH</a:t>
            </a:r>
            <a:r>
              <a:rPr lang="zh-CN" altLang="en-US" b="1"/>
              <a:t>溶液</a:t>
            </a:r>
            <a:endParaRPr lang="zh-CN" altLang="en-US" b="1"/>
          </a:p>
        </p:txBody>
      </p:sp>
      <p:sp>
        <p:nvSpPr>
          <p:cNvPr id="1049334" name="文本框 1049333"/>
          <p:cNvSpPr txBox="1"/>
          <p:nvPr/>
        </p:nvSpPr>
        <p:spPr>
          <a:xfrm>
            <a:off x="2438400" y="762000"/>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sym typeface="Symbol" panose="05050102010706020507" pitchFamily="18" charset="2"/>
              </a:rPr>
              <a:t></a:t>
            </a:r>
            <a:endParaRPr lang="en-US" altLang="zh-CN" b="1">
              <a:sym typeface="Symbol" panose="05050102010706020507" pitchFamily="18" charset="2"/>
            </a:endParaRPr>
          </a:p>
        </p:txBody>
      </p:sp>
      <p:sp>
        <p:nvSpPr>
          <p:cNvPr id="1049335" name="矩形 1049334"/>
          <p:cNvSpPr/>
          <p:nvPr/>
        </p:nvSpPr>
        <p:spPr>
          <a:xfrm>
            <a:off x="5181600" y="685800"/>
            <a:ext cx="3581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sym typeface="Symbol" panose="05050102010706020507" pitchFamily="18" charset="2"/>
              </a:rPr>
              <a:t>饱和甘汞电极</a:t>
            </a:r>
            <a:endParaRPr lang="zh-CN" altLang="en-US" b="1">
              <a:sym typeface="Symbol" panose="05050102010706020507" pitchFamily="18" charset="2"/>
            </a:endParaRPr>
          </a:p>
        </p:txBody>
      </p:sp>
      <p:sp>
        <p:nvSpPr>
          <p:cNvPr id="1049336" name="文本框 1049335"/>
          <p:cNvSpPr txBox="1"/>
          <p:nvPr/>
        </p:nvSpPr>
        <p:spPr>
          <a:xfrm>
            <a:off x="7772400" y="685800"/>
            <a:ext cx="1143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a:t>
            </a:r>
            <a:endParaRPr lang="en-US" altLang="zh-CN" b="1"/>
          </a:p>
        </p:txBody>
      </p:sp>
      <p:sp>
        <p:nvSpPr>
          <p:cNvPr id="1049337" name="文本框 1049336"/>
          <p:cNvSpPr txBox="1"/>
          <p:nvPr/>
        </p:nvSpPr>
        <p:spPr>
          <a:xfrm>
            <a:off x="7315200" y="1066800"/>
            <a:ext cx="1447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SCE</a:t>
            </a:r>
            <a:endParaRPr lang="en-US" altLang="zh-CN" b="1"/>
          </a:p>
        </p:txBody>
      </p:sp>
      <p:sp>
        <p:nvSpPr>
          <p:cNvPr id="1049338" name="文本框 1049337"/>
          <p:cNvSpPr txBox="1"/>
          <p:nvPr/>
        </p:nvSpPr>
        <p:spPr>
          <a:xfrm>
            <a:off x="914400" y="1219200"/>
            <a:ext cx="2438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指示电极</a:t>
            </a:r>
            <a:endParaRPr lang="zh-CN" altLang="en-US" sz="2800" b="1"/>
          </a:p>
        </p:txBody>
      </p:sp>
      <p:sp>
        <p:nvSpPr>
          <p:cNvPr id="1049339" name="文本框 1049338"/>
          <p:cNvSpPr txBox="1"/>
          <p:nvPr/>
        </p:nvSpPr>
        <p:spPr>
          <a:xfrm>
            <a:off x="5334000" y="1219200"/>
            <a:ext cx="2362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参比电极</a:t>
            </a:r>
            <a:endParaRPr lang="zh-CN" altLang="en-US" sz="2800" b="1"/>
          </a:p>
        </p:txBody>
      </p:sp>
      <p:sp>
        <p:nvSpPr>
          <p:cNvPr id="1049340" name="文本框 1049339"/>
          <p:cNvSpPr txBox="1"/>
          <p:nvPr/>
        </p:nvSpPr>
        <p:spPr>
          <a:xfrm>
            <a:off x="457200" y="1752600"/>
            <a:ext cx="838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E=</a:t>
            </a:r>
            <a:endParaRPr lang="en-US" altLang="zh-CN" b="1"/>
          </a:p>
        </p:txBody>
      </p:sp>
      <p:sp>
        <p:nvSpPr>
          <p:cNvPr id="1049341" name="文本框 1049340"/>
          <p:cNvSpPr txBox="1"/>
          <p:nvPr/>
        </p:nvSpPr>
        <p:spPr>
          <a:xfrm>
            <a:off x="1066800" y="1752600"/>
            <a:ext cx="2286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sym typeface="Symbol" panose="05050102010706020507" pitchFamily="18" charset="2"/>
              </a:rPr>
              <a:t>E(</a:t>
            </a:r>
            <a:r>
              <a:rPr lang="en-US" altLang="zh-CN" sz="2800" b="1">
                <a:sym typeface="Symbol" panose="05050102010706020507" pitchFamily="18" charset="2"/>
              </a:rPr>
              <a:t>SCE</a:t>
            </a:r>
            <a:r>
              <a:rPr lang="en-US" altLang="zh-CN" b="1">
                <a:sym typeface="Symbol" panose="05050102010706020507" pitchFamily="18" charset="2"/>
              </a:rPr>
              <a:t>)</a:t>
            </a:r>
            <a:endParaRPr lang="en-US" altLang="zh-CN" b="1">
              <a:sym typeface="Symbol" panose="05050102010706020507" pitchFamily="18" charset="2"/>
            </a:endParaRPr>
          </a:p>
        </p:txBody>
      </p:sp>
      <p:sp>
        <p:nvSpPr>
          <p:cNvPr id="1049342" name="文本框 1049341"/>
          <p:cNvSpPr txBox="1"/>
          <p:nvPr/>
        </p:nvSpPr>
        <p:spPr>
          <a:xfrm>
            <a:off x="2286000" y="1752600"/>
            <a:ext cx="1219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sym typeface="Symbol" panose="05050102010706020507" pitchFamily="18" charset="2"/>
              </a:rPr>
              <a:t> - E</a:t>
            </a:r>
            <a:r>
              <a:rPr lang="zh-CN" altLang="en-US" b="1" baseline="-25000">
                <a:sym typeface="Symbol" panose="05050102010706020507" pitchFamily="18" charset="2"/>
              </a:rPr>
              <a:t>玻</a:t>
            </a:r>
            <a:endParaRPr lang="zh-CN" altLang="en-US" b="1" baseline="-25000">
              <a:sym typeface="Symbol" panose="05050102010706020507" pitchFamily="18" charset="2"/>
            </a:endParaRPr>
          </a:p>
        </p:txBody>
      </p:sp>
      <p:sp>
        <p:nvSpPr>
          <p:cNvPr id="1049343" name="文本框 1049342"/>
          <p:cNvSpPr txBox="1"/>
          <p:nvPr/>
        </p:nvSpPr>
        <p:spPr>
          <a:xfrm>
            <a:off x="3276600" y="1752600"/>
            <a:ext cx="5105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sym typeface="Symbol" panose="05050102010706020507" pitchFamily="18" charset="2"/>
              </a:rPr>
              <a:t>= E(</a:t>
            </a:r>
            <a:r>
              <a:rPr lang="en-US" altLang="zh-CN" sz="2800" b="1">
                <a:sym typeface="Symbol" panose="05050102010706020507" pitchFamily="18" charset="2"/>
              </a:rPr>
              <a:t>SCE</a:t>
            </a:r>
            <a:r>
              <a:rPr lang="en-US" altLang="zh-CN" b="1">
                <a:sym typeface="Symbol" panose="05050102010706020507" pitchFamily="18" charset="2"/>
              </a:rPr>
              <a:t>) - (                          )</a:t>
            </a:r>
            <a:endParaRPr lang="en-US" altLang="zh-CN" b="1">
              <a:sym typeface="Symbol" panose="05050102010706020507" pitchFamily="18" charset="2"/>
            </a:endParaRPr>
          </a:p>
        </p:txBody>
      </p:sp>
      <p:sp>
        <p:nvSpPr>
          <p:cNvPr id="1049344" name="文本框 1049343"/>
          <p:cNvSpPr txBox="1"/>
          <p:nvPr/>
        </p:nvSpPr>
        <p:spPr>
          <a:xfrm>
            <a:off x="1143000" y="2495550"/>
            <a:ext cx="762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sym typeface="Symbol" panose="05050102010706020507" pitchFamily="18" charset="2"/>
              </a:rPr>
              <a:t>=</a:t>
            </a:r>
            <a:endParaRPr lang="en-US" altLang="zh-CN" b="1">
              <a:sym typeface="Symbol" panose="05050102010706020507" pitchFamily="18" charset="2"/>
            </a:endParaRPr>
          </a:p>
        </p:txBody>
      </p:sp>
      <p:sp>
        <p:nvSpPr>
          <p:cNvPr id="1049345" name="文本框 1049344"/>
          <p:cNvSpPr txBox="1"/>
          <p:nvPr/>
        </p:nvSpPr>
        <p:spPr>
          <a:xfrm>
            <a:off x="4800600" y="2514600"/>
            <a:ext cx="3733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ctr" eaLnBrk="1" latinLnBrk="1" hangingPunct="1">
              <a:spcBef>
                <a:spcPct val="50000"/>
              </a:spcBef>
              <a:buFontTx/>
              <a:buNone/>
            </a:pPr>
            <a:r>
              <a:rPr lang="en-US" altLang="zh-CN" b="1">
                <a:sym typeface="Symbol" panose="05050102010706020507" pitchFamily="18" charset="2"/>
              </a:rPr>
              <a:t>K</a:t>
            </a:r>
            <a:r>
              <a:rPr lang="en-US" altLang="zh-CN" b="1" baseline="-25000">
                <a:sym typeface="Symbol" panose="05050102010706020507" pitchFamily="18" charset="2"/>
              </a:rPr>
              <a:t>E</a:t>
            </a:r>
            <a:r>
              <a:rPr lang="zh-CN" altLang="en-US" b="1">
                <a:sym typeface="Symbol" panose="05050102010706020507" pitchFamily="18" charset="2"/>
              </a:rPr>
              <a:t>---常数，未知</a:t>
            </a:r>
            <a:endParaRPr lang="zh-CN" altLang="en-US" b="1">
              <a:sym typeface="Symbol" panose="05050102010706020507" pitchFamily="18" charset="2"/>
            </a:endParaRPr>
          </a:p>
        </p:txBody>
      </p:sp>
      <p:sp>
        <p:nvSpPr>
          <p:cNvPr id="1049346" name="文本框 1049345"/>
          <p:cNvSpPr txBox="1"/>
          <p:nvPr/>
        </p:nvSpPr>
        <p:spPr>
          <a:xfrm>
            <a:off x="457200" y="4495800"/>
            <a:ext cx="1143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sym typeface="Symbol" panose="05050102010706020507" pitchFamily="18" charset="2"/>
              </a:rPr>
              <a:t>E</a:t>
            </a:r>
            <a:r>
              <a:rPr lang="en-US" altLang="zh-CN" b="1" baseline="-25000">
                <a:sym typeface="Symbol" panose="05050102010706020507" pitchFamily="18" charset="2"/>
              </a:rPr>
              <a:t>S</a:t>
            </a:r>
            <a:r>
              <a:rPr lang="en-US" altLang="zh-CN" b="1">
                <a:sym typeface="Symbol" panose="05050102010706020507" pitchFamily="18" charset="2"/>
              </a:rPr>
              <a:t>=</a:t>
            </a:r>
            <a:endParaRPr lang="en-US" altLang="zh-CN" b="1">
              <a:sym typeface="Symbol" panose="05050102010706020507" pitchFamily="18" charset="2"/>
            </a:endParaRPr>
          </a:p>
        </p:txBody>
      </p:sp>
      <p:pic>
        <p:nvPicPr>
          <p:cNvPr id="2097253" name="图片 2097252"/>
          <p:cNvPicPr/>
          <p:nvPr/>
        </p:nvPicPr>
        <p:blipFill>
          <a:blip r:embed="rId1"/>
          <a:srcRect/>
          <a:stretch>
            <a:fillRect/>
          </a:stretch>
        </p:blipFill>
        <p:spPr>
          <a:xfrm>
            <a:off x="5334000" y="1676400"/>
            <a:ext cx="2544762" cy="850900"/>
          </a:xfrm>
          <a:prstGeom prst="rect">
            <a:avLst/>
          </a:prstGeom>
          <a:noFill/>
          <a:ln>
            <a:noFill/>
          </a:ln>
        </p:spPr>
      </p:pic>
      <p:pic>
        <p:nvPicPr>
          <p:cNvPr id="2097254" name="图片 2097253"/>
          <p:cNvPicPr/>
          <p:nvPr/>
        </p:nvPicPr>
        <p:blipFill>
          <a:blip r:embed="rId2"/>
          <a:srcRect/>
          <a:stretch>
            <a:fillRect/>
          </a:stretch>
        </p:blipFill>
        <p:spPr>
          <a:xfrm>
            <a:off x="1600200" y="2362200"/>
            <a:ext cx="2517775" cy="850900"/>
          </a:xfrm>
          <a:prstGeom prst="rect">
            <a:avLst/>
          </a:prstGeom>
          <a:noFill/>
          <a:ln>
            <a:noFill/>
          </a:ln>
        </p:spPr>
      </p:pic>
      <p:sp>
        <p:nvSpPr>
          <p:cNvPr id="1049347" name="矩形 1049346"/>
          <p:cNvSpPr/>
          <p:nvPr/>
        </p:nvSpPr>
        <p:spPr>
          <a:xfrm>
            <a:off x="457200" y="3124200"/>
            <a:ext cx="7620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latin typeface="宋体" panose="02010600030101010101" pitchFamily="2" charset="-122"/>
              </a:rPr>
              <a:t>为了消去</a:t>
            </a:r>
            <a:r>
              <a:rPr lang="en-US" altLang="zh-CN" sz="2800" b="1"/>
              <a:t>K</a:t>
            </a:r>
            <a:r>
              <a:rPr lang="en-US" altLang="zh-CN" sz="2800" b="1" baseline="-25000"/>
              <a:t>E</a:t>
            </a:r>
            <a:r>
              <a:rPr lang="zh-CN" altLang="en-US" sz="2800" b="1">
                <a:latin typeface="宋体" panose="02010600030101010101" pitchFamily="2" charset="-122"/>
              </a:rPr>
              <a:t>，</a:t>
            </a:r>
            <a:r>
              <a:rPr lang="en-US" altLang="zh-CN" sz="2800" b="1"/>
              <a:t>pH</a:t>
            </a:r>
            <a:r>
              <a:rPr lang="zh-CN" altLang="en-US" sz="2800" b="1">
                <a:latin typeface="宋体" panose="02010600030101010101" pitchFamily="2" charset="-122"/>
              </a:rPr>
              <a:t>值测定采用</a:t>
            </a:r>
            <a:r>
              <a:rPr lang="zh-CN" altLang="en-US" sz="2800" b="1"/>
              <a:t>“</a:t>
            </a:r>
            <a:r>
              <a:rPr lang="zh-CN" altLang="en-US" sz="2800" b="1">
                <a:latin typeface="宋体" panose="02010600030101010101" pitchFamily="2" charset="-122"/>
              </a:rPr>
              <a:t>两次测量法</a:t>
            </a:r>
            <a:r>
              <a:rPr lang="en-US" altLang="zh-CN" sz="2800" b="1"/>
              <a:t>” .</a:t>
            </a:r>
            <a:endParaRPr lang="en-US" altLang="zh-CN" sz="2800" b="1"/>
          </a:p>
        </p:txBody>
      </p:sp>
      <p:sp>
        <p:nvSpPr>
          <p:cNvPr id="1049348" name="矩形 1049347"/>
          <p:cNvSpPr/>
          <p:nvPr/>
        </p:nvSpPr>
        <p:spPr>
          <a:xfrm>
            <a:off x="457200" y="3657600"/>
            <a:ext cx="8229600" cy="8223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400" b="1">
                <a:latin typeface="宋体" panose="02010600030101010101" pitchFamily="2" charset="-122"/>
              </a:rPr>
              <a:t>    </a:t>
            </a:r>
            <a:r>
              <a:rPr lang="zh-CN" altLang="en-US" sz="2400" b="1">
                <a:latin typeface="宋体" panose="02010600030101010101" pitchFamily="2" charset="-122"/>
              </a:rPr>
              <a:t>先将玻璃电极与饱和甘汞电极插入</a:t>
            </a:r>
            <a:r>
              <a:rPr lang="en-US" altLang="zh-CN" sz="2400" b="1"/>
              <a:t>pH</a:t>
            </a:r>
            <a:r>
              <a:rPr lang="en-US" altLang="zh-CN" sz="2400" b="1" baseline="-30000"/>
              <a:t>S</a:t>
            </a:r>
            <a:r>
              <a:rPr lang="zh-CN" altLang="en-US" sz="2400" b="1">
                <a:latin typeface="宋体" panose="02010600030101010101" pitchFamily="2" charset="-122"/>
              </a:rPr>
              <a:t>已知的标缓溶液中构成原电池，测其</a:t>
            </a:r>
            <a:r>
              <a:rPr lang="en-US" altLang="zh-CN" sz="2400" b="1"/>
              <a:t>E</a:t>
            </a:r>
            <a:r>
              <a:rPr lang="en-US" altLang="zh-CN" sz="2400" b="1" baseline="-30000"/>
              <a:t>S</a:t>
            </a:r>
            <a:r>
              <a:rPr lang="zh-CN" altLang="en-US" sz="2400" b="1">
                <a:latin typeface="宋体" panose="02010600030101010101" pitchFamily="2" charset="-122"/>
              </a:rPr>
              <a:t>，则</a:t>
            </a:r>
            <a:r>
              <a:rPr lang="zh-CN" altLang="en-US" sz="2400" b="1"/>
              <a:t> </a:t>
            </a:r>
            <a:endParaRPr lang="zh-CN" altLang="en-US" sz="2400" b="1"/>
          </a:p>
        </p:txBody>
      </p:sp>
      <p:pic>
        <p:nvPicPr>
          <p:cNvPr id="2097255" name="图片 2097254"/>
          <p:cNvPicPr/>
          <p:nvPr/>
        </p:nvPicPr>
        <p:blipFill>
          <a:blip r:embed="rId3"/>
          <a:srcRect/>
          <a:stretch>
            <a:fillRect/>
          </a:stretch>
        </p:blipFill>
        <p:spPr>
          <a:xfrm>
            <a:off x="1219200" y="4419600"/>
            <a:ext cx="2362200" cy="850900"/>
          </a:xfrm>
          <a:prstGeom prst="rect">
            <a:avLst/>
          </a:prstGeom>
          <a:noFill/>
          <a:ln>
            <a:noFill/>
          </a:ln>
        </p:spPr>
      </p:pic>
      <p:sp>
        <p:nvSpPr>
          <p:cNvPr id="1049349" name="矩形 1049348"/>
          <p:cNvSpPr/>
          <p:nvPr/>
        </p:nvSpPr>
        <p:spPr>
          <a:xfrm>
            <a:off x="228600" y="5334000"/>
            <a:ext cx="8915400"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400" b="1">
                <a:latin typeface="宋体" panose="02010600030101010101" pitchFamily="2" charset="-122"/>
              </a:rPr>
              <a:t> </a:t>
            </a:r>
            <a:r>
              <a:rPr lang="zh-CN" altLang="en-US" sz="2400" b="1">
                <a:latin typeface="宋体" panose="02010600030101010101" pitchFamily="2" charset="-122"/>
              </a:rPr>
              <a:t>再以未知</a:t>
            </a:r>
            <a:r>
              <a:rPr lang="en-US" altLang="zh-CN" sz="2400" b="1"/>
              <a:t>pH</a:t>
            </a:r>
            <a:r>
              <a:rPr lang="zh-CN" altLang="en-US" sz="2400" b="1">
                <a:latin typeface="宋体" panose="02010600030101010101" pitchFamily="2" charset="-122"/>
              </a:rPr>
              <a:t>值溶液与同一对电极组成原电池，测出其</a:t>
            </a:r>
            <a:r>
              <a:rPr lang="en-US" altLang="zh-CN" sz="2400" b="1"/>
              <a:t>E</a:t>
            </a:r>
            <a:r>
              <a:rPr lang="en-US" altLang="zh-CN" sz="2400" b="1" baseline="-30000"/>
              <a:t>X</a:t>
            </a:r>
            <a:r>
              <a:rPr lang="en-US" altLang="zh-CN" sz="2400" b="1"/>
              <a:t> </a:t>
            </a:r>
            <a:endParaRPr lang="en-US" altLang="zh-CN" sz="2400" b="1"/>
          </a:p>
        </p:txBody>
      </p:sp>
      <p:sp>
        <p:nvSpPr>
          <p:cNvPr id="1049350" name="文本框 1049349"/>
          <p:cNvSpPr txBox="1"/>
          <p:nvPr/>
        </p:nvSpPr>
        <p:spPr>
          <a:xfrm>
            <a:off x="4419600" y="4495800"/>
            <a:ext cx="1143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sym typeface="Symbol" panose="05050102010706020507" pitchFamily="18" charset="2"/>
              </a:rPr>
              <a:t>E</a:t>
            </a:r>
            <a:r>
              <a:rPr lang="en-US" altLang="zh-CN" b="1" baseline="-25000">
                <a:sym typeface="Symbol" panose="05050102010706020507" pitchFamily="18" charset="2"/>
              </a:rPr>
              <a:t>X</a:t>
            </a:r>
            <a:r>
              <a:rPr lang="en-US" altLang="zh-CN" b="1">
                <a:sym typeface="Symbol" panose="05050102010706020507" pitchFamily="18" charset="2"/>
              </a:rPr>
              <a:t>=</a:t>
            </a:r>
            <a:endParaRPr lang="en-US" altLang="zh-CN" b="1">
              <a:sym typeface="Symbol" panose="05050102010706020507" pitchFamily="18" charset="2"/>
            </a:endParaRPr>
          </a:p>
        </p:txBody>
      </p:sp>
      <p:pic>
        <p:nvPicPr>
          <p:cNvPr id="2097256" name="图片 2097255"/>
          <p:cNvPicPr/>
          <p:nvPr/>
        </p:nvPicPr>
        <p:blipFill>
          <a:blip r:embed="rId4"/>
          <a:srcRect/>
          <a:stretch>
            <a:fillRect/>
          </a:stretch>
        </p:blipFill>
        <p:spPr>
          <a:xfrm>
            <a:off x="5154612" y="4419600"/>
            <a:ext cx="2465387" cy="788987"/>
          </a:xfrm>
          <a:prstGeom prst="rect">
            <a:avLst/>
          </a:prstGeom>
          <a:noFill/>
          <a:ln>
            <a:noFill/>
          </a:ln>
        </p:spPr>
      </p:pic>
      <p:sp>
        <p:nvSpPr>
          <p:cNvPr id="1049351" name="文本框 1049350"/>
          <p:cNvSpPr txBox="1"/>
          <p:nvPr/>
        </p:nvSpPr>
        <p:spPr>
          <a:xfrm>
            <a:off x="3657600" y="4495800"/>
            <a:ext cx="838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a:t>(1)</a:t>
            </a:r>
            <a:endParaRPr lang="en-US" altLang="zh-CN"/>
          </a:p>
        </p:txBody>
      </p:sp>
      <p:sp>
        <p:nvSpPr>
          <p:cNvPr id="1049352" name="文本框 1049351"/>
          <p:cNvSpPr txBox="1"/>
          <p:nvPr/>
        </p:nvSpPr>
        <p:spPr>
          <a:xfrm>
            <a:off x="7772400" y="4495800"/>
            <a:ext cx="838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a:t>(2)</a:t>
            </a:r>
            <a:endParaRPr lang="en-US" altLang="zh-CN"/>
          </a:p>
        </p:txBody>
      </p:sp>
      <p:sp>
        <p:nvSpPr>
          <p:cNvPr id="1049353" name="矩形 1049352"/>
          <p:cNvSpPr/>
          <p:nvPr/>
        </p:nvSpPr>
        <p:spPr>
          <a:xfrm>
            <a:off x="1981200" y="5943600"/>
            <a:ext cx="2667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b="1"/>
              <a:t>pH</a:t>
            </a:r>
            <a:r>
              <a:rPr lang="en-US" altLang="zh-CN" b="1" baseline="-30000"/>
              <a:t>X</a:t>
            </a:r>
            <a:r>
              <a:rPr lang="en-US" altLang="zh-CN" b="1"/>
              <a:t>=pH</a:t>
            </a:r>
            <a:r>
              <a:rPr lang="en-US" altLang="zh-CN" b="1" baseline="-30000"/>
              <a:t>S</a:t>
            </a:r>
            <a:r>
              <a:rPr lang="en-US" altLang="zh-CN" b="1"/>
              <a:t>+ </a:t>
            </a:r>
            <a:endParaRPr lang="en-US" altLang="zh-CN" b="1"/>
          </a:p>
        </p:txBody>
      </p:sp>
      <p:pic>
        <p:nvPicPr>
          <p:cNvPr id="2097257" name="图片 2097256"/>
          <p:cNvPicPr/>
          <p:nvPr/>
        </p:nvPicPr>
        <p:blipFill>
          <a:blip r:embed="rId5"/>
          <a:srcRect/>
          <a:stretch>
            <a:fillRect/>
          </a:stretch>
        </p:blipFill>
        <p:spPr>
          <a:xfrm>
            <a:off x="4038600" y="5795962"/>
            <a:ext cx="1778000" cy="877887"/>
          </a:xfrm>
          <a:prstGeom prst="rect">
            <a:avLst/>
          </a:prstGeom>
          <a:noFill/>
          <a:ln>
            <a:noFill/>
          </a:ln>
        </p:spPr>
      </p:pic>
      <p:sp>
        <p:nvSpPr>
          <p:cNvPr id="1049354" name="文本框 1049353"/>
          <p:cNvSpPr txBox="1"/>
          <p:nvPr/>
        </p:nvSpPr>
        <p:spPr>
          <a:xfrm>
            <a:off x="533400" y="5943600"/>
            <a:ext cx="2057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(2)-(1):</a:t>
            </a:r>
            <a:endParaRPr lang="en-US" altLang="zh-CN" b="1"/>
          </a:p>
        </p:txBody>
      </p:sp>
      <p:sp>
        <p:nvSpPr>
          <p:cNvPr id="1049355" name="矩形 1049354"/>
          <p:cNvSpPr/>
          <p:nvPr/>
        </p:nvSpPr>
        <p:spPr>
          <a:xfrm>
            <a:off x="6172200" y="5943600"/>
            <a:ext cx="2971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b="1"/>
              <a:t>--pH</a:t>
            </a:r>
            <a:r>
              <a:rPr lang="zh-CN" altLang="en-US" b="1">
                <a:latin typeface="宋体" panose="02010600030101010101" pitchFamily="2" charset="-122"/>
              </a:rPr>
              <a:t>操作定义</a:t>
            </a:r>
            <a:r>
              <a:rPr lang="zh-CN" altLang="en-US" b="1"/>
              <a:t> </a:t>
            </a:r>
            <a:endParaRPr lang="zh-CN" altLang="en-US" b="1"/>
          </a:p>
        </p:txBody>
      </p:sp>
      <p:sp>
        <p:nvSpPr>
          <p:cNvPr id="1049356" name="矩形 1049355"/>
          <p:cNvSpPr/>
          <p:nvPr/>
        </p:nvSpPr>
        <p:spPr>
          <a:xfrm>
            <a:off x="381000" y="152400"/>
            <a:ext cx="6096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b="1">
                <a:solidFill>
                  <a:srgbClr val="000099"/>
                </a:solidFill>
                <a:latin typeface="宋体" panose="02010600030101010101" pitchFamily="2" charset="-122"/>
              </a:rPr>
              <a:t>四、溶液</a:t>
            </a:r>
            <a:r>
              <a:rPr lang="en-US" altLang="zh-CN" b="1">
                <a:solidFill>
                  <a:srgbClr val="000099"/>
                </a:solidFill>
              </a:rPr>
              <a:t>pH</a:t>
            </a:r>
            <a:r>
              <a:rPr lang="zh-CN" altLang="en-US" b="1">
                <a:solidFill>
                  <a:srgbClr val="000099"/>
                </a:solidFill>
                <a:latin typeface="宋体" panose="02010600030101010101" pitchFamily="2" charset="-122"/>
              </a:rPr>
              <a:t>值的测定</a:t>
            </a:r>
            <a:endParaRPr lang="zh-CN" altLang="en-US" b="1">
              <a:solidFill>
                <a:srgbClr val="000099"/>
              </a:solidFill>
              <a:latin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rot="0">
          <a:off x="0" y="0"/>
          <a:ext cx="0" cy="0"/>
          <a:chOff x="0" y="0"/>
          <a:chExt cx="0" cy="0"/>
        </a:xfrm>
      </p:grpSpPr>
      <p:sp>
        <p:nvSpPr>
          <p:cNvPr id="1049357" name="矩形 1049356"/>
          <p:cNvSpPr/>
          <p:nvPr/>
        </p:nvSpPr>
        <p:spPr>
          <a:xfrm>
            <a:off x="539750" y="115887"/>
            <a:ext cx="3886200" cy="1008062"/>
          </a:xfrm>
          <a:prstGeom prst="rect">
            <a:avLst/>
          </a:prstGeom>
          <a:noFill/>
          <a:ln>
            <a:noFill/>
          </a:ln>
        </p:spPr>
        <p:txBody>
          <a:bodyPr vert="horz"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4000" b="1">
                <a:solidFill>
                  <a:schemeClr val="lt2"/>
                </a:solidFill>
              </a:rPr>
              <a:t>pH</a:t>
            </a:r>
            <a:r>
              <a:rPr lang="zh-CN" altLang="en-US" sz="4000" b="1">
                <a:solidFill>
                  <a:schemeClr val="lt2"/>
                </a:solidFill>
              </a:rPr>
              <a:t>测定电极</a:t>
            </a:r>
            <a:endParaRPr lang="zh-CN" altLang="en-US" sz="4000" b="1">
              <a:solidFill>
                <a:schemeClr val="lt2"/>
              </a:solidFill>
            </a:endParaRPr>
          </a:p>
        </p:txBody>
      </p:sp>
      <p:grpSp>
        <p:nvGrpSpPr>
          <p:cNvPr id="213" name="组合 212"/>
          <p:cNvGrpSpPr/>
          <p:nvPr/>
        </p:nvGrpSpPr>
        <p:grpSpPr>
          <a:xfrm rot="0">
            <a:off x="914400" y="1295400"/>
            <a:ext cx="5680075" cy="4184650"/>
            <a:chOff x="1139" y="1064"/>
            <a:chExt cx="3355" cy="2313"/>
          </a:xfrm>
        </p:grpSpPr>
        <p:grpSp>
          <p:nvGrpSpPr>
            <p:cNvPr id="214" name="组合 213"/>
            <p:cNvGrpSpPr/>
            <p:nvPr/>
          </p:nvGrpSpPr>
          <p:grpSpPr>
            <a:xfrm rot="0">
              <a:off x="2397" y="1064"/>
              <a:ext cx="2097" cy="2313"/>
              <a:chOff x="3375" y="1656"/>
              <a:chExt cx="2520" cy="3075"/>
            </a:xfrm>
          </p:grpSpPr>
          <p:pic>
            <p:nvPicPr>
              <p:cNvPr id="2097258" name="图片 2097257" descr=" "/>
              <p:cNvPicPr/>
              <p:nvPr/>
            </p:nvPicPr>
            <p:blipFill>
              <a:blip r:embed="rId1"/>
              <a:srcRect/>
              <a:stretch>
                <a:fillRect/>
              </a:stretch>
            </p:blipFill>
            <p:spPr>
              <a:xfrm>
                <a:off x="3390" y="1656"/>
                <a:ext cx="1631" cy="2842"/>
              </a:xfrm>
              <a:prstGeom prst="rect">
                <a:avLst/>
              </a:prstGeom>
              <a:noFill/>
              <a:ln>
                <a:noFill/>
              </a:ln>
            </p:spPr>
          </p:pic>
          <p:sp>
            <p:nvSpPr>
              <p:cNvPr id="1049358" name="文本框 1049357"/>
              <p:cNvSpPr txBox="1"/>
              <p:nvPr/>
            </p:nvSpPr>
            <p:spPr>
              <a:xfrm>
                <a:off x="3375" y="4419"/>
                <a:ext cx="2520" cy="312"/>
              </a:xfrm>
              <a:prstGeom prst="rect">
                <a:avLst/>
              </a:prstGeom>
              <a:noFill/>
              <a:ln>
                <a:noFill/>
              </a:ln>
            </p:spPr>
            <p:txBody>
              <a:bodyPr vert="horz" lIns="0" tIns="0" rIns="0" bIns="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1800" b="1">
                    <a:latin typeface="宋体" panose="02010600030101010101" pitchFamily="2" charset="-122"/>
                  </a:rPr>
                  <a:t>    </a:t>
                </a:r>
                <a:r>
                  <a:rPr lang="zh-CN" altLang="en-US" sz="1800" b="1">
                    <a:latin typeface="宋体" panose="02010600030101010101" pitchFamily="2" charset="-122"/>
                  </a:rPr>
                  <a:t>饱和甘汞电极</a:t>
                </a:r>
                <a:endParaRPr lang="zh-CN" altLang="en-US" sz="1800" b="1">
                  <a:latin typeface="宋体" panose="02010600030101010101" pitchFamily="2" charset="-122"/>
                </a:endParaRPr>
              </a:p>
            </p:txBody>
          </p:sp>
        </p:grpSp>
        <p:grpSp>
          <p:nvGrpSpPr>
            <p:cNvPr id="215" name="组合 214"/>
            <p:cNvGrpSpPr/>
            <p:nvPr/>
          </p:nvGrpSpPr>
          <p:grpSpPr>
            <a:xfrm rot="0">
              <a:off x="1139" y="1081"/>
              <a:ext cx="1378" cy="2258"/>
              <a:chOff x="2897" y="436"/>
              <a:chExt cx="1378" cy="2258"/>
            </a:xfrm>
          </p:grpSpPr>
          <p:pic>
            <p:nvPicPr>
              <p:cNvPr id="2097259" name="图片 2097258" descr=" "/>
              <p:cNvPicPr/>
              <p:nvPr/>
            </p:nvPicPr>
            <p:blipFill>
              <a:blip r:embed="rId2"/>
              <a:srcRect/>
              <a:stretch>
                <a:fillRect/>
              </a:stretch>
            </p:blipFill>
            <p:spPr>
              <a:xfrm>
                <a:off x="2897" y="436"/>
                <a:ext cx="1378" cy="1945"/>
              </a:xfrm>
              <a:prstGeom prst="rect">
                <a:avLst/>
              </a:prstGeom>
              <a:noFill/>
              <a:ln>
                <a:noFill/>
              </a:ln>
            </p:spPr>
          </p:pic>
          <p:sp>
            <p:nvSpPr>
              <p:cNvPr id="1049359" name="文本框 1049358"/>
              <p:cNvSpPr txBox="1"/>
              <p:nvPr/>
            </p:nvSpPr>
            <p:spPr>
              <a:xfrm>
                <a:off x="3334" y="2478"/>
                <a:ext cx="725" cy="216"/>
              </a:xfrm>
              <a:prstGeom prst="rect">
                <a:avLst/>
              </a:prstGeom>
              <a:noFill/>
              <a:ln>
                <a:noFill/>
              </a:ln>
            </p:spPr>
            <p:txBody>
              <a:bodyPr vert="horz" lIns="0" tIns="0" rIns="0" bIns="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zh-CN" altLang="en-US" sz="1800" b="1">
                    <a:latin typeface="宋体" panose="02010600030101010101" pitchFamily="2" charset="-122"/>
                  </a:rPr>
                  <a:t>玻璃电极</a:t>
                </a:r>
                <a:endParaRPr lang="zh-CN" altLang="en-US" sz="1800" b="1">
                  <a:latin typeface="宋体" panose="02010600030101010101" pitchFamily="2" charset="-122"/>
                </a:endParaRPr>
              </a:p>
            </p:txBody>
          </p:sp>
        </p:grpSp>
      </p:grpSp>
      <p:grpSp>
        <p:nvGrpSpPr>
          <p:cNvPr id="216" name="组合 215"/>
          <p:cNvGrpSpPr/>
          <p:nvPr/>
        </p:nvGrpSpPr>
        <p:grpSpPr>
          <a:xfrm rot="0">
            <a:off x="5791200" y="1295400"/>
            <a:ext cx="2382837" cy="4294187"/>
            <a:chOff x="7680" y="1440"/>
            <a:chExt cx="2310" cy="3900"/>
          </a:xfrm>
        </p:grpSpPr>
        <p:pic>
          <p:nvPicPr>
            <p:cNvPr id="2097260" name="图片 2097259" descr="_x001A_"/>
            <p:cNvPicPr/>
            <p:nvPr/>
          </p:nvPicPr>
          <p:blipFill>
            <a:blip r:embed="rId3"/>
            <a:srcRect/>
            <a:stretch>
              <a:fillRect/>
            </a:stretch>
          </p:blipFill>
          <p:spPr>
            <a:xfrm>
              <a:off x="7680" y="1440"/>
              <a:ext cx="2175" cy="3165"/>
            </a:xfrm>
            <a:prstGeom prst="rect">
              <a:avLst/>
            </a:prstGeom>
            <a:noFill/>
            <a:ln>
              <a:noFill/>
            </a:ln>
          </p:spPr>
        </p:pic>
        <p:sp>
          <p:nvSpPr>
            <p:cNvPr id="1049360" name="文本框 1049359"/>
            <p:cNvSpPr txBox="1"/>
            <p:nvPr/>
          </p:nvSpPr>
          <p:spPr>
            <a:xfrm>
              <a:off x="7680" y="4872"/>
              <a:ext cx="2310" cy="468"/>
            </a:xfrm>
            <a:prstGeom prst="rect">
              <a:avLst/>
            </a:prstGeom>
            <a:noFill/>
            <a:ln>
              <a:noFill/>
            </a:ln>
          </p:spPr>
          <p:txBody>
            <a:bodyPr vert="horz" lIns="0" tIns="0" rIns="0" bIns="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1000"/>
                <a:t>                </a:t>
              </a:r>
              <a:r>
                <a:rPr lang="zh-CN" altLang="en-US" sz="1800" b="1"/>
                <a:t>pH复合电极</a:t>
              </a:r>
              <a:endParaRPr lang="zh-CN" altLang="en-US" sz="1800" b="1"/>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rot="0">
          <a:off x="0" y="0"/>
          <a:ext cx="0" cy="0"/>
          <a:chOff x="0" y="0"/>
          <a:chExt cx="0" cy="0"/>
        </a:xfrm>
      </p:grpSpPr>
      <p:sp>
        <p:nvSpPr>
          <p:cNvPr id="1049361" name="文本框 1049360"/>
          <p:cNvSpPr txBox="1"/>
          <p:nvPr/>
        </p:nvSpPr>
        <p:spPr>
          <a:xfrm>
            <a:off x="457200" y="381000"/>
            <a:ext cx="8382000" cy="17986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1. </a:t>
            </a:r>
            <a:r>
              <a:rPr lang="zh-CN" altLang="en-US" b="1"/>
              <a:t>在酸度计中，常用的参比电极是</a:t>
            </a:r>
            <a:r>
              <a:rPr lang="en-US" altLang="zh-CN" b="1"/>
              <a:t>(      )</a:t>
            </a:r>
            <a:endParaRPr lang="en-US" altLang="zh-CN" b="1"/>
          </a:p>
          <a:p>
            <a:pPr marL="0" lvl="0" indent="0" eaLnBrk="1" latinLnBrk="1" hangingPunct="1">
              <a:spcBef>
                <a:spcPct val="50000"/>
              </a:spcBef>
              <a:buFontTx/>
              <a:buNone/>
            </a:pPr>
            <a:r>
              <a:rPr lang="en-US" altLang="zh-CN" b="1"/>
              <a:t>A</a:t>
            </a:r>
            <a:r>
              <a:rPr lang="zh-CN" altLang="en-US" b="1"/>
              <a:t>、玻璃电极   </a:t>
            </a:r>
            <a:r>
              <a:rPr lang="en-US" altLang="zh-CN" b="1"/>
              <a:t>B</a:t>
            </a:r>
            <a:r>
              <a:rPr lang="zh-CN" altLang="en-US" b="1"/>
              <a:t>、氢电极  </a:t>
            </a:r>
            <a:r>
              <a:rPr lang="en-US" altLang="zh-CN" b="1"/>
              <a:t>C</a:t>
            </a:r>
            <a:r>
              <a:rPr lang="zh-CN" altLang="en-US" b="1"/>
              <a:t>、饱和甘汞电极  </a:t>
            </a:r>
            <a:r>
              <a:rPr lang="en-US" altLang="zh-CN" b="1"/>
              <a:t>D</a:t>
            </a:r>
            <a:r>
              <a:rPr lang="zh-CN" altLang="en-US" b="1"/>
              <a:t>、甘汞电极  </a:t>
            </a:r>
            <a:r>
              <a:rPr lang="en-US" altLang="zh-CN" b="1"/>
              <a:t>E</a:t>
            </a:r>
            <a:r>
              <a:rPr lang="zh-CN" altLang="en-US" b="1"/>
              <a:t>、标准氢电极</a:t>
            </a:r>
            <a:endParaRPr lang="zh-CN" altLang="en-US" b="1"/>
          </a:p>
        </p:txBody>
      </p:sp>
      <p:sp>
        <p:nvSpPr>
          <p:cNvPr id="1049362" name="文本框 1049361"/>
          <p:cNvSpPr txBox="1"/>
          <p:nvPr/>
        </p:nvSpPr>
        <p:spPr>
          <a:xfrm>
            <a:off x="6659562" y="381000"/>
            <a:ext cx="838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C</a:t>
            </a:r>
            <a:endParaRPr lang="en-US" altLang="zh-CN" b="1"/>
          </a:p>
        </p:txBody>
      </p:sp>
      <p:sp>
        <p:nvSpPr>
          <p:cNvPr id="1049363" name="文本框 1049362"/>
          <p:cNvSpPr txBox="1"/>
          <p:nvPr/>
        </p:nvSpPr>
        <p:spPr>
          <a:xfrm>
            <a:off x="466725" y="2667000"/>
            <a:ext cx="8229600" cy="10668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2. </a:t>
            </a:r>
            <a:r>
              <a:rPr lang="zh-CN" altLang="en-US" b="1"/>
              <a:t>测定标准电极电势时，国际上选用的比较标准是（          ）</a:t>
            </a:r>
            <a:endParaRPr lang="zh-CN" altLang="en-US" b="1"/>
          </a:p>
        </p:txBody>
      </p:sp>
      <p:sp>
        <p:nvSpPr>
          <p:cNvPr id="1049364" name="文本框 1049363"/>
          <p:cNvSpPr txBox="1"/>
          <p:nvPr/>
        </p:nvSpPr>
        <p:spPr>
          <a:xfrm>
            <a:off x="2484437" y="3165475"/>
            <a:ext cx="838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E</a:t>
            </a:r>
            <a:endParaRPr lang="en-US" altLang="zh-CN" b="1"/>
          </a:p>
        </p:txBody>
      </p:sp>
      <p:sp>
        <p:nvSpPr>
          <p:cNvPr id="1049365" name="文本框 1049364"/>
          <p:cNvSpPr txBox="1"/>
          <p:nvPr/>
        </p:nvSpPr>
        <p:spPr>
          <a:xfrm>
            <a:off x="398462" y="4144962"/>
            <a:ext cx="8305800" cy="10668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3. </a:t>
            </a:r>
            <a:r>
              <a:rPr lang="zh-CN" altLang="en-US" b="1"/>
              <a:t>玻璃电极的</a:t>
            </a:r>
            <a:r>
              <a:rPr lang="en-US" altLang="zh-CN" b="1">
                <a:sym typeface="Symbol" panose="05050102010706020507" pitchFamily="18" charset="2"/>
              </a:rPr>
              <a:t>K</a:t>
            </a:r>
            <a:r>
              <a:rPr lang="zh-CN" altLang="en-US" b="1" baseline="-25000">
                <a:sym typeface="Symbol" panose="05050102010706020507" pitchFamily="18" charset="2"/>
              </a:rPr>
              <a:t>玻</a:t>
            </a:r>
            <a:r>
              <a:rPr lang="zh-CN" altLang="en-US" b="1">
                <a:sym typeface="Symbol" panose="05050102010706020507" pitchFamily="18" charset="2"/>
              </a:rPr>
              <a:t>虽然是常数，但其具体值目前尚不可知。（       ）</a:t>
            </a:r>
            <a:endParaRPr lang="zh-CN" altLang="en-US" b="1">
              <a:sym typeface="Symbol" panose="05050102010706020507" pitchFamily="18" charset="2"/>
            </a:endParaRPr>
          </a:p>
        </p:txBody>
      </p:sp>
      <p:sp>
        <p:nvSpPr>
          <p:cNvPr id="1049366" name="文本框 1049365"/>
          <p:cNvSpPr txBox="1"/>
          <p:nvPr/>
        </p:nvSpPr>
        <p:spPr>
          <a:xfrm>
            <a:off x="3419475" y="4632325"/>
            <a:ext cx="838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sym typeface="Symbol" panose="05050102010706020507" pitchFamily="18" charset="2"/>
              </a:rPr>
              <a:t></a:t>
            </a:r>
            <a:endParaRPr lang="en-US" altLang="zh-CN" b="1">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62" grpId="0"/>
      <p:bldP spid="1049364" grpId="0"/>
      <p:bldP spid="104936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rot="0">
          <a:off x="0" y="0"/>
          <a:ext cx="0" cy="0"/>
          <a:chOff x="0" y="0"/>
          <a:chExt cx="0" cy="0"/>
        </a:xfrm>
      </p:grpSpPr>
      <p:sp>
        <p:nvSpPr>
          <p:cNvPr id="1049367" name="文本框 1049366"/>
          <p:cNvSpPr txBox="1"/>
          <p:nvPr/>
        </p:nvSpPr>
        <p:spPr>
          <a:xfrm>
            <a:off x="1116012" y="303212"/>
            <a:ext cx="77724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3600" b="1"/>
              <a:t>第七章   氧化还原与电极电势</a:t>
            </a:r>
            <a:r>
              <a:rPr lang="zh-CN" altLang="en-US" sz="3600" b="1">
                <a:latin typeface="宋体" panose="02010600030101010101" pitchFamily="2" charset="-122"/>
              </a:rPr>
              <a:t>小结</a:t>
            </a:r>
            <a:endParaRPr lang="zh-CN" altLang="en-US" sz="3600" b="1">
              <a:latin typeface="宋体" panose="02010600030101010101" pitchFamily="2" charset="-122"/>
            </a:endParaRPr>
          </a:p>
        </p:txBody>
      </p:sp>
      <p:sp>
        <p:nvSpPr>
          <p:cNvPr id="1049368" name="文本框 1049367"/>
          <p:cNvSpPr txBox="1"/>
          <p:nvPr/>
        </p:nvSpPr>
        <p:spPr>
          <a:xfrm>
            <a:off x="260350" y="2625725"/>
            <a:ext cx="8458200" cy="10668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2</a:t>
            </a:r>
            <a:r>
              <a:rPr lang="zh-CN" altLang="en-US" b="1"/>
              <a:t>、原电池：正负极、电极反应及电池反应，盐桥作用，原电池符号表示。</a:t>
            </a:r>
            <a:endParaRPr lang="zh-CN" altLang="en-US" b="1"/>
          </a:p>
        </p:txBody>
      </p:sp>
      <p:sp>
        <p:nvSpPr>
          <p:cNvPr id="1049369" name="文本框 1049368"/>
          <p:cNvSpPr txBox="1"/>
          <p:nvPr/>
        </p:nvSpPr>
        <p:spPr>
          <a:xfrm>
            <a:off x="260350" y="4033837"/>
            <a:ext cx="4529137"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3</a:t>
            </a:r>
            <a:r>
              <a:rPr lang="zh-CN" altLang="en-US" b="1"/>
              <a:t>、电极电势    </a:t>
            </a:r>
            <a:r>
              <a:rPr lang="en-US" altLang="zh-CN" b="1">
                <a:sym typeface="Symbol" panose="05050102010706020507" pitchFamily="18" charset="2"/>
              </a:rPr>
              <a:t>E</a:t>
            </a:r>
            <a:r>
              <a:rPr lang="en-US" altLang="zh-CN" b="1" baseline="30000">
                <a:sym typeface="Symbol" panose="05050102010706020507" pitchFamily="18" charset="2"/>
              </a:rPr>
              <a:t></a:t>
            </a:r>
            <a:endParaRPr lang="en-US" altLang="zh-CN" b="1" baseline="30000">
              <a:sym typeface="Symbol" panose="05050102010706020507" pitchFamily="18" charset="2"/>
            </a:endParaRPr>
          </a:p>
        </p:txBody>
      </p:sp>
      <p:sp>
        <p:nvSpPr>
          <p:cNvPr id="1049370" name="文本框 1049369"/>
          <p:cNvSpPr txBox="1"/>
          <p:nvPr/>
        </p:nvSpPr>
        <p:spPr>
          <a:xfrm>
            <a:off x="277812" y="1216025"/>
            <a:ext cx="8758238" cy="10779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1</a:t>
            </a:r>
            <a:r>
              <a:rPr lang="zh-CN" altLang="en-US" b="1"/>
              <a:t>、氧化还原反应的基本概念：氧化值，半反应， </a:t>
            </a:r>
            <a:r>
              <a:rPr lang="en-US" altLang="zh-CN" b="1"/>
              <a:t>   </a:t>
            </a:r>
            <a:r>
              <a:rPr lang="zh-CN" altLang="en-US" b="1"/>
              <a:t>电对，离子电子法配平方程式</a:t>
            </a:r>
            <a:endParaRPr lang="zh-CN" altLang="en-US" b="1"/>
          </a:p>
        </p:txBody>
      </p:sp>
      <p:pic>
        <p:nvPicPr>
          <p:cNvPr id="2097261" name="图片 2097260"/>
          <p:cNvPicPr/>
          <p:nvPr/>
        </p:nvPicPr>
        <p:blipFill>
          <a:blip r:embed="rId1"/>
          <a:srcRect/>
          <a:stretch>
            <a:fillRect/>
          </a:stretch>
        </p:blipFill>
        <p:spPr>
          <a:xfrm>
            <a:off x="5259387" y="4476750"/>
            <a:ext cx="3349625" cy="1123950"/>
          </a:xfrm>
          <a:prstGeom prst="rect">
            <a:avLst/>
          </a:prstGeom>
          <a:noFill/>
          <a:ln>
            <a:noFill/>
          </a:ln>
        </p:spPr>
      </p:pic>
      <p:sp>
        <p:nvSpPr>
          <p:cNvPr id="1049371" name="文本框 1049370"/>
          <p:cNvSpPr txBox="1"/>
          <p:nvPr/>
        </p:nvSpPr>
        <p:spPr>
          <a:xfrm>
            <a:off x="692150" y="4749800"/>
            <a:ext cx="4876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solidFill>
                  <a:srgbClr val="000000"/>
                </a:solidFill>
                <a:sym typeface="Symbol" panose="05050102010706020507" pitchFamily="18" charset="2"/>
              </a:rPr>
              <a:t>E</a:t>
            </a:r>
            <a:r>
              <a:rPr lang="en-US" altLang="zh-CN" b="1"/>
              <a:t>(Ox/Red)=</a:t>
            </a:r>
            <a:r>
              <a:rPr lang="en-US" altLang="zh-CN" b="1">
                <a:solidFill>
                  <a:srgbClr val="000000"/>
                </a:solidFill>
                <a:sym typeface="Symbol" panose="05050102010706020507" pitchFamily="18" charset="2"/>
              </a:rPr>
              <a:t>E</a:t>
            </a:r>
            <a:r>
              <a:rPr lang="en-US" altLang="zh-CN" b="1" baseline="30000">
                <a:solidFill>
                  <a:srgbClr val="000000"/>
                </a:solidFill>
                <a:sym typeface="Symbol" panose="05050102010706020507" pitchFamily="18" charset="2"/>
              </a:rPr>
              <a:t></a:t>
            </a:r>
            <a:r>
              <a:rPr lang="en-US" altLang="zh-CN" b="1"/>
              <a:t>(Ox/Red)+</a:t>
            </a:r>
            <a:endParaRPr lang="en-US" altLang="zh-CN" b="1"/>
          </a:p>
        </p:txBody>
      </p:sp>
      <p:sp>
        <p:nvSpPr>
          <p:cNvPr id="1049372" name="文本框 1049371"/>
          <p:cNvSpPr txBox="1"/>
          <p:nvPr/>
        </p:nvSpPr>
        <p:spPr>
          <a:xfrm>
            <a:off x="327025" y="5661025"/>
            <a:ext cx="4038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t>4</a:t>
            </a:r>
            <a:r>
              <a:rPr lang="zh-CN" altLang="en-US" b="1"/>
              <a:t>、电极电势应用</a:t>
            </a:r>
            <a:endParaRPr lang="zh-CN" altLang="en-US"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rot="0">
          <a:off x="0" y="0"/>
          <a:ext cx="0" cy="0"/>
          <a:chOff x="0" y="0"/>
          <a:chExt cx="0" cy="0"/>
        </a:xfrm>
      </p:grpSpPr>
      <p:sp>
        <p:nvSpPr>
          <p:cNvPr id="1049373" name="文本框 1049372"/>
          <p:cNvSpPr txBox="1"/>
          <p:nvPr/>
        </p:nvSpPr>
        <p:spPr>
          <a:xfrm>
            <a:off x="381000" y="304800"/>
            <a:ext cx="8305800" cy="2678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800" b="1"/>
              <a:t>1</a:t>
            </a:r>
            <a:r>
              <a:rPr lang="zh-CN" altLang="en-US" sz="2800" b="1"/>
              <a:t>、标准态时</a:t>
            </a:r>
            <a:r>
              <a:rPr lang="en-US" altLang="zh-CN" sz="2800" b="1"/>
              <a:t>,</a:t>
            </a:r>
            <a:r>
              <a:rPr lang="zh-CN" altLang="en-US" sz="2800" b="1"/>
              <a:t>下列电对中</a:t>
            </a:r>
            <a:r>
              <a:rPr lang="en-US" altLang="zh-CN" sz="2800" b="1"/>
              <a:t>,</a:t>
            </a:r>
            <a:r>
              <a:rPr lang="zh-CN" altLang="en-US" sz="2800" b="1"/>
              <a:t>其还原型还原性最强的电对是（     ）</a:t>
            </a:r>
            <a:endParaRPr lang="zh-CN" altLang="en-US" sz="2800" b="1"/>
          </a:p>
          <a:p>
            <a:pPr marL="0" lvl="0" indent="0" algn="just" eaLnBrk="1" latinLnBrk="1" hangingPunct="1">
              <a:spcBef>
                <a:spcPct val="0"/>
              </a:spcBef>
              <a:buFontTx/>
              <a:buNone/>
            </a:pPr>
            <a:r>
              <a:rPr lang="en-US" altLang="zh-CN" sz="2800" b="1"/>
              <a:t>A</a:t>
            </a:r>
            <a:r>
              <a:rPr lang="zh-CN" altLang="en-US" sz="2800" b="1"/>
              <a:t>、</a:t>
            </a:r>
            <a:r>
              <a:rPr lang="zh-CN" altLang="en-US" sz="2800" b="1">
                <a:sym typeface="Symbol" panose="05050102010706020507" pitchFamily="18" charset="2"/>
              </a:rPr>
              <a:t></a:t>
            </a:r>
            <a:r>
              <a:rPr lang="zh-CN" altLang="en-US" sz="2800" b="1" baseline="30000">
                <a:solidFill>
                  <a:srgbClr val="000000"/>
                </a:solidFill>
                <a:sym typeface="Symbol" panose="05050102010706020507" pitchFamily="18" charset="2"/>
              </a:rPr>
              <a:t></a:t>
            </a:r>
            <a:r>
              <a:rPr lang="en-US" altLang="zh-CN" sz="2800" b="1"/>
              <a:t>(Fe</a:t>
            </a:r>
            <a:r>
              <a:rPr lang="en-US" altLang="zh-CN" sz="2800" b="1" baseline="30000"/>
              <a:t>3+</a:t>
            </a:r>
            <a:r>
              <a:rPr lang="en-US" altLang="zh-CN" sz="2800" b="1"/>
              <a:t>/Fe</a:t>
            </a:r>
            <a:r>
              <a:rPr lang="en-US" altLang="zh-CN" sz="2800" b="1" baseline="30000"/>
              <a:t>2+ </a:t>
            </a:r>
            <a:r>
              <a:rPr lang="zh-CN" altLang="en-US" sz="2800" b="1"/>
              <a:t>) = 0.77V</a:t>
            </a:r>
            <a:endParaRPr lang="zh-CN" altLang="en-US" sz="2800" b="1"/>
          </a:p>
          <a:p>
            <a:pPr marL="0" lvl="0" indent="0" algn="just" eaLnBrk="1" latinLnBrk="1" hangingPunct="1">
              <a:spcBef>
                <a:spcPct val="0"/>
              </a:spcBef>
              <a:buFontTx/>
              <a:buNone/>
            </a:pPr>
            <a:r>
              <a:rPr lang="zh-CN" altLang="en-US" sz="2800" b="1"/>
              <a:t>B、</a:t>
            </a:r>
            <a:r>
              <a:rPr lang="zh-CN" altLang="en-US" sz="2800" b="1">
                <a:sym typeface="Symbol" panose="05050102010706020507" pitchFamily="18" charset="2"/>
              </a:rPr>
              <a:t></a:t>
            </a:r>
            <a:r>
              <a:rPr lang="zh-CN" altLang="en-US" sz="2800" b="1" baseline="30000">
                <a:solidFill>
                  <a:srgbClr val="000000"/>
                </a:solidFill>
                <a:sym typeface="Symbol" panose="05050102010706020507" pitchFamily="18" charset="2"/>
              </a:rPr>
              <a:t></a:t>
            </a:r>
            <a:r>
              <a:rPr lang="en-US" altLang="zh-CN" sz="2800" b="1"/>
              <a:t>(Cd</a:t>
            </a:r>
            <a:r>
              <a:rPr lang="en-US" altLang="zh-CN" sz="2800" b="1" baseline="30000"/>
              <a:t>2+</a:t>
            </a:r>
            <a:r>
              <a:rPr lang="en-US" altLang="zh-CN" sz="2800" b="1"/>
              <a:t>/Cd) =</a:t>
            </a:r>
            <a:r>
              <a:rPr lang="en-US" altLang="zh-CN" sz="2800" b="1">
                <a:ea typeface="Times New Roman" panose="02020603050405020304" pitchFamily="18" charset="0"/>
              </a:rPr>
              <a:t> − </a:t>
            </a:r>
            <a:r>
              <a:rPr lang="zh-CN" altLang="en-US" sz="2800" b="1"/>
              <a:t>0.40V</a:t>
            </a:r>
            <a:endParaRPr lang="zh-CN" altLang="en-US" sz="2800" b="1"/>
          </a:p>
          <a:p>
            <a:pPr marL="0" lvl="0" indent="0" algn="just" eaLnBrk="1" latinLnBrk="1" hangingPunct="1">
              <a:spcBef>
                <a:spcPct val="0"/>
              </a:spcBef>
              <a:buFontTx/>
              <a:buNone/>
            </a:pPr>
            <a:r>
              <a:rPr lang="zh-CN" altLang="en-US" sz="2800" b="1"/>
              <a:t>C、</a:t>
            </a:r>
            <a:r>
              <a:rPr lang="zh-CN" altLang="en-US" sz="2800" b="1">
                <a:sym typeface="Symbol" panose="05050102010706020507" pitchFamily="18" charset="2"/>
              </a:rPr>
              <a:t></a:t>
            </a:r>
            <a:r>
              <a:rPr lang="zh-CN" altLang="en-US" sz="2800" b="1" baseline="30000">
                <a:solidFill>
                  <a:srgbClr val="000000"/>
                </a:solidFill>
                <a:sym typeface="Symbol" panose="05050102010706020507" pitchFamily="18" charset="2"/>
              </a:rPr>
              <a:t></a:t>
            </a:r>
            <a:r>
              <a:rPr lang="en-US" altLang="zh-CN" sz="2800" b="1"/>
              <a:t>(Al</a:t>
            </a:r>
            <a:r>
              <a:rPr lang="en-US" altLang="zh-CN" sz="2800" b="1" baseline="30000"/>
              <a:t>3+</a:t>
            </a:r>
            <a:r>
              <a:rPr lang="en-US" altLang="zh-CN" sz="2800" b="1"/>
              <a:t>/Al) = </a:t>
            </a:r>
            <a:r>
              <a:rPr lang="en-US" altLang="zh-CN" sz="2800" b="1">
                <a:ea typeface="Times New Roman" panose="02020603050405020304" pitchFamily="18" charset="0"/>
              </a:rPr>
              <a:t>−</a:t>
            </a:r>
            <a:r>
              <a:rPr lang="zh-CN" altLang="en-US" sz="2800" b="1"/>
              <a:t>1.66V</a:t>
            </a:r>
            <a:endParaRPr lang="zh-CN" altLang="en-US" sz="2800" b="1"/>
          </a:p>
          <a:p>
            <a:pPr marL="0" lvl="0" indent="0" algn="just" eaLnBrk="1" latinLnBrk="1" hangingPunct="1">
              <a:spcBef>
                <a:spcPct val="0"/>
              </a:spcBef>
              <a:buFontTx/>
              <a:buNone/>
            </a:pPr>
            <a:r>
              <a:rPr lang="zh-CN" altLang="en-US" sz="2800" b="1"/>
              <a:t>D、</a:t>
            </a:r>
            <a:r>
              <a:rPr lang="zh-CN" altLang="en-US" sz="2800" b="1">
                <a:sym typeface="Symbol" panose="05050102010706020507" pitchFamily="18" charset="2"/>
              </a:rPr>
              <a:t></a:t>
            </a:r>
            <a:r>
              <a:rPr lang="zh-CN" altLang="en-US" sz="2800" b="1" baseline="30000">
                <a:solidFill>
                  <a:srgbClr val="000000"/>
                </a:solidFill>
                <a:sym typeface="Symbol" panose="05050102010706020507" pitchFamily="18" charset="2"/>
              </a:rPr>
              <a:t></a:t>
            </a:r>
            <a:r>
              <a:rPr lang="en-US" altLang="zh-CN" sz="2800" b="1"/>
              <a:t>(Cu</a:t>
            </a:r>
            <a:r>
              <a:rPr lang="en-US" altLang="zh-CN" sz="2800" b="1" baseline="30000"/>
              <a:t>2+</a:t>
            </a:r>
            <a:r>
              <a:rPr lang="en-US" altLang="zh-CN" sz="2800" b="1"/>
              <a:t>/Cu) = 0.34V</a:t>
            </a:r>
            <a:endParaRPr lang="en-US" altLang="zh-CN" sz="2800" b="1"/>
          </a:p>
        </p:txBody>
      </p:sp>
      <p:sp>
        <p:nvSpPr>
          <p:cNvPr id="1049374" name="矩形 1049373"/>
          <p:cNvSpPr/>
          <p:nvPr/>
        </p:nvSpPr>
        <p:spPr>
          <a:xfrm>
            <a:off x="1547812" y="765175"/>
            <a:ext cx="444500"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C</a:t>
            </a:r>
            <a:endParaRPr lang="en-US" altLang="zh-CN" sz="2800" b="1"/>
          </a:p>
        </p:txBody>
      </p:sp>
      <p:sp>
        <p:nvSpPr>
          <p:cNvPr id="1049375" name="文本框 1049374"/>
          <p:cNvSpPr txBox="1"/>
          <p:nvPr/>
        </p:nvSpPr>
        <p:spPr>
          <a:xfrm>
            <a:off x="381000" y="4343400"/>
            <a:ext cx="87630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2</a:t>
            </a:r>
            <a:r>
              <a:rPr lang="zh-CN" altLang="en-US" sz="2800" b="1"/>
              <a:t>、已知</a:t>
            </a:r>
            <a:r>
              <a:rPr lang="zh-CN" altLang="en-US" sz="2800" b="1">
                <a:sym typeface="Symbol" panose="05050102010706020507" pitchFamily="18" charset="2"/>
              </a:rPr>
              <a:t></a:t>
            </a:r>
            <a:r>
              <a:rPr lang="zh-CN" altLang="en-US" sz="2800" b="1" baseline="30000">
                <a:solidFill>
                  <a:srgbClr val="000000"/>
                </a:solidFill>
                <a:sym typeface="Symbol" panose="05050102010706020507" pitchFamily="18" charset="2"/>
              </a:rPr>
              <a:t></a:t>
            </a:r>
            <a:r>
              <a:rPr lang="en-US" altLang="zh-CN" sz="2800" b="1"/>
              <a:t>(Sn</a:t>
            </a:r>
            <a:r>
              <a:rPr lang="en-US" altLang="zh-CN" sz="2800" b="1" baseline="30000"/>
              <a:t>4+</a:t>
            </a:r>
            <a:r>
              <a:rPr lang="en-US" altLang="zh-CN" sz="2800" b="1"/>
              <a:t>/Sn</a:t>
            </a:r>
            <a:r>
              <a:rPr lang="en-US" altLang="zh-CN" sz="2800" b="1" baseline="30000"/>
              <a:t>2+</a:t>
            </a:r>
            <a:r>
              <a:rPr lang="zh-CN" altLang="en-US" sz="2800" b="1"/>
              <a:t>) = 0.15V，</a:t>
            </a:r>
            <a:r>
              <a:rPr lang="zh-CN" altLang="en-US" sz="2800" b="1">
                <a:sym typeface="Symbol" panose="05050102010706020507" pitchFamily="18" charset="2"/>
              </a:rPr>
              <a:t></a:t>
            </a:r>
            <a:r>
              <a:rPr lang="zh-CN" altLang="en-US" sz="2800" b="1" baseline="30000">
                <a:solidFill>
                  <a:srgbClr val="000000"/>
                </a:solidFill>
                <a:sym typeface="Symbol" panose="05050102010706020507" pitchFamily="18" charset="2"/>
              </a:rPr>
              <a:t></a:t>
            </a:r>
            <a:r>
              <a:rPr lang="en-US" altLang="zh-CN" sz="2800" b="1"/>
              <a:t>(Fe</a:t>
            </a:r>
            <a:r>
              <a:rPr lang="en-US" altLang="zh-CN" sz="2800" b="1" baseline="30000"/>
              <a:t>2+</a:t>
            </a:r>
            <a:r>
              <a:rPr lang="en-US" altLang="zh-CN" sz="2800" b="1"/>
              <a:t>/Fe) = </a:t>
            </a:r>
            <a:r>
              <a:rPr lang="en-US" altLang="zh-CN" sz="2800" b="1">
                <a:ea typeface="Times New Roman" panose="02020603050405020304" pitchFamily="18" charset="0"/>
              </a:rPr>
              <a:t>− </a:t>
            </a:r>
            <a:r>
              <a:rPr lang="zh-CN" altLang="en-US" sz="2800" b="1"/>
              <a:t>0.41V， 则</a:t>
            </a:r>
            <a:r>
              <a:rPr lang="en-US" altLang="zh-CN" sz="2800" b="1"/>
              <a:t>Sn</a:t>
            </a:r>
            <a:r>
              <a:rPr lang="en-US" altLang="zh-CN" sz="2800" b="1" baseline="30000"/>
              <a:t>2+</a:t>
            </a:r>
            <a:r>
              <a:rPr lang="zh-CN" altLang="en-US" sz="2800" b="1"/>
              <a:t>能将</a:t>
            </a:r>
            <a:r>
              <a:rPr lang="en-US" altLang="zh-CN" sz="2800" b="1"/>
              <a:t>Fe</a:t>
            </a:r>
            <a:r>
              <a:rPr lang="en-US" altLang="zh-CN" sz="2800" b="1" baseline="30000"/>
              <a:t>2+</a:t>
            </a:r>
            <a:r>
              <a:rPr lang="zh-CN" altLang="en-US" sz="2800" b="1"/>
              <a:t>还原为</a:t>
            </a:r>
            <a:r>
              <a:rPr lang="en-US" altLang="zh-CN" sz="2800" b="1"/>
              <a:t>Fe</a:t>
            </a:r>
            <a:r>
              <a:rPr lang="zh-CN" altLang="en-US" sz="2800" b="1"/>
              <a:t>。（    ）</a:t>
            </a:r>
            <a:endParaRPr lang="zh-CN" altLang="en-US" sz="2800" b="1"/>
          </a:p>
        </p:txBody>
      </p:sp>
      <p:sp>
        <p:nvSpPr>
          <p:cNvPr id="1049376" name="矩形 1049375"/>
          <p:cNvSpPr/>
          <p:nvPr/>
        </p:nvSpPr>
        <p:spPr>
          <a:xfrm>
            <a:off x="4932362" y="4821237"/>
            <a:ext cx="54451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74" grpId="0"/>
      <p:bldP spid="104937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rot="0">
          <a:off x="0" y="0"/>
          <a:ext cx="0" cy="0"/>
          <a:chOff x="0" y="0"/>
          <a:chExt cx="0" cy="0"/>
        </a:xfrm>
      </p:grpSpPr>
      <p:grpSp>
        <p:nvGrpSpPr>
          <p:cNvPr id="221" name="组合 220"/>
          <p:cNvGrpSpPr/>
          <p:nvPr/>
        </p:nvGrpSpPr>
        <p:grpSpPr>
          <a:xfrm rot="0">
            <a:off x="263525" y="690562"/>
            <a:ext cx="9144000" cy="4178300"/>
            <a:chOff x="166" y="435"/>
            <a:chExt cx="5760" cy="2632"/>
          </a:xfrm>
        </p:grpSpPr>
        <p:sp>
          <p:nvSpPr>
            <p:cNvPr id="1049377" name="文本框 1049376"/>
            <p:cNvSpPr txBox="1"/>
            <p:nvPr/>
          </p:nvSpPr>
          <p:spPr>
            <a:xfrm>
              <a:off x="166" y="435"/>
              <a:ext cx="5760" cy="250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800" b="1"/>
                <a:t>3.</a:t>
              </a:r>
              <a:r>
                <a:rPr lang="zh-CN" altLang="en-US" sz="2800" b="1"/>
                <a:t>反应</a:t>
              </a:r>
              <a:r>
                <a:rPr lang="en-US" altLang="zh-CN" sz="2800" b="1"/>
                <a:t>Zn + Fe</a:t>
              </a:r>
              <a:r>
                <a:rPr lang="en-US" altLang="zh-CN" sz="2800" b="1" baseline="30000"/>
                <a:t>2+ </a:t>
              </a:r>
              <a:r>
                <a:rPr lang="en-US" altLang="zh-CN" sz="2800" b="1"/>
                <a:t>(0.1 mol</a:t>
              </a:r>
              <a:r>
                <a:rPr lang="en-US" altLang="zh-CN" sz="2800" b="1">
                  <a:sym typeface="Symbol" panose="05050102010706020507" pitchFamily="18" charset="2"/>
                </a:rPr>
                <a:t></a:t>
              </a:r>
              <a:r>
                <a:rPr lang="en-US" altLang="zh-CN" sz="2800" b="1"/>
                <a:t>L</a:t>
              </a:r>
              <a:r>
                <a:rPr lang="en-US" altLang="zh-CN" sz="2800" b="1" baseline="30000"/>
                <a:t>-1</a:t>
              </a:r>
              <a:r>
                <a:rPr lang="en-US" altLang="zh-CN" sz="2800" b="1"/>
                <a:t>) = Zn</a:t>
              </a:r>
              <a:r>
                <a:rPr lang="en-US" altLang="zh-CN" sz="2800" b="1" baseline="30000"/>
                <a:t>2+ </a:t>
              </a:r>
              <a:r>
                <a:rPr lang="en-US" altLang="zh-CN" sz="2800" b="1"/>
                <a:t>(0.01 mol</a:t>
              </a:r>
              <a:r>
                <a:rPr lang="en-US" altLang="zh-CN" sz="2800" b="1">
                  <a:sym typeface="Symbol" panose="05050102010706020507" pitchFamily="18" charset="2"/>
                </a:rPr>
                <a:t></a:t>
              </a:r>
              <a:r>
                <a:rPr lang="en-US" altLang="zh-CN" sz="2800" b="1"/>
                <a:t>L</a:t>
              </a:r>
              <a:r>
                <a:rPr lang="en-US" altLang="zh-CN" sz="2800" b="1" baseline="30000"/>
                <a:t>-1</a:t>
              </a:r>
              <a:r>
                <a:rPr lang="zh-CN" altLang="en-US" sz="2800" b="1"/>
                <a:t>) + Fe在 </a:t>
              </a:r>
              <a:endParaRPr lang="zh-CN" altLang="en-US" sz="2800" b="1"/>
            </a:p>
            <a:p>
              <a:pPr marL="0" lvl="0" indent="0" algn="just" eaLnBrk="1" latinLnBrk="1" hangingPunct="1">
                <a:spcBef>
                  <a:spcPct val="0"/>
                </a:spcBef>
                <a:buFontTx/>
                <a:buNone/>
              </a:pPr>
              <a:r>
                <a:rPr lang="en-US" altLang="zh-CN" sz="2800" b="1"/>
                <a:t>   298.15 K</a:t>
              </a:r>
              <a:r>
                <a:rPr lang="zh-CN" altLang="en-US" sz="2800" b="1"/>
                <a:t>时的 </a:t>
              </a:r>
              <a:r>
                <a:rPr lang="en-US" altLang="zh-CN" sz="2800" b="1"/>
                <a:t>lgK</a:t>
              </a:r>
              <a:r>
                <a:rPr lang="en-US" altLang="zh-CN" sz="2800" b="1" baseline="30000">
                  <a:solidFill>
                    <a:srgbClr val="000000"/>
                  </a:solidFill>
                  <a:sym typeface="Symbol" panose="05050102010706020507" pitchFamily="18" charset="2"/>
                </a:rPr>
                <a:t></a:t>
              </a:r>
              <a:r>
                <a:rPr lang="zh-CN" altLang="en-US" sz="2800" b="1"/>
                <a:t>等于（     ）</a:t>
              </a:r>
              <a:endParaRPr lang="zh-CN" altLang="en-US" sz="2800" b="1"/>
            </a:p>
            <a:p>
              <a:pPr marL="0" lvl="0" indent="0" algn="just" eaLnBrk="1" latinLnBrk="1" hangingPunct="1">
                <a:spcBef>
                  <a:spcPct val="0"/>
                </a:spcBef>
                <a:buFontTx/>
                <a:buNone/>
              </a:pPr>
              <a:endParaRPr lang="en-US" altLang="zh-CN" sz="2800" b="1"/>
            </a:p>
            <a:p>
              <a:pPr marL="0" lvl="0" indent="0" algn="just" eaLnBrk="1" latinLnBrk="1" hangingPunct="1">
                <a:spcBef>
                  <a:spcPct val="0"/>
                </a:spcBef>
                <a:buFontTx/>
                <a:buNone/>
              </a:pPr>
              <a:r>
                <a:rPr lang="en-US" altLang="zh-CN" sz="2800" b="1"/>
                <a:t> A.                                               B. </a:t>
              </a:r>
              <a:endParaRPr lang="en-US" altLang="zh-CN" sz="2800" b="1"/>
            </a:p>
            <a:p>
              <a:pPr marL="0" lvl="0" indent="0" algn="just" eaLnBrk="1" latinLnBrk="1" hangingPunct="1">
                <a:spcBef>
                  <a:spcPct val="0"/>
                </a:spcBef>
                <a:buFontTx/>
                <a:buNone/>
              </a:pPr>
              <a:endParaRPr lang="en-US" altLang="zh-CN" sz="2800" b="1"/>
            </a:p>
            <a:p>
              <a:pPr marL="0" lvl="0" indent="0" algn="just" eaLnBrk="1" latinLnBrk="1" hangingPunct="1">
                <a:spcBef>
                  <a:spcPct val="0"/>
                </a:spcBef>
                <a:buFontTx/>
                <a:buNone/>
              </a:pPr>
              <a:endParaRPr lang="en-US" altLang="zh-CN" sz="2800" b="1"/>
            </a:p>
            <a:p>
              <a:pPr marL="0" lvl="0" indent="0" algn="just" eaLnBrk="1" latinLnBrk="1" hangingPunct="1">
                <a:spcBef>
                  <a:spcPct val="0"/>
                </a:spcBef>
                <a:buFontTx/>
                <a:buNone/>
              </a:pPr>
              <a:endParaRPr lang="en-US" altLang="zh-CN" sz="2800" b="1"/>
            </a:p>
            <a:p>
              <a:pPr marL="0" lvl="0" indent="0" algn="just" eaLnBrk="1" latinLnBrk="1" hangingPunct="1">
                <a:spcBef>
                  <a:spcPct val="0"/>
                </a:spcBef>
                <a:buFontTx/>
                <a:buNone/>
              </a:pPr>
              <a:endParaRPr lang="en-US" altLang="zh-CN" sz="2800" b="1"/>
            </a:p>
            <a:p>
              <a:pPr marL="0" lvl="0" indent="0" algn="just" eaLnBrk="1" latinLnBrk="1" hangingPunct="1">
                <a:spcBef>
                  <a:spcPct val="0"/>
                </a:spcBef>
                <a:buFontTx/>
                <a:buNone/>
              </a:pPr>
              <a:r>
                <a:rPr lang="en-US" altLang="zh-CN" sz="2800" b="1"/>
                <a:t>C.                                                 D. </a:t>
              </a:r>
              <a:endParaRPr lang="en-US" altLang="zh-CN" sz="2800" b="1"/>
            </a:p>
          </p:txBody>
        </p:sp>
        <p:pic>
          <p:nvPicPr>
            <p:cNvPr id="2097262" name="图片 2097261"/>
            <p:cNvPicPr/>
            <p:nvPr/>
          </p:nvPicPr>
          <p:blipFill>
            <a:blip r:embed="rId1"/>
            <a:srcRect/>
            <a:stretch>
              <a:fillRect/>
            </a:stretch>
          </p:blipFill>
          <p:spPr>
            <a:xfrm>
              <a:off x="574" y="1112"/>
              <a:ext cx="1757" cy="640"/>
            </a:xfrm>
            <a:prstGeom prst="rect">
              <a:avLst/>
            </a:prstGeom>
            <a:noFill/>
            <a:ln>
              <a:noFill/>
            </a:ln>
          </p:spPr>
        </p:pic>
        <p:pic>
          <p:nvPicPr>
            <p:cNvPr id="2097263" name="图片 2097262"/>
            <p:cNvPicPr/>
            <p:nvPr/>
          </p:nvPicPr>
          <p:blipFill>
            <a:blip r:embed="rId2"/>
            <a:srcRect/>
            <a:stretch>
              <a:fillRect/>
            </a:stretch>
          </p:blipFill>
          <p:spPr>
            <a:xfrm>
              <a:off x="3410" y="1135"/>
              <a:ext cx="2057" cy="617"/>
            </a:xfrm>
            <a:prstGeom prst="rect">
              <a:avLst/>
            </a:prstGeom>
            <a:noFill/>
            <a:ln>
              <a:noFill/>
            </a:ln>
          </p:spPr>
        </p:pic>
        <p:pic>
          <p:nvPicPr>
            <p:cNvPr id="2097264" name="图片 2097263"/>
            <p:cNvPicPr/>
            <p:nvPr/>
          </p:nvPicPr>
          <p:blipFill>
            <a:blip r:embed="rId3"/>
            <a:srcRect/>
            <a:stretch>
              <a:fillRect/>
            </a:stretch>
          </p:blipFill>
          <p:spPr>
            <a:xfrm>
              <a:off x="483" y="2326"/>
              <a:ext cx="2224" cy="741"/>
            </a:xfrm>
            <a:prstGeom prst="rect">
              <a:avLst/>
            </a:prstGeom>
            <a:noFill/>
            <a:ln>
              <a:noFill/>
            </a:ln>
          </p:spPr>
        </p:pic>
        <p:pic>
          <p:nvPicPr>
            <p:cNvPr id="2097265" name="图片 2097264"/>
            <p:cNvPicPr/>
            <p:nvPr/>
          </p:nvPicPr>
          <p:blipFill>
            <a:blip r:embed="rId4"/>
            <a:srcRect/>
            <a:stretch>
              <a:fillRect/>
            </a:stretch>
          </p:blipFill>
          <p:spPr>
            <a:xfrm>
              <a:off x="3522" y="2344"/>
              <a:ext cx="2170" cy="723"/>
            </a:xfrm>
            <a:prstGeom prst="rect">
              <a:avLst/>
            </a:prstGeom>
            <a:noFill/>
            <a:ln>
              <a:noFill/>
            </a:ln>
          </p:spPr>
        </p:pic>
      </p:grpSp>
      <p:sp>
        <p:nvSpPr>
          <p:cNvPr id="1049378" name="文本框 1049377"/>
          <p:cNvSpPr txBox="1"/>
          <p:nvPr/>
        </p:nvSpPr>
        <p:spPr>
          <a:xfrm>
            <a:off x="4524375" y="1069975"/>
            <a:ext cx="1066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A</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7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rot="0">
          <a:off x="0" y="0"/>
          <a:ext cx="0" cy="0"/>
          <a:chOff x="0" y="0"/>
          <a:chExt cx="0" cy="0"/>
        </a:xfrm>
      </p:grpSpPr>
      <p:sp>
        <p:nvSpPr>
          <p:cNvPr id="1049379" name="文本框 1049378"/>
          <p:cNvSpPr txBox="1"/>
          <p:nvPr/>
        </p:nvSpPr>
        <p:spPr>
          <a:xfrm>
            <a:off x="0" y="609600"/>
            <a:ext cx="9144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endParaRPr lang="zh-CN" altLang="zh-CN" sz="2800" b="1"/>
          </a:p>
        </p:txBody>
      </p:sp>
      <p:sp>
        <p:nvSpPr>
          <p:cNvPr id="1049380" name="文本框 1049379"/>
          <p:cNvSpPr txBox="1"/>
          <p:nvPr/>
        </p:nvSpPr>
        <p:spPr>
          <a:xfrm>
            <a:off x="0" y="304800"/>
            <a:ext cx="9144000" cy="13033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ct val="50000"/>
              </a:spcBef>
              <a:buFontTx/>
              <a:buNone/>
            </a:pPr>
            <a:r>
              <a:rPr lang="zh-CN" altLang="en-US" sz="2800" b="1"/>
              <a:t>将氧化还原反应</a:t>
            </a:r>
            <a:r>
              <a:rPr lang="en-US" altLang="zh-CN" sz="2800" b="1"/>
              <a:t>2Fe</a:t>
            </a:r>
            <a:r>
              <a:rPr lang="en-US" altLang="zh-CN" sz="2800" b="1" baseline="30000"/>
              <a:t>3+</a:t>
            </a:r>
            <a:r>
              <a:rPr lang="en-US" altLang="zh-CN" sz="2800" b="1"/>
              <a:t>+Cu=Cu</a:t>
            </a:r>
            <a:r>
              <a:rPr lang="en-US" altLang="zh-CN" sz="2800" b="1" baseline="30000"/>
              <a:t>2+</a:t>
            </a:r>
            <a:r>
              <a:rPr lang="en-US" altLang="zh-CN" sz="2800" b="1"/>
              <a:t>+2Fe</a:t>
            </a:r>
            <a:r>
              <a:rPr lang="en-US" altLang="zh-CN" sz="2800" b="1" baseline="30000"/>
              <a:t>2+</a:t>
            </a:r>
            <a:r>
              <a:rPr lang="zh-CN" altLang="en-US" sz="2800" b="1"/>
              <a:t>设计成原电池，其电池组成式为</a:t>
            </a:r>
            <a:r>
              <a:rPr lang="en-US" altLang="zh-CN" sz="2800" b="1"/>
              <a:t>_________________________________</a:t>
            </a:r>
            <a:r>
              <a:rPr lang="zh-CN" altLang="en-US" sz="2800" b="1"/>
              <a:t>。</a:t>
            </a:r>
            <a:endParaRPr lang="zh-CN" altLang="en-US" sz="2800" b="1"/>
          </a:p>
        </p:txBody>
      </p:sp>
      <p:sp>
        <p:nvSpPr>
          <p:cNvPr id="1049381" name="文本框 1049380"/>
          <p:cNvSpPr txBox="1"/>
          <p:nvPr/>
        </p:nvSpPr>
        <p:spPr>
          <a:xfrm>
            <a:off x="263525" y="2344737"/>
            <a:ext cx="762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FF0000"/>
                </a:solidFill>
              </a:rPr>
              <a:t>(-)</a:t>
            </a:r>
            <a:endParaRPr lang="en-US" altLang="zh-CN" sz="2800" b="1">
              <a:solidFill>
                <a:srgbClr val="FF0000"/>
              </a:solidFill>
            </a:endParaRPr>
          </a:p>
        </p:txBody>
      </p:sp>
      <p:sp>
        <p:nvSpPr>
          <p:cNvPr id="1049382" name="文本框 1049381"/>
          <p:cNvSpPr txBox="1"/>
          <p:nvPr/>
        </p:nvSpPr>
        <p:spPr>
          <a:xfrm>
            <a:off x="796925" y="2420937"/>
            <a:ext cx="83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Cu</a:t>
            </a:r>
            <a:endParaRPr lang="en-US" altLang="zh-CN" sz="2800" b="1"/>
          </a:p>
        </p:txBody>
      </p:sp>
      <p:sp>
        <p:nvSpPr>
          <p:cNvPr id="1049383" name="矩形 1049382"/>
          <p:cNvSpPr/>
          <p:nvPr/>
        </p:nvSpPr>
        <p:spPr>
          <a:xfrm>
            <a:off x="1330325" y="2420937"/>
            <a:ext cx="400050"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ym typeface="Symbol" panose="05050102010706020507" pitchFamily="18" charset="2"/>
              </a:rPr>
              <a:t></a:t>
            </a:r>
            <a:endParaRPr lang="en-US" altLang="zh-CN" sz="2800" b="1">
              <a:sym typeface="Symbol" panose="05050102010706020507" pitchFamily="18" charset="2"/>
            </a:endParaRPr>
          </a:p>
        </p:txBody>
      </p:sp>
      <p:sp>
        <p:nvSpPr>
          <p:cNvPr id="1049384" name="矩形 1049383"/>
          <p:cNvSpPr/>
          <p:nvPr/>
        </p:nvSpPr>
        <p:spPr>
          <a:xfrm>
            <a:off x="1558925" y="2420937"/>
            <a:ext cx="2743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ym typeface="Symbol" panose="05050102010706020507" pitchFamily="18" charset="2"/>
              </a:rPr>
              <a:t>Cu</a:t>
            </a:r>
            <a:r>
              <a:rPr lang="en-US" altLang="zh-CN" sz="2800" b="1" baseline="30000">
                <a:sym typeface="Symbol" panose="05050102010706020507" pitchFamily="18" charset="2"/>
              </a:rPr>
              <a:t>2+</a:t>
            </a:r>
            <a:r>
              <a:rPr lang="en-US" altLang="zh-CN" sz="2800" b="1">
                <a:sym typeface="Symbol" panose="05050102010706020507" pitchFamily="18" charset="2"/>
              </a:rPr>
              <a:t>(c</a:t>
            </a:r>
            <a:r>
              <a:rPr lang="en-US" altLang="zh-CN" sz="2800" b="1" baseline="-25000">
                <a:sym typeface="Symbol" panose="05050102010706020507" pitchFamily="18" charset="2"/>
              </a:rPr>
              <a:t>1</a:t>
            </a:r>
            <a:r>
              <a:rPr lang="en-US" altLang="zh-CN" sz="2800" b="1">
                <a:sym typeface="Symbol" panose="05050102010706020507" pitchFamily="18" charset="2"/>
              </a:rPr>
              <a:t>)</a:t>
            </a:r>
            <a:endParaRPr lang="en-US" altLang="zh-CN" sz="2800" b="1">
              <a:sym typeface="Symbol" panose="05050102010706020507" pitchFamily="18" charset="2"/>
            </a:endParaRPr>
          </a:p>
        </p:txBody>
      </p:sp>
      <p:grpSp>
        <p:nvGrpSpPr>
          <p:cNvPr id="223" name="组合 222"/>
          <p:cNvGrpSpPr/>
          <p:nvPr/>
        </p:nvGrpSpPr>
        <p:grpSpPr>
          <a:xfrm rot="0">
            <a:off x="3143250" y="2297112"/>
            <a:ext cx="76200" cy="647700"/>
            <a:chOff x="432" y="2544"/>
            <a:chExt cx="48" cy="408"/>
          </a:xfrm>
        </p:grpSpPr>
        <p:sp>
          <p:nvSpPr>
            <p:cNvPr id="1049385" name="直接连接符 1049384"/>
            <p:cNvSpPr/>
            <p:nvPr/>
          </p:nvSpPr>
          <p:spPr>
            <a:xfrm>
              <a:off x="432" y="2544"/>
              <a:ext cx="0" cy="408"/>
            </a:xfrm>
            <a:prstGeom prst="line">
              <a:avLst/>
            </a:prstGeom>
            <a:noFill/>
            <a:ln w="9525" cap="flat" cmpd="sng">
              <a:solidFill>
                <a:schemeClr val="dk1">
                  <a:alpha val="100000"/>
                </a:schemeClr>
              </a:solidFill>
              <a:prstDash val="solid"/>
              <a:round/>
            </a:ln>
          </p:spPr>
        </p:sp>
        <p:sp>
          <p:nvSpPr>
            <p:cNvPr id="1049386" name="直接连接符 1049385"/>
            <p:cNvSpPr/>
            <p:nvPr/>
          </p:nvSpPr>
          <p:spPr>
            <a:xfrm>
              <a:off x="480" y="2544"/>
              <a:ext cx="0" cy="408"/>
            </a:xfrm>
            <a:prstGeom prst="line">
              <a:avLst/>
            </a:prstGeom>
            <a:noFill/>
            <a:ln w="9525" cap="flat" cmpd="sng">
              <a:solidFill>
                <a:schemeClr val="dk1">
                  <a:alpha val="100000"/>
                </a:schemeClr>
              </a:solidFill>
              <a:prstDash val="solid"/>
              <a:round/>
            </a:ln>
          </p:spPr>
        </p:sp>
      </p:grpSp>
      <p:sp>
        <p:nvSpPr>
          <p:cNvPr id="1049387" name="文本框 1049386"/>
          <p:cNvSpPr txBox="1"/>
          <p:nvPr/>
        </p:nvSpPr>
        <p:spPr>
          <a:xfrm>
            <a:off x="3371850" y="2420937"/>
            <a:ext cx="1981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Fe</a:t>
            </a:r>
            <a:r>
              <a:rPr lang="en-US" altLang="zh-CN" sz="2800" b="1" baseline="30000"/>
              <a:t>3+</a:t>
            </a:r>
            <a:r>
              <a:rPr lang="en-US" altLang="zh-CN" sz="2800" b="1"/>
              <a:t>(c</a:t>
            </a:r>
            <a:r>
              <a:rPr lang="en-US" altLang="zh-CN" sz="2800" b="1" baseline="-25000"/>
              <a:t>2</a:t>
            </a:r>
            <a:r>
              <a:rPr lang="en-US" altLang="zh-CN" sz="2800" b="1"/>
              <a:t>)</a:t>
            </a:r>
            <a:endParaRPr lang="en-US" altLang="zh-CN" sz="2800" b="1"/>
          </a:p>
        </p:txBody>
      </p:sp>
      <p:sp>
        <p:nvSpPr>
          <p:cNvPr id="1049388" name="文本框 1049387"/>
          <p:cNvSpPr txBox="1"/>
          <p:nvPr/>
        </p:nvSpPr>
        <p:spPr>
          <a:xfrm>
            <a:off x="4873625" y="2403475"/>
            <a:ext cx="2057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Fe</a:t>
            </a:r>
            <a:r>
              <a:rPr lang="en-US" altLang="zh-CN" sz="2800" b="1" baseline="30000"/>
              <a:t>2+</a:t>
            </a:r>
            <a:r>
              <a:rPr lang="en-US" altLang="zh-CN" sz="2800" b="1"/>
              <a:t>(c</a:t>
            </a:r>
            <a:r>
              <a:rPr lang="en-US" altLang="zh-CN" sz="2800" b="1" baseline="-25000"/>
              <a:t>3</a:t>
            </a:r>
            <a:r>
              <a:rPr lang="en-US" altLang="zh-CN" sz="2800" b="1"/>
              <a:t>)</a:t>
            </a:r>
            <a:endParaRPr lang="en-US" altLang="zh-CN" sz="2800" b="1"/>
          </a:p>
        </p:txBody>
      </p:sp>
      <p:sp>
        <p:nvSpPr>
          <p:cNvPr id="1049389" name="文本框 1049388"/>
          <p:cNvSpPr txBox="1"/>
          <p:nvPr/>
        </p:nvSpPr>
        <p:spPr>
          <a:xfrm>
            <a:off x="4629150" y="2420937"/>
            <a:ext cx="685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a:t>
            </a:r>
            <a:endParaRPr lang="en-US" altLang="zh-CN" sz="2800" b="1"/>
          </a:p>
        </p:txBody>
      </p:sp>
      <p:sp>
        <p:nvSpPr>
          <p:cNvPr id="1049390" name="矩形 1049389"/>
          <p:cNvSpPr/>
          <p:nvPr/>
        </p:nvSpPr>
        <p:spPr>
          <a:xfrm>
            <a:off x="6070600" y="2438400"/>
            <a:ext cx="40163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ym typeface="Symbol" panose="05050102010706020507" pitchFamily="18" charset="2"/>
              </a:rPr>
              <a:t></a:t>
            </a:r>
            <a:endParaRPr lang="en-US" altLang="zh-CN" sz="2800" b="1">
              <a:sym typeface="Symbol" panose="05050102010706020507" pitchFamily="18" charset="2"/>
            </a:endParaRPr>
          </a:p>
        </p:txBody>
      </p:sp>
      <p:sp>
        <p:nvSpPr>
          <p:cNvPr id="1049391" name="文本框 1049390"/>
          <p:cNvSpPr txBox="1"/>
          <p:nvPr/>
        </p:nvSpPr>
        <p:spPr>
          <a:xfrm>
            <a:off x="6465887" y="2432050"/>
            <a:ext cx="762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Pt</a:t>
            </a:r>
            <a:endParaRPr lang="en-US" altLang="zh-CN" sz="2800" b="1"/>
          </a:p>
        </p:txBody>
      </p:sp>
      <p:sp>
        <p:nvSpPr>
          <p:cNvPr id="1049392" name="矩形 1049391"/>
          <p:cNvSpPr/>
          <p:nvPr/>
        </p:nvSpPr>
        <p:spPr>
          <a:xfrm>
            <a:off x="6969125" y="2420937"/>
            <a:ext cx="63023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FF0000"/>
                </a:solidFill>
                <a:sym typeface="Symbol" panose="05050102010706020507" pitchFamily="18" charset="2"/>
              </a:rPr>
              <a:t>(+)</a:t>
            </a:r>
            <a:endParaRPr lang="en-US" altLang="zh-CN" sz="2800" b="1">
              <a:solidFill>
                <a:srgbClr val="FF0000"/>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0493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3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3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3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3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38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3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39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79" grpId="0"/>
      <p:bldP spid="1049381" grpId="0"/>
      <p:bldP spid="1049382" grpId="0"/>
      <p:bldP spid="1049383" grpId="0"/>
      <p:bldP spid="1049384" grpId="0"/>
      <p:bldP spid="1049387" grpId="0"/>
      <p:bldP spid="1049388" grpId="0"/>
      <p:bldP spid="1049389" grpId="0"/>
      <p:bldP spid="1049390" grpId="0"/>
      <p:bldP spid="1049391" grpId="0"/>
      <p:bldP spid="104939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rot="0">
          <a:off x="0" y="0"/>
          <a:ext cx="0" cy="0"/>
          <a:chOff x="0" y="0"/>
          <a:chExt cx="0" cy="0"/>
        </a:xfrm>
      </p:grpSpPr>
      <p:sp>
        <p:nvSpPr>
          <p:cNvPr id="1049393" name="文本框 1049392"/>
          <p:cNvSpPr txBox="1"/>
          <p:nvPr/>
        </p:nvSpPr>
        <p:spPr>
          <a:xfrm>
            <a:off x="304800" y="381000"/>
            <a:ext cx="8382000" cy="20621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zh-CN" altLang="en-US" b="1">
                <a:solidFill>
                  <a:srgbClr val="000000"/>
                </a:solidFill>
              </a:rPr>
              <a:t>溶液酸度的大小，对下列电对中电极电位影响最大的是（    ）</a:t>
            </a:r>
            <a:endParaRPr lang="zh-CN" altLang="en-US" b="1">
              <a:solidFill>
                <a:srgbClr val="000000"/>
              </a:solidFill>
            </a:endParaRPr>
          </a:p>
          <a:p>
            <a:pPr marL="0" lvl="0" indent="0" algn="just" eaLnBrk="1" latinLnBrk="1" hangingPunct="1">
              <a:spcBef>
                <a:spcPct val="0"/>
              </a:spcBef>
              <a:buFontTx/>
              <a:buNone/>
            </a:pPr>
            <a:r>
              <a:rPr lang="en-US" altLang="zh-CN" b="1">
                <a:solidFill>
                  <a:srgbClr val="000000"/>
                </a:solidFill>
              </a:rPr>
              <a:t>A. Ag</a:t>
            </a:r>
            <a:r>
              <a:rPr lang="en-US" altLang="zh-CN" b="1" baseline="30000">
                <a:solidFill>
                  <a:srgbClr val="000000"/>
                </a:solidFill>
              </a:rPr>
              <a:t>+</a:t>
            </a:r>
            <a:r>
              <a:rPr lang="en-US" altLang="zh-CN" b="1">
                <a:solidFill>
                  <a:srgbClr val="000000"/>
                </a:solidFill>
              </a:rPr>
              <a:t>/Ag                  B. I</a:t>
            </a:r>
            <a:r>
              <a:rPr lang="en-US" altLang="zh-CN" b="1" baseline="-25000">
                <a:solidFill>
                  <a:srgbClr val="000000"/>
                </a:solidFill>
              </a:rPr>
              <a:t>2</a:t>
            </a:r>
            <a:r>
              <a:rPr lang="en-US" altLang="zh-CN" b="1">
                <a:solidFill>
                  <a:srgbClr val="000000"/>
                </a:solidFill>
              </a:rPr>
              <a:t>/I</a:t>
            </a:r>
            <a:r>
              <a:rPr lang="en-US" altLang="zh-CN" b="1" baseline="30000">
                <a:solidFill>
                  <a:srgbClr val="000000"/>
                </a:solidFill>
              </a:rPr>
              <a:t>-</a:t>
            </a:r>
            <a:r>
              <a:rPr lang="en-US" altLang="zh-CN" b="1">
                <a:solidFill>
                  <a:srgbClr val="000000"/>
                </a:solidFill>
              </a:rPr>
              <a:t>     </a:t>
            </a:r>
            <a:endParaRPr lang="en-US" altLang="zh-CN" b="1">
              <a:solidFill>
                <a:srgbClr val="000000"/>
              </a:solidFill>
            </a:endParaRPr>
          </a:p>
          <a:p>
            <a:pPr marL="0" lvl="0" indent="0" algn="just" eaLnBrk="1" latinLnBrk="1" hangingPunct="1">
              <a:spcBef>
                <a:spcPct val="0"/>
              </a:spcBef>
              <a:buFontTx/>
              <a:buNone/>
            </a:pPr>
            <a:r>
              <a:rPr lang="en-US" altLang="zh-CN" b="1">
                <a:solidFill>
                  <a:srgbClr val="000000"/>
                </a:solidFill>
              </a:rPr>
              <a:t>C. MnO</a:t>
            </a:r>
            <a:r>
              <a:rPr lang="en-US" altLang="zh-CN" b="1" baseline="-25000">
                <a:solidFill>
                  <a:srgbClr val="000000"/>
                </a:solidFill>
              </a:rPr>
              <a:t>4</a:t>
            </a:r>
            <a:r>
              <a:rPr lang="en-US" altLang="zh-CN" b="1" baseline="30000">
                <a:solidFill>
                  <a:srgbClr val="000000"/>
                </a:solidFill>
              </a:rPr>
              <a:t>-</a:t>
            </a:r>
            <a:r>
              <a:rPr lang="en-US" altLang="zh-CN" b="1">
                <a:solidFill>
                  <a:srgbClr val="000000"/>
                </a:solidFill>
              </a:rPr>
              <a:t>/Mn</a:t>
            </a:r>
            <a:r>
              <a:rPr lang="en-US" altLang="zh-CN" b="1" baseline="30000">
                <a:solidFill>
                  <a:srgbClr val="000000"/>
                </a:solidFill>
              </a:rPr>
              <a:t>2+</a:t>
            </a:r>
            <a:r>
              <a:rPr lang="en-US" altLang="zh-CN" b="1">
                <a:solidFill>
                  <a:srgbClr val="000000"/>
                </a:solidFill>
              </a:rPr>
              <a:t>         D. Fe</a:t>
            </a:r>
            <a:r>
              <a:rPr lang="en-US" altLang="zh-CN" b="1" baseline="30000">
                <a:solidFill>
                  <a:srgbClr val="000000"/>
                </a:solidFill>
              </a:rPr>
              <a:t>3+</a:t>
            </a:r>
            <a:r>
              <a:rPr lang="en-US" altLang="zh-CN" b="1">
                <a:solidFill>
                  <a:srgbClr val="000000"/>
                </a:solidFill>
              </a:rPr>
              <a:t>/Fe</a:t>
            </a:r>
            <a:r>
              <a:rPr lang="en-US" altLang="zh-CN" b="1" baseline="30000">
                <a:solidFill>
                  <a:srgbClr val="000000"/>
                </a:solidFill>
              </a:rPr>
              <a:t>2+</a:t>
            </a:r>
            <a:endParaRPr lang="en-US" altLang="zh-CN" b="1" baseline="30000">
              <a:solidFill>
                <a:srgbClr val="000000"/>
              </a:solidFill>
            </a:endParaRPr>
          </a:p>
        </p:txBody>
      </p:sp>
      <p:sp>
        <p:nvSpPr>
          <p:cNvPr id="1049394" name="矩形 1049393"/>
          <p:cNvSpPr/>
          <p:nvPr/>
        </p:nvSpPr>
        <p:spPr>
          <a:xfrm>
            <a:off x="2411412" y="827087"/>
            <a:ext cx="481012"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b="1">
                <a:solidFill>
                  <a:srgbClr val="000000"/>
                </a:solidFill>
              </a:rPr>
              <a:t>C</a:t>
            </a:r>
            <a:endParaRPr lang="en-US" altLang="zh-CN" b="1">
              <a:solidFill>
                <a:srgbClr val="000000"/>
              </a:solidFill>
            </a:endParaRPr>
          </a:p>
        </p:txBody>
      </p:sp>
      <p:sp>
        <p:nvSpPr>
          <p:cNvPr id="1049395" name="文本框 1049394"/>
          <p:cNvSpPr txBox="1"/>
          <p:nvPr/>
        </p:nvSpPr>
        <p:spPr>
          <a:xfrm>
            <a:off x="0" y="3429000"/>
            <a:ext cx="9144000" cy="14763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ct val="50000"/>
              </a:spcBef>
              <a:buFontTx/>
              <a:buNone/>
            </a:pPr>
            <a:r>
              <a:rPr lang="zh-CN" altLang="en-US" b="1"/>
              <a:t>用电位法测定溶液</a:t>
            </a:r>
            <a:r>
              <a:rPr lang="en-US" altLang="zh-CN" b="1"/>
              <a:t>pH</a:t>
            </a:r>
            <a:r>
              <a:rPr lang="zh-CN" altLang="en-US" b="1"/>
              <a:t>时，常用的指示电极是</a:t>
            </a:r>
            <a:r>
              <a:rPr lang="en-US" altLang="zh-CN" b="1"/>
              <a:t>_________</a:t>
            </a:r>
            <a:r>
              <a:rPr lang="zh-CN" altLang="en-US" b="1"/>
              <a:t>，参比电极是</a:t>
            </a:r>
            <a:r>
              <a:rPr lang="en-US" altLang="zh-CN" b="1"/>
              <a:t>_____________</a:t>
            </a:r>
            <a:r>
              <a:rPr lang="zh-CN" altLang="en-US" b="1"/>
              <a:t>。</a:t>
            </a:r>
            <a:endParaRPr lang="zh-CN" altLang="en-US" b="1"/>
          </a:p>
        </p:txBody>
      </p:sp>
      <p:sp>
        <p:nvSpPr>
          <p:cNvPr id="1049396" name="文本框 1049395"/>
          <p:cNvSpPr txBox="1"/>
          <p:nvPr/>
        </p:nvSpPr>
        <p:spPr>
          <a:xfrm>
            <a:off x="152400" y="4202112"/>
            <a:ext cx="24384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玻璃电极</a:t>
            </a:r>
            <a:endParaRPr lang="zh-CN" altLang="en-US" b="1"/>
          </a:p>
        </p:txBody>
      </p:sp>
      <p:sp>
        <p:nvSpPr>
          <p:cNvPr id="1049397" name="文本框 1049396"/>
          <p:cNvSpPr txBox="1"/>
          <p:nvPr/>
        </p:nvSpPr>
        <p:spPr>
          <a:xfrm>
            <a:off x="4356100" y="4202112"/>
            <a:ext cx="32766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饱和甘汞电极</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94" grpId="0"/>
      <p:bldP spid="1049396" grpId="0"/>
      <p:bldP spid="10493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rot="0">
          <a:off x="0" y="0"/>
          <a:ext cx="0" cy="0"/>
          <a:chOff x="0" y="0"/>
          <a:chExt cx="0" cy="0"/>
        </a:xfrm>
      </p:grpSpPr>
      <p:pic>
        <p:nvPicPr>
          <p:cNvPr id="2097158" name="图片 2097157"/>
          <p:cNvPicPr/>
          <p:nvPr/>
        </p:nvPicPr>
        <p:blipFill>
          <a:blip r:embed="rId1"/>
          <a:srcRect/>
          <a:stretch>
            <a:fillRect/>
          </a:stretch>
        </p:blipFill>
        <p:spPr>
          <a:xfrm>
            <a:off x="-103187" y="309562"/>
            <a:ext cx="8893175" cy="723900"/>
          </a:xfrm>
          <a:prstGeom prst="rect">
            <a:avLst/>
          </a:prstGeom>
          <a:noFill/>
          <a:ln>
            <a:noFill/>
          </a:ln>
        </p:spPr>
      </p:pic>
      <p:sp>
        <p:nvSpPr>
          <p:cNvPr id="1048660" name="文本框 1048659"/>
          <p:cNvSpPr txBox="1"/>
          <p:nvPr/>
        </p:nvSpPr>
        <p:spPr>
          <a:xfrm>
            <a:off x="1416050" y="233362"/>
            <a:ext cx="4800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t>三、氧化还原电对</a:t>
            </a:r>
            <a:endParaRPr lang="zh-CN" altLang="en-US" b="1"/>
          </a:p>
        </p:txBody>
      </p:sp>
      <p:sp>
        <p:nvSpPr>
          <p:cNvPr id="1048661" name="文本框 1048660"/>
          <p:cNvSpPr txBox="1"/>
          <p:nvPr/>
        </p:nvSpPr>
        <p:spPr>
          <a:xfrm>
            <a:off x="533400" y="1066800"/>
            <a:ext cx="3810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rgbClr val="000099"/>
                </a:solidFill>
              </a:rPr>
              <a:t>（一）半反应</a:t>
            </a:r>
            <a:endParaRPr lang="zh-CN" altLang="en-US" sz="2800" b="1">
              <a:solidFill>
                <a:srgbClr val="000099"/>
              </a:solidFill>
            </a:endParaRPr>
          </a:p>
        </p:txBody>
      </p:sp>
      <p:sp>
        <p:nvSpPr>
          <p:cNvPr id="1048662" name="文本框 1048661"/>
          <p:cNvSpPr txBox="1"/>
          <p:nvPr/>
        </p:nvSpPr>
        <p:spPr>
          <a:xfrm>
            <a:off x="1908175" y="2759075"/>
            <a:ext cx="5715000" cy="6619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609600" lvl="0" indent="-609600" algn="ctr">
              <a:lnSpc>
                <a:spcPct val="150000"/>
              </a:lnSpc>
              <a:buFontTx/>
              <a:buNone/>
            </a:pPr>
            <a:r>
              <a:rPr lang="en-US" altLang="zh-CN" sz="2800" b="1">
                <a:ea typeface="微软雅黑" panose="020B0503020204020204" pitchFamily="34" charset="-122"/>
              </a:rPr>
              <a:t>Zn + Cu</a:t>
            </a:r>
            <a:r>
              <a:rPr lang="en-US" altLang="zh-CN" sz="2800" b="1" baseline="30000">
                <a:ea typeface="微软雅黑" panose="020B0503020204020204" pitchFamily="34" charset="-122"/>
              </a:rPr>
              <a:t>2+</a:t>
            </a:r>
            <a:r>
              <a:rPr lang="en-US" altLang="zh-CN" sz="2800" b="1">
                <a:ea typeface="微软雅黑" panose="020B0503020204020204" pitchFamily="34" charset="-122"/>
              </a:rPr>
              <a:t> = Cu + Zn</a:t>
            </a:r>
            <a:r>
              <a:rPr lang="en-US" altLang="zh-CN" sz="2800" b="1" baseline="30000">
                <a:ea typeface="微软雅黑" panose="020B0503020204020204" pitchFamily="34" charset="-122"/>
              </a:rPr>
              <a:t>2+</a:t>
            </a:r>
            <a:endParaRPr lang="en-US" altLang="zh-CN" sz="2800" b="1" baseline="30000">
              <a:ea typeface="微软雅黑" panose="020B0503020204020204" pitchFamily="34" charset="-122"/>
            </a:endParaRPr>
          </a:p>
        </p:txBody>
      </p:sp>
      <p:sp>
        <p:nvSpPr>
          <p:cNvPr id="1048663" name="文本框 1048662"/>
          <p:cNvSpPr txBox="1"/>
          <p:nvPr/>
        </p:nvSpPr>
        <p:spPr>
          <a:xfrm>
            <a:off x="1057275" y="4552950"/>
            <a:ext cx="4011612"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一个半反应</a:t>
            </a:r>
            <a:r>
              <a:rPr lang="zh-CN" altLang="en-US" sz="2800">
                <a:ea typeface="微软雅黑" panose="020B0503020204020204" pitchFamily="34" charset="-122"/>
              </a:rPr>
              <a:t>是</a:t>
            </a:r>
            <a:r>
              <a:rPr lang="zh-CN" altLang="en-US" sz="2800" b="1">
                <a:solidFill>
                  <a:srgbClr val="000099"/>
                </a:solidFill>
              </a:rPr>
              <a:t>还原反应</a:t>
            </a:r>
            <a:endParaRPr lang="zh-CN" altLang="en-US" sz="2800" b="1">
              <a:solidFill>
                <a:srgbClr val="000099"/>
              </a:solidFill>
            </a:endParaRPr>
          </a:p>
        </p:txBody>
      </p:sp>
      <p:sp>
        <p:nvSpPr>
          <p:cNvPr id="1048664" name="矩形 1048663"/>
          <p:cNvSpPr/>
          <p:nvPr/>
        </p:nvSpPr>
        <p:spPr>
          <a:xfrm>
            <a:off x="4992687" y="3695700"/>
            <a:ext cx="3733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olidFill>
                  <a:srgbClr val="000000"/>
                </a:solidFill>
                <a:ea typeface="微软雅黑" panose="020B0503020204020204" pitchFamily="34" charset="-122"/>
              </a:rPr>
              <a:t>Zn - 2e</a:t>
            </a:r>
            <a:r>
              <a:rPr lang="en-US" altLang="zh-CN" sz="2800" b="1" baseline="30000">
                <a:solidFill>
                  <a:srgbClr val="000000"/>
                </a:solidFill>
                <a:ea typeface="微软雅黑" panose="020B0503020204020204" pitchFamily="34" charset="-122"/>
              </a:rPr>
              <a:t>-</a:t>
            </a:r>
            <a:r>
              <a:rPr lang="en-US" altLang="zh-CN" sz="2800" b="1">
                <a:solidFill>
                  <a:srgbClr val="000000"/>
                </a:solidFill>
                <a:ea typeface="微软雅黑" panose="020B0503020204020204" pitchFamily="34" charset="-122"/>
              </a:rPr>
              <a:t> </a:t>
            </a:r>
            <a:r>
              <a:rPr lang="en-US" altLang="en-US" sz="2800" b="1">
                <a:ea typeface="微软雅黑" panose="020B0503020204020204" pitchFamily="34" charset="-122"/>
              </a:rPr>
              <a:t>→</a:t>
            </a:r>
            <a:r>
              <a:rPr lang="en-US" altLang="zh-CN" sz="2800" b="1">
                <a:solidFill>
                  <a:srgbClr val="000000"/>
                </a:solidFill>
                <a:ea typeface="微软雅黑" panose="020B0503020204020204" pitchFamily="34" charset="-122"/>
              </a:rPr>
              <a:t> Zn</a:t>
            </a:r>
            <a:r>
              <a:rPr lang="en-US" altLang="zh-CN" sz="2800" b="1" baseline="30000">
                <a:solidFill>
                  <a:srgbClr val="000000"/>
                </a:solidFill>
                <a:ea typeface="微软雅黑" panose="020B0503020204020204" pitchFamily="34" charset="-122"/>
              </a:rPr>
              <a:t>2+</a:t>
            </a:r>
            <a:endParaRPr lang="en-US" altLang="zh-CN" sz="2800" b="1" baseline="30000">
              <a:solidFill>
                <a:srgbClr val="000000"/>
              </a:solidFill>
              <a:ea typeface="微软雅黑" panose="020B0503020204020204" pitchFamily="34" charset="-122"/>
            </a:endParaRPr>
          </a:p>
        </p:txBody>
      </p:sp>
      <p:sp>
        <p:nvSpPr>
          <p:cNvPr id="1048665" name="文本框 1048664"/>
          <p:cNvSpPr txBox="1"/>
          <p:nvPr/>
        </p:nvSpPr>
        <p:spPr>
          <a:xfrm>
            <a:off x="1069975" y="3724275"/>
            <a:ext cx="38481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一个半反应是</a:t>
            </a:r>
            <a:r>
              <a:rPr lang="zh-CN" altLang="en-US" sz="2800" b="1">
                <a:solidFill>
                  <a:srgbClr val="000099"/>
                </a:solidFill>
              </a:rPr>
              <a:t>氧化反应</a:t>
            </a:r>
            <a:endParaRPr lang="zh-CN" altLang="en-US" sz="2800" b="1">
              <a:solidFill>
                <a:srgbClr val="000099"/>
              </a:solidFill>
            </a:endParaRPr>
          </a:p>
        </p:txBody>
      </p:sp>
      <p:sp>
        <p:nvSpPr>
          <p:cNvPr id="1048666" name="矩形 1048665"/>
          <p:cNvSpPr/>
          <p:nvPr/>
        </p:nvSpPr>
        <p:spPr>
          <a:xfrm>
            <a:off x="4992687" y="4552950"/>
            <a:ext cx="3581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ea typeface="微软雅黑" panose="020B0503020204020204" pitchFamily="34" charset="-122"/>
              </a:rPr>
              <a:t>Cu</a:t>
            </a:r>
            <a:r>
              <a:rPr lang="en-US" altLang="zh-CN" sz="2800" b="1" baseline="30000">
                <a:ea typeface="微软雅黑" panose="020B0503020204020204" pitchFamily="34" charset="-122"/>
              </a:rPr>
              <a:t>2+ </a:t>
            </a:r>
            <a:r>
              <a:rPr lang="en-US" altLang="zh-CN" sz="2800" b="1">
                <a:solidFill>
                  <a:srgbClr val="000000"/>
                </a:solidFill>
                <a:ea typeface="微软雅黑" panose="020B0503020204020204" pitchFamily="34" charset="-122"/>
              </a:rPr>
              <a:t>+ 2e</a:t>
            </a:r>
            <a:r>
              <a:rPr lang="en-US" altLang="zh-CN" sz="2800" b="1" baseline="30000">
                <a:solidFill>
                  <a:srgbClr val="000000"/>
                </a:solidFill>
                <a:ea typeface="微软雅黑" panose="020B0503020204020204" pitchFamily="34" charset="-122"/>
              </a:rPr>
              <a:t>-</a:t>
            </a:r>
            <a:r>
              <a:rPr lang="en-US" altLang="zh-CN" sz="2800" b="1">
                <a:solidFill>
                  <a:srgbClr val="000000"/>
                </a:solidFill>
                <a:ea typeface="微软雅黑" panose="020B0503020204020204" pitchFamily="34" charset="-122"/>
              </a:rPr>
              <a:t> </a:t>
            </a:r>
            <a:r>
              <a:rPr lang="en-US" altLang="en-US" sz="2800" b="1">
                <a:ea typeface="微软雅黑" panose="020B0503020204020204" pitchFamily="34" charset="-122"/>
              </a:rPr>
              <a:t>→</a:t>
            </a:r>
            <a:r>
              <a:rPr lang="en-US" altLang="zh-CN" sz="2800" b="1">
                <a:solidFill>
                  <a:srgbClr val="000000"/>
                </a:solidFill>
                <a:ea typeface="微软雅黑" panose="020B0503020204020204" pitchFamily="34" charset="-122"/>
              </a:rPr>
              <a:t> </a:t>
            </a:r>
            <a:r>
              <a:rPr lang="en-US" altLang="zh-CN" sz="2800" b="1">
                <a:ea typeface="微软雅黑" panose="020B0503020204020204" pitchFamily="34" charset="-122"/>
              </a:rPr>
              <a:t>Cu</a:t>
            </a:r>
            <a:endParaRPr lang="en-US" altLang="zh-CN" sz="2800" b="1">
              <a:ea typeface="微软雅黑" panose="020B0503020204020204" pitchFamily="34" charset="-122"/>
            </a:endParaRPr>
          </a:p>
        </p:txBody>
      </p:sp>
      <p:sp>
        <p:nvSpPr>
          <p:cNvPr id="1048667" name="矩形 1048666"/>
          <p:cNvSpPr/>
          <p:nvPr/>
        </p:nvSpPr>
        <p:spPr>
          <a:xfrm>
            <a:off x="1082675" y="1752600"/>
            <a:ext cx="7948612"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latin typeface="宋体" panose="02010600030101010101" pitchFamily="2" charset="-122"/>
                <a:ea typeface="Times New Roman" panose="02020603050405020304" pitchFamily="18" charset="0"/>
              </a:rPr>
              <a:t>氧化还原反应可以根据电子的转移，由两个氧化还原半反应构成</a:t>
            </a:r>
            <a:endParaRPr lang="zh-CN" altLang="en-US" sz="2800" b="1">
              <a:latin typeface="宋体" panose="02010600030101010101" pitchFamily="2" charset="-122"/>
              <a:ea typeface="Times New Roman" panose="02020603050405020304" pitchFamily="18" charset="0"/>
            </a:endParaRPr>
          </a:p>
        </p:txBody>
      </p:sp>
      <p:sp>
        <p:nvSpPr>
          <p:cNvPr id="1048668" name="矩形 1048667"/>
          <p:cNvSpPr/>
          <p:nvPr/>
        </p:nvSpPr>
        <p:spPr>
          <a:xfrm>
            <a:off x="755650" y="5414962"/>
            <a:ext cx="1036955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990600" lvl="1" indent="-594360">
              <a:spcBef>
                <a:spcPct val="0"/>
              </a:spcBef>
              <a:buFontTx/>
              <a:buNone/>
            </a:pPr>
            <a:r>
              <a:rPr lang="zh-CN" altLang="en-US" b="1">
                <a:latin typeface="宋体" panose="02010600030101010101" pitchFamily="2" charset="-122"/>
                <a:ea typeface="Times New Roman" panose="02020603050405020304" pitchFamily="18" charset="0"/>
              </a:rPr>
              <a:t>氧化反应和还原反应同时存在，在反应过程中</a:t>
            </a:r>
            <a:endParaRPr lang="zh-CN" altLang="en-US" b="1">
              <a:latin typeface="宋体" panose="02010600030101010101" pitchFamily="2" charset="-122"/>
              <a:ea typeface="Times New Roman" panose="02020603050405020304" pitchFamily="18" charset="0"/>
            </a:endParaRPr>
          </a:p>
          <a:p>
            <a:pPr marL="990600" lvl="1" indent="-594360">
              <a:spcBef>
                <a:spcPct val="0"/>
              </a:spcBef>
              <a:buFontTx/>
              <a:buNone/>
            </a:pPr>
            <a:r>
              <a:rPr lang="zh-CN" altLang="en-US" b="1">
                <a:solidFill>
                  <a:srgbClr val="FF0000"/>
                </a:solidFill>
                <a:latin typeface="宋体" panose="02010600030101010101" pitchFamily="2" charset="-122"/>
                <a:ea typeface="Times New Roman" panose="02020603050405020304" pitchFamily="18" charset="0"/>
              </a:rPr>
              <a:t>得失电子的数目相等</a:t>
            </a:r>
            <a:r>
              <a:rPr lang="zh-CN" altLang="en-US" b="1">
                <a:latin typeface="宋体" panose="02010600030101010101" pitchFamily="2" charset="-122"/>
                <a:ea typeface="Times New Roman" panose="02020603050405020304" pitchFamily="18" charset="0"/>
              </a:rPr>
              <a:t>。 </a:t>
            </a:r>
            <a:endParaRPr lang="zh-CN" altLang="en-US" b="1">
              <a:latin typeface="宋体" panose="02010600030101010101" pitchFamily="2" charset="-122"/>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6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6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6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6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6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6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8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1" grpId="0"/>
      <p:bldP spid="1048662" grpId="0"/>
      <p:bldP spid="1048663" grpId="0"/>
      <p:bldP spid="1048664" grpId="0"/>
      <p:bldP spid="1048665" grpId="0"/>
      <p:bldP spid="1048666" grpId="0"/>
      <p:bldP spid="1048667" grpId="0"/>
      <p:bldP spid="104866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rot="0">
          <a:off x="0" y="0"/>
          <a:ext cx="0" cy="0"/>
          <a:chOff x="0" y="0"/>
          <a:chExt cx="0" cy="0"/>
        </a:xfrm>
      </p:grpSpPr>
      <p:grpSp>
        <p:nvGrpSpPr>
          <p:cNvPr id="226" name="组合 225"/>
          <p:cNvGrpSpPr/>
          <p:nvPr/>
        </p:nvGrpSpPr>
        <p:grpSpPr>
          <a:xfrm rot="0">
            <a:off x="4343400" y="1981200"/>
            <a:ext cx="4800600" cy="3730625"/>
            <a:chOff x="2928" y="0"/>
            <a:chExt cx="3024" cy="2350"/>
          </a:xfrm>
        </p:grpSpPr>
        <p:pic>
          <p:nvPicPr>
            <p:cNvPr id="2097266" name="图片 2097265" descr="D:\xuhp\教学图\本04图\本04图9-4.JPG"/>
            <p:cNvPicPr/>
            <p:nvPr/>
          </p:nvPicPr>
          <p:blipFill>
            <a:blip r:embed="rId1"/>
            <a:srcRect/>
            <a:stretch>
              <a:fillRect/>
            </a:stretch>
          </p:blipFill>
          <p:spPr>
            <a:xfrm>
              <a:off x="2928" y="0"/>
              <a:ext cx="2832" cy="2350"/>
            </a:xfrm>
            <a:prstGeom prst="rect">
              <a:avLst/>
            </a:prstGeom>
            <a:noFill/>
            <a:ln>
              <a:noFill/>
            </a:ln>
          </p:spPr>
        </p:pic>
        <p:sp>
          <p:nvSpPr>
            <p:cNvPr id="1049398" name="文本框 1049397"/>
            <p:cNvSpPr txBox="1"/>
            <p:nvPr/>
          </p:nvSpPr>
          <p:spPr>
            <a:xfrm>
              <a:off x="3216" y="192"/>
              <a:ext cx="576" cy="250"/>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000"/>
                <a:t>负极</a:t>
              </a:r>
              <a:endParaRPr lang="zh-CN" altLang="en-US" sz="2000"/>
            </a:p>
          </p:txBody>
        </p:sp>
        <p:sp>
          <p:nvSpPr>
            <p:cNvPr id="1049399" name="文本框 1049398"/>
            <p:cNvSpPr txBox="1"/>
            <p:nvPr/>
          </p:nvSpPr>
          <p:spPr>
            <a:xfrm>
              <a:off x="5376" y="240"/>
              <a:ext cx="576" cy="250"/>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000"/>
                <a:t>正极</a:t>
              </a:r>
              <a:endParaRPr lang="zh-CN"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rot="0">
          <a:off x="0" y="0"/>
          <a:ext cx="0" cy="0"/>
          <a:chOff x="0" y="0"/>
          <a:chExt cx="0" cy="0"/>
        </a:xfrm>
      </p:grpSpPr>
      <p:sp>
        <p:nvSpPr>
          <p:cNvPr id="1049400" name="文本框 1049399"/>
          <p:cNvSpPr txBox="1"/>
          <p:nvPr/>
        </p:nvSpPr>
        <p:spPr>
          <a:xfrm>
            <a:off x="301625" y="320675"/>
            <a:ext cx="8458200" cy="18161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spcBef>
                <a:spcPct val="0"/>
              </a:spcBef>
              <a:buFontTx/>
              <a:buNone/>
            </a:pPr>
            <a:r>
              <a:rPr lang="en-US" altLang="zh-CN" sz="2800" b="1"/>
              <a:t>9</a:t>
            </a:r>
            <a:r>
              <a:rPr lang="zh-CN" altLang="en-US" sz="2800" b="1"/>
              <a:t>、判断下列反应的方向，并计算其组成原电池的电动势。</a:t>
            </a:r>
            <a:r>
              <a:rPr lang="en-US" altLang="zh-CN" sz="2800" b="1"/>
              <a:t>2Cr</a:t>
            </a:r>
            <a:r>
              <a:rPr lang="en-US" altLang="zh-CN" sz="2800" b="1" baseline="30000"/>
              <a:t>3+ </a:t>
            </a:r>
            <a:r>
              <a:rPr lang="en-US" altLang="zh-CN" sz="2800" b="1"/>
              <a:t>(0.1 mol</a:t>
            </a:r>
            <a:r>
              <a:rPr lang="en-US" altLang="zh-CN" sz="2800" b="1">
                <a:solidFill>
                  <a:srgbClr val="000000"/>
                </a:solidFill>
                <a:sym typeface="Symbol" panose="05050102010706020507" pitchFamily="18" charset="2"/>
              </a:rPr>
              <a:t></a:t>
            </a:r>
            <a:r>
              <a:rPr lang="en-US" altLang="zh-CN" sz="2800" b="1"/>
              <a:t>L</a:t>
            </a:r>
            <a:r>
              <a:rPr lang="en-US" altLang="zh-CN" sz="2800" b="1" baseline="30000"/>
              <a:t>-1</a:t>
            </a:r>
            <a:r>
              <a:rPr lang="en-US" altLang="zh-CN" sz="2800" b="1"/>
              <a:t>) + 2Br</a:t>
            </a:r>
            <a:r>
              <a:rPr lang="en-US" altLang="zh-CN" sz="2800" b="1" baseline="30000"/>
              <a:t>- </a:t>
            </a:r>
            <a:r>
              <a:rPr lang="en-US" altLang="zh-CN" sz="2800" b="1"/>
              <a:t>(0.1 mol</a:t>
            </a:r>
            <a:r>
              <a:rPr lang="en-US" altLang="zh-CN" sz="2800" b="1">
                <a:solidFill>
                  <a:srgbClr val="000000"/>
                </a:solidFill>
                <a:sym typeface="Symbol" panose="05050102010706020507" pitchFamily="18" charset="2"/>
              </a:rPr>
              <a:t></a:t>
            </a:r>
            <a:r>
              <a:rPr lang="en-US" altLang="zh-CN" sz="2800" b="1"/>
              <a:t>L</a:t>
            </a:r>
            <a:r>
              <a:rPr lang="en-US" altLang="zh-CN" sz="2800" b="1" baseline="30000"/>
              <a:t>-1</a:t>
            </a:r>
            <a:r>
              <a:rPr lang="en-US" altLang="zh-CN" sz="2800" b="1"/>
              <a:t>) = 2Cr</a:t>
            </a:r>
            <a:r>
              <a:rPr lang="en-US" altLang="zh-CN" sz="2800" b="1" baseline="30000"/>
              <a:t>2+ </a:t>
            </a:r>
            <a:r>
              <a:rPr lang="en-US" altLang="zh-CN" sz="2800" b="1"/>
              <a:t>(1.0 mol</a:t>
            </a:r>
            <a:r>
              <a:rPr lang="en-US" altLang="zh-CN" sz="2800" b="1">
                <a:solidFill>
                  <a:srgbClr val="000000"/>
                </a:solidFill>
                <a:sym typeface="Symbol" panose="05050102010706020507" pitchFamily="18" charset="2"/>
              </a:rPr>
              <a:t></a:t>
            </a:r>
            <a:r>
              <a:rPr lang="en-US" altLang="zh-CN" sz="2800" b="1"/>
              <a:t>L</a:t>
            </a:r>
            <a:r>
              <a:rPr lang="en-US" altLang="zh-CN" sz="2800" b="1" baseline="30000"/>
              <a:t>-1</a:t>
            </a:r>
            <a:r>
              <a:rPr lang="en-US" altLang="zh-CN" sz="2800" b="1"/>
              <a:t>) + Br</a:t>
            </a:r>
            <a:r>
              <a:rPr lang="en-US" altLang="zh-CN" sz="2800" b="1" baseline="-25000"/>
              <a:t>2</a:t>
            </a:r>
            <a:r>
              <a:rPr lang="en-US" altLang="zh-CN" sz="2800" b="1"/>
              <a:t>(l)</a:t>
            </a:r>
            <a:endParaRPr lang="en-US" altLang="zh-CN" sz="2800" b="1"/>
          </a:p>
          <a:p>
            <a:pPr marL="0" lvl="0" indent="0" algn="just" eaLnBrk="1" latinLnBrk="1" hangingPunct="1">
              <a:spcBef>
                <a:spcPct val="0"/>
              </a:spcBef>
              <a:buFontTx/>
              <a:buNone/>
            </a:pPr>
            <a:r>
              <a:rPr lang="en-US" altLang="zh-CN" sz="2800" b="1">
                <a:sym typeface="Symbol" panose="05050102010706020507" pitchFamily="18" charset="2"/>
              </a:rPr>
              <a:t></a:t>
            </a:r>
            <a:r>
              <a:rPr lang="en-US" altLang="zh-CN" sz="2800" b="1" baseline="30000">
                <a:solidFill>
                  <a:srgbClr val="000000"/>
                </a:solidFill>
                <a:sym typeface="Symbol" panose="05050102010706020507" pitchFamily="18" charset="2"/>
              </a:rPr>
              <a:t></a:t>
            </a:r>
            <a:r>
              <a:rPr lang="en-US" altLang="zh-CN" sz="2800" b="1">
                <a:latin typeface="宋体" panose="02010600030101010101" pitchFamily="2" charset="-122"/>
              </a:rPr>
              <a:t>(</a:t>
            </a:r>
            <a:r>
              <a:rPr lang="en-US" altLang="zh-CN" sz="2800" b="1"/>
              <a:t>Cr</a:t>
            </a:r>
            <a:r>
              <a:rPr lang="en-US" altLang="zh-CN" sz="2800" b="1" baseline="30000"/>
              <a:t>3+</a:t>
            </a:r>
            <a:r>
              <a:rPr lang="en-US" altLang="zh-CN" sz="2800" b="1"/>
              <a:t>/Cr</a:t>
            </a:r>
            <a:r>
              <a:rPr lang="en-US" altLang="zh-CN" sz="2800" b="1" baseline="30000"/>
              <a:t>2+</a:t>
            </a:r>
            <a:r>
              <a:rPr lang="en-US" altLang="zh-CN" sz="2800" b="1"/>
              <a:t>) = -0.407V     </a:t>
            </a:r>
            <a:r>
              <a:rPr lang="en-US" altLang="zh-CN" sz="2800" b="1">
                <a:sym typeface="Symbol" panose="05050102010706020507" pitchFamily="18" charset="2"/>
              </a:rPr>
              <a:t></a:t>
            </a:r>
            <a:r>
              <a:rPr lang="en-US" altLang="zh-CN" sz="2800" b="1" baseline="30000">
                <a:solidFill>
                  <a:srgbClr val="000000"/>
                </a:solidFill>
                <a:sym typeface="Symbol" panose="05050102010706020507" pitchFamily="18" charset="2"/>
              </a:rPr>
              <a:t></a:t>
            </a:r>
            <a:r>
              <a:rPr lang="en-US" altLang="zh-CN" sz="2800" b="1">
                <a:latin typeface="宋体" panose="02010600030101010101" pitchFamily="2" charset="-122"/>
              </a:rPr>
              <a:t>(</a:t>
            </a:r>
            <a:r>
              <a:rPr lang="en-US" altLang="zh-CN" sz="2800" b="1"/>
              <a:t>Br</a:t>
            </a:r>
            <a:r>
              <a:rPr lang="en-US" altLang="zh-CN" sz="2800" b="1" baseline="-25000"/>
              <a:t>2</a:t>
            </a:r>
            <a:r>
              <a:rPr lang="en-US" altLang="zh-CN" sz="2800" b="1"/>
              <a:t>/Br</a:t>
            </a:r>
            <a:r>
              <a:rPr lang="en-US" altLang="zh-CN" sz="2800" b="1" baseline="30000"/>
              <a:t>-</a:t>
            </a:r>
            <a:r>
              <a:rPr lang="en-US" altLang="zh-CN" sz="2800" b="1"/>
              <a:t>) = 1.066V</a:t>
            </a:r>
            <a:endParaRPr lang="en-US" altLang="zh-CN" sz="2800" b="1"/>
          </a:p>
        </p:txBody>
      </p:sp>
      <p:sp>
        <p:nvSpPr>
          <p:cNvPr id="1049401" name="文本框 1049400"/>
          <p:cNvSpPr txBox="1"/>
          <p:nvPr/>
        </p:nvSpPr>
        <p:spPr>
          <a:xfrm>
            <a:off x="0" y="2286000"/>
            <a:ext cx="1143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a:t>
            </a:r>
            <a:r>
              <a:rPr lang="zh-CN" altLang="en-US" sz="2800" b="1"/>
              <a:t>解</a:t>
            </a:r>
            <a:r>
              <a:rPr lang="en-US" altLang="zh-CN" sz="2800" b="1"/>
              <a:t>]</a:t>
            </a:r>
            <a:endParaRPr lang="en-US" altLang="zh-CN" sz="2800" b="1"/>
          </a:p>
        </p:txBody>
      </p:sp>
      <p:sp>
        <p:nvSpPr>
          <p:cNvPr id="1049402" name="矩形 1049401"/>
          <p:cNvSpPr/>
          <p:nvPr/>
        </p:nvSpPr>
        <p:spPr>
          <a:xfrm>
            <a:off x="914400" y="2286000"/>
            <a:ext cx="235743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sym typeface="Symbol" panose="05050102010706020507" pitchFamily="18" charset="2"/>
              </a:rPr>
              <a:t></a:t>
            </a:r>
            <a:r>
              <a:rPr lang="en-US" altLang="zh-CN" sz="2800" b="1">
                <a:latin typeface="宋体" panose="02010600030101010101" pitchFamily="2" charset="-122"/>
              </a:rPr>
              <a:t>(</a:t>
            </a:r>
            <a:r>
              <a:rPr lang="en-US" altLang="zh-CN" sz="2800" b="1"/>
              <a:t>Cr</a:t>
            </a:r>
            <a:r>
              <a:rPr lang="en-US" altLang="zh-CN" sz="2800" b="1" baseline="30000"/>
              <a:t>3+</a:t>
            </a:r>
            <a:r>
              <a:rPr lang="en-US" altLang="zh-CN" sz="2800" b="1"/>
              <a:t>/Cr</a:t>
            </a:r>
            <a:r>
              <a:rPr lang="en-US" altLang="zh-CN" sz="2800" b="1" baseline="30000"/>
              <a:t>2+</a:t>
            </a:r>
            <a:r>
              <a:rPr lang="en-US" altLang="zh-CN" sz="2800" b="1"/>
              <a:t>)=</a:t>
            </a:r>
            <a:endParaRPr lang="en-US" altLang="zh-CN" sz="2800" b="1"/>
          </a:p>
        </p:txBody>
      </p:sp>
      <p:sp>
        <p:nvSpPr>
          <p:cNvPr id="1049403" name="矩形 1049402"/>
          <p:cNvSpPr/>
          <p:nvPr/>
        </p:nvSpPr>
        <p:spPr>
          <a:xfrm>
            <a:off x="3289300" y="2297112"/>
            <a:ext cx="140811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-0.407 +</a:t>
            </a:r>
            <a:endParaRPr lang="en-US" altLang="zh-CN" sz="2800" b="1"/>
          </a:p>
        </p:txBody>
      </p:sp>
      <p:sp>
        <p:nvSpPr>
          <p:cNvPr id="1049404" name="矩形 1049403"/>
          <p:cNvSpPr/>
          <p:nvPr/>
        </p:nvSpPr>
        <p:spPr>
          <a:xfrm>
            <a:off x="4645025" y="2284412"/>
            <a:ext cx="154146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0.0592 lg</a:t>
            </a:r>
            <a:endParaRPr lang="en-US" altLang="zh-CN" sz="2800" b="1"/>
          </a:p>
        </p:txBody>
      </p:sp>
      <p:pic>
        <p:nvPicPr>
          <p:cNvPr id="2097267" name="图片 2097266"/>
          <p:cNvPicPr/>
          <p:nvPr/>
        </p:nvPicPr>
        <p:blipFill>
          <a:blip r:embed="rId1"/>
          <a:srcRect/>
          <a:stretch>
            <a:fillRect/>
          </a:stretch>
        </p:blipFill>
        <p:spPr>
          <a:xfrm>
            <a:off x="6146800" y="2244725"/>
            <a:ext cx="482600" cy="749300"/>
          </a:xfrm>
          <a:prstGeom prst="rect">
            <a:avLst/>
          </a:prstGeom>
          <a:noFill/>
          <a:ln>
            <a:noFill/>
          </a:ln>
        </p:spPr>
      </p:pic>
      <p:sp>
        <p:nvSpPr>
          <p:cNvPr id="1049405" name="文本框 1049404"/>
          <p:cNvSpPr txBox="1"/>
          <p:nvPr/>
        </p:nvSpPr>
        <p:spPr>
          <a:xfrm>
            <a:off x="6719887" y="2297112"/>
            <a:ext cx="3429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-0.4662 (V)</a:t>
            </a:r>
            <a:endParaRPr lang="en-US" altLang="zh-CN" sz="2800" b="1"/>
          </a:p>
        </p:txBody>
      </p:sp>
      <p:sp>
        <p:nvSpPr>
          <p:cNvPr id="1049406" name="文本框 1049405"/>
          <p:cNvSpPr txBox="1"/>
          <p:nvPr/>
        </p:nvSpPr>
        <p:spPr>
          <a:xfrm>
            <a:off x="869950" y="3367087"/>
            <a:ext cx="3124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ym typeface="Symbol" panose="05050102010706020507" pitchFamily="18" charset="2"/>
              </a:rPr>
              <a:t></a:t>
            </a:r>
            <a:r>
              <a:rPr lang="en-US" altLang="zh-CN" sz="2800" b="1">
                <a:latin typeface="宋体" panose="02010600030101010101" pitchFamily="2" charset="-122"/>
              </a:rPr>
              <a:t>(</a:t>
            </a:r>
            <a:r>
              <a:rPr lang="en-US" altLang="zh-CN" sz="2800" b="1"/>
              <a:t>Br</a:t>
            </a:r>
            <a:r>
              <a:rPr lang="en-US" altLang="zh-CN" sz="2800" b="1" baseline="-25000"/>
              <a:t>2</a:t>
            </a:r>
            <a:r>
              <a:rPr lang="en-US" altLang="zh-CN" sz="2800" b="1"/>
              <a:t>/Br</a:t>
            </a:r>
            <a:r>
              <a:rPr lang="en-US" altLang="zh-CN" sz="2800" b="1" baseline="30000"/>
              <a:t>-</a:t>
            </a:r>
            <a:r>
              <a:rPr lang="en-US" altLang="zh-CN" sz="2800" b="1"/>
              <a:t>) =</a:t>
            </a:r>
            <a:endParaRPr lang="en-US" altLang="zh-CN" sz="2800" b="1"/>
          </a:p>
        </p:txBody>
      </p:sp>
      <p:sp>
        <p:nvSpPr>
          <p:cNvPr id="1049407" name="矩形 1049406"/>
          <p:cNvSpPr/>
          <p:nvPr/>
        </p:nvSpPr>
        <p:spPr>
          <a:xfrm>
            <a:off x="2944812" y="3378200"/>
            <a:ext cx="128746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1.066 +</a:t>
            </a:r>
            <a:endParaRPr lang="en-US" altLang="zh-CN" sz="2800" b="1"/>
          </a:p>
        </p:txBody>
      </p:sp>
      <p:pic>
        <p:nvPicPr>
          <p:cNvPr id="2097268" name="图片 2097267"/>
          <p:cNvPicPr/>
          <p:nvPr/>
        </p:nvPicPr>
        <p:blipFill>
          <a:blip r:embed="rId2"/>
          <a:srcRect/>
          <a:stretch>
            <a:fillRect/>
          </a:stretch>
        </p:blipFill>
        <p:spPr>
          <a:xfrm>
            <a:off x="4306887" y="3236912"/>
            <a:ext cx="1917700" cy="822325"/>
          </a:xfrm>
          <a:prstGeom prst="rect">
            <a:avLst/>
          </a:prstGeom>
          <a:noFill/>
          <a:ln>
            <a:noFill/>
          </a:ln>
        </p:spPr>
      </p:pic>
      <p:sp>
        <p:nvSpPr>
          <p:cNvPr id="1049408" name="文本框 1049407"/>
          <p:cNvSpPr txBox="1"/>
          <p:nvPr/>
        </p:nvSpPr>
        <p:spPr>
          <a:xfrm>
            <a:off x="6146800" y="3375025"/>
            <a:ext cx="3124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 1.1252(V)</a:t>
            </a:r>
            <a:endParaRPr lang="en-US" altLang="zh-CN" sz="2800" b="1"/>
          </a:p>
        </p:txBody>
      </p:sp>
      <p:sp>
        <p:nvSpPr>
          <p:cNvPr id="1049409" name="文本框 1049408"/>
          <p:cNvSpPr txBox="1"/>
          <p:nvPr/>
        </p:nvSpPr>
        <p:spPr>
          <a:xfrm>
            <a:off x="1806575" y="4470400"/>
            <a:ext cx="1981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得电子</a:t>
            </a:r>
            <a:endParaRPr lang="zh-CN" altLang="en-US" sz="2800" b="1"/>
          </a:p>
        </p:txBody>
      </p:sp>
      <p:sp>
        <p:nvSpPr>
          <p:cNvPr id="1049410" name="矩形 1049409"/>
          <p:cNvSpPr/>
          <p:nvPr/>
        </p:nvSpPr>
        <p:spPr>
          <a:xfrm>
            <a:off x="1020762" y="4448175"/>
            <a:ext cx="701675"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Br</a:t>
            </a:r>
            <a:r>
              <a:rPr lang="en-US" altLang="zh-CN" sz="2800" b="1" baseline="-25000"/>
              <a:t>2</a:t>
            </a:r>
            <a:endParaRPr lang="en-US" altLang="zh-CN" sz="2800" b="1" baseline="-25000"/>
          </a:p>
        </p:txBody>
      </p:sp>
      <p:sp>
        <p:nvSpPr>
          <p:cNvPr id="1049411" name="矩形 1049410"/>
          <p:cNvSpPr/>
          <p:nvPr/>
        </p:nvSpPr>
        <p:spPr>
          <a:xfrm>
            <a:off x="4541837" y="4541837"/>
            <a:ext cx="1266825"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失电子</a:t>
            </a:r>
            <a:endParaRPr lang="zh-CN" altLang="en-US" sz="2800" b="1"/>
          </a:p>
        </p:txBody>
      </p:sp>
      <p:sp>
        <p:nvSpPr>
          <p:cNvPr id="1049412" name="矩形 1049411"/>
          <p:cNvSpPr/>
          <p:nvPr/>
        </p:nvSpPr>
        <p:spPr>
          <a:xfrm>
            <a:off x="3589337" y="4492625"/>
            <a:ext cx="85883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Cr</a:t>
            </a:r>
            <a:r>
              <a:rPr lang="en-US" altLang="zh-CN" sz="2800" b="1" baseline="30000"/>
              <a:t>2+</a:t>
            </a:r>
            <a:endParaRPr lang="en-US" altLang="zh-CN" sz="2800" b="1" baseline="30000"/>
          </a:p>
        </p:txBody>
      </p:sp>
      <p:sp>
        <p:nvSpPr>
          <p:cNvPr id="1049413" name="矩形 1049412"/>
          <p:cNvSpPr/>
          <p:nvPr/>
        </p:nvSpPr>
        <p:spPr>
          <a:xfrm>
            <a:off x="6146800" y="4575175"/>
            <a:ext cx="904875"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t>逆向</a:t>
            </a:r>
            <a:endParaRPr lang="zh-CN" altLang="en-US" sz="2800" b="1"/>
          </a:p>
        </p:txBody>
      </p:sp>
      <p:sp>
        <p:nvSpPr>
          <p:cNvPr id="1049414" name="矩形 1049413"/>
          <p:cNvSpPr/>
          <p:nvPr/>
        </p:nvSpPr>
        <p:spPr>
          <a:xfrm>
            <a:off x="7224712" y="2786062"/>
            <a:ext cx="90487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负极</a:t>
            </a:r>
            <a:endParaRPr lang="zh-CN" altLang="en-US" sz="2800" b="1">
              <a:solidFill>
                <a:srgbClr val="000099"/>
              </a:solidFill>
            </a:endParaRPr>
          </a:p>
        </p:txBody>
      </p:sp>
      <p:sp>
        <p:nvSpPr>
          <p:cNvPr id="1049415" name="矩形 1049414"/>
          <p:cNvSpPr/>
          <p:nvPr/>
        </p:nvSpPr>
        <p:spPr>
          <a:xfrm>
            <a:off x="6681787" y="3890962"/>
            <a:ext cx="906462" cy="5222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zh-CN" altLang="en-US" sz="2800" b="1">
                <a:solidFill>
                  <a:srgbClr val="000099"/>
                </a:solidFill>
              </a:rPr>
              <a:t>正极</a:t>
            </a:r>
            <a:endParaRPr lang="zh-CN" altLang="en-US" sz="2800" b="1">
              <a:solidFill>
                <a:srgbClr val="000099"/>
              </a:solidFill>
            </a:endParaRPr>
          </a:p>
        </p:txBody>
      </p:sp>
      <p:sp>
        <p:nvSpPr>
          <p:cNvPr id="1049416" name="文本框 1049415"/>
          <p:cNvSpPr txBox="1"/>
          <p:nvPr/>
        </p:nvSpPr>
        <p:spPr>
          <a:xfrm>
            <a:off x="1074737" y="5408612"/>
            <a:ext cx="1295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t>E =</a:t>
            </a:r>
            <a:endParaRPr lang="en-US" altLang="zh-CN" sz="2800" b="1"/>
          </a:p>
        </p:txBody>
      </p:sp>
      <p:sp>
        <p:nvSpPr>
          <p:cNvPr id="1049417" name="矩形 1049416"/>
          <p:cNvSpPr/>
          <p:nvPr/>
        </p:nvSpPr>
        <p:spPr>
          <a:xfrm>
            <a:off x="1722437" y="5408612"/>
            <a:ext cx="2820987"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1.1252 - (-0.4662)</a:t>
            </a:r>
            <a:endParaRPr lang="en-US" altLang="zh-CN" sz="2800" b="1"/>
          </a:p>
        </p:txBody>
      </p:sp>
      <p:sp>
        <p:nvSpPr>
          <p:cNvPr id="1049418" name="矩形 1049417"/>
          <p:cNvSpPr/>
          <p:nvPr/>
        </p:nvSpPr>
        <p:spPr>
          <a:xfrm>
            <a:off x="4513262" y="5408612"/>
            <a:ext cx="2055812"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800" b="1"/>
              <a:t>= 1.5914 (V)</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4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4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4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4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4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972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4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4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4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0972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4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4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4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94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94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94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94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94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94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494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049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00" grpId="0"/>
      <p:bldP spid="1049401" grpId="0"/>
      <p:bldP spid="1049402" grpId="0"/>
      <p:bldP spid="1049403" grpId="0"/>
      <p:bldP spid="1049404" grpId="0"/>
      <p:bldP spid="1049405" grpId="0"/>
      <p:bldP spid="1049406" grpId="0"/>
      <p:bldP spid="1049407" grpId="0"/>
      <p:bldP spid="1049408" grpId="0"/>
      <p:bldP spid="1049409" grpId="0"/>
      <p:bldP spid="1049410" grpId="0"/>
      <p:bldP spid="1049411" grpId="0"/>
      <p:bldP spid="1049412" grpId="0"/>
      <p:bldP spid="1049413" grpId="0"/>
      <p:bldP spid="1049414" grpId="0"/>
      <p:bldP spid="1049415" grpId="0"/>
      <p:bldP spid="1049416" grpId="0"/>
      <p:bldP spid="1049417" grpId="0"/>
      <p:bldP spid="104941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rot="0">
          <a:off x="0" y="0"/>
          <a:ext cx="0" cy="0"/>
          <a:chOff x="0" y="0"/>
          <a:chExt cx="0" cy="0"/>
        </a:xfrm>
      </p:grpSpPr>
      <p:sp>
        <p:nvSpPr>
          <p:cNvPr id="1049419" name="文本框 1049418"/>
          <p:cNvSpPr txBox="1"/>
          <p:nvPr/>
        </p:nvSpPr>
        <p:spPr>
          <a:xfrm>
            <a:off x="395287" y="333375"/>
            <a:ext cx="8545512" cy="19510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eaLnBrk="1" latinLnBrk="1" hangingPunct="1">
              <a:lnSpc>
                <a:spcPct val="150000"/>
              </a:lnSpc>
              <a:spcBef>
                <a:spcPct val="0"/>
              </a:spcBef>
              <a:buFontTx/>
              <a:buNone/>
            </a:pPr>
            <a:r>
              <a:rPr lang="en-US" altLang="zh-CN" sz="2800" b="1"/>
              <a:t>17</a:t>
            </a:r>
            <a:r>
              <a:rPr lang="zh-CN" altLang="en-US" sz="2800" b="1"/>
              <a:t>、在附录中查出相应的电极电位，判断在标准状态下</a:t>
            </a:r>
            <a:r>
              <a:rPr lang="en-US" altLang="zh-CN" sz="2800" b="1"/>
              <a:t>2Fe</a:t>
            </a:r>
            <a:r>
              <a:rPr lang="en-US" altLang="zh-CN" sz="2800" b="1" baseline="30000"/>
              <a:t>3+</a:t>
            </a:r>
            <a:r>
              <a:rPr lang="en-US" altLang="zh-CN" sz="2800" b="1"/>
              <a:t>+Sn=2Fe</a:t>
            </a:r>
            <a:r>
              <a:rPr lang="en-US" altLang="zh-CN" sz="2800" b="1" baseline="30000"/>
              <a:t>2+</a:t>
            </a:r>
            <a:r>
              <a:rPr lang="en-US" altLang="zh-CN" sz="2800" b="1"/>
              <a:t>+Sn</a:t>
            </a:r>
            <a:r>
              <a:rPr lang="en-US" altLang="zh-CN" sz="2800" b="1" baseline="30000"/>
              <a:t>2+</a:t>
            </a:r>
            <a:r>
              <a:rPr lang="zh-CN" altLang="en-US" sz="2800" b="1"/>
              <a:t>在酸性溶液中能否反应完全。</a:t>
            </a:r>
            <a:endParaRPr lang="zh-CN" altLang="en-US" sz="2800" b="1"/>
          </a:p>
          <a:p>
            <a:pPr marL="0" lvl="0" indent="0" algn="just" eaLnBrk="1" latinLnBrk="1" hangingPunct="1">
              <a:lnSpc>
                <a:spcPct val="150000"/>
              </a:lnSpc>
              <a:spcBef>
                <a:spcPct val="0"/>
              </a:spcBef>
              <a:buFontTx/>
              <a:buNone/>
            </a:pPr>
            <a:r>
              <a:rPr lang="zh-CN" altLang="en-US" sz="2800" b="1">
                <a:sym typeface="Symbol" panose="05050102010706020507" pitchFamily="18" charset="2"/>
              </a:rPr>
              <a:t></a:t>
            </a:r>
            <a:r>
              <a:rPr lang="zh-CN" altLang="en-US" sz="2800" b="1" baseline="30000">
                <a:solidFill>
                  <a:srgbClr val="000000"/>
                </a:solidFill>
                <a:sym typeface="Symbol" panose="05050102010706020507" pitchFamily="18" charset="2"/>
              </a:rPr>
              <a:t></a:t>
            </a:r>
            <a:r>
              <a:rPr lang="en-US" altLang="zh-CN" sz="2800" b="1"/>
              <a:t>(Fe</a:t>
            </a:r>
            <a:r>
              <a:rPr lang="en-US" altLang="zh-CN" sz="2800" b="1" baseline="30000"/>
              <a:t>3+</a:t>
            </a:r>
            <a:r>
              <a:rPr lang="en-US" altLang="zh-CN" sz="2800" b="1"/>
              <a:t>/Fe</a:t>
            </a:r>
            <a:r>
              <a:rPr lang="en-US" altLang="zh-CN" sz="2800" b="1" baseline="30000"/>
              <a:t>2+</a:t>
            </a:r>
            <a:r>
              <a:rPr lang="en-US" altLang="zh-CN" sz="2800" b="1"/>
              <a:t>)=0.771V  </a:t>
            </a:r>
            <a:r>
              <a:rPr lang="en-US" altLang="zh-CN" sz="2800" b="1">
                <a:sym typeface="Symbol" panose="05050102010706020507" pitchFamily="18" charset="2"/>
              </a:rPr>
              <a:t></a:t>
            </a:r>
            <a:r>
              <a:rPr lang="en-US" altLang="zh-CN" sz="2800" b="1" baseline="30000">
                <a:solidFill>
                  <a:srgbClr val="000000"/>
                </a:solidFill>
                <a:sym typeface="Symbol" panose="05050102010706020507" pitchFamily="18" charset="2"/>
              </a:rPr>
              <a:t></a:t>
            </a:r>
            <a:r>
              <a:rPr lang="en-US" altLang="zh-CN" sz="2800" b="1"/>
              <a:t>(Sn</a:t>
            </a:r>
            <a:r>
              <a:rPr lang="en-US" altLang="zh-CN" sz="2800" b="1" baseline="30000"/>
              <a:t>2+</a:t>
            </a:r>
            <a:r>
              <a:rPr lang="en-US" altLang="zh-CN" sz="2800" b="1"/>
              <a:t>/Sn)=-0.1375V</a:t>
            </a:r>
            <a:endParaRPr lang="en-US" altLang="zh-CN" sz="2800" b="1"/>
          </a:p>
        </p:txBody>
      </p:sp>
      <p:sp>
        <p:nvSpPr>
          <p:cNvPr id="1049420" name="文本框 1049419"/>
          <p:cNvSpPr txBox="1"/>
          <p:nvPr/>
        </p:nvSpPr>
        <p:spPr>
          <a:xfrm>
            <a:off x="700087" y="2551112"/>
            <a:ext cx="4311650" cy="6572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ct val="50000"/>
              </a:spcBef>
              <a:buFontTx/>
              <a:buNone/>
            </a:pPr>
            <a:r>
              <a:rPr lang="en-US" altLang="zh-CN" sz="2800" b="1"/>
              <a:t>[</a:t>
            </a:r>
            <a:r>
              <a:rPr lang="zh-CN" altLang="en-US" sz="2800" b="1"/>
              <a:t>解</a:t>
            </a:r>
            <a:r>
              <a:rPr lang="en-US" altLang="zh-CN" sz="2800" b="1"/>
              <a:t>] lgK</a:t>
            </a:r>
            <a:r>
              <a:rPr lang="en-US" altLang="zh-CN" sz="2800" b="1" baseline="30000">
                <a:solidFill>
                  <a:srgbClr val="000000"/>
                </a:solidFill>
                <a:sym typeface="Symbol" panose="05050102010706020507" pitchFamily="18" charset="2"/>
              </a:rPr>
              <a:t> </a:t>
            </a:r>
            <a:r>
              <a:rPr lang="en-US" altLang="zh-CN" sz="2800" b="1">
                <a:solidFill>
                  <a:srgbClr val="000000"/>
                </a:solidFill>
              </a:rPr>
              <a:t>=</a:t>
            </a:r>
            <a:endParaRPr lang="en-US" altLang="zh-CN" sz="2800" b="1">
              <a:solidFill>
                <a:srgbClr val="000000"/>
              </a:solidFill>
            </a:endParaRPr>
          </a:p>
        </p:txBody>
      </p:sp>
      <p:pic>
        <p:nvPicPr>
          <p:cNvPr id="2097269" name="图片 2097268"/>
          <p:cNvPicPr/>
          <p:nvPr/>
        </p:nvPicPr>
        <p:blipFill>
          <a:blip r:embed="rId1"/>
          <a:srcRect/>
          <a:stretch>
            <a:fillRect/>
          </a:stretch>
        </p:blipFill>
        <p:spPr>
          <a:xfrm>
            <a:off x="2503487" y="2578100"/>
            <a:ext cx="2932112" cy="889000"/>
          </a:xfrm>
          <a:prstGeom prst="rect">
            <a:avLst/>
          </a:prstGeom>
          <a:noFill/>
          <a:ln>
            <a:noFill/>
          </a:ln>
        </p:spPr>
      </p:pic>
      <p:sp>
        <p:nvSpPr>
          <p:cNvPr id="1049421" name="文本框 1049420"/>
          <p:cNvSpPr txBox="1"/>
          <p:nvPr/>
        </p:nvSpPr>
        <p:spPr>
          <a:xfrm>
            <a:off x="1751012" y="3716337"/>
            <a:ext cx="3684587" cy="6604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ct val="50000"/>
              </a:spcBef>
              <a:buFontTx/>
              <a:buNone/>
            </a:pPr>
            <a:r>
              <a:rPr lang="en-US" altLang="zh-CN" sz="2800" b="1">
                <a:solidFill>
                  <a:srgbClr val="000000"/>
                </a:solidFill>
              </a:rPr>
              <a:t>K</a:t>
            </a:r>
            <a:r>
              <a:rPr lang="en-US" altLang="zh-CN" sz="2800" b="1" baseline="30000">
                <a:solidFill>
                  <a:srgbClr val="000000"/>
                </a:solidFill>
                <a:sym typeface="Symbol" panose="05050102010706020507" pitchFamily="18" charset="2"/>
              </a:rPr>
              <a:t> </a:t>
            </a:r>
            <a:r>
              <a:rPr lang="en-US" altLang="zh-CN" sz="2800" b="1">
                <a:solidFill>
                  <a:srgbClr val="000000"/>
                </a:solidFill>
              </a:rPr>
              <a:t>= 4.9 </a:t>
            </a:r>
            <a:r>
              <a:rPr lang="en-US" altLang="zh-CN" sz="2800" b="1">
                <a:solidFill>
                  <a:srgbClr val="000000"/>
                </a:solidFill>
                <a:sym typeface="Symbol" panose="05050102010706020507" pitchFamily="18" charset="2"/>
              </a:rPr>
              <a:t> </a:t>
            </a:r>
            <a:r>
              <a:rPr lang="en-US" altLang="zh-CN" sz="2800" b="1">
                <a:solidFill>
                  <a:srgbClr val="000000"/>
                </a:solidFill>
              </a:rPr>
              <a:t>10</a:t>
            </a:r>
            <a:r>
              <a:rPr lang="en-US" altLang="zh-CN" sz="2800" b="1" baseline="30000">
                <a:solidFill>
                  <a:srgbClr val="000000"/>
                </a:solidFill>
              </a:rPr>
              <a:t>30</a:t>
            </a:r>
            <a:endParaRPr lang="en-US" altLang="zh-CN" sz="2800" b="1" baseline="30000">
              <a:solidFill>
                <a:srgbClr val="000000"/>
              </a:solidFill>
            </a:endParaRPr>
          </a:p>
        </p:txBody>
      </p:sp>
      <p:sp>
        <p:nvSpPr>
          <p:cNvPr id="1049422" name="矩形 1049421"/>
          <p:cNvSpPr/>
          <p:nvPr/>
        </p:nvSpPr>
        <p:spPr>
          <a:xfrm>
            <a:off x="2051050" y="4643437"/>
            <a:ext cx="1303337" cy="6572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ct val="0"/>
              </a:spcBef>
              <a:buFontTx/>
              <a:buNone/>
            </a:pPr>
            <a:r>
              <a:rPr lang="zh-CN" altLang="en-US" sz="2800" b="1">
                <a:solidFill>
                  <a:srgbClr val="000000"/>
                </a:solidFill>
              </a:rPr>
              <a:t>很完全</a:t>
            </a: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4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4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972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9" grpId="0"/>
      <p:bldP spid="1049420" grpId="0"/>
      <p:bldP spid="1049421" grpId="0"/>
      <p:bldP spid="10494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rot="0">
          <a:off x="0" y="0"/>
          <a:ext cx="0" cy="0"/>
          <a:chOff x="0" y="0"/>
          <a:chExt cx="0" cy="0"/>
        </a:xfrm>
      </p:grpSpPr>
      <p:pic>
        <p:nvPicPr>
          <p:cNvPr id="2097159" name="图片 2097158"/>
          <p:cNvPicPr/>
          <p:nvPr/>
        </p:nvPicPr>
        <p:blipFill>
          <a:blip r:embed="rId1"/>
          <a:srcRect/>
          <a:stretch>
            <a:fillRect/>
          </a:stretch>
        </p:blipFill>
        <p:spPr>
          <a:xfrm>
            <a:off x="0" y="122237"/>
            <a:ext cx="8893175" cy="303212"/>
          </a:xfrm>
          <a:prstGeom prst="rect">
            <a:avLst/>
          </a:prstGeom>
          <a:noFill/>
          <a:ln>
            <a:noFill/>
          </a:ln>
        </p:spPr>
      </p:pic>
      <p:sp>
        <p:nvSpPr>
          <p:cNvPr id="1048669" name="矩形 1048668"/>
          <p:cNvSpPr/>
          <p:nvPr/>
        </p:nvSpPr>
        <p:spPr>
          <a:xfrm>
            <a:off x="0" y="474662"/>
            <a:ext cx="5976937" cy="6381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457200" lvl="1" indent="-274320">
              <a:lnSpc>
                <a:spcPct val="150000"/>
              </a:lnSpc>
              <a:spcBef>
                <a:spcPct val="0"/>
              </a:spcBef>
              <a:buFontTx/>
              <a:buNone/>
            </a:pPr>
            <a:r>
              <a:rPr lang="zh-CN" altLang="en-US" b="1">
                <a:latin typeface="宋体" panose="02010600030101010101" pitchFamily="2" charset="-122"/>
              </a:rPr>
              <a:t>氧化还原半反应用</a:t>
            </a:r>
            <a:r>
              <a:rPr lang="zh-CN" altLang="en-US" b="1">
                <a:solidFill>
                  <a:srgbClr val="000099"/>
                </a:solidFill>
                <a:latin typeface="宋体" panose="02010600030101010101" pitchFamily="2" charset="-122"/>
              </a:rPr>
              <a:t>通式</a:t>
            </a:r>
            <a:r>
              <a:rPr lang="en-US" altLang="zh-CN" b="1">
                <a:latin typeface="宋体" panose="02010600030101010101" pitchFamily="2" charset="-122"/>
              </a:rPr>
              <a:t>写做:</a:t>
            </a:r>
            <a:endParaRPr lang="en-US" altLang="zh-CN" b="1">
              <a:latin typeface="宋体" panose="02010600030101010101" pitchFamily="2" charset="-122"/>
            </a:endParaRPr>
          </a:p>
        </p:txBody>
      </p:sp>
      <p:grpSp>
        <p:nvGrpSpPr>
          <p:cNvPr id="114" name="组合 113"/>
          <p:cNvGrpSpPr/>
          <p:nvPr/>
        </p:nvGrpSpPr>
        <p:grpSpPr>
          <a:xfrm rot="0">
            <a:off x="798512" y="1239837"/>
            <a:ext cx="7546975" cy="1309687"/>
            <a:chOff x="673304" y="1169390"/>
            <a:chExt cx="7546567" cy="1308628"/>
          </a:xfrm>
        </p:grpSpPr>
        <p:sp>
          <p:nvSpPr>
            <p:cNvPr id="1048670" name="矩形 1048669"/>
            <p:cNvSpPr/>
            <p:nvPr/>
          </p:nvSpPr>
          <p:spPr>
            <a:xfrm>
              <a:off x="673304" y="1169390"/>
              <a:ext cx="7546567" cy="130862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609600" lvl="0" indent="-609600" algn="ctr">
                <a:lnSpc>
                  <a:spcPct val="150000"/>
                </a:lnSpc>
                <a:spcBef>
                  <a:spcPct val="0"/>
                </a:spcBef>
                <a:buFontTx/>
                <a:buNone/>
              </a:pPr>
              <a:r>
                <a:rPr lang="zh-CN" altLang="en-US" sz="2800" b="1">
                  <a:solidFill>
                    <a:srgbClr val="000000"/>
                  </a:solidFill>
                  <a:ea typeface="微软雅黑" panose="020B0503020204020204" pitchFamily="34" charset="-122"/>
                </a:rPr>
                <a:t>氧化型 </a:t>
              </a:r>
              <a:r>
                <a:rPr lang="en-US" altLang="zh-CN" sz="2800" b="1">
                  <a:solidFill>
                    <a:srgbClr val="000000"/>
                  </a:solidFill>
                  <a:ea typeface="微软雅黑" panose="020B0503020204020204" pitchFamily="34" charset="-122"/>
                </a:rPr>
                <a:t>+</a:t>
              </a:r>
              <a:r>
                <a:rPr lang="en-US" altLang="zh-CN" sz="2800" b="1" i="1">
                  <a:solidFill>
                    <a:srgbClr val="000000"/>
                  </a:solidFill>
                  <a:ea typeface="微软雅黑" panose="020B0503020204020204" pitchFamily="34" charset="-122"/>
                </a:rPr>
                <a:t> n</a:t>
              </a:r>
              <a:r>
                <a:rPr lang="en-US" altLang="zh-CN" sz="2800" b="1">
                  <a:solidFill>
                    <a:srgbClr val="000000"/>
                  </a:solidFill>
                  <a:ea typeface="微软雅黑" panose="020B0503020204020204" pitchFamily="34" charset="-122"/>
                </a:rPr>
                <a:t>e</a:t>
              </a:r>
              <a:r>
                <a:rPr lang="en-US" altLang="zh-CN" sz="2800" b="1" baseline="30000">
                  <a:solidFill>
                    <a:srgbClr val="000000"/>
                  </a:solidFill>
                  <a:ea typeface="微软雅黑" panose="020B0503020204020204" pitchFamily="34" charset="-122"/>
                </a:rPr>
                <a:t>-  </a:t>
              </a:r>
              <a:r>
                <a:rPr lang="en-US" altLang="zh-CN" sz="2800" b="1">
                  <a:ea typeface="微软雅黑" panose="020B0503020204020204" pitchFamily="34" charset="-122"/>
                </a:rPr>
                <a:t>       </a:t>
              </a:r>
              <a:r>
                <a:rPr lang="zh-CN" altLang="en-US" sz="2800" b="1">
                  <a:solidFill>
                    <a:srgbClr val="000000"/>
                  </a:solidFill>
                  <a:ea typeface="微软雅黑" panose="020B0503020204020204" pitchFamily="34" charset="-122"/>
                </a:rPr>
                <a:t> 还原型</a:t>
              </a:r>
              <a:endParaRPr lang="zh-CN" altLang="en-US" sz="2800" b="1">
                <a:solidFill>
                  <a:srgbClr val="000000"/>
                </a:solidFill>
                <a:ea typeface="微软雅黑" panose="020B0503020204020204" pitchFamily="34" charset="-122"/>
              </a:endParaRPr>
            </a:p>
            <a:p>
              <a:pPr marL="609600" lvl="0" indent="-609600" algn="just">
                <a:lnSpc>
                  <a:spcPct val="150000"/>
                </a:lnSpc>
                <a:spcBef>
                  <a:spcPct val="0"/>
                </a:spcBef>
                <a:buFontTx/>
                <a:buNone/>
              </a:pPr>
              <a:r>
                <a:rPr lang="zh-CN" altLang="en-US" sz="2800">
                  <a:solidFill>
                    <a:srgbClr val="000000"/>
                  </a:solidFill>
                  <a:ea typeface="微软雅黑" panose="020B0503020204020204" pitchFamily="34" charset="-122"/>
                </a:rPr>
                <a:t>      或                 </a:t>
              </a:r>
              <a:r>
                <a:rPr lang="en-US" altLang="zh-CN" sz="2800" b="1">
                  <a:solidFill>
                    <a:srgbClr val="000000"/>
                  </a:solidFill>
                  <a:ea typeface="微软雅黑" panose="020B0503020204020204" pitchFamily="34" charset="-122"/>
                </a:rPr>
                <a:t>Ox + </a:t>
              </a:r>
              <a:r>
                <a:rPr lang="en-US" altLang="zh-CN" sz="2800" b="1" i="1">
                  <a:solidFill>
                    <a:srgbClr val="000000"/>
                  </a:solidFill>
                  <a:ea typeface="微软雅黑" panose="020B0503020204020204" pitchFamily="34" charset="-122"/>
                </a:rPr>
                <a:t>n</a:t>
              </a:r>
              <a:r>
                <a:rPr lang="en-US" altLang="zh-CN" sz="2800" b="1">
                  <a:solidFill>
                    <a:srgbClr val="000000"/>
                  </a:solidFill>
                  <a:ea typeface="微软雅黑" panose="020B0503020204020204" pitchFamily="34" charset="-122"/>
                </a:rPr>
                <a:t>e</a:t>
              </a:r>
              <a:r>
                <a:rPr lang="en-US" altLang="zh-CN" sz="2800" b="1" baseline="30000">
                  <a:solidFill>
                    <a:srgbClr val="000000"/>
                  </a:solidFill>
                  <a:ea typeface="微软雅黑" panose="020B0503020204020204" pitchFamily="34" charset="-122"/>
                </a:rPr>
                <a:t>-</a:t>
              </a:r>
              <a:r>
                <a:rPr lang="en-US" altLang="zh-CN" sz="2800" b="1">
                  <a:solidFill>
                    <a:srgbClr val="000000"/>
                  </a:solidFill>
                  <a:ea typeface="微软雅黑" panose="020B0503020204020204" pitchFamily="34" charset="-122"/>
                </a:rPr>
                <a:t> </a:t>
              </a:r>
              <a:r>
                <a:rPr lang="en-US" altLang="zh-CN" sz="2800" b="1">
                  <a:ea typeface="微软雅黑" panose="020B0503020204020204" pitchFamily="34" charset="-122"/>
                </a:rPr>
                <a:t>          </a:t>
              </a:r>
              <a:r>
                <a:rPr lang="en-US" altLang="zh-CN" sz="2800" b="1">
                  <a:solidFill>
                    <a:srgbClr val="000000"/>
                  </a:solidFill>
                  <a:ea typeface="微软雅黑" panose="020B0503020204020204" pitchFamily="34" charset="-122"/>
                </a:rPr>
                <a:t>  Red</a:t>
              </a:r>
              <a:endParaRPr lang="en-US" altLang="zh-CN" sz="2800" b="1">
                <a:solidFill>
                  <a:srgbClr val="000000"/>
                </a:solidFill>
                <a:ea typeface="微软雅黑" panose="020B0503020204020204" pitchFamily="34" charset="-122"/>
              </a:endParaRPr>
            </a:p>
          </p:txBody>
        </p:sp>
        <p:pic>
          <p:nvPicPr>
            <p:cNvPr id="2097160" name="图片 2097159"/>
            <p:cNvPicPr/>
            <p:nvPr/>
          </p:nvPicPr>
          <p:blipFill>
            <a:blip r:embed="rId2"/>
            <a:srcRect/>
            <a:stretch>
              <a:fillRect/>
            </a:stretch>
          </p:blipFill>
          <p:spPr>
            <a:xfrm>
              <a:off x="4446587" y="1503335"/>
              <a:ext cx="795248" cy="215700"/>
            </a:xfrm>
            <a:prstGeom prst="rect">
              <a:avLst/>
            </a:prstGeom>
            <a:noFill/>
            <a:ln>
              <a:noFill/>
            </a:ln>
          </p:spPr>
        </p:pic>
        <p:pic>
          <p:nvPicPr>
            <p:cNvPr id="2097161" name="图片 2097160"/>
            <p:cNvPicPr/>
            <p:nvPr/>
          </p:nvPicPr>
          <p:blipFill>
            <a:blip r:embed="rId2"/>
            <a:srcRect/>
            <a:stretch>
              <a:fillRect/>
            </a:stretch>
          </p:blipFill>
          <p:spPr>
            <a:xfrm>
              <a:off x="4572000" y="2135060"/>
              <a:ext cx="795248" cy="215700"/>
            </a:xfrm>
            <a:prstGeom prst="rect">
              <a:avLst/>
            </a:prstGeom>
            <a:noFill/>
            <a:ln>
              <a:noFill/>
            </a:ln>
          </p:spPr>
        </p:pic>
      </p:grpSp>
      <p:sp>
        <p:nvSpPr>
          <p:cNvPr id="1048671" name="文本框 1048670"/>
          <p:cNvSpPr txBox="1"/>
          <p:nvPr/>
        </p:nvSpPr>
        <p:spPr>
          <a:xfrm>
            <a:off x="647700" y="2965450"/>
            <a:ext cx="8496300" cy="3668712"/>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ts val="1000"/>
              </a:spcBef>
              <a:buFontTx/>
              <a:buNone/>
            </a:pPr>
            <a:r>
              <a:rPr lang="en-US" altLang="zh-CN" sz="2400" i="1">
                <a:solidFill>
                  <a:srgbClr val="000000"/>
                </a:solidFill>
                <a:ea typeface="微软雅黑" panose="020B0503020204020204" pitchFamily="34" charset="-122"/>
              </a:rPr>
              <a:t>n</a:t>
            </a:r>
            <a:r>
              <a:rPr lang="zh-CN" altLang="en-US" sz="2400">
                <a:solidFill>
                  <a:srgbClr val="000000"/>
                </a:solidFill>
                <a:ea typeface="微软雅黑" panose="020B0503020204020204" pitchFamily="34" charset="-122"/>
              </a:rPr>
              <a:t>: 半反应中电子转移的数目</a:t>
            </a:r>
            <a:endParaRPr lang="zh-CN" altLang="en-US" sz="2400">
              <a:solidFill>
                <a:srgbClr val="000000"/>
              </a:solidFill>
              <a:ea typeface="微软雅黑" panose="020B0503020204020204" pitchFamily="34" charset="-122"/>
            </a:endParaRPr>
          </a:p>
          <a:p>
            <a:pPr marL="0" lvl="0" indent="0" eaLnBrk="1" latinLnBrk="1" hangingPunct="1">
              <a:lnSpc>
                <a:spcPct val="150000"/>
              </a:lnSpc>
              <a:spcBef>
                <a:spcPts val="1000"/>
              </a:spcBef>
              <a:buFontTx/>
              <a:buNone/>
            </a:pPr>
            <a:r>
              <a:rPr lang="en-US" altLang="zh-CN" sz="2400">
                <a:solidFill>
                  <a:srgbClr val="000000"/>
                </a:solidFill>
                <a:ea typeface="微软雅黑" panose="020B0503020204020204" pitchFamily="34" charset="-122"/>
              </a:rPr>
              <a:t>Ox </a:t>
            </a:r>
            <a:r>
              <a:rPr lang="zh-CN" altLang="en-US" sz="2400">
                <a:solidFill>
                  <a:srgbClr val="000000"/>
                </a:solidFill>
                <a:ea typeface="微软雅黑" panose="020B0503020204020204" pitchFamily="34" charset="-122"/>
              </a:rPr>
              <a:t>表示氧化值相对较高的氧化型物质；</a:t>
            </a:r>
            <a:endParaRPr lang="zh-CN" altLang="en-US" sz="2400">
              <a:solidFill>
                <a:srgbClr val="000000"/>
              </a:solidFill>
              <a:ea typeface="微软雅黑" panose="020B0503020204020204" pitchFamily="34" charset="-122"/>
            </a:endParaRPr>
          </a:p>
          <a:p>
            <a:pPr marL="0" lvl="0" indent="0" eaLnBrk="1" latinLnBrk="1" hangingPunct="1">
              <a:lnSpc>
                <a:spcPct val="150000"/>
              </a:lnSpc>
              <a:spcBef>
                <a:spcPts val="1000"/>
              </a:spcBef>
              <a:buFontTx/>
              <a:buNone/>
            </a:pPr>
            <a:r>
              <a:rPr lang="en-US" altLang="zh-CN" sz="2400">
                <a:solidFill>
                  <a:srgbClr val="000000"/>
                </a:solidFill>
                <a:ea typeface="微软雅黑" panose="020B0503020204020204" pitchFamily="34" charset="-122"/>
              </a:rPr>
              <a:t>Red</a:t>
            </a:r>
            <a:r>
              <a:rPr lang="zh-CN" altLang="en-US" sz="2400">
                <a:solidFill>
                  <a:srgbClr val="000000"/>
                </a:solidFill>
                <a:ea typeface="微软雅黑" panose="020B0503020204020204" pitchFamily="34" charset="-122"/>
              </a:rPr>
              <a:t>表示氧化值相对较低的还原型物质。</a:t>
            </a:r>
            <a:endParaRPr lang="zh-CN" altLang="en-US" sz="2400">
              <a:solidFill>
                <a:srgbClr val="000000"/>
              </a:solidFill>
              <a:ea typeface="微软雅黑" panose="020B0503020204020204" pitchFamily="34" charset="-122"/>
            </a:endParaRPr>
          </a:p>
          <a:p>
            <a:pPr marL="0" lvl="0" indent="0" eaLnBrk="1" latinLnBrk="1" hangingPunct="1">
              <a:lnSpc>
                <a:spcPct val="150000"/>
              </a:lnSpc>
              <a:spcBef>
                <a:spcPts val="1000"/>
              </a:spcBef>
              <a:buFontTx/>
              <a:buNone/>
            </a:pPr>
            <a:r>
              <a:rPr lang="zh-CN" altLang="en-US" sz="2400" b="1">
                <a:solidFill>
                  <a:srgbClr val="000000"/>
                </a:solidFill>
                <a:ea typeface="微软雅黑" panose="020B0503020204020204" pitchFamily="34" charset="-122"/>
              </a:rPr>
              <a:t>氧化型物质及对应的还原型物质称为</a:t>
            </a:r>
            <a:r>
              <a:rPr lang="zh-CN" altLang="en-US" sz="2400" b="1">
                <a:solidFill>
                  <a:srgbClr val="FF0000"/>
                </a:solidFill>
                <a:ea typeface="微软雅黑" panose="020B0503020204020204" pitchFamily="34" charset="-122"/>
              </a:rPr>
              <a:t>氧化还原电对</a:t>
            </a:r>
            <a:r>
              <a:rPr lang="en-US" altLang="zh-CN" sz="2400">
                <a:solidFill>
                  <a:srgbClr val="000000"/>
                </a:solidFill>
                <a:ea typeface="微软雅黑" panose="020B0503020204020204" pitchFamily="34" charset="-122"/>
              </a:rPr>
              <a:t>，</a:t>
            </a:r>
            <a:endParaRPr lang="en-US" altLang="zh-CN" sz="2400">
              <a:solidFill>
                <a:srgbClr val="000000"/>
              </a:solidFill>
              <a:ea typeface="微软雅黑" panose="020B0503020204020204" pitchFamily="34" charset="-122"/>
            </a:endParaRPr>
          </a:p>
          <a:p>
            <a:pPr marL="0" lvl="0" indent="0" eaLnBrk="1" latinLnBrk="1" hangingPunct="1">
              <a:lnSpc>
                <a:spcPct val="150000"/>
              </a:lnSpc>
              <a:spcBef>
                <a:spcPts val="1000"/>
              </a:spcBef>
              <a:buFontTx/>
              <a:buNone/>
            </a:pPr>
            <a:r>
              <a:rPr lang="zh-CN" altLang="en-US" sz="2400">
                <a:solidFill>
                  <a:srgbClr val="000000"/>
                </a:solidFill>
                <a:ea typeface="微软雅黑" panose="020B0503020204020204" pitchFamily="34" charset="-122"/>
              </a:rPr>
              <a:t>通常写成：氧化型</a:t>
            </a:r>
            <a:r>
              <a:rPr lang="en-US" altLang="zh-CN" sz="2400">
                <a:solidFill>
                  <a:srgbClr val="000000"/>
                </a:solidFill>
                <a:ea typeface="微软雅黑" panose="020B0503020204020204" pitchFamily="34" charset="-122"/>
              </a:rPr>
              <a:t>/</a:t>
            </a:r>
            <a:r>
              <a:rPr lang="zh-CN" altLang="en-US" sz="2400">
                <a:solidFill>
                  <a:srgbClr val="000000"/>
                </a:solidFill>
                <a:ea typeface="微软雅黑" panose="020B0503020204020204" pitchFamily="34" charset="-122"/>
              </a:rPr>
              <a:t>还原型（</a:t>
            </a:r>
            <a:r>
              <a:rPr lang="en-US" altLang="zh-CN" sz="2400">
                <a:solidFill>
                  <a:srgbClr val="000000"/>
                </a:solidFill>
                <a:ea typeface="微软雅黑" panose="020B0503020204020204" pitchFamily="34" charset="-122"/>
              </a:rPr>
              <a:t>Ox/Red</a:t>
            </a:r>
            <a:r>
              <a:rPr lang="zh-CN" altLang="en-US" sz="2400">
                <a:solidFill>
                  <a:srgbClr val="000000"/>
                </a:solidFill>
                <a:ea typeface="微软雅黑" panose="020B0503020204020204" pitchFamily="34" charset="-122"/>
              </a:rPr>
              <a:t>），如</a:t>
            </a:r>
            <a:r>
              <a:rPr lang="en-US" altLang="zh-CN" sz="2400">
                <a:solidFill>
                  <a:srgbClr val="000000"/>
                </a:solidFill>
                <a:ea typeface="微软雅黑" panose="020B0503020204020204" pitchFamily="34" charset="-122"/>
              </a:rPr>
              <a:t>Cu</a:t>
            </a:r>
            <a:r>
              <a:rPr lang="en-US" altLang="zh-CN" sz="2400" baseline="30000">
                <a:solidFill>
                  <a:srgbClr val="000000"/>
                </a:solidFill>
                <a:ea typeface="微软雅黑" panose="020B0503020204020204" pitchFamily="34" charset="-122"/>
              </a:rPr>
              <a:t>2+</a:t>
            </a:r>
            <a:r>
              <a:rPr lang="zh-CN" altLang="en-US" sz="2400">
                <a:solidFill>
                  <a:srgbClr val="000000"/>
                </a:solidFill>
                <a:ea typeface="微软雅黑" panose="020B0503020204020204" pitchFamily="34" charset="-122"/>
              </a:rPr>
              <a:t>/Cu；</a:t>
            </a:r>
            <a:r>
              <a:rPr lang="en-US" altLang="zh-CN" sz="2400">
                <a:solidFill>
                  <a:srgbClr val="000000"/>
                </a:solidFill>
                <a:ea typeface="微软雅黑" panose="020B0503020204020204" pitchFamily="34" charset="-122"/>
              </a:rPr>
              <a:t>Zn</a:t>
            </a:r>
            <a:r>
              <a:rPr lang="en-US" altLang="zh-CN" sz="2400" baseline="30000">
                <a:solidFill>
                  <a:srgbClr val="000000"/>
                </a:solidFill>
                <a:ea typeface="微软雅黑" panose="020B0503020204020204" pitchFamily="34" charset="-122"/>
              </a:rPr>
              <a:t>2+</a:t>
            </a:r>
            <a:r>
              <a:rPr lang="en-US" altLang="zh-CN" sz="2400">
                <a:solidFill>
                  <a:srgbClr val="000000"/>
                </a:solidFill>
                <a:ea typeface="微软雅黑" panose="020B0503020204020204" pitchFamily="34" charset="-122"/>
              </a:rPr>
              <a:t>/Zn</a:t>
            </a:r>
            <a:endParaRPr lang="en-US" altLang="zh-CN" sz="2400">
              <a:solidFill>
                <a:srgbClr val="000000"/>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rot="0">
          <a:off x="0" y="0"/>
          <a:ext cx="0" cy="0"/>
          <a:chOff x="0" y="0"/>
          <a:chExt cx="0" cy="0"/>
        </a:xfrm>
      </p:grpSpPr>
      <p:pic>
        <p:nvPicPr>
          <p:cNvPr id="2097162" name="图片 2097161"/>
          <p:cNvPicPr/>
          <p:nvPr/>
        </p:nvPicPr>
        <p:blipFill>
          <a:blip r:embed="rId1"/>
          <a:srcRect/>
          <a:stretch>
            <a:fillRect/>
          </a:stretch>
        </p:blipFill>
        <p:spPr>
          <a:xfrm>
            <a:off x="0" y="122237"/>
            <a:ext cx="8893175" cy="303212"/>
          </a:xfrm>
          <a:prstGeom prst="rect">
            <a:avLst/>
          </a:prstGeom>
          <a:noFill/>
          <a:ln>
            <a:noFill/>
          </a:ln>
        </p:spPr>
      </p:pic>
      <p:sp>
        <p:nvSpPr>
          <p:cNvPr id="1048672" name="矩形 1048671"/>
          <p:cNvSpPr/>
          <p:nvPr/>
        </p:nvSpPr>
        <p:spPr>
          <a:xfrm>
            <a:off x="0" y="474662"/>
            <a:ext cx="5976937" cy="6381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457200" lvl="1" indent="-274320">
              <a:lnSpc>
                <a:spcPct val="150000"/>
              </a:lnSpc>
              <a:spcBef>
                <a:spcPct val="0"/>
              </a:spcBef>
              <a:buFontTx/>
              <a:buNone/>
            </a:pPr>
            <a:r>
              <a:rPr lang="zh-CN" altLang="en-US" b="1">
                <a:latin typeface="宋体" panose="02010600030101010101" pitchFamily="2" charset="-122"/>
              </a:rPr>
              <a:t>氧化还原半反应用</a:t>
            </a:r>
            <a:r>
              <a:rPr lang="zh-CN" altLang="en-US" b="1">
                <a:solidFill>
                  <a:srgbClr val="000099"/>
                </a:solidFill>
                <a:latin typeface="宋体" panose="02010600030101010101" pitchFamily="2" charset="-122"/>
              </a:rPr>
              <a:t>通式</a:t>
            </a:r>
            <a:r>
              <a:rPr lang="en-US" altLang="zh-CN" b="1">
                <a:latin typeface="宋体" panose="02010600030101010101" pitchFamily="2" charset="-122"/>
              </a:rPr>
              <a:t>写做:</a:t>
            </a:r>
            <a:endParaRPr lang="en-US" altLang="zh-CN" b="1">
              <a:latin typeface="宋体" panose="02010600030101010101" pitchFamily="2" charset="-122"/>
            </a:endParaRPr>
          </a:p>
        </p:txBody>
      </p:sp>
      <p:grpSp>
        <p:nvGrpSpPr>
          <p:cNvPr id="116" name="组合 115"/>
          <p:cNvGrpSpPr/>
          <p:nvPr/>
        </p:nvGrpSpPr>
        <p:grpSpPr>
          <a:xfrm rot="0">
            <a:off x="798512" y="1239837"/>
            <a:ext cx="7546975" cy="1309687"/>
            <a:chOff x="673304" y="1169390"/>
            <a:chExt cx="7546567" cy="1308628"/>
          </a:xfrm>
        </p:grpSpPr>
        <p:sp>
          <p:nvSpPr>
            <p:cNvPr id="1048673" name="矩形 1048672"/>
            <p:cNvSpPr/>
            <p:nvPr/>
          </p:nvSpPr>
          <p:spPr>
            <a:xfrm>
              <a:off x="673304" y="1169390"/>
              <a:ext cx="7546567" cy="130862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609600" lvl="0" indent="-609600" algn="ctr">
                <a:lnSpc>
                  <a:spcPct val="150000"/>
                </a:lnSpc>
                <a:spcBef>
                  <a:spcPct val="0"/>
                </a:spcBef>
                <a:buFontTx/>
                <a:buNone/>
              </a:pPr>
              <a:r>
                <a:rPr lang="zh-CN" altLang="en-US" sz="2800" b="1">
                  <a:solidFill>
                    <a:srgbClr val="000000"/>
                  </a:solidFill>
                  <a:ea typeface="微软雅黑" panose="020B0503020204020204" pitchFamily="34" charset="-122"/>
                </a:rPr>
                <a:t>氧化型 </a:t>
              </a:r>
              <a:r>
                <a:rPr lang="en-US" altLang="zh-CN" sz="2800" b="1">
                  <a:solidFill>
                    <a:srgbClr val="000000"/>
                  </a:solidFill>
                  <a:ea typeface="微软雅黑" panose="020B0503020204020204" pitchFamily="34" charset="-122"/>
                </a:rPr>
                <a:t>+</a:t>
              </a:r>
              <a:r>
                <a:rPr lang="en-US" altLang="zh-CN" sz="2800" b="1" i="1">
                  <a:solidFill>
                    <a:srgbClr val="000000"/>
                  </a:solidFill>
                  <a:ea typeface="微软雅黑" panose="020B0503020204020204" pitchFamily="34" charset="-122"/>
                </a:rPr>
                <a:t> n</a:t>
              </a:r>
              <a:r>
                <a:rPr lang="en-US" altLang="zh-CN" sz="2800" b="1">
                  <a:solidFill>
                    <a:srgbClr val="000000"/>
                  </a:solidFill>
                  <a:ea typeface="微软雅黑" panose="020B0503020204020204" pitchFamily="34" charset="-122"/>
                </a:rPr>
                <a:t>e</a:t>
              </a:r>
              <a:r>
                <a:rPr lang="en-US" altLang="zh-CN" sz="2800" b="1" baseline="30000">
                  <a:solidFill>
                    <a:srgbClr val="000000"/>
                  </a:solidFill>
                  <a:ea typeface="微软雅黑" panose="020B0503020204020204" pitchFamily="34" charset="-122"/>
                </a:rPr>
                <a:t>-  </a:t>
              </a:r>
              <a:r>
                <a:rPr lang="en-US" altLang="zh-CN" sz="2800" b="1">
                  <a:ea typeface="微软雅黑" panose="020B0503020204020204" pitchFamily="34" charset="-122"/>
                </a:rPr>
                <a:t>       </a:t>
              </a:r>
              <a:r>
                <a:rPr lang="zh-CN" altLang="en-US" sz="2800" b="1">
                  <a:solidFill>
                    <a:srgbClr val="000000"/>
                  </a:solidFill>
                  <a:ea typeface="微软雅黑" panose="020B0503020204020204" pitchFamily="34" charset="-122"/>
                </a:rPr>
                <a:t> 还原型</a:t>
              </a:r>
              <a:endParaRPr lang="zh-CN" altLang="en-US" sz="2800" b="1">
                <a:solidFill>
                  <a:srgbClr val="000000"/>
                </a:solidFill>
                <a:ea typeface="微软雅黑" panose="020B0503020204020204" pitchFamily="34" charset="-122"/>
              </a:endParaRPr>
            </a:p>
            <a:p>
              <a:pPr marL="609600" lvl="0" indent="-609600" algn="just">
                <a:lnSpc>
                  <a:spcPct val="150000"/>
                </a:lnSpc>
                <a:spcBef>
                  <a:spcPct val="0"/>
                </a:spcBef>
                <a:buFontTx/>
                <a:buNone/>
              </a:pPr>
              <a:r>
                <a:rPr lang="zh-CN" altLang="en-US" sz="2800">
                  <a:solidFill>
                    <a:srgbClr val="000000"/>
                  </a:solidFill>
                  <a:ea typeface="微软雅黑" panose="020B0503020204020204" pitchFamily="34" charset="-122"/>
                </a:rPr>
                <a:t>      或                 </a:t>
              </a:r>
              <a:r>
                <a:rPr lang="en-US" altLang="zh-CN" sz="2800" b="1">
                  <a:solidFill>
                    <a:srgbClr val="000000"/>
                  </a:solidFill>
                  <a:ea typeface="微软雅黑" panose="020B0503020204020204" pitchFamily="34" charset="-122"/>
                </a:rPr>
                <a:t>Ox + </a:t>
              </a:r>
              <a:r>
                <a:rPr lang="en-US" altLang="zh-CN" sz="2800" b="1" i="1">
                  <a:solidFill>
                    <a:srgbClr val="000000"/>
                  </a:solidFill>
                  <a:ea typeface="微软雅黑" panose="020B0503020204020204" pitchFamily="34" charset="-122"/>
                </a:rPr>
                <a:t>n</a:t>
              </a:r>
              <a:r>
                <a:rPr lang="en-US" altLang="zh-CN" sz="2800" b="1">
                  <a:solidFill>
                    <a:srgbClr val="000000"/>
                  </a:solidFill>
                  <a:ea typeface="微软雅黑" panose="020B0503020204020204" pitchFamily="34" charset="-122"/>
                </a:rPr>
                <a:t>e</a:t>
              </a:r>
              <a:r>
                <a:rPr lang="en-US" altLang="zh-CN" sz="2800" b="1" baseline="30000">
                  <a:solidFill>
                    <a:srgbClr val="000000"/>
                  </a:solidFill>
                  <a:ea typeface="微软雅黑" panose="020B0503020204020204" pitchFamily="34" charset="-122"/>
                </a:rPr>
                <a:t>-</a:t>
              </a:r>
              <a:r>
                <a:rPr lang="en-US" altLang="zh-CN" sz="2800" b="1">
                  <a:solidFill>
                    <a:srgbClr val="000000"/>
                  </a:solidFill>
                  <a:ea typeface="微软雅黑" panose="020B0503020204020204" pitchFamily="34" charset="-122"/>
                </a:rPr>
                <a:t> </a:t>
              </a:r>
              <a:r>
                <a:rPr lang="en-US" altLang="zh-CN" sz="2800" b="1">
                  <a:ea typeface="微软雅黑" panose="020B0503020204020204" pitchFamily="34" charset="-122"/>
                </a:rPr>
                <a:t>          </a:t>
              </a:r>
              <a:r>
                <a:rPr lang="en-US" altLang="zh-CN" sz="2800" b="1">
                  <a:solidFill>
                    <a:srgbClr val="000000"/>
                  </a:solidFill>
                  <a:ea typeface="微软雅黑" panose="020B0503020204020204" pitchFamily="34" charset="-122"/>
                </a:rPr>
                <a:t>  Red</a:t>
              </a:r>
              <a:endParaRPr lang="en-US" altLang="zh-CN" sz="2800" b="1">
                <a:solidFill>
                  <a:srgbClr val="000000"/>
                </a:solidFill>
                <a:ea typeface="微软雅黑" panose="020B0503020204020204" pitchFamily="34" charset="-122"/>
              </a:endParaRPr>
            </a:p>
          </p:txBody>
        </p:sp>
        <p:pic>
          <p:nvPicPr>
            <p:cNvPr id="2097163" name="图片 2097162"/>
            <p:cNvPicPr/>
            <p:nvPr/>
          </p:nvPicPr>
          <p:blipFill>
            <a:blip r:embed="rId2"/>
            <a:srcRect/>
            <a:stretch>
              <a:fillRect/>
            </a:stretch>
          </p:blipFill>
          <p:spPr>
            <a:xfrm>
              <a:off x="4446587" y="1503335"/>
              <a:ext cx="795248" cy="215700"/>
            </a:xfrm>
            <a:prstGeom prst="rect">
              <a:avLst/>
            </a:prstGeom>
            <a:noFill/>
            <a:ln>
              <a:noFill/>
            </a:ln>
          </p:spPr>
        </p:pic>
        <p:pic>
          <p:nvPicPr>
            <p:cNvPr id="2097164" name="图片 2097163"/>
            <p:cNvPicPr/>
            <p:nvPr/>
          </p:nvPicPr>
          <p:blipFill>
            <a:blip r:embed="rId2"/>
            <a:srcRect/>
            <a:stretch>
              <a:fillRect/>
            </a:stretch>
          </p:blipFill>
          <p:spPr>
            <a:xfrm>
              <a:off x="4572000" y="2135060"/>
              <a:ext cx="795248" cy="215700"/>
            </a:xfrm>
            <a:prstGeom prst="rect">
              <a:avLst/>
            </a:prstGeom>
            <a:noFill/>
            <a:ln>
              <a:noFill/>
            </a:ln>
          </p:spPr>
        </p:pic>
      </p:grpSp>
      <p:sp>
        <p:nvSpPr>
          <p:cNvPr id="1048674" name="矩形 1048673"/>
          <p:cNvSpPr/>
          <p:nvPr/>
        </p:nvSpPr>
        <p:spPr>
          <a:xfrm>
            <a:off x="596900" y="2859087"/>
            <a:ext cx="8745538"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solidFill>
                  <a:srgbClr val="000000"/>
                </a:solidFill>
                <a:latin typeface="宋体" panose="02010600030101010101" pitchFamily="2" charset="-122"/>
                <a:ea typeface="Times New Roman" panose="02020603050405020304" pitchFamily="18" charset="0"/>
              </a:rPr>
              <a:t>溶液中的</a:t>
            </a:r>
            <a:r>
              <a:rPr lang="zh-CN" altLang="en-US" sz="2800" b="1">
                <a:solidFill>
                  <a:srgbClr val="000099"/>
                </a:solidFill>
                <a:latin typeface="宋体" panose="02010600030101010101" pitchFamily="2" charset="-122"/>
                <a:ea typeface="Times New Roman" panose="02020603050405020304" pitchFamily="18" charset="0"/>
              </a:rPr>
              <a:t>介质</a:t>
            </a:r>
            <a:r>
              <a:rPr lang="zh-CN" altLang="en-US" sz="2800" b="1">
                <a:solidFill>
                  <a:srgbClr val="000000"/>
                </a:solidFill>
                <a:latin typeface="宋体" panose="02010600030101010101" pitchFamily="2" charset="-122"/>
                <a:ea typeface="Times New Roman" panose="02020603050405020304" pitchFamily="18" charset="0"/>
              </a:rPr>
              <a:t>参与半反应时，虽然它们在反应中未得失电子，也应写入半反应中。如半反应</a:t>
            </a:r>
            <a:endParaRPr lang="zh-CN" altLang="en-US" sz="2800" b="1">
              <a:solidFill>
                <a:srgbClr val="000000"/>
              </a:solidFill>
              <a:latin typeface="宋体" panose="02010600030101010101" pitchFamily="2" charset="-122"/>
              <a:ea typeface="Times New Roman" panose="02020603050405020304" pitchFamily="18" charset="0"/>
            </a:endParaRPr>
          </a:p>
        </p:txBody>
      </p:sp>
      <p:grpSp>
        <p:nvGrpSpPr>
          <p:cNvPr id="117" name="组合 116"/>
          <p:cNvGrpSpPr/>
          <p:nvPr/>
        </p:nvGrpSpPr>
        <p:grpSpPr>
          <a:xfrm rot="0">
            <a:off x="-125412" y="4124325"/>
            <a:ext cx="9144000" cy="2070100"/>
            <a:chOff x="-125413" y="4124325"/>
            <a:chExt cx="9144001" cy="2070100"/>
          </a:xfrm>
        </p:grpSpPr>
        <p:sp>
          <p:nvSpPr>
            <p:cNvPr id="1048675" name="文本框 1048674"/>
            <p:cNvSpPr txBox="1"/>
            <p:nvPr/>
          </p:nvSpPr>
          <p:spPr>
            <a:xfrm>
              <a:off x="-125413" y="4124325"/>
              <a:ext cx="9144001" cy="20701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609600" lvl="0" indent="-609600" algn="ctr" eaLnBrk="1" latinLnBrk="1" hangingPunct="1">
                <a:lnSpc>
                  <a:spcPct val="150000"/>
                </a:lnSpc>
                <a:spcBef>
                  <a:spcPts val="1000"/>
                </a:spcBef>
                <a:buFontTx/>
                <a:buNone/>
              </a:pPr>
              <a:r>
                <a:rPr lang="en-US" altLang="zh-CN" sz="2400" b="1">
                  <a:solidFill>
                    <a:srgbClr val="000000"/>
                  </a:solidFill>
                  <a:ea typeface="微软雅黑" panose="020B0503020204020204" pitchFamily="34" charset="-122"/>
                </a:rPr>
                <a:t>MnO</a:t>
              </a:r>
              <a:r>
                <a:rPr lang="en-US" altLang="zh-CN" sz="2400" b="1" baseline="-30000">
                  <a:solidFill>
                    <a:srgbClr val="000000"/>
                  </a:solidFill>
                  <a:ea typeface="微软雅黑" panose="020B0503020204020204" pitchFamily="34" charset="-122"/>
                </a:rPr>
                <a:t>4</a:t>
              </a:r>
              <a:r>
                <a:rPr lang="en-US" altLang="zh-CN" sz="2400" b="1" baseline="30000">
                  <a:solidFill>
                    <a:srgbClr val="000000"/>
                  </a:solidFill>
                  <a:ea typeface="微软雅黑" panose="020B0503020204020204" pitchFamily="34" charset="-122"/>
                </a:rPr>
                <a:t>-</a:t>
              </a:r>
              <a:r>
                <a:rPr lang="en-US" altLang="zh-CN" sz="2400" b="1">
                  <a:solidFill>
                    <a:srgbClr val="000000"/>
                  </a:solidFill>
                  <a:ea typeface="微软雅黑" panose="020B0503020204020204" pitchFamily="34" charset="-122"/>
                </a:rPr>
                <a:t> + 8H</a:t>
              </a:r>
              <a:r>
                <a:rPr lang="en-US" altLang="zh-CN" sz="2400" b="1" baseline="30000">
                  <a:solidFill>
                    <a:srgbClr val="000000"/>
                  </a:solidFill>
                  <a:ea typeface="微软雅黑" panose="020B0503020204020204" pitchFamily="34" charset="-122"/>
                </a:rPr>
                <a:t>+</a:t>
              </a:r>
              <a:r>
                <a:rPr lang="en-US" altLang="zh-CN" sz="2400" b="1">
                  <a:solidFill>
                    <a:srgbClr val="000000"/>
                  </a:solidFill>
                  <a:ea typeface="微软雅黑" panose="020B0503020204020204" pitchFamily="34" charset="-122"/>
                </a:rPr>
                <a:t> + 5e</a:t>
              </a:r>
              <a:r>
                <a:rPr lang="en-US" altLang="zh-CN" sz="2400" b="1" baseline="30000">
                  <a:solidFill>
                    <a:srgbClr val="000000"/>
                  </a:solidFill>
                  <a:ea typeface="微软雅黑" panose="020B0503020204020204" pitchFamily="34" charset="-122"/>
                </a:rPr>
                <a:t>-</a:t>
              </a:r>
              <a:r>
                <a:rPr lang="en-US" altLang="zh-CN" sz="2400" b="1">
                  <a:solidFill>
                    <a:srgbClr val="000000"/>
                  </a:solidFill>
                  <a:ea typeface="微软雅黑" panose="020B0503020204020204" pitchFamily="34" charset="-122"/>
                </a:rPr>
                <a:t>            Mn</a:t>
              </a:r>
              <a:r>
                <a:rPr lang="en-US" altLang="zh-CN" sz="2400" b="1" baseline="30000">
                  <a:solidFill>
                    <a:srgbClr val="000000"/>
                  </a:solidFill>
                  <a:ea typeface="微软雅黑" panose="020B0503020204020204" pitchFamily="34" charset="-122"/>
                </a:rPr>
                <a:t>2+</a:t>
              </a:r>
              <a:r>
                <a:rPr lang="en-US" altLang="zh-CN" sz="2400" b="1">
                  <a:solidFill>
                    <a:srgbClr val="000000"/>
                  </a:solidFill>
                  <a:ea typeface="微软雅黑" panose="020B0503020204020204" pitchFamily="34" charset="-122"/>
                </a:rPr>
                <a:t> + 4H</a:t>
              </a:r>
              <a:r>
                <a:rPr lang="en-US" altLang="zh-CN" sz="2400" b="1" baseline="-30000">
                  <a:solidFill>
                    <a:srgbClr val="000000"/>
                  </a:solidFill>
                  <a:ea typeface="微软雅黑" panose="020B0503020204020204" pitchFamily="34" charset="-122"/>
                </a:rPr>
                <a:t>2</a:t>
              </a:r>
              <a:r>
                <a:rPr lang="en-US" altLang="zh-CN" sz="2400" b="1">
                  <a:solidFill>
                    <a:srgbClr val="000000"/>
                  </a:solidFill>
                  <a:ea typeface="微软雅黑" panose="020B0503020204020204" pitchFamily="34" charset="-122"/>
                </a:rPr>
                <a:t>O       </a:t>
              </a:r>
              <a:endParaRPr lang="en-US" altLang="zh-CN" sz="2400" b="1">
                <a:solidFill>
                  <a:srgbClr val="000000"/>
                </a:solidFill>
                <a:ea typeface="微软雅黑" panose="020B0503020204020204" pitchFamily="34" charset="-122"/>
              </a:endParaRPr>
            </a:p>
            <a:p>
              <a:pPr marL="1371600" lvl="2" indent="-548640" eaLnBrk="1" latinLnBrk="1" hangingPunct="1">
                <a:lnSpc>
                  <a:spcPct val="150000"/>
                </a:lnSpc>
                <a:spcBef>
                  <a:spcPts val="1200"/>
                </a:spcBef>
              </a:pPr>
              <a:r>
                <a:rPr lang="zh-CN" altLang="en-US" b="1">
                  <a:solidFill>
                    <a:srgbClr val="FF0000"/>
                  </a:solidFill>
                  <a:ea typeface="微软雅黑" panose="020B0503020204020204" pitchFamily="34" charset="-122"/>
                </a:rPr>
                <a:t>氧化型包括</a:t>
              </a:r>
              <a:r>
                <a:rPr lang="en-US" altLang="zh-CN" b="1">
                  <a:solidFill>
                    <a:srgbClr val="FF0000"/>
                  </a:solidFill>
                  <a:ea typeface="微软雅黑" panose="020B0503020204020204" pitchFamily="34" charset="-122"/>
                </a:rPr>
                <a:t>MnO</a:t>
              </a:r>
              <a:r>
                <a:rPr lang="en-US" altLang="zh-CN" b="1" baseline="-30000">
                  <a:solidFill>
                    <a:srgbClr val="FF0000"/>
                  </a:solidFill>
                  <a:ea typeface="微软雅黑" panose="020B0503020204020204" pitchFamily="34" charset="-122"/>
                </a:rPr>
                <a:t>4</a:t>
              </a:r>
              <a:r>
                <a:rPr lang="en-US" altLang="zh-CN" b="1" baseline="30000">
                  <a:solidFill>
                    <a:srgbClr val="FF0000"/>
                  </a:solidFill>
                  <a:ea typeface="微软雅黑" panose="020B0503020204020204" pitchFamily="34" charset="-122"/>
                </a:rPr>
                <a:t>-</a:t>
              </a:r>
              <a:r>
                <a:rPr lang="zh-CN" altLang="en-US" b="1">
                  <a:solidFill>
                    <a:srgbClr val="FF0000"/>
                  </a:solidFill>
                  <a:ea typeface="微软雅黑" panose="020B0503020204020204" pitchFamily="34" charset="-122"/>
                </a:rPr>
                <a:t>和</a:t>
              </a:r>
              <a:r>
                <a:rPr lang="en-US" altLang="zh-CN" b="1">
                  <a:solidFill>
                    <a:srgbClr val="FF0000"/>
                  </a:solidFill>
                  <a:ea typeface="微软雅黑" panose="020B0503020204020204" pitchFamily="34" charset="-122"/>
                </a:rPr>
                <a:t>H</a:t>
              </a:r>
              <a:r>
                <a:rPr lang="en-US" altLang="zh-CN" b="1" baseline="30000">
                  <a:solidFill>
                    <a:srgbClr val="FF0000"/>
                  </a:solidFill>
                  <a:ea typeface="微软雅黑" panose="020B0503020204020204" pitchFamily="34" charset="-122"/>
                </a:rPr>
                <a:t>+</a:t>
              </a:r>
              <a:r>
                <a:rPr lang="zh-CN" altLang="en-US">
                  <a:solidFill>
                    <a:srgbClr val="FF0000"/>
                  </a:solidFill>
                  <a:ea typeface="微软雅黑" panose="020B0503020204020204" pitchFamily="34" charset="-122"/>
                </a:rPr>
                <a:t>，</a:t>
              </a:r>
              <a:endParaRPr lang="zh-CN" altLang="en-US">
                <a:solidFill>
                  <a:srgbClr val="FF0000"/>
                </a:solidFill>
                <a:ea typeface="微软雅黑" panose="020B0503020204020204" pitchFamily="34" charset="-122"/>
              </a:endParaRPr>
            </a:p>
            <a:p>
              <a:pPr marL="1371600" lvl="2" indent="-548640" eaLnBrk="1" latinLnBrk="1" hangingPunct="1">
                <a:lnSpc>
                  <a:spcPct val="150000"/>
                </a:lnSpc>
                <a:spcBef>
                  <a:spcPts val="500"/>
                </a:spcBef>
              </a:pPr>
              <a:r>
                <a:rPr lang="en-US" altLang="zh-CN" b="1">
                  <a:solidFill>
                    <a:srgbClr val="FF0000"/>
                  </a:solidFill>
                  <a:ea typeface="微软雅黑" panose="020B0503020204020204" pitchFamily="34" charset="-122"/>
                </a:rPr>
                <a:t>还原型为Mn</a:t>
              </a:r>
              <a:r>
                <a:rPr lang="en-US" altLang="zh-CN" b="1" baseline="30000">
                  <a:solidFill>
                    <a:srgbClr val="FF0000"/>
                  </a:solidFill>
                  <a:ea typeface="微软雅黑" panose="020B0503020204020204" pitchFamily="34" charset="-122"/>
                </a:rPr>
                <a:t>2+</a:t>
              </a:r>
              <a:r>
                <a:rPr lang="zh-CN" altLang="en-US" b="1">
                  <a:solidFill>
                    <a:srgbClr val="FF0000"/>
                  </a:solidFill>
                  <a:ea typeface="微软雅黑" panose="020B0503020204020204" pitchFamily="34" charset="-122"/>
                </a:rPr>
                <a:t> (不含溶剂</a:t>
              </a:r>
              <a:r>
                <a:rPr lang="en-US" altLang="zh-CN" b="1">
                  <a:solidFill>
                    <a:srgbClr val="FF0000"/>
                  </a:solidFill>
                  <a:ea typeface="微软雅黑" panose="020B0503020204020204" pitchFamily="34" charset="-122"/>
                </a:rPr>
                <a:t>H</a:t>
              </a:r>
              <a:r>
                <a:rPr lang="en-US" altLang="zh-CN" b="1" baseline="-30000">
                  <a:solidFill>
                    <a:srgbClr val="FF0000"/>
                  </a:solidFill>
                  <a:ea typeface="微软雅黑" panose="020B0503020204020204" pitchFamily="34" charset="-122"/>
                </a:rPr>
                <a:t>2</a:t>
              </a:r>
              <a:r>
                <a:rPr lang="zh-CN" altLang="en-US" b="1">
                  <a:solidFill>
                    <a:srgbClr val="FF0000"/>
                  </a:solidFill>
                  <a:ea typeface="微软雅黑" panose="020B0503020204020204" pitchFamily="34" charset="-122"/>
                </a:rPr>
                <a:t>O)。 </a:t>
              </a:r>
              <a:endParaRPr lang="zh-CN" altLang="en-US" b="1">
                <a:solidFill>
                  <a:srgbClr val="FF0000"/>
                </a:solidFill>
                <a:ea typeface="微软雅黑" panose="020B0503020204020204" pitchFamily="34" charset="-122"/>
              </a:endParaRPr>
            </a:p>
          </p:txBody>
        </p:sp>
        <p:pic>
          <p:nvPicPr>
            <p:cNvPr id="2097165" name="图片 2097164"/>
            <p:cNvPicPr/>
            <p:nvPr/>
          </p:nvPicPr>
          <p:blipFill>
            <a:blip r:embed="rId2"/>
            <a:srcRect/>
            <a:stretch>
              <a:fillRect/>
            </a:stretch>
          </p:blipFill>
          <p:spPr>
            <a:xfrm>
              <a:off x="4408488" y="4422775"/>
              <a:ext cx="685800" cy="12065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Default Color Scheme">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969696"/>
        </a:dk2>
        <a:lt2>
          <a:srgbClr val="DDDDDD"/>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Default Color Scheme 2">
        <a:dk1>
          <a:srgbClr val="FFFFFF"/>
        </a:dk1>
        <a:lt1>
          <a:srgbClr val="0000CC"/>
        </a:lt1>
        <a:dk2>
          <a:srgbClr val="000094"/>
        </a:dk2>
        <a:lt2>
          <a:srgbClr val="FFFFCC"/>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Default Color Scheme 3">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Color Scheme 4">
        <a:dk1>
          <a:srgbClr val="000000"/>
        </a:dk1>
        <a:lt1>
          <a:srgbClr val="FFFFFF"/>
        </a:lt1>
        <a:dk2>
          <a:srgbClr val="808080"/>
        </a:dk2>
        <a:lt2>
          <a:srgbClr val="515F7B"/>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efault Color Scheme 5">
        <a:dk1>
          <a:srgbClr val="000000"/>
        </a:dk1>
        <a:lt1>
          <a:srgbClr val="FFFFFF"/>
        </a:lt1>
        <a:dk2>
          <a:srgbClr val="333333"/>
        </a:dk2>
        <a:lt2>
          <a:srgbClr val="000066"/>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Color Scheme 6">
        <a:dk1>
          <a:srgbClr val="000000"/>
        </a:dk1>
        <a:lt1>
          <a:srgbClr val="FFFFFF"/>
        </a:lt1>
        <a:dk2>
          <a:srgbClr val="969696"/>
        </a:dk2>
        <a:lt2>
          <a:srgbClr val="6A407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13293</Words>
  <Application>WPS 演示</Application>
  <PresentationFormat/>
  <Paragraphs>1576</Paragraphs>
  <Slides>72</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72</vt:i4>
      </vt:variant>
    </vt:vector>
  </HeadingPairs>
  <TitlesOfParts>
    <vt:vector size="87" baseType="lpstr">
      <vt:lpstr>Arial</vt:lpstr>
      <vt:lpstr>宋体</vt:lpstr>
      <vt:lpstr>Wingdings</vt:lpstr>
      <vt:lpstr>Times New Roman</vt:lpstr>
      <vt:lpstr>Tahoma</vt:lpstr>
      <vt:lpstr>楷体_GB2312</vt:lpstr>
      <vt:lpstr>新宋体</vt:lpstr>
      <vt:lpstr>黑体</vt:lpstr>
      <vt:lpstr>Symbol</vt:lpstr>
      <vt:lpstr>微软雅黑</vt:lpstr>
      <vt:lpstr>Arial Unicode MS</vt:lpstr>
      <vt:lpstr>Calibri Light</vt:lpstr>
      <vt:lpstr>Calibri</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Yujia</dc:creator>
  <cp:lastModifiedBy>爱好广泛</cp:lastModifiedBy>
  <cp:revision>1</cp:revision>
  <dcterms:created xsi:type="dcterms:W3CDTF">2019-12-19T14:19:58Z</dcterms:created>
  <dcterms:modified xsi:type="dcterms:W3CDTF">2019-12-19T14:19:58Z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