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  <p:sldId id="269" r:id="rId18"/>
    <p:sldId id="272" r:id="rId19"/>
    <p:sldId id="275" r:id="rId20"/>
    <p:sldId id="270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782400fc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782400fc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782400fc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782400fc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782400fc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782400fc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82400fc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82400fc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82400fc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82400fc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82400fc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82400fc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2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82400fc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82400fc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782400fc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782400fc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82400fc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82400fc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16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82400fc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82400fc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47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82400fc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82400fc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44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782400fc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782400fc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82400fc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82400fc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82400fc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82400fc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782400fc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782400fc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82400fc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782400fc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82400fc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782400fc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82400fc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782400fc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9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82400fc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82400fc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pp2Sxp2KCo&amp;t=436s&amp;pp=ygUVZmx1dHRlcmZsb3cgc2Nyb2xsaW5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behance.net/gallery/109309475/Laundry-Booking-App-Desig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photos-vectors/flat-illustration" TargetMode="External"/><Relationship Id="rId5" Type="http://schemas.openxmlformats.org/officeDocument/2006/relationships/hyperlink" Target="https://www.sakulaundry.com/" TargetMode="External"/><Relationship Id="rId4" Type="http://schemas.openxmlformats.org/officeDocument/2006/relationships/hyperlink" Target="https://www.aplikasilaundryandroid.com/" TargetMode="External"/><Relationship Id="rId9" Type="http://schemas.openxmlformats.org/officeDocument/2006/relationships/hyperlink" Target="https://www.youtube.com/watch?v=7b3k_OMx6KI&amp;t=958s&amp;pp=ygUaZmx1dHRlcmZsb3cgZGlzYWJsZSBidXR0b24%3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73125" y="13091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MOBILE  PROGRAMMING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3125" y="2256450"/>
            <a:ext cx="4461900" cy="13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Anthony Chandra         		(825210066)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Justin Lius                    		(825210044) 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Rahmiyana Nurkholiza 		(825210110)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073325" y="403450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Register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30767" y="1416283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Tampilan Login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 rot="10800000" flipH="1">
            <a:off x="1785917" y="1649283"/>
            <a:ext cx="396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0"/>
          <p:cNvCxnSpPr/>
          <p:nvPr/>
        </p:nvCxnSpPr>
        <p:spPr>
          <a:xfrm rot="10800000">
            <a:off x="7015300" y="612225"/>
            <a:ext cx="39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469D0A-0477-AEB0-9524-5280610A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099" y="462523"/>
            <a:ext cx="1948139" cy="3956778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82504-14FE-FC13-E6C4-0CAD57480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058" y="460554"/>
            <a:ext cx="1976760" cy="3905010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D6AAD08-9B47-928B-2196-4760B9CB1A08}"/>
              </a:ext>
            </a:extLst>
          </p:cNvPr>
          <p:cNvSpPr/>
          <p:nvPr/>
        </p:nvSpPr>
        <p:spPr>
          <a:xfrm>
            <a:off x="92765" y="2197683"/>
            <a:ext cx="2011514" cy="1597865"/>
          </a:xfrm>
          <a:prstGeom prst="wedgeRoundRectCallout">
            <a:avLst>
              <a:gd name="adj1" fmla="val 58320"/>
              <a:gd name="adj2" fmla="val -166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login,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memasukkan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email dan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passwordnya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jika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mengisi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email addres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 dan password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klik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tombol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login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9E6B1EF-9AA0-A9F2-6F88-8FB98E1EBD29}"/>
              </a:ext>
            </a:extLst>
          </p:cNvPr>
          <p:cNvSpPr/>
          <p:nvPr/>
        </p:nvSpPr>
        <p:spPr>
          <a:xfrm>
            <a:off x="6694638" y="1368335"/>
            <a:ext cx="2367601" cy="1600152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register,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memasukkan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nomor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telepon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email, password dan confirm password. Sama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login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apabila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memasukkan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apa-apa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tombol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register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diklik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Menu Utama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2090-48AA-4DD6-EDE3-4E0675982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151" y="60963"/>
            <a:ext cx="2359812" cy="4741473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973478B-F93A-9CAD-687B-D6F1EBC636B2}"/>
              </a:ext>
            </a:extLst>
          </p:cNvPr>
          <p:cNvSpPr/>
          <p:nvPr/>
        </p:nvSpPr>
        <p:spPr>
          <a:xfrm>
            <a:off x="5998900" y="1348457"/>
            <a:ext cx="1925900" cy="1600152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penawaran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layanan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kebutuhan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dan juga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klik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profil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user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Offers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000" y="72725"/>
            <a:ext cx="2408875" cy="4776225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D9A9A19-C60C-8429-F460-EA27A7FE8CFA}"/>
              </a:ext>
            </a:extLst>
          </p:cNvPr>
          <p:cNvSpPr/>
          <p:nvPr/>
        </p:nvSpPr>
        <p:spPr>
          <a:xfrm>
            <a:off x="5998900" y="1348457"/>
            <a:ext cx="2349970" cy="1600152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mengklik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button View All Offers,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diarahkan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offers,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dimana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penawaran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maupun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belum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Dry Cleaning Service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7D8EF-4E02-5F62-F426-F035B69E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489" y="87085"/>
            <a:ext cx="2337021" cy="4746172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13D8E7F-B2BA-DA13-95F5-35A3B8E85954}"/>
              </a:ext>
            </a:extLst>
          </p:cNvPr>
          <p:cNvSpPr/>
          <p:nvPr/>
        </p:nvSpPr>
        <p:spPr>
          <a:xfrm>
            <a:off x="5998899" y="1348457"/>
            <a:ext cx="2337021" cy="1600152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layanan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disediakan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diarahkan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selanjutnya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berapa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pakaian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ingin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cuci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total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Checkout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48569-9F33-F7BD-554E-4006E7172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635" y="417555"/>
            <a:ext cx="2010751" cy="4083561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4985-0AA1-A802-A262-C89C9A930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281" y="403474"/>
            <a:ext cx="2035556" cy="4083561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6EAAF8E-8825-7A49-133A-D4D3F9D6DCE1}"/>
              </a:ext>
            </a:extLst>
          </p:cNvPr>
          <p:cNvSpPr/>
          <p:nvPr/>
        </p:nvSpPr>
        <p:spPr>
          <a:xfrm>
            <a:off x="6152383" y="1149050"/>
            <a:ext cx="2474782" cy="2097733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user juga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alamat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pengiriman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user juga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pembayaran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disediakan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sebanyak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4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tipe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pembayaran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Jika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pesanan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mengklik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button Checkout. 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Checkout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9A0B9D-4183-BB8E-CEAE-BAD9E6E808D1}"/>
              </a:ext>
            </a:extLst>
          </p:cNvPr>
          <p:cNvGrpSpPr/>
          <p:nvPr/>
        </p:nvGrpSpPr>
        <p:grpSpPr>
          <a:xfrm>
            <a:off x="3270757" y="130630"/>
            <a:ext cx="2352827" cy="4720044"/>
            <a:chOff x="3270757" y="130630"/>
            <a:chExt cx="2352827" cy="4720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F64985-0AA1-A802-A262-C89C9A930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0757" y="130630"/>
              <a:ext cx="2352827" cy="4720044"/>
            </a:xfrm>
            <a:prstGeom prst="round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8072F5-8958-5C5D-8FE5-0E78ACDF3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4297" y="251005"/>
              <a:ext cx="2127562" cy="4502364"/>
            </a:xfrm>
            <a:prstGeom prst="roundRect">
              <a:avLst/>
            </a:prstGeom>
          </p:spPr>
        </p:pic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43C6E1F-D5E6-5382-F989-537DFFD4FD96}"/>
              </a:ext>
            </a:extLst>
          </p:cNvPr>
          <p:cNvSpPr/>
          <p:nvPr/>
        </p:nvSpPr>
        <p:spPr>
          <a:xfrm>
            <a:off x="6152383" y="1149050"/>
            <a:ext cx="2474782" cy="1375489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Jikalau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belum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pembayaran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tombol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checkout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diklik</a:t>
            </a:r>
            <a:r>
              <a:rPr lang="en-ID" sz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Pastikan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pembayaran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8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Profile Pengguna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AB113-CAE6-624D-6C5B-A595EBD1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297" y="110675"/>
            <a:ext cx="2362646" cy="4703682"/>
          </a:xfrm>
          <a:prstGeom prst="round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A417F-9BBC-7840-41AC-92A2576F9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819" y="110675"/>
            <a:ext cx="2376899" cy="4703682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482A3A3-E0EA-EBF0-B5D2-E40ED7211E07}"/>
              </a:ext>
            </a:extLst>
          </p:cNvPr>
          <p:cNvSpPr/>
          <p:nvPr/>
        </p:nvSpPr>
        <p:spPr>
          <a:xfrm>
            <a:off x="6390924" y="1135798"/>
            <a:ext cx="2554296" cy="2223628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profile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mengatur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aplikasi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Ocean Wash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Dark Mode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Light Mode.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Selain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itu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menu History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History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pemesanan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user juga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aplikasi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mengklik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button Log Out.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History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32654D-64E0-508C-C1E5-8A9117283C5E}"/>
              </a:ext>
            </a:extLst>
          </p:cNvPr>
          <p:cNvGrpSpPr/>
          <p:nvPr/>
        </p:nvGrpSpPr>
        <p:grpSpPr>
          <a:xfrm>
            <a:off x="3371151" y="103611"/>
            <a:ext cx="2352827" cy="4720044"/>
            <a:chOff x="3152254" y="80940"/>
            <a:chExt cx="2352827" cy="47200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3C9642-D955-1814-A13F-1638D10CF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254" y="80940"/>
              <a:ext cx="2352827" cy="4720044"/>
            </a:xfrm>
            <a:prstGeom prst="round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3C6962-4028-856C-4AC7-D6837AF2A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0506"/>
            <a:stretch/>
          </p:blipFill>
          <p:spPr>
            <a:xfrm>
              <a:off x="3292176" y="2571749"/>
              <a:ext cx="2079266" cy="2142859"/>
            </a:xfrm>
            <a:prstGeom prst="roundRect">
              <a:avLst/>
            </a:prstGeom>
            <a:ln w="19050"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EBC6F1-7892-74A3-23FE-9A87AFDB6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272" t="1828" r="21538" b="94655"/>
            <a:stretch/>
          </p:blipFill>
          <p:spPr>
            <a:xfrm>
              <a:off x="3582030" y="483650"/>
              <a:ext cx="1532199" cy="197093"/>
            </a:xfrm>
            <a:prstGeom prst="roundRect">
              <a:avLst/>
            </a:prstGeom>
            <a:ln w="19050"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CFE34D-DAD2-B829-7570-F6C73F5D9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057" r="-2697" b="37649"/>
            <a:stretch/>
          </p:blipFill>
          <p:spPr>
            <a:xfrm>
              <a:off x="3303056" y="693698"/>
              <a:ext cx="2079266" cy="2142859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1D13E71-2747-9527-2520-6F6D2B365900}"/>
              </a:ext>
            </a:extLst>
          </p:cNvPr>
          <p:cNvSpPr/>
          <p:nvPr/>
        </p:nvSpPr>
        <p:spPr>
          <a:xfrm>
            <a:off x="5980107" y="1119932"/>
            <a:ext cx="2050710" cy="1335732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History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melihat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detail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pemesanan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selesai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 Logout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080EE-3378-65D9-2239-F563CBAE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83" y="73716"/>
            <a:ext cx="2333896" cy="4759575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44A47D4-4748-EFE2-B5DE-79081847666C}"/>
              </a:ext>
            </a:extLst>
          </p:cNvPr>
          <p:cNvSpPr/>
          <p:nvPr/>
        </p:nvSpPr>
        <p:spPr>
          <a:xfrm>
            <a:off x="5980107" y="1119932"/>
            <a:ext cx="2050710" cy="1335732"/>
          </a:xfrm>
          <a:prstGeom prst="wedgeRoundRectCallout">
            <a:avLst>
              <a:gd name="adj1" fmla="val -58303"/>
              <a:gd name="adj2" fmla="val -132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 out, user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diberikan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pilihan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yakin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log out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9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3036276" y="53112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Daftar Pustaka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2D834-943C-5590-04C1-175D2BD9AD04}"/>
              </a:ext>
            </a:extLst>
          </p:cNvPr>
          <p:cNvSpPr txBox="1"/>
          <p:nvPr/>
        </p:nvSpPr>
        <p:spPr>
          <a:xfrm>
            <a:off x="483703" y="1379053"/>
            <a:ext cx="7851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sng" strike="noStrike" dirty="0" err="1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Aplikasi</a:t>
            </a: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 </a:t>
            </a:r>
            <a:r>
              <a:rPr lang="en-ID" sz="1200" b="0" i="0" u="sng" strike="noStrike" dirty="0" err="1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Kasir</a:t>
            </a: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 Laundry Android - Software laundry No 1 di Indonesia (aplikasilaundryandroid.com)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https://www.sakulaundry.com/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https://www.freepik.com/free-photos-vectors/flat-illustration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https://www.google.com/url?sa=i&amp;url=https%3A%2F%2Fwww.behance.net%2Fgallery%2F109309475%2FLaundry-Booking-App-Design&amp;psig=AOvVaw0aPkA3By647DAsgKE7BOSD&amp;ust=1696418905607000&amp;source=images&amp;cd=vfe&amp;opi=89978449&amp;ved=0CBEQjRxqFwoTCNDj3ojj2YEDFQAAAAAdAAAAABAE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/>
              </a:rPr>
              <a:t>https://www.youtube.com/watch?v=Rpp2Sxp2KCo&amp;t=436s&amp;pp=ygUVZmx1dHRlcmZsb3cgc2Nyb2xsaW5n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200" b="0" i="0" u="sng" strike="noStrike" dirty="0">
                <a:solidFill>
                  <a:srgbClr val="1155C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9"/>
              </a:rPr>
              <a:t>https://www.youtube.com/watch?v=7b3k_OMx6KI&amp;t=958s&amp;pp=ygUaZmx1dHRlcmZsb3cgZGlzYWJsZSBidXR0b24%3D</a:t>
            </a: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2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6765234" y="403475"/>
            <a:ext cx="195571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Aplikasi Ocean Wash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2313B-10EE-A2E6-FC1F-293C9251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9" y="677662"/>
            <a:ext cx="3770242" cy="224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5C74B-4CB5-C116-0AD8-2EB98763CFC3}"/>
              </a:ext>
            </a:extLst>
          </p:cNvPr>
          <p:cNvSpPr txBox="1"/>
          <p:nvPr/>
        </p:nvSpPr>
        <p:spPr>
          <a:xfrm>
            <a:off x="1971261" y="3018782"/>
            <a:ext cx="5201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Ocean Wash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merupakan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aplikasi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laundry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 yang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menghemat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– user yang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malas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maupun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mager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rumah.Ocean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Wash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Cuci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Basah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Dry Cleaning, Premium wash dan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Setrika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11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460950" y="22293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788" y="84875"/>
            <a:ext cx="3024425" cy="47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Flowchart Login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Flowchart Register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690" y="56450"/>
            <a:ext cx="26166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Flowchart Offers/Voucher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350" y="72250"/>
            <a:ext cx="2577300" cy="476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Flowchart Service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850" y="83875"/>
            <a:ext cx="2548300" cy="47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Flowchart Checkout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75" y="97575"/>
            <a:ext cx="2657850" cy="4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Flowchart profile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33D65-91B2-7EBB-30F2-539B819D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94" y="403474"/>
            <a:ext cx="3851192" cy="39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2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 descr="Macintosh HD:Users:ade:Downloads:Logo Untar vertik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275800"/>
            <a:ext cx="671450" cy="8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772850" y="403475"/>
            <a:ext cx="2948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Tampilan Awal Aplikasi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5AC49-CC79-677D-5B14-4B2CDA8BE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222" y="71801"/>
            <a:ext cx="2339555" cy="4773858"/>
          </a:xfrm>
          <a:prstGeom prst="round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6AB65B2-FD70-2631-919F-3A32E8740C37}"/>
              </a:ext>
            </a:extLst>
          </p:cNvPr>
          <p:cNvSpPr/>
          <p:nvPr/>
        </p:nvSpPr>
        <p:spPr>
          <a:xfrm>
            <a:off x="6268278" y="1159565"/>
            <a:ext cx="2663687" cy="1412185"/>
          </a:xfrm>
          <a:prstGeom prst="wedgeRoundRectCallout">
            <a:avLst>
              <a:gd name="adj1" fmla="val -69304"/>
              <a:gd name="adj2" fmla="val -105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aplikasi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Ocean Wash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 </a:t>
            </a:r>
            <a:r>
              <a:rPr lang="en-ID" sz="1200" b="0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button, button Login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ditujukkan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200" b="0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 Register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ditujukkan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yang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belum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akun</a:t>
            </a:r>
            <a:r>
              <a:rPr lang="en-ID" sz="1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545</Words>
  <Application>Microsoft Office PowerPoint</Application>
  <PresentationFormat>On-screen Show (16:9)</PresentationFormat>
  <Paragraphs>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Roboto</vt:lpstr>
      <vt:lpstr>Times New Roman</vt:lpstr>
      <vt:lpstr>Geometric</vt:lpstr>
      <vt:lpstr>MOBILE 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 PROGRAMMING</dc:title>
  <cp:lastModifiedBy>Justin lius</cp:lastModifiedBy>
  <cp:revision>9</cp:revision>
  <dcterms:modified xsi:type="dcterms:W3CDTF">2023-10-03T11:35:20Z</dcterms:modified>
</cp:coreProperties>
</file>