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7.tif" ContentType="image/tiff"/>
  <Override PartName="/ppt/media/image16.tif" ContentType="image/tiff"/>
  <Override PartName="/ppt/media/image15.tif" ContentType="image/tiff"/>
  <Override PartName="/ppt/media/image14.tif" ContentType="image/tiff"/>
  <Override PartName="/ppt/media/image13.tif" ContentType="image/tiff"/>
  <Override PartName="/ppt/media/image12.tif" ContentType="image/tiff"/>
  <Override PartName="/ppt/media/image10.png" ContentType="image/png"/>
  <Override PartName="/ppt/media/image9.png" ContentType="image/png"/>
  <Override PartName="/ppt/media/image6.png" ContentType="image/png"/>
  <Override PartName="/ppt/media/image8.tif" ContentType="image/tiff"/>
  <Override PartName="/ppt/media/image4.png" ContentType="image/png"/>
  <Override PartName="/ppt/media/image7.tif" ContentType="image/tiff"/>
  <Override PartName="/ppt/media/image3.png" ContentType="image/png"/>
  <Override PartName="/ppt/media/image11.tif" ContentType="image/tiff"/>
  <Override PartName="/ppt/media/image2.png" ContentType="image/png"/>
  <Override PartName="/ppt/media/image5.jpeg" ContentType="image/jpe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400" y="1769040"/>
            <a:ext cx="54964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400" y="1769040"/>
            <a:ext cx="54964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400" y="1769040"/>
            <a:ext cx="54964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400" y="1769040"/>
            <a:ext cx="54964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ti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ti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ti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ti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t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477440" y="2679480"/>
            <a:ext cx="6843240" cy="317232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48640" y="211680"/>
            <a:ext cx="9143640" cy="1799640"/>
          </a:xfrm>
          <a:custGeom>
            <a:avLst/>
            <a:gdLst/>
            <a:ahLst/>
            <a:rect l="l" t="t" r="r" b="b"/>
            <a:pathLst>
              <a:path w="25402" h="1077">
                <a:moveTo>
                  <a:pt x="0" y="1076"/>
                </a:moveTo>
                <a:cubicBezTo>
                  <a:pt x="4821" y="354"/>
                  <a:pt x="8584" y="0"/>
                  <a:pt x="12700" y="0"/>
                </a:cubicBezTo>
                <a:cubicBezTo>
                  <a:pt x="16816" y="0"/>
                  <a:pt x="20579" y="354"/>
                  <a:pt x="25401" y="1076"/>
                </a:cubicBezTo>
                <a:moveTo>
                  <a:pt x="0" y="0"/>
                </a:moveTo>
                <a:cubicBezTo>
                  <a:pt x="4821" y="722"/>
                  <a:pt x="8584" y="1077"/>
                  <a:pt x="12700" y="1077"/>
                </a:cubicBezTo>
                <a:cubicBezTo>
                  <a:pt x="16816" y="1077"/>
                  <a:pt x="20579" y="722"/>
                  <a:pt x="25401" y="0"/>
                </a:cubicBezTo>
              </a:path>
            </a:pathLst>
          </a:custGeom>
          <a:gradFill>
            <a:gsLst>
              <a:gs pos="0">
                <a:srgbClr val="ffff00"/>
              </a:gs>
              <a:gs pos="100000">
                <a:srgbClr val="800000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MS Gothic"/>
              </a:rPr>
              <a:t>Not-For-Terrorists App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566160" y="2987640"/>
            <a:ext cx="3047400" cy="304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052720" y="142560"/>
            <a:ext cx="4439160" cy="725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468880" y="119880"/>
            <a:ext cx="4205880" cy="727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920240" y="91440"/>
            <a:ext cx="4937400" cy="726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74320" y="1445760"/>
            <a:ext cx="9555840" cy="486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70200" y="1645920"/>
            <a:ext cx="10009440" cy="428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658800" y="1391760"/>
            <a:ext cx="8973360" cy="497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15360" y="822960"/>
            <a:ext cx="9468360" cy="561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090080" y="91440"/>
            <a:ext cx="7962120" cy="740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548640" y="190800"/>
            <a:ext cx="8869320" cy="725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98440" y="2743200"/>
            <a:ext cx="9640080" cy="32918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286000" y="130680"/>
            <a:ext cx="5295240" cy="742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Application>LibreOffice/5.1.3.2$MacOSX_X86_64 LibreOffice_project/644e4637d1d8544fd9f56425bd6cec110e49301b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2017-04-15T16:16:36Z</dcterms:created>
  <dc:creator/>
  <dc:description/>
  <dc:language>en-US</dc:language>
  <cp:lastModifiedBy/>
  <dcterms:modified xsi:type="dcterms:W3CDTF">2017-04-16T18:49:02Z</dcterms:modified>
  <cp:revision>2</cp:revision>
  <dc:subject/>
  <dc:title/>
</cp:coreProperties>
</file>