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86"/>
    <p:restoredTop sz="94687"/>
  </p:normalViewPr>
  <p:slideViewPr>
    <p:cSldViewPr snapToGrid="0" snapToObjects="1">
      <p:cViewPr varScale="1">
        <p:scale>
          <a:sx n="87" d="100"/>
          <a:sy n="8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03330-FF69-8E4B-B354-5DCB4148E6E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6C761-2335-2541-BAB9-CA525B5D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BA24-BF90-4841-A479-69144CFC779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C0AB-7EF7-EC43-93F1-24D3063D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Justin Shea</cp:lastModifiedBy>
  <cp:revision>4</cp:revision>
  <dcterms:created xsi:type="dcterms:W3CDTF">2017-09-07T19:33:20Z</dcterms:created>
  <dcterms:modified xsi:type="dcterms:W3CDTF">2017-09-12T03:05:34Z</dcterms:modified>
</cp:coreProperties>
</file>