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84" autoAdjust="0"/>
  </p:normalViewPr>
  <p:slideViewPr>
    <p:cSldViewPr>
      <p:cViewPr>
        <p:scale>
          <a:sx n="156" d="100"/>
          <a:sy n="156" d="100"/>
        </p:scale>
        <p:origin x="-232" y="4312"/>
      </p:cViewPr>
      <p:guideLst>
        <p:guide orient="horz" pos="383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66870" y="651255"/>
            <a:ext cx="1541443" cy="13853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544" y="651255"/>
            <a:ext cx="4472087" cy="13853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1" y="7826329"/>
            <a:ext cx="7764304" cy="2418944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61" y="5162108"/>
            <a:ext cx="7764304" cy="266422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543" y="3789116"/>
            <a:ext cx="3006765" cy="1071609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1549" y="3789116"/>
            <a:ext cx="3006765" cy="1071609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5" y="2726246"/>
            <a:ext cx="4035979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5" y="3862416"/>
            <a:ext cx="4035979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188" y="2726246"/>
            <a:ext cx="4037564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188" y="3862416"/>
            <a:ext cx="4037564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4917"/>
            <a:ext cx="3005180" cy="206371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326" y="484917"/>
            <a:ext cx="5106426" cy="1039469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80" cy="833098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21" y="8525511"/>
            <a:ext cx="5480685" cy="10064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0421" y="9531996"/>
            <a:ext cx="5480685" cy="142937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03CD-1561-42EF-8772-6399FC1ACBB7}" type="datetimeFigureOut">
              <a:rPr lang="en-US" smtClean="0"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B702-57D5-48CB-8833-A97C139A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lux.uw.edu/rbwatson/start.php?studyId=2001" TargetMode="External"/><Relationship Id="rId4" Type="http://schemas.openxmlformats.org/officeDocument/2006/relationships/hyperlink" Target="http://wlux.uw.edu/rbwatson/study-end.php" TargetMode="External"/><Relationship Id="rId5" Type="http://schemas.openxmlformats.org/officeDocument/2006/relationships/hyperlink" Target="http://wlux.uw.edu/rbwatson/task-finish.php" TargetMode="External"/><Relationship Id="rId6" Type="http://schemas.openxmlformats.org/officeDocument/2006/relationships/hyperlink" Target="http://students.washington.edu/rbwatson/hearts.html" TargetMode="External"/><Relationship Id="rId7" Type="http://schemas.openxmlformats.org/officeDocument/2006/relationships/hyperlink" Target="http://students.washington.edu/rbwatson/spade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lux.uw.edu/rbwatson/task-star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/>
          <p:cNvCxnSpPr>
            <a:stCxn id="66" idx="2"/>
          </p:cNvCxnSpPr>
          <p:nvPr/>
        </p:nvCxnSpPr>
        <p:spPr>
          <a:xfrm>
            <a:off x="1351520" y="9541366"/>
            <a:ext cx="15317" cy="1196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ame 3"/>
          <p:cNvSpPr/>
          <p:nvPr/>
        </p:nvSpPr>
        <p:spPr>
          <a:xfrm>
            <a:off x="608965" y="608965"/>
            <a:ext cx="1376088" cy="756285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introduction</a:t>
            </a:r>
          </a:p>
        </p:txBody>
      </p:sp>
      <p:sp>
        <p:nvSpPr>
          <p:cNvPr id="6" name="Frame 5"/>
          <p:cNvSpPr/>
          <p:nvPr/>
        </p:nvSpPr>
        <p:spPr>
          <a:xfrm>
            <a:off x="612980" y="1898650"/>
            <a:ext cx="1372074" cy="990600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Start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131" y="18986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smtClean="0"/>
              <a:t>External Task</a:t>
            </a:r>
            <a:endParaRPr lang="en-US" sz="1000" b="1" dirty="0"/>
          </a:p>
          <a:p>
            <a:r>
              <a:rPr lang="en-US" sz="1000" dirty="0" smtClean="0"/>
              <a:t>Task start</a:t>
            </a:r>
            <a:endParaRPr lang="en-US" sz="1000" dirty="0"/>
          </a:p>
          <a:p>
            <a:r>
              <a:rPr lang="en-US" sz="1000" dirty="0" smtClean="0">
                <a:hlinkClick r:id="rId2"/>
              </a:rPr>
              <a:t>http://wlux.uw.edu/rbwatson/task-start.php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19" idx="2"/>
            <a:endCxn id="66" idx="0"/>
          </p:cNvCxnSpPr>
          <p:nvPr/>
        </p:nvCxnSpPr>
        <p:spPr>
          <a:xfrm flipH="1">
            <a:off x="1351520" y="7520044"/>
            <a:ext cx="1158554" cy="12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8" idx="0"/>
          </p:cNvCxnSpPr>
          <p:nvPr/>
        </p:nvCxnSpPr>
        <p:spPr>
          <a:xfrm>
            <a:off x="1299017" y="2889250"/>
            <a:ext cx="1211057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3825" y="608965"/>
            <a:ext cx="3917006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Landing page</a:t>
            </a:r>
          </a:p>
          <a:p>
            <a:r>
              <a:rPr lang="en-US" sz="1000" i="1" dirty="0" smtClean="0"/>
              <a:t>Start page</a:t>
            </a:r>
            <a:endParaRPr lang="en-US" sz="1000" i="1" dirty="0"/>
          </a:p>
          <a:p>
            <a:r>
              <a:rPr lang="en-US" sz="1000" dirty="0" smtClean="0">
                <a:hlinkClick r:id="rId3"/>
              </a:rPr>
              <a:t>http://wlux.uw.edu/rbwatson/start.php?studyId=2001</a:t>
            </a:r>
            <a:endParaRPr lang="en-US" sz="1000" dirty="0"/>
          </a:p>
        </p:txBody>
      </p:sp>
      <p:sp>
        <p:nvSpPr>
          <p:cNvPr id="18" name="Frame 17"/>
          <p:cNvSpPr/>
          <p:nvPr/>
        </p:nvSpPr>
        <p:spPr>
          <a:xfrm>
            <a:off x="1824037" y="4870450"/>
            <a:ext cx="1372073" cy="912032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page 1</a:t>
            </a:r>
          </a:p>
        </p:txBody>
      </p:sp>
      <p:sp>
        <p:nvSpPr>
          <p:cNvPr id="19" name="Frame 18"/>
          <p:cNvSpPr/>
          <p:nvPr/>
        </p:nvSpPr>
        <p:spPr>
          <a:xfrm>
            <a:off x="1824037" y="6618758"/>
            <a:ext cx="1372074" cy="901286"/>
          </a:xfrm>
          <a:prstGeom prst="frame">
            <a:avLst>
              <a:gd name="adj1" fmla="val 1359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Study site page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3355" y="3017929"/>
            <a:ext cx="814021" cy="2796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cxnSp>
        <p:nvCxnSpPr>
          <p:cNvPr id="27" name="Straight Connector 26"/>
          <p:cNvCxnSpPr>
            <a:stCxn id="25" idx="1"/>
            <a:endCxn id="21" idx="3"/>
          </p:cNvCxnSpPr>
          <p:nvPr/>
        </p:nvCxnSpPr>
        <p:spPr>
          <a:xfrm flipH="1" flipV="1">
            <a:off x="1707376" y="3157767"/>
            <a:ext cx="1183461" cy="23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3"/>
            <a:endCxn id="19" idx="3"/>
          </p:cNvCxnSpPr>
          <p:nvPr/>
        </p:nvCxnSpPr>
        <p:spPr>
          <a:xfrm>
            <a:off x="3196110" y="5326466"/>
            <a:ext cx="1" cy="1742935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3445" y="6071098"/>
            <a:ext cx="1888458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View the other study page</a:t>
            </a:r>
          </a:p>
        </p:txBody>
      </p:sp>
      <p:cxnSp>
        <p:nvCxnSpPr>
          <p:cNvPr id="63" name="Elbow Connector 62"/>
          <p:cNvCxnSpPr>
            <a:stCxn id="19" idx="1"/>
            <a:endCxn id="18" idx="1"/>
          </p:cNvCxnSpPr>
          <p:nvPr/>
        </p:nvCxnSpPr>
        <p:spPr>
          <a:xfrm rot="10800000">
            <a:off x="1824037" y="5326467"/>
            <a:ext cx="12700" cy="1742935"/>
          </a:xfrm>
          <a:prstGeom prst="bentConnector3">
            <a:avLst>
              <a:gd name="adj1" fmla="val 49885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ame 65"/>
          <p:cNvSpPr/>
          <p:nvPr/>
        </p:nvSpPr>
        <p:spPr>
          <a:xfrm>
            <a:off x="681037" y="8756650"/>
            <a:ext cx="1340965" cy="784716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Post task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05037" y="10814050"/>
            <a:ext cx="4411094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smtClean="0"/>
              <a:t>Web page</a:t>
            </a:r>
            <a:endParaRPr lang="en-US" sz="1000" b="1" dirty="0"/>
          </a:p>
          <a:p>
            <a:endParaRPr lang="en-US" sz="1000" dirty="0"/>
          </a:p>
          <a:p>
            <a:r>
              <a:rPr lang="en-US" sz="1000" dirty="0" smtClean="0">
                <a:hlinkClick r:id="rId4"/>
              </a:rPr>
              <a:t>http://wlux.uw.edu/rbwatson/study-end.php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4" idx="2"/>
            <a:endCxn id="6" idx="0"/>
          </p:cNvCxnSpPr>
          <p:nvPr/>
        </p:nvCxnSpPr>
        <p:spPr>
          <a:xfrm>
            <a:off x="1297009" y="1365250"/>
            <a:ext cx="200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9323" y="1468146"/>
            <a:ext cx="2967630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Continue with this </a:t>
            </a:r>
            <a:r>
              <a:rPr lang="en-US" sz="1200" dirty="0" smtClean="0"/>
              <a:t>study (passing </a:t>
            </a:r>
            <a:r>
              <a:rPr lang="en-US" sz="1200" dirty="0" err="1" smtClean="0"/>
              <a:t>sessionId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3196" y="6104306"/>
            <a:ext cx="1888458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/>
              <a:t>View the other study page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47190" y="4316386"/>
            <a:ext cx="1623326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200" dirty="0" smtClean="0"/>
              <a:t>Go to the first page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85837" y="9671050"/>
            <a:ext cx="814021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366837" y="7918450"/>
            <a:ext cx="1229098" cy="3076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789" tIns="60894" rIns="121789" bIns="60894" rtlCol="0">
            <a:spAutoFit/>
          </a:bodyPr>
          <a:lstStyle/>
          <a:p>
            <a:r>
              <a:rPr lang="en-US" sz="1200" dirty="0" smtClean="0"/>
              <a:t>End task button</a:t>
            </a:r>
            <a:endParaRPr lang="en-US" sz="1200" dirty="0" smtClean="0"/>
          </a:p>
        </p:txBody>
      </p:sp>
      <p:sp>
        <p:nvSpPr>
          <p:cNvPr id="129" name="Rectangle 128"/>
          <p:cNvSpPr/>
          <p:nvPr/>
        </p:nvSpPr>
        <p:spPr>
          <a:xfrm>
            <a:off x="2128837" y="8832850"/>
            <a:ext cx="2995106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 smtClean="0"/>
              <a:t>Task finish </a:t>
            </a:r>
            <a:endParaRPr lang="en-US" sz="1000" dirty="0"/>
          </a:p>
          <a:p>
            <a:r>
              <a:rPr lang="en-US" sz="1000" dirty="0" smtClean="0">
                <a:hlinkClick r:id="rId5"/>
              </a:rPr>
              <a:t>http://wlux.uw.edu/rbwatson/task-finish.php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3500437" y="5099050"/>
            <a:ext cx="3352800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 smtClean="0"/>
              <a:t>Sample client site</a:t>
            </a:r>
            <a:endParaRPr lang="en-US" sz="1000" dirty="0"/>
          </a:p>
          <a:p>
            <a:r>
              <a:rPr lang="en-US" sz="1000" dirty="0" smtClean="0">
                <a:hlinkClick r:id="rId6"/>
              </a:rPr>
              <a:t>http://students.washington.edu/rbwatson/hearts.html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5253037" y="374650"/>
            <a:ext cx="3482623" cy="584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 smtClean="0"/>
              <a:t>POST:Session</a:t>
            </a:r>
            <a:r>
              <a:rPr lang="en-US" sz="1000" b="1" dirty="0" smtClean="0"/>
              <a:t> {start: </a:t>
            </a:r>
            <a:r>
              <a:rPr lang="en-US" sz="1000" b="1" dirty="0" err="1" smtClean="0"/>
              <a:t>studyId</a:t>
            </a:r>
            <a:r>
              <a:rPr lang="en-US" sz="1000" b="1" dirty="0" smtClean="0"/>
              <a:t>=2001)</a:t>
            </a:r>
          </a:p>
          <a:p>
            <a:r>
              <a:rPr lang="en-US" sz="1000" b="1" dirty="0" smtClean="0"/>
              <a:t>    </a:t>
            </a:r>
            <a:r>
              <a:rPr lang="en-US" sz="1000" dirty="0" smtClean="0"/>
              <a:t>Start study session using study  ID# 2001 as the study template</a:t>
            </a:r>
            <a:r>
              <a:rPr lang="en-US" sz="1000" b="1" dirty="0" smtClean="0"/>
              <a:t>. </a:t>
            </a:r>
            <a:r>
              <a:rPr lang="en-US" sz="1000" dirty="0" smtClean="0"/>
              <a:t>Return new session information to calling page</a:t>
            </a:r>
          </a:p>
        </p:txBody>
      </p:sp>
      <p:cxnSp>
        <p:nvCxnSpPr>
          <p:cNvPr id="54" name="Straight Connector 53"/>
          <p:cNvCxnSpPr>
            <a:stCxn id="52" idx="1"/>
            <a:endCxn id="4" idx="3"/>
          </p:cNvCxnSpPr>
          <p:nvPr/>
        </p:nvCxnSpPr>
        <p:spPr>
          <a:xfrm flipH="1">
            <a:off x="1985053" y="666971"/>
            <a:ext cx="3267984" cy="32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90837" y="2889250"/>
            <a:ext cx="2133600" cy="5846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dirty="0" smtClean="0"/>
              <a:t>Open the web site being tested</a:t>
            </a:r>
            <a:br>
              <a:rPr lang="en-US" sz="1000" dirty="0" smtClean="0"/>
            </a:br>
            <a:r>
              <a:rPr lang="en-US" sz="1000" dirty="0" smtClean="0"/>
              <a:t>(defined in </a:t>
            </a:r>
            <a:r>
              <a:rPr lang="en-US" sz="1000" b="1" dirty="0" err="1" smtClean="0"/>
              <a:t>data.startPageNextUrl</a:t>
            </a:r>
            <a:r>
              <a:rPr lang="en-US" sz="1000" b="1" dirty="0" smtClean="0"/>
              <a:t> </a:t>
            </a:r>
            <a:r>
              <a:rPr lang="en-US" sz="1000" dirty="0" smtClean="0"/>
              <a:t>from the task </a:t>
            </a:r>
            <a:r>
              <a:rPr lang="en-US" sz="1000" dirty="0" err="1" smtClean="0"/>
              <a:t>config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253037" y="1441450"/>
            <a:ext cx="3482623" cy="738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 smtClean="0"/>
              <a:t>POST:Task</a:t>
            </a:r>
            <a:r>
              <a:rPr lang="en-US" sz="1000" b="1" dirty="0" smtClean="0"/>
              <a:t> {start: </a:t>
            </a:r>
            <a:r>
              <a:rPr lang="en-US" sz="1000" b="1" dirty="0" err="1" smtClean="0"/>
              <a:t>sessionId</a:t>
            </a:r>
            <a:r>
              <a:rPr lang="en-US" sz="1000" b="1" dirty="0" smtClean="0"/>
              <a:t>=</a:t>
            </a:r>
            <a:r>
              <a:rPr lang="en-US" sz="1000" b="1" dirty="0" err="1" smtClean="0"/>
              <a:t>xxxx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    </a:t>
            </a:r>
            <a:r>
              <a:rPr lang="en-US" sz="1000" dirty="0" smtClean="0"/>
              <a:t>Start the next task in this study’s protocol (In this case, it’s the first task. Return the task configuration data for this session.</a:t>
            </a:r>
          </a:p>
        </p:txBody>
      </p:sp>
      <p:cxnSp>
        <p:nvCxnSpPr>
          <p:cNvPr id="74" name="Straight Connector 73"/>
          <p:cNvCxnSpPr>
            <a:stCxn id="70" idx="1"/>
            <a:endCxn id="6" idx="3"/>
          </p:cNvCxnSpPr>
          <p:nvPr/>
        </p:nvCxnSpPr>
        <p:spPr>
          <a:xfrm flipH="1">
            <a:off x="1985054" y="1810715"/>
            <a:ext cx="3267983" cy="58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76637" y="7004050"/>
            <a:ext cx="3352800" cy="584642"/>
          </a:xfrm>
          <a:prstGeom prst="rect">
            <a:avLst/>
          </a:prstGeom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Web page</a:t>
            </a:r>
          </a:p>
          <a:p>
            <a:r>
              <a:rPr lang="en-US" sz="1000" dirty="0" smtClean="0"/>
              <a:t>Sample client site</a:t>
            </a:r>
            <a:endParaRPr lang="en-US" sz="1000" dirty="0"/>
          </a:p>
          <a:p>
            <a:r>
              <a:rPr lang="en-US" sz="1000" dirty="0" smtClean="0">
                <a:hlinkClick r:id="rId7"/>
              </a:rPr>
              <a:t>http://students.washington.edu/rbwatson/spades.html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5253037" y="3575050"/>
            <a:ext cx="3482623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GET: Session (</a:t>
            </a:r>
            <a:r>
              <a:rPr lang="en-US" sz="1000" b="1" dirty="0" err="1"/>
              <a:t>config:sessionId</a:t>
            </a:r>
            <a:r>
              <a:rPr lang="en-US" sz="1000" b="1" dirty="0"/>
              <a:t>=</a:t>
            </a:r>
            <a:r>
              <a:rPr lang="en-US" sz="1000" b="1" dirty="0" err="1"/>
              <a:t>xxxx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    </a:t>
            </a:r>
            <a:r>
              <a:rPr lang="en-US" sz="1000" dirty="0"/>
              <a:t>Gets the configuration for the current task in this session</a:t>
            </a:r>
          </a:p>
        </p:txBody>
      </p:sp>
      <p:cxnSp>
        <p:nvCxnSpPr>
          <p:cNvPr id="85" name="Straight Connector 84"/>
          <p:cNvCxnSpPr>
            <a:stCxn id="84" idx="1"/>
            <a:endCxn id="18" idx="0"/>
          </p:cNvCxnSpPr>
          <p:nvPr/>
        </p:nvCxnSpPr>
        <p:spPr>
          <a:xfrm flipH="1">
            <a:off x="2510074" y="3790427"/>
            <a:ext cx="2742963" cy="108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253037" y="4184650"/>
            <a:ext cx="1828800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POST: Log (entry)</a:t>
            </a:r>
          </a:p>
          <a:p>
            <a:r>
              <a:rPr lang="en-US" sz="1000" dirty="0"/>
              <a:t>Records opening this page</a:t>
            </a:r>
          </a:p>
        </p:txBody>
      </p:sp>
      <p:cxnSp>
        <p:nvCxnSpPr>
          <p:cNvPr id="91" name="Straight Connector 90"/>
          <p:cNvCxnSpPr>
            <a:stCxn id="88" idx="1"/>
            <a:endCxn id="18" idx="0"/>
          </p:cNvCxnSpPr>
          <p:nvPr/>
        </p:nvCxnSpPr>
        <p:spPr>
          <a:xfrm flipH="1">
            <a:off x="2510074" y="4400027"/>
            <a:ext cx="2742963" cy="47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253037" y="4794250"/>
            <a:ext cx="3482623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POST: Log (transition)</a:t>
            </a:r>
          </a:p>
          <a:p>
            <a:r>
              <a:rPr lang="en-US" sz="1000" dirty="0"/>
              <a:t>Records clicking a link to navigate from this page to another</a:t>
            </a:r>
          </a:p>
        </p:txBody>
      </p:sp>
      <p:cxnSp>
        <p:nvCxnSpPr>
          <p:cNvPr id="93" name="Straight Connector 92"/>
          <p:cNvCxnSpPr>
            <a:stCxn id="92" idx="1"/>
            <a:endCxn id="18" idx="3"/>
          </p:cNvCxnSpPr>
          <p:nvPr/>
        </p:nvCxnSpPr>
        <p:spPr>
          <a:xfrm flipH="1">
            <a:off x="3196110" y="5009627"/>
            <a:ext cx="2056927" cy="31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253037" y="5861050"/>
            <a:ext cx="3482623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GET: Session (</a:t>
            </a:r>
            <a:r>
              <a:rPr lang="en-US" sz="1000" b="1" dirty="0" err="1"/>
              <a:t>config:sessionId</a:t>
            </a:r>
            <a:r>
              <a:rPr lang="en-US" sz="1000" b="1" dirty="0"/>
              <a:t>=</a:t>
            </a:r>
            <a:r>
              <a:rPr lang="en-US" sz="1000" b="1" dirty="0" err="1"/>
              <a:t>xxxx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    </a:t>
            </a:r>
            <a:r>
              <a:rPr lang="en-US" sz="1000" dirty="0"/>
              <a:t>Gets the configuration for the current task in this session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253037" y="6394450"/>
            <a:ext cx="2034823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/>
              <a:t>POST: Log (entry)</a:t>
            </a:r>
          </a:p>
          <a:p>
            <a:r>
              <a:rPr lang="en-US" sz="1000" dirty="0"/>
              <a:t>Records opening this page</a:t>
            </a:r>
          </a:p>
        </p:txBody>
      </p:sp>
      <p:cxnSp>
        <p:nvCxnSpPr>
          <p:cNvPr id="100" name="Straight Connector 99"/>
          <p:cNvCxnSpPr>
            <a:stCxn id="96" idx="1"/>
            <a:endCxn id="19" idx="3"/>
          </p:cNvCxnSpPr>
          <p:nvPr/>
        </p:nvCxnSpPr>
        <p:spPr>
          <a:xfrm flipH="1">
            <a:off x="3196111" y="6076427"/>
            <a:ext cx="2056926" cy="99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7" idx="1"/>
            <a:endCxn id="19" idx="3"/>
          </p:cNvCxnSpPr>
          <p:nvPr/>
        </p:nvCxnSpPr>
        <p:spPr>
          <a:xfrm flipH="1">
            <a:off x="3196111" y="6609827"/>
            <a:ext cx="2056926" cy="45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ame 48"/>
          <p:cNvSpPr/>
          <p:nvPr/>
        </p:nvSpPr>
        <p:spPr>
          <a:xfrm>
            <a:off x="681037" y="10737850"/>
            <a:ext cx="1340965" cy="784716"/>
          </a:xfrm>
          <a:prstGeom prst="frame">
            <a:avLst>
              <a:gd name="adj1" fmla="val 13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89" tIns="60894" rIns="121789" bIns="60894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Exit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3037" y="7689850"/>
            <a:ext cx="3482623" cy="584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/>
              <a:t>POST:Task</a:t>
            </a:r>
            <a:r>
              <a:rPr lang="en-US" sz="1000" b="1" dirty="0"/>
              <a:t> {finish: </a:t>
            </a:r>
            <a:r>
              <a:rPr lang="en-US" sz="1000" b="1" dirty="0" err="1"/>
              <a:t>sessionId</a:t>
            </a:r>
            <a:r>
              <a:rPr lang="en-US" sz="1000" b="1" dirty="0"/>
              <a:t>=</a:t>
            </a:r>
            <a:r>
              <a:rPr lang="en-US" sz="1000" b="1" dirty="0" err="1"/>
              <a:t>xxxx</a:t>
            </a:r>
            <a:r>
              <a:rPr lang="en-US" sz="1000" b="1" dirty="0"/>
              <a:t>)</a:t>
            </a:r>
          </a:p>
          <a:p>
            <a:r>
              <a:rPr lang="en-US" sz="1000" dirty="0"/>
              <a:t>    ends the current task in this study’s protocol. Returns the task configuration data for this session.</a:t>
            </a:r>
          </a:p>
        </p:txBody>
      </p:sp>
      <p:cxnSp>
        <p:nvCxnSpPr>
          <p:cNvPr id="55" name="Straight Connector 54"/>
          <p:cNvCxnSpPr>
            <a:stCxn id="50" idx="1"/>
            <a:endCxn id="66" idx="0"/>
          </p:cNvCxnSpPr>
          <p:nvPr/>
        </p:nvCxnSpPr>
        <p:spPr>
          <a:xfrm flipH="1">
            <a:off x="1351520" y="7982171"/>
            <a:ext cx="3901517" cy="77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53037" y="9442450"/>
            <a:ext cx="2133600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 smtClean="0"/>
              <a:t>POST:Task</a:t>
            </a:r>
            <a:r>
              <a:rPr lang="en-US" sz="1000" b="1" dirty="0" smtClean="0"/>
              <a:t> {start: </a:t>
            </a:r>
            <a:r>
              <a:rPr lang="en-US" sz="1000" b="1" dirty="0" err="1" smtClean="0"/>
              <a:t>sessionId</a:t>
            </a:r>
            <a:r>
              <a:rPr lang="en-US" sz="1000" b="1" dirty="0" smtClean="0"/>
              <a:t>=</a:t>
            </a:r>
            <a:r>
              <a:rPr lang="en-US" sz="1000" b="1" dirty="0" err="1" smtClean="0"/>
              <a:t>xxxx</a:t>
            </a:r>
            <a:r>
              <a:rPr lang="en-US" sz="1000" b="1" dirty="0" smtClean="0"/>
              <a:t>)</a:t>
            </a:r>
          </a:p>
          <a:p>
            <a:r>
              <a:rPr lang="en-US" sz="1000" b="1" dirty="0" smtClean="0"/>
              <a:t>   </a:t>
            </a:r>
            <a:r>
              <a:rPr lang="en-US" sz="1000" dirty="0" smtClean="0"/>
              <a:t>Returns “no more tasks” error </a:t>
            </a:r>
            <a:endParaRPr lang="en-US" sz="1000" dirty="0" smtClean="0"/>
          </a:p>
        </p:txBody>
      </p:sp>
      <p:cxnSp>
        <p:nvCxnSpPr>
          <p:cNvPr id="64" name="Straight Connector 63"/>
          <p:cNvCxnSpPr>
            <a:stCxn id="61" idx="1"/>
            <a:endCxn id="89" idx="2"/>
          </p:cNvCxnSpPr>
          <p:nvPr/>
        </p:nvCxnSpPr>
        <p:spPr>
          <a:xfrm flipH="1">
            <a:off x="1392848" y="9657827"/>
            <a:ext cx="3860189" cy="32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329237" y="10052050"/>
            <a:ext cx="2743199" cy="43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lIns="121789" tIns="60894" rIns="121789" bIns="60894">
            <a:spAutoFit/>
          </a:bodyPr>
          <a:lstStyle/>
          <a:p>
            <a:r>
              <a:rPr lang="en-US" sz="1000" b="1" dirty="0" err="1" smtClean="0"/>
              <a:t>POST:Session</a:t>
            </a:r>
            <a:r>
              <a:rPr lang="en-US" sz="1000" b="1" dirty="0" smtClean="0"/>
              <a:t> </a:t>
            </a:r>
            <a:r>
              <a:rPr lang="en-US" sz="1000" b="1" dirty="0" smtClean="0"/>
              <a:t>{finish: </a:t>
            </a:r>
            <a:r>
              <a:rPr lang="en-US" sz="1000" b="1" dirty="0" err="1" smtClean="0"/>
              <a:t>studyId</a:t>
            </a:r>
            <a:r>
              <a:rPr lang="en-US" sz="1000" b="1" dirty="0" smtClean="0"/>
              <a:t>=2001)</a:t>
            </a:r>
          </a:p>
          <a:p>
            <a:r>
              <a:rPr lang="en-US" sz="1000" b="1" dirty="0" smtClean="0"/>
              <a:t>    </a:t>
            </a:r>
            <a:r>
              <a:rPr lang="en-US" sz="1000" dirty="0" smtClean="0"/>
              <a:t>Closes study session</a:t>
            </a:r>
            <a:endParaRPr lang="en-US" sz="1000" dirty="0" smtClean="0"/>
          </a:p>
        </p:txBody>
      </p:sp>
      <p:cxnSp>
        <p:nvCxnSpPr>
          <p:cNvPr id="67" name="Straight Connector 66"/>
          <p:cNvCxnSpPr>
            <a:stCxn id="65" idx="1"/>
            <a:endCxn id="89" idx="2"/>
          </p:cNvCxnSpPr>
          <p:nvPr/>
        </p:nvCxnSpPr>
        <p:spPr>
          <a:xfrm flipH="1" flipV="1">
            <a:off x="1392848" y="9978693"/>
            <a:ext cx="3936389" cy="28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1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335</Words>
  <Application>Microsoft Macintosh PowerPoint</Application>
  <PresentationFormat>Ledger Paper (11x17 in)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rbwatson</dc:creator>
  <cp:lastModifiedBy>Bob Watson</cp:lastModifiedBy>
  <cp:revision>22</cp:revision>
  <dcterms:created xsi:type="dcterms:W3CDTF">2012-01-28T23:41:32Z</dcterms:created>
  <dcterms:modified xsi:type="dcterms:W3CDTF">2013-10-19T03:52:47Z</dcterms:modified>
</cp:coreProperties>
</file>