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84" autoAdjust="0"/>
  </p:normalViewPr>
  <p:slideViewPr>
    <p:cSldViewPr>
      <p:cViewPr>
        <p:scale>
          <a:sx n="50" d="100"/>
          <a:sy n="50" d="100"/>
        </p:scale>
        <p:origin x="-1956" y="-72"/>
      </p:cViewPr>
      <p:guideLst>
        <p:guide orient="horz" pos="3836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3783479"/>
            <a:ext cx="7764304" cy="26106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171" y="6901603"/>
            <a:ext cx="6394133" cy="3112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66870" y="651255"/>
            <a:ext cx="1541443" cy="138539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544" y="651255"/>
            <a:ext cx="4472087" cy="138539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61" y="7826329"/>
            <a:ext cx="7764304" cy="2418944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561" y="5162108"/>
            <a:ext cx="7764304" cy="2664221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543" y="3789116"/>
            <a:ext cx="3006765" cy="1071609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1549" y="3789116"/>
            <a:ext cx="3006765" cy="1071609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25" y="2726246"/>
            <a:ext cx="4035979" cy="11361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725" y="3862416"/>
            <a:ext cx="4035979" cy="70171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188" y="2726246"/>
            <a:ext cx="4037564" cy="11361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188" y="3862416"/>
            <a:ext cx="4037564" cy="70171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4" y="484917"/>
            <a:ext cx="3005180" cy="206371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326" y="484917"/>
            <a:ext cx="5106426" cy="1039469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724" y="2548632"/>
            <a:ext cx="3005180" cy="833098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421" y="8525511"/>
            <a:ext cx="5480685" cy="100648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0421" y="1088243"/>
            <a:ext cx="5480685" cy="7307580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0421" y="9531996"/>
            <a:ext cx="5480685" cy="142937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24" y="2841838"/>
            <a:ext cx="8221028" cy="8037775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724" y="11288408"/>
            <a:ext cx="2131378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03CD-1561-42EF-8772-6399FC1ACBB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0946" y="11288408"/>
            <a:ext cx="2892584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6374" y="11288408"/>
            <a:ext cx="2131378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lux.uw.edu/test_site_small/study_entry.php" TargetMode="External"/><Relationship Id="rId3" Type="http://schemas.openxmlformats.org/officeDocument/2006/relationships/hyperlink" Target="http://wlux.uw.edu/d7master/TestSite-Small" TargetMode="External"/><Relationship Id="rId7" Type="http://schemas.openxmlformats.org/officeDocument/2006/relationships/hyperlink" Target="http://wlux.uw.edu/test_site_small/study_exit.php" TargetMode="External"/><Relationship Id="rId2" Type="http://schemas.openxmlformats.org/officeDocument/2006/relationships/hyperlink" Target="http://wlux.uw.edu/d7master/TestSite-Small-PreStud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lux.uw.edu/d7master/TestSite-Small-PostStudy" TargetMode="External"/><Relationship Id="rId5" Type="http://schemas.openxmlformats.org/officeDocument/2006/relationships/hyperlink" Target="http://wlux.uw.edu/test_site_small/study_page2.php" TargetMode="External"/><Relationship Id="rId4" Type="http://schemas.openxmlformats.org/officeDocument/2006/relationships/hyperlink" Target="http://wlux.uw.edu/test_site_small/study_page1.php" TargetMode="External"/><Relationship Id="rId9" Type="http://schemas.openxmlformats.org/officeDocument/2006/relationships/hyperlink" Target="http://wlux.uw.edu/d7master/TestSite-Small-Laun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/>
          <p:cNvCxnSpPr>
            <a:stCxn id="111" idx="2"/>
            <a:endCxn id="66" idx="0"/>
          </p:cNvCxnSpPr>
          <p:nvPr/>
        </p:nvCxnSpPr>
        <p:spPr>
          <a:xfrm flipH="1">
            <a:off x="1377619" y="10542292"/>
            <a:ext cx="6204" cy="5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6" idx="2"/>
          </p:cNvCxnSpPr>
          <p:nvPr/>
        </p:nvCxnSpPr>
        <p:spPr>
          <a:xfrm>
            <a:off x="1377619" y="11827366"/>
            <a:ext cx="1589417" cy="282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ame 3"/>
          <p:cNvSpPr/>
          <p:nvPr/>
        </p:nvSpPr>
        <p:spPr>
          <a:xfrm>
            <a:off x="608965" y="608965"/>
            <a:ext cx="1376088" cy="756285"/>
          </a:xfrm>
          <a:prstGeom prst="frame">
            <a:avLst>
              <a:gd name="adj1" fmla="val 13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introduction</a:t>
            </a:r>
          </a:p>
        </p:txBody>
      </p:sp>
      <p:sp>
        <p:nvSpPr>
          <p:cNvPr id="6" name="Frame 5"/>
          <p:cNvSpPr/>
          <p:nvPr/>
        </p:nvSpPr>
        <p:spPr>
          <a:xfrm>
            <a:off x="612980" y="1898650"/>
            <a:ext cx="1372074" cy="990600"/>
          </a:xfrm>
          <a:prstGeom prst="frame">
            <a:avLst>
              <a:gd name="adj1" fmla="val 13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pre- survey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(2 pages)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1131" y="1898650"/>
            <a:ext cx="4411094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err="1"/>
              <a:t>Webform</a:t>
            </a:r>
            <a:endParaRPr lang="en-US" sz="1000" b="1" dirty="0"/>
          </a:p>
          <a:p>
            <a:r>
              <a:rPr lang="en-US" sz="1000" dirty="0" err="1"/>
              <a:t>WebLabUX</a:t>
            </a:r>
            <a:r>
              <a:rPr lang="en-US" sz="1000" dirty="0"/>
              <a:t> Test Site (Small) - Pre-Study questionnaire</a:t>
            </a:r>
          </a:p>
          <a:p>
            <a:r>
              <a:rPr lang="en-US" sz="1000" dirty="0">
                <a:hlinkClick r:id="rId2"/>
              </a:rPr>
              <a:t>http://wlux.uw.edu/d7master/TestSite-Small-PreStudy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19" idx="2"/>
          </p:cNvCxnSpPr>
          <p:nvPr/>
        </p:nvCxnSpPr>
        <p:spPr>
          <a:xfrm flipH="1">
            <a:off x="1383604" y="9362331"/>
            <a:ext cx="1029925" cy="53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0083" y="9442450"/>
            <a:ext cx="812009" cy="2542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/>
              <a:t>Continue</a:t>
            </a:r>
          </a:p>
        </p:txBody>
      </p:sp>
      <p:sp>
        <p:nvSpPr>
          <p:cNvPr id="12" name="Frame 11"/>
          <p:cNvSpPr/>
          <p:nvPr/>
        </p:nvSpPr>
        <p:spPr>
          <a:xfrm>
            <a:off x="612980" y="3528707"/>
            <a:ext cx="1372073" cy="909996"/>
          </a:xfrm>
          <a:prstGeom prst="frame">
            <a:avLst>
              <a:gd name="adj1" fmla="val 13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launch</a:t>
            </a:r>
          </a:p>
        </p:txBody>
      </p:sp>
      <p:cxnSp>
        <p:nvCxnSpPr>
          <p:cNvPr id="13" name="Straight Arrow Connector 12"/>
          <p:cNvCxnSpPr>
            <a:stCxn id="6" idx="2"/>
            <a:endCxn id="12" idx="0"/>
          </p:cNvCxnSpPr>
          <p:nvPr/>
        </p:nvCxnSpPr>
        <p:spPr>
          <a:xfrm>
            <a:off x="1299017" y="2889250"/>
            <a:ext cx="0" cy="639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4549" y="3041650"/>
            <a:ext cx="812009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/>
              <a:t>Continue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43825" y="608965"/>
            <a:ext cx="3917006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Landing page</a:t>
            </a:r>
          </a:p>
          <a:p>
            <a:r>
              <a:rPr lang="en-US" sz="1000" i="1" dirty="0" err="1"/>
              <a:t>WebLabUX</a:t>
            </a:r>
            <a:r>
              <a:rPr lang="en-US" sz="1000" i="1" dirty="0"/>
              <a:t> Test Site (Small) - Welcome page</a:t>
            </a:r>
          </a:p>
          <a:p>
            <a:r>
              <a:rPr lang="en-US" sz="1000" dirty="0">
                <a:hlinkClick r:id="rId3"/>
              </a:rPr>
              <a:t>http://wlux.uw.edu/d7master/TestSite-Small</a:t>
            </a:r>
            <a:endParaRPr lang="en-US" sz="1000" dirty="0"/>
          </a:p>
        </p:txBody>
      </p:sp>
      <p:sp>
        <p:nvSpPr>
          <p:cNvPr id="18" name="Frame 17"/>
          <p:cNvSpPr/>
          <p:nvPr/>
        </p:nvSpPr>
        <p:spPr>
          <a:xfrm>
            <a:off x="1727492" y="6712737"/>
            <a:ext cx="1372073" cy="912032"/>
          </a:xfrm>
          <a:prstGeom prst="frame">
            <a:avLst>
              <a:gd name="adj1" fmla="val 13599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site page 1</a:t>
            </a:r>
          </a:p>
        </p:txBody>
      </p:sp>
      <p:sp>
        <p:nvSpPr>
          <p:cNvPr id="19" name="Frame 18"/>
          <p:cNvSpPr/>
          <p:nvPr/>
        </p:nvSpPr>
        <p:spPr>
          <a:xfrm>
            <a:off x="1727492" y="8461045"/>
            <a:ext cx="1372074" cy="901286"/>
          </a:xfrm>
          <a:prstGeom prst="frame">
            <a:avLst>
              <a:gd name="adj1" fmla="val 13599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site page 2</a:t>
            </a:r>
          </a:p>
        </p:txBody>
      </p:sp>
      <p:cxnSp>
        <p:nvCxnSpPr>
          <p:cNvPr id="20" name="Straight Arrow Connector 19"/>
          <p:cNvCxnSpPr>
            <a:stCxn id="12" idx="2"/>
            <a:endCxn id="47" idx="0"/>
          </p:cNvCxnSpPr>
          <p:nvPr/>
        </p:nvCxnSpPr>
        <p:spPr>
          <a:xfrm>
            <a:off x="1299017" y="4438703"/>
            <a:ext cx="5271" cy="649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0088" y="4641850"/>
            <a:ext cx="1413841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/>
              <a:t>Visit study website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62734" y="6623050"/>
            <a:ext cx="4411094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Web page</a:t>
            </a:r>
          </a:p>
          <a:p>
            <a:r>
              <a:rPr lang="en-US" sz="1000" dirty="0"/>
              <a:t>Small Study – Page 1</a:t>
            </a:r>
          </a:p>
          <a:p>
            <a:r>
              <a:rPr lang="en-US" sz="1000" dirty="0">
                <a:hlinkClick r:id="rId4"/>
              </a:rPr>
              <a:t>http://wlux.uw.edu/test_site_small/study_page1.php</a:t>
            </a:r>
            <a:endParaRPr lang="en-US" sz="1000" dirty="0"/>
          </a:p>
        </p:txBody>
      </p:sp>
      <p:cxnSp>
        <p:nvCxnSpPr>
          <p:cNvPr id="27" name="Straight Connector 26"/>
          <p:cNvCxnSpPr>
            <a:stCxn id="25" idx="1"/>
            <a:endCxn id="21" idx="3"/>
          </p:cNvCxnSpPr>
          <p:nvPr/>
        </p:nvCxnSpPr>
        <p:spPr>
          <a:xfrm flipH="1">
            <a:off x="2003929" y="4113349"/>
            <a:ext cx="3175893" cy="68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2" idx="1"/>
            <a:endCxn id="31" idx="3"/>
          </p:cNvCxnSpPr>
          <p:nvPr/>
        </p:nvCxnSpPr>
        <p:spPr>
          <a:xfrm flipH="1">
            <a:off x="4275358" y="7815219"/>
            <a:ext cx="977679" cy="25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562734" y="8680450"/>
            <a:ext cx="4411094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Web page</a:t>
            </a:r>
          </a:p>
          <a:p>
            <a:r>
              <a:rPr lang="en-US" sz="1000" dirty="0"/>
              <a:t>Small Study – Page 2</a:t>
            </a:r>
          </a:p>
          <a:p>
            <a:r>
              <a:rPr lang="en-US" sz="1000" dirty="0">
                <a:hlinkClick r:id="rId5"/>
              </a:rPr>
              <a:t>http://wlux.uw.edu/test_site_small/study_page2.php</a:t>
            </a:r>
            <a:endParaRPr lang="en-US" sz="1000" dirty="0"/>
          </a:p>
        </p:txBody>
      </p:sp>
      <p:cxnSp>
        <p:nvCxnSpPr>
          <p:cNvPr id="53" name="Elbow Connector 52"/>
          <p:cNvCxnSpPr>
            <a:stCxn id="18" idx="3"/>
            <a:endCxn id="19" idx="3"/>
          </p:cNvCxnSpPr>
          <p:nvPr/>
        </p:nvCxnSpPr>
        <p:spPr>
          <a:xfrm>
            <a:off x="3099565" y="7168753"/>
            <a:ext cx="1" cy="1742935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86900" y="7913385"/>
            <a:ext cx="1888458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/>
              <a:t>View the other study page</a:t>
            </a:r>
          </a:p>
        </p:txBody>
      </p:sp>
      <p:cxnSp>
        <p:nvCxnSpPr>
          <p:cNvPr id="63" name="Elbow Connector 62"/>
          <p:cNvCxnSpPr>
            <a:stCxn id="19" idx="1"/>
            <a:endCxn id="18" idx="1"/>
          </p:cNvCxnSpPr>
          <p:nvPr/>
        </p:nvCxnSpPr>
        <p:spPr>
          <a:xfrm rot="10800000">
            <a:off x="1727492" y="7168754"/>
            <a:ext cx="12700" cy="1742935"/>
          </a:xfrm>
          <a:prstGeom prst="bentConnector3">
            <a:avLst>
              <a:gd name="adj1" fmla="val 49885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ame 65"/>
          <p:cNvSpPr/>
          <p:nvPr/>
        </p:nvSpPr>
        <p:spPr>
          <a:xfrm>
            <a:off x="707136" y="11042650"/>
            <a:ext cx="1340965" cy="784716"/>
          </a:xfrm>
          <a:prstGeom prst="frame">
            <a:avLst>
              <a:gd name="adj1" fmla="val 13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 study survey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191785" y="11042650"/>
            <a:ext cx="4411094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err="1"/>
              <a:t>Webform</a:t>
            </a:r>
            <a:endParaRPr lang="en-US" sz="1000" b="1" dirty="0"/>
          </a:p>
          <a:p>
            <a:r>
              <a:rPr lang="en-US" sz="1000" dirty="0" err="1"/>
              <a:t>WebLabUX</a:t>
            </a:r>
            <a:r>
              <a:rPr lang="en-US" sz="1000" dirty="0"/>
              <a:t> Test Site (Small) - Post-Study questionnaire</a:t>
            </a:r>
          </a:p>
          <a:p>
            <a:r>
              <a:rPr lang="en-US" sz="1000" dirty="0">
                <a:hlinkClick r:id="rId6"/>
              </a:rPr>
              <a:t>http://wlux.uw.edu/d7master/TestSite-Small-PostStudy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4" idx="2"/>
            <a:endCxn id="6" idx="0"/>
          </p:cNvCxnSpPr>
          <p:nvPr/>
        </p:nvCxnSpPr>
        <p:spPr>
          <a:xfrm>
            <a:off x="1297009" y="1365250"/>
            <a:ext cx="200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9323" y="1468146"/>
            <a:ext cx="1762462" cy="2542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/>
              <a:t>Continue with this study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6651" y="7946593"/>
            <a:ext cx="1888458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/>
              <a:t>View the other study page</a:t>
            </a:r>
          </a:p>
        </p:txBody>
      </p:sp>
      <p:sp>
        <p:nvSpPr>
          <p:cNvPr id="47" name="Frame 46"/>
          <p:cNvSpPr/>
          <p:nvPr/>
        </p:nvSpPr>
        <p:spPr>
          <a:xfrm>
            <a:off x="604646" y="5088474"/>
            <a:ext cx="1399283" cy="892727"/>
          </a:xfrm>
          <a:prstGeom prst="frame">
            <a:avLst>
              <a:gd name="adj1" fmla="val 13599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site entry page</a:t>
            </a:r>
          </a:p>
        </p:txBody>
      </p:sp>
      <p:cxnSp>
        <p:nvCxnSpPr>
          <p:cNvPr id="48" name="Straight Arrow Connector 47"/>
          <p:cNvCxnSpPr>
            <a:stCxn id="47" idx="2"/>
            <a:endCxn id="18" idx="0"/>
          </p:cNvCxnSpPr>
          <p:nvPr/>
        </p:nvCxnSpPr>
        <p:spPr>
          <a:xfrm>
            <a:off x="1304288" y="5981201"/>
            <a:ext cx="1109241" cy="73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215957" y="4949493"/>
            <a:ext cx="3186509" cy="2922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</a:rPr>
              <a:t>WebLabUX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: Create </a:t>
            </a:r>
            <a:r>
              <a:rPr lang="en-US" sz="1050" b="1" dirty="0" smtClean="0">
                <a:solidFill>
                  <a:schemeClr val="bg1">
                    <a:lumMod val="95000"/>
                  </a:schemeClr>
                </a:solidFill>
              </a:rPr>
              <a:t>new session</a:t>
            </a:r>
            <a:endParaRPr 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0" name="Straight Connector 49"/>
          <p:cNvCxnSpPr>
            <a:stCxn id="49" idx="1"/>
            <a:endCxn id="47" idx="3"/>
          </p:cNvCxnSpPr>
          <p:nvPr/>
        </p:nvCxnSpPr>
        <p:spPr>
          <a:xfrm flipH="1">
            <a:off x="2003929" y="5095620"/>
            <a:ext cx="1212028" cy="439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50645" y="6158673"/>
            <a:ext cx="1623326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200" dirty="0" smtClean="0"/>
              <a:t>Go to the first page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20758" y="11859453"/>
            <a:ext cx="686783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Submit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3591875" y="6312494"/>
            <a:ext cx="3186509" cy="2922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</a:rPr>
              <a:t>WebLabUX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050" b="1" dirty="0" smtClean="0">
                <a:solidFill>
                  <a:schemeClr val="bg1">
                    <a:lumMod val="95000"/>
                  </a:schemeClr>
                </a:solidFill>
              </a:rPr>
              <a:t> Check page</a:t>
            </a:r>
            <a:endParaRPr 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9" name="Straight Connector 98"/>
          <p:cNvCxnSpPr>
            <a:stCxn id="98" idx="1"/>
            <a:endCxn id="18" idx="0"/>
          </p:cNvCxnSpPr>
          <p:nvPr/>
        </p:nvCxnSpPr>
        <p:spPr>
          <a:xfrm flipH="1">
            <a:off x="2413529" y="6458621"/>
            <a:ext cx="1178346" cy="25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566303" y="8356568"/>
            <a:ext cx="3186509" cy="2922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</a:rPr>
              <a:t>WebLabUX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050" b="1" dirty="0" smtClean="0">
                <a:solidFill>
                  <a:schemeClr val="bg1">
                    <a:lumMod val="95000"/>
                  </a:schemeClr>
                </a:solidFill>
              </a:rPr>
              <a:t> Check page</a:t>
            </a:r>
            <a:endParaRPr 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5" name="Straight Connector 104"/>
          <p:cNvCxnSpPr>
            <a:stCxn id="104" idx="1"/>
            <a:endCxn id="19" idx="3"/>
          </p:cNvCxnSpPr>
          <p:nvPr/>
        </p:nvCxnSpPr>
        <p:spPr>
          <a:xfrm flipH="1">
            <a:off x="3099566" y="8502695"/>
            <a:ext cx="466737" cy="40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ame 110"/>
          <p:cNvSpPr/>
          <p:nvPr/>
        </p:nvSpPr>
        <p:spPr>
          <a:xfrm>
            <a:off x="698249" y="9780292"/>
            <a:ext cx="1371147" cy="762000"/>
          </a:xfrm>
          <a:prstGeom prst="frame">
            <a:avLst>
              <a:gd name="adj1" fmla="val 13599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site entry page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337696" y="10204450"/>
            <a:ext cx="3186509" cy="2922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</a:rPr>
              <a:t>WebLabUX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050" b="1" dirty="0" smtClean="0">
                <a:solidFill>
                  <a:schemeClr val="bg1">
                    <a:lumMod val="95000"/>
                  </a:schemeClr>
                </a:solidFill>
              </a:rPr>
              <a:t> Check page, close session</a:t>
            </a:r>
            <a:endParaRPr 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5" name="Straight Connector 114"/>
          <p:cNvCxnSpPr>
            <a:stCxn id="112" idx="1"/>
            <a:endCxn id="111" idx="3"/>
          </p:cNvCxnSpPr>
          <p:nvPr/>
        </p:nvCxnSpPr>
        <p:spPr>
          <a:xfrm flipH="1" flipV="1">
            <a:off x="2069396" y="10161292"/>
            <a:ext cx="1268300" cy="189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2093" y="10619059"/>
            <a:ext cx="2039268" cy="2542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Go to the final questionnaire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311659" y="10534208"/>
            <a:ext cx="2995106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Web page</a:t>
            </a:r>
          </a:p>
          <a:p>
            <a:r>
              <a:rPr lang="en-US" sz="1000" dirty="0"/>
              <a:t>Small Study – </a:t>
            </a:r>
            <a:r>
              <a:rPr lang="en-US" sz="1000" dirty="0" smtClean="0"/>
              <a:t>Exit page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http://wlux.uw.edu/test_site_small/study_exit.php</a:t>
            </a:r>
            <a:endParaRPr lang="en-US" sz="1000" dirty="0"/>
          </a:p>
        </p:txBody>
      </p:sp>
      <p:sp>
        <p:nvSpPr>
          <p:cNvPr id="130" name="Rectangle 129"/>
          <p:cNvSpPr/>
          <p:nvPr/>
        </p:nvSpPr>
        <p:spPr>
          <a:xfrm>
            <a:off x="3139690" y="5237607"/>
            <a:ext cx="2995106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Web page</a:t>
            </a:r>
          </a:p>
          <a:p>
            <a:r>
              <a:rPr lang="en-US" sz="1000" dirty="0"/>
              <a:t>Small Study – </a:t>
            </a:r>
            <a:r>
              <a:rPr lang="en-US" sz="1000" dirty="0" smtClean="0"/>
              <a:t>Entry page</a:t>
            </a:r>
            <a:endParaRPr lang="en-US" sz="1000" dirty="0"/>
          </a:p>
          <a:p>
            <a:r>
              <a:rPr lang="en-US" sz="1000" dirty="0">
                <a:hlinkClick r:id="rId8"/>
              </a:rPr>
              <a:t>http://wlux.uw.edu/test_site_small/study_entry.php</a:t>
            </a:r>
            <a:endParaRPr lang="en-US" sz="1000" dirty="0"/>
          </a:p>
        </p:txBody>
      </p:sp>
      <p:sp>
        <p:nvSpPr>
          <p:cNvPr id="135" name="Rectangle 134"/>
          <p:cNvSpPr/>
          <p:nvPr/>
        </p:nvSpPr>
        <p:spPr>
          <a:xfrm>
            <a:off x="5253037" y="9515628"/>
            <a:ext cx="3501456" cy="27686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POST  </a:t>
            </a:r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wlux.uw.edu/test_site_small/study_page2.php</a:t>
            </a:r>
            <a:endParaRPr lang="en-US" sz="1000" dirty="0"/>
          </a:p>
        </p:txBody>
      </p:sp>
      <p:cxnSp>
        <p:nvCxnSpPr>
          <p:cNvPr id="136" name="Straight Connector 135"/>
          <p:cNvCxnSpPr>
            <a:stCxn id="135" idx="1"/>
            <a:endCxn id="10" idx="3"/>
          </p:cNvCxnSpPr>
          <p:nvPr/>
        </p:nvCxnSpPr>
        <p:spPr>
          <a:xfrm flipH="1" flipV="1">
            <a:off x="2562092" y="9569575"/>
            <a:ext cx="2690945" cy="8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179821" y="3251841"/>
            <a:ext cx="3482623" cy="27686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smtClean="0"/>
              <a:t>Session ID is saved as </a:t>
            </a:r>
            <a:r>
              <a:rPr lang="en-US" sz="1000" dirty="0"/>
              <a:t>$_SESSION['</a:t>
            </a:r>
            <a:r>
              <a:rPr lang="en-US" sz="1000" dirty="0" err="1"/>
              <a:t>session_id</a:t>
            </a:r>
            <a:r>
              <a:rPr lang="en-US" sz="1000" dirty="0"/>
              <a:t>']</a:t>
            </a:r>
            <a:endParaRPr lang="en-US" sz="1000" b="1" dirty="0"/>
          </a:p>
        </p:txBody>
      </p:sp>
      <p:cxnSp>
        <p:nvCxnSpPr>
          <p:cNvPr id="54" name="Straight Connector 53"/>
          <p:cNvCxnSpPr>
            <a:stCxn id="52" idx="1"/>
            <a:endCxn id="12" idx="3"/>
          </p:cNvCxnSpPr>
          <p:nvPr/>
        </p:nvCxnSpPr>
        <p:spPr>
          <a:xfrm flipH="1">
            <a:off x="1985053" y="3390274"/>
            <a:ext cx="3194768" cy="59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99892" y="3528707"/>
            <a:ext cx="4411094" cy="58464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err="1"/>
              <a:t>BrowseURL</a:t>
            </a:r>
            <a:endParaRPr lang="en-US" sz="1000" b="1" dirty="0"/>
          </a:p>
          <a:p>
            <a:r>
              <a:rPr lang="en-US" sz="1000" dirty="0" err="1"/>
              <a:t>WebLabUX</a:t>
            </a:r>
            <a:r>
              <a:rPr lang="en-US" sz="1000" dirty="0"/>
              <a:t> Test Site (Small) - Study Launch</a:t>
            </a:r>
          </a:p>
          <a:p>
            <a:r>
              <a:rPr lang="en-US" sz="1000" dirty="0">
                <a:hlinkClick r:id="rId9"/>
              </a:rPr>
              <a:t>http://wlux.uw.edu/d7master/TestSite-Small-Launch</a:t>
            </a:r>
            <a:endParaRPr lang="en-US" sz="10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7615237" y="5095620"/>
            <a:ext cx="1371600" cy="8416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WebLabUX_ApiStudy_Session</a:t>
            </a:r>
            <a:endParaRPr lang="en-US" sz="1400" dirty="0"/>
          </a:p>
        </p:txBody>
      </p:sp>
      <p:sp>
        <p:nvSpPr>
          <p:cNvPr id="64" name="Flowchart: Magnetic Disk 63"/>
          <p:cNvSpPr/>
          <p:nvPr/>
        </p:nvSpPr>
        <p:spPr>
          <a:xfrm>
            <a:off x="7616824" y="6089650"/>
            <a:ext cx="1371600" cy="8416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WebLabUX</a:t>
            </a:r>
            <a:r>
              <a:rPr lang="en-US" sz="1400" dirty="0" smtClean="0"/>
              <a:t>_</a:t>
            </a:r>
          </a:p>
          <a:p>
            <a:pPr algn="ctr"/>
            <a:r>
              <a:rPr lang="en-US" sz="1400" dirty="0" err="1" smtClean="0"/>
              <a:t>Pathdata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402466" y="5095620"/>
            <a:ext cx="1212771" cy="420815"/>
            <a:chOff x="6402466" y="5095620"/>
            <a:chExt cx="1212771" cy="420815"/>
          </a:xfrm>
        </p:grpSpPr>
        <p:cxnSp>
          <p:nvCxnSpPr>
            <p:cNvPr id="65" name="Straight Connector 64"/>
            <p:cNvCxnSpPr>
              <a:stCxn id="29" idx="2"/>
              <a:endCxn id="49" idx="3"/>
            </p:cNvCxnSpPr>
            <p:nvPr/>
          </p:nvCxnSpPr>
          <p:spPr>
            <a:xfrm flipH="1" flipV="1">
              <a:off x="6402466" y="5095620"/>
              <a:ext cx="1212771" cy="420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602594" y="5167527"/>
              <a:ext cx="925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Session info</a:t>
              </a:r>
              <a:endParaRPr lang="en-US" sz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46409" y="6239636"/>
            <a:ext cx="870415" cy="276999"/>
            <a:chOff x="6746409" y="6239636"/>
            <a:chExt cx="870415" cy="276999"/>
          </a:xfrm>
        </p:grpSpPr>
        <p:cxnSp>
          <p:nvCxnSpPr>
            <p:cNvPr id="68" name="Straight Connector 67"/>
            <p:cNvCxnSpPr>
              <a:stCxn id="64" idx="2"/>
              <a:endCxn id="98" idx="3"/>
            </p:cNvCxnSpPr>
            <p:nvPr/>
          </p:nvCxnSpPr>
          <p:spPr>
            <a:xfrm flipH="1" flipV="1">
              <a:off x="6778384" y="6458621"/>
              <a:ext cx="838440" cy="51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746409" y="6239636"/>
              <a:ext cx="86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Page views</a:t>
              </a:r>
              <a:endParaRPr lang="en-US" sz="1200" dirty="0"/>
            </a:p>
          </p:txBody>
        </p:sp>
      </p:grpSp>
      <p:cxnSp>
        <p:nvCxnSpPr>
          <p:cNvPr id="75" name="Straight Connector 74"/>
          <p:cNvCxnSpPr>
            <a:stCxn id="64" idx="2"/>
            <a:endCxn id="104" idx="3"/>
          </p:cNvCxnSpPr>
          <p:nvPr/>
        </p:nvCxnSpPr>
        <p:spPr>
          <a:xfrm flipH="1">
            <a:off x="6752812" y="6510465"/>
            <a:ext cx="864012" cy="19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921132" y="7030253"/>
            <a:ext cx="86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views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5253037" y="7676786"/>
            <a:ext cx="3501456" cy="276866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POST  </a:t>
            </a:r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wlux.uw.edu/test_site_small/study_page2.php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5179822" y="3667139"/>
            <a:ext cx="3482623" cy="8924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POST  </a:t>
            </a:r>
            <a:r>
              <a:rPr lang="en-US" sz="1000" dirty="0">
                <a:hlinkClick r:id="rId4"/>
              </a:rPr>
              <a:t>http://wlux.uw.edu/test_site_small/study_page1.php</a:t>
            </a:r>
            <a:endParaRPr lang="en-US" sz="1000" dirty="0"/>
          </a:p>
          <a:p>
            <a:r>
              <a:rPr lang="en-US" sz="1000" b="1" dirty="0" err="1"/>
              <a:t>sid</a:t>
            </a:r>
            <a:r>
              <a:rPr lang="en-US" sz="1000" b="1" dirty="0"/>
              <a:t> = session ID</a:t>
            </a:r>
          </a:p>
          <a:p>
            <a:r>
              <a:rPr lang="en-US" sz="1000" b="1" dirty="0" smtClean="0"/>
              <a:t>ss1 </a:t>
            </a:r>
            <a:r>
              <a:rPr lang="en-US" sz="1000" b="1" dirty="0"/>
              <a:t>= style sheet for style 1</a:t>
            </a:r>
          </a:p>
          <a:p>
            <a:r>
              <a:rPr lang="en-US" sz="1000" b="1" dirty="0" smtClean="0"/>
              <a:t>ss2 </a:t>
            </a:r>
            <a:r>
              <a:rPr lang="en-US" sz="1000" b="1" dirty="0"/>
              <a:t>= style sheet for style 2</a:t>
            </a:r>
          </a:p>
          <a:p>
            <a:r>
              <a:rPr lang="en-US" sz="1000" b="1" dirty="0" err="1" smtClean="0"/>
              <a:t>cid</a:t>
            </a:r>
            <a:r>
              <a:rPr lang="en-US" sz="1000" b="1" dirty="0" smtClean="0"/>
              <a:t> </a:t>
            </a:r>
            <a:r>
              <a:rPr lang="en-US" sz="1000" b="1" dirty="0"/>
              <a:t>= condition ID</a:t>
            </a:r>
          </a:p>
        </p:txBody>
      </p:sp>
    </p:spTree>
    <p:extLst>
      <p:ext uri="{BB962C8B-B14F-4D97-AF65-F5344CB8AC3E}">
        <p14:creationId xmlns:p14="http://schemas.microsoft.com/office/powerpoint/2010/main" val="9524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223</Words>
  <Application>Microsoft Office PowerPoint</Application>
  <PresentationFormat>Ledger Paper (11x17 in)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rbwatson</dc:creator>
  <cp:lastModifiedBy>rbwatson</cp:lastModifiedBy>
  <cp:revision>14</cp:revision>
  <dcterms:created xsi:type="dcterms:W3CDTF">2012-01-28T23:41:32Z</dcterms:created>
  <dcterms:modified xsi:type="dcterms:W3CDTF">2012-11-30T04:12:08Z</dcterms:modified>
</cp:coreProperties>
</file>