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852bd5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852bd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852bd53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852bd53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852bd53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852bd53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852bd53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852bd53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852bd53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6852bd53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852bd53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852bd53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Knapsack Approximation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Stochastic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Randomly pick items from the bag. If the total value of those items are within a certain margin of error from the upper bound, that is the answer. If not, pick more random items.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Bound Analysis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how close to the actual value is the approximation solution?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we know: fractional knapsack returns the best value possible (even better than the exact solution) in polynomial time.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to calculate difference between fractional knapsack and exact solution and compare it to the difference between fractional knapsack and approximate solution.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02625" y="832825"/>
            <a:ext cx="4641300" cy="4336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maxKnapsackApproximate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 = []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bestValue = -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∞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bestList = []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rror = 1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error &gt; .01 and time &lt; 5 seconds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while wrem &gt; 0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rand = pickRandomItemToAdd()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rand is None: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break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list.additem(rand)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items.remove(rand)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wrem -= rand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error = (upperbound-list.value()) /   upperbound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list.value() &gt; bestValue: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bestValue = list.value()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bestList = list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bestList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418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/>
          </a:p>
        </p:txBody>
      </p:sp>
      <p:sp>
        <p:nvSpPr>
          <p:cNvPr id="74" name="Google Shape;74;p16"/>
          <p:cNvSpPr txBox="1"/>
          <p:nvPr/>
        </p:nvSpPr>
        <p:spPr>
          <a:xfrm>
            <a:off x="4743925" y="832825"/>
            <a:ext cx="4299600" cy="4336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1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pickRandomItemToAdd</a:t>
            </a:r>
            <a:r>
              <a:rPr lang="en" sz="131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18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1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startWeightIndex = -1</a:t>
            </a:r>
            <a:endParaRPr sz="1318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1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i in range(weights)</a:t>
            </a:r>
            <a:endParaRPr sz="1318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1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weights[i] &lt;= wRem:</a:t>
            </a:r>
            <a:endParaRPr sz="1318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1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startWeightIndex = i</a:t>
            </a:r>
            <a:endParaRPr sz="1318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1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sz="1318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1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startWeightIndex == None:</a:t>
            </a:r>
            <a:endParaRPr sz="1318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1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None</a:t>
            </a:r>
            <a:endParaRPr sz="1318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318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31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random_ind = util.random() * (len(weights)-index) + index</a:t>
            </a:r>
            <a:endParaRPr sz="1318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318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18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weights[random_index]</a:t>
            </a:r>
            <a:endParaRPr sz="1318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8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8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8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8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8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8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418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O(nlogn)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 a while loop that could run forever but gets manually stopped if it runs longer than 5 seconds.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Within the while loop is another while loop but it halts after running at most n times.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</a:t>
            </a:r>
            <a:r>
              <a:rPr lang="en"/>
              <a:t>logn time comes from using python’s sorting methods.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Comparison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