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73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2466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Dinner Diner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Stefano, Max, Tomas and Justin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Were Tasked With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7208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were asked to create software that could keep track of something.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needed to implement GUI(Buttons, tabs, textBoxes, etc) a database to hold whatever we implement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Knowing this, we created something we are all proud to of: our Restaurant Program.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090625"/>
            <a:ext cx="3706502" cy="25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That We Created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goal was to create an app to help a manager better organize their business and help making their lives easier.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is used by managers to remove, update and add employees or different food items to a database.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wanted to make the program as reusable as possible because this is a app that can be used for any sales company.</a:t>
            </a:r>
            <a:endParaRPr sz="160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22340" t="6331" r="23552" b="17110"/>
          <a:stretch/>
        </p:blipFill>
        <p:spPr>
          <a:xfrm>
            <a:off x="311725" y="1861175"/>
            <a:ext cx="3554923" cy="27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did it take?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individual working on the project worked over 20 hours each.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What took a lot of time was the update query.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group member took roughly 1 hour to set up the database using XAMPP, we used this program because we were unable to actually test the code.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Since we’ve only started using GitHub this year each, group member spent a bit of time troubleshooting their errors with git.</a:t>
            </a: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33325"/>
            <a:ext cx="3807398" cy="27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went about building the app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tasks didn’t take too long to complete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database was a real time consumer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split up the tasks between everyone.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Justin - Manipulating the tables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Stefano - Creating databases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Max - Displaying content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Tomas - Creating themes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Communication played a major role in our project.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06025"/>
            <a:ext cx="3706502" cy="279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that we overcame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Database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Only being able to access the server while being connected to the school’s network made testing difficult.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SQL Query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We had finished the code for the query but it wouldn’t work. Turns out, we forgot two spaces and a quotation mark.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Graphs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Due to those issues, displaying graphs took quite a while since we needed the databases and the SQL query to get the information.</a:t>
            </a: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5" y="2054100"/>
            <a:ext cx="3879552" cy="236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end up making the app we wanted?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606550" y="500925"/>
            <a:ext cx="42045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believe that what we made was better than what we hoped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software that we ended up with is very similar to what we planned on making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originally planned only to have one table, but wanting to take the extra step we added employees and store locations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finished program incorporates more features than we planned on having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restaurant owner can now manage their employees, as well as their performance.</a:t>
            </a: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87" y="2062850"/>
            <a:ext cx="3013775" cy="27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technology did we use and why?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811425" y="500925"/>
            <a:ext cx="4020600" cy="4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Eclipse was used for all of the coding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Xampp for hosting the database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Stock photo website used was “Burst”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GitHub to simplify group coding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Discord for easier communication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Stack overflow was used to help solve small issues</a:t>
            </a:r>
            <a:endParaRPr sz="16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75" y="2448050"/>
            <a:ext cx="4020600" cy="226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 to our program!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Macintosh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Merriweather</vt:lpstr>
      <vt:lpstr>Paradigm</vt:lpstr>
      <vt:lpstr>Dinner Diner</vt:lpstr>
      <vt:lpstr>The Problem We Were Tasked With</vt:lpstr>
      <vt:lpstr>The Program That We Created</vt:lpstr>
      <vt:lpstr>How long did it take?</vt:lpstr>
      <vt:lpstr>How we went about building the app</vt:lpstr>
      <vt:lpstr>Issues that we overcame</vt:lpstr>
      <vt:lpstr>Did we end up making the app we wanted?</vt:lpstr>
      <vt:lpstr>What technology did we use and why?</vt:lpstr>
      <vt:lpstr>On to our program!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Dinner Diner</dc:title>
  <cp:lastModifiedBy>IT Client Services</cp:lastModifiedBy>
  <cp:revision>1</cp:revision>
  <dcterms:modified xsi:type="dcterms:W3CDTF">2018-01-16T19:19:14Z</dcterms:modified>
</cp:coreProperties>
</file>