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56" r:id="rId2"/>
    <p:sldId id="257" r:id="rId3"/>
    <p:sldId id="260"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DE185C-049D-45ED-B458-87475A2BA6D3}" v="30" dt="2024-04-24T02:56:45.6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Millsap" userId="784d89bc317757c6" providerId="LiveId" clId="{E1DE185C-049D-45ED-B458-87475A2BA6D3}"/>
    <pc:docChg chg="undo custSel addSld delSld modSld">
      <pc:chgData name="Justin Millsap" userId="784d89bc317757c6" providerId="LiveId" clId="{E1DE185C-049D-45ED-B458-87475A2BA6D3}" dt="2024-04-24T02:58:00.105" v="2302" actId="26606"/>
      <pc:docMkLst>
        <pc:docMk/>
      </pc:docMkLst>
      <pc:sldChg chg="new del">
        <pc:chgData name="Justin Millsap" userId="784d89bc317757c6" providerId="LiveId" clId="{E1DE185C-049D-45ED-B458-87475A2BA6D3}" dt="2024-04-24T02:19:25.883" v="2" actId="47"/>
        <pc:sldMkLst>
          <pc:docMk/>
          <pc:sldMk cId="3454061981" sldId="256"/>
        </pc:sldMkLst>
      </pc:sldChg>
      <pc:sldChg chg="addSp delSp modSp new mod setBg setClrOvrMap">
        <pc:chgData name="Justin Millsap" userId="784d89bc317757c6" providerId="LiveId" clId="{E1DE185C-049D-45ED-B458-87475A2BA6D3}" dt="2024-04-24T02:58:00.105" v="2302" actId="26606"/>
        <pc:sldMkLst>
          <pc:docMk/>
          <pc:sldMk cId="3841659835" sldId="256"/>
        </pc:sldMkLst>
        <pc:spChg chg="mod">
          <ac:chgData name="Justin Millsap" userId="784d89bc317757c6" providerId="LiveId" clId="{E1DE185C-049D-45ED-B458-87475A2BA6D3}" dt="2024-04-24T02:58:00.105" v="2302" actId="26606"/>
          <ac:spMkLst>
            <pc:docMk/>
            <pc:sldMk cId="3841659835" sldId="256"/>
            <ac:spMk id="2" creationId="{D1773294-CC5E-7DAC-0626-8E8C3DC1F9E3}"/>
          </ac:spMkLst>
        </pc:spChg>
        <pc:spChg chg="mod">
          <ac:chgData name="Justin Millsap" userId="784d89bc317757c6" providerId="LiveId" clId="{E1DE185C-049D-45ED-B458-87475A2BA6D3}" dt="2024-04-24T02:58:00.105" v="2302" actId="26606"/>
          <ac:spMkLst>
            <pc:docMk/>
            <pc:sldMk cId="3841659835" sldId="256"/>
            <ac:spMk id="3" creationId="{53CFF271-7E91-C591-3BF5-D00C6CA29CFE}"/>
          </ac:spMkLst>
        </pc:spChg>
        <pc:spChg chg="add del">
          <ac:chgData name="Justin Millsap" userId="784d89bc317757c6" providerId="LiveId" clId="{E1DE185C-049D-45ED-B458-87475A2BA6D3}" dt="2024-04-24T02:58:00.105" v="2302" actId="26606"/>
          <ac:spMkLst>
            <pc:docMk/>
            <pc:sldMk cId="3841659835" sldId="256"/>
            <ac:spMk id="1033" creationId="{C4E89C94-E462-4566-A15A-32835FD68BCD}"/>
          </ac:spMkLst>
        </pc:spChg>
        <pc:spChg chg="add del">
          <ac:chgData name="Justin Millsap" userId="784d89bc317757c6" providerId="LiveId" clId="{E1DE185C-049D-45ED-B458-87475A2BA6D3}" dt="2024-04-24T02:58:00.105" v="2302" actId="26606"/>
          <ac:spMkLst>
            <pc:docMk/>
            <pc:sldMk cId="3841659835" sldId="256"/>
            <ac:spMk id="1035" creationId="{E25F4A20-71FB-4A26-92E2-89DED49264CA}"/>
          </ac:spMkLst>
        </pc:spChg>
        <pc:spChg chg="add del">
          <ac:chgData name="Justin Millsap" userId="784d89bc317757c6" providerId="LiveId" clId="{E1DE185C-049D-45ED-B458-87475A2BA6D3}" dt="2024-04-24T02:58:00.105" v="2302" actId="26606"/>
          <ac:spMkLst>
            <pc:docMk/>
            <pc:sldMk cId="3841659835" sldId="256"/>
            <ac:spMk id="1037" creationId="{990D0034-F768-41E7-85D4-F38C4DE85770}"/>
          </ac:spMkLst>
        </pc:spChg>
        <pc:spChg chg="add del">
          <ac:chgData name="Justin Millsap" userId="784d89bc317757c6" providerId="LiveId" clId="{E1DE185C-049D-45ED-B458-87475A2BA6D3}" dt="2024-04-24T02:58:00.105" v="2302" actId="26606"/>
          <ac:spMkLst>
            <pc:docMk/>
            <pc:sldMk cId="3841659835" sldId="256"/>
            <ac:spMk id="1038" creationId="{600B5AE2-C5CC-499C-8F2D-249888BE22C2}"/>
          </ac:spMkLst>
        </pc:spChg>
        <pc:spChg chg="add del">
          <ac:chgData name="Justin Millsap" userId="784d89bc317757c6" providerId="LiveId" clId="{E1DE185C-049D-45ED-B458-87475A2BA6D3}" dt="2024-04-24T02:58:00.105" v="2302" actId="26606"/>
          <ac:spMkLst>
            <pc:docMk/>
            <pc:sldMk cId="3841659835" sldId="256"/>
            <ac:spMk id="1039" creationId="{C4F7E42D-8B5A-4FC8-81CD-9E60171F7FA8}"/>
          </ac:spMkLst>
        </pc:spChg>
        <pc:spChg chg="add del">
          <ac:chgData name="Justin Millsap" userId="784d89bc317757c6" providerId="LiveId" clId="{E1DE185C-049D-45ED-B458-87475A2BA6D3}" dt="2024-04-24T02:58:00.105" v="2302" actId="26606"/>
          <ac:spMkLst>
            <pc:docMk/>
            <pc:sldMk cId="3841659835" sldId="256"/>
            <ac:spMk id="1040" creationId="{BA7A3698-B350-40E5-8475-9BCC41A089FC}"/>
          </ac:spMkLst>
        </pc:spChg>
        <pc:spChg chg="add del">
          <ac:chgData name="Justin Millsap" userId="784d89bc317757c6" providerId="LiveId" clId="{E1DE185C-049D-45ED-B458-87475A2BA6D3}" dt="2024-04-24T02:58:00.105" v="2302" actId="26606"/>
          <ac:spMkLst>
            <pc:docMk/>
            <pc:sldMk cId="3841659835" sldId="256"/>
            <ac:spMk id="1041" creationId="{8C04651D-B9F4-4935-A02D-364153FBDF54}"/>
          </ac:spMkLst>
        </pc:spChg>
        <pc:spChg chg="add del">
          <ac:chgData name="Justin Millsap" userId="784d89bc317757c6" providerId="LiveId" clId="{E1DE185C-049D-45ED-B458-87475A2BA6D3}" dt="2024-04-24T02:57:49.099" v="2295" actId="26606"/>
          <ac:spMkLst>
            <pc:docMk/>
            <pc:sldMk cId="3841659835" sldId="256"/>
            <ac:spMk id="1047" creationId="{7D379150-F6B4-45C8-BE10-6B278AD400EB}"/>
          </ac:spMkLst>
        </pc:spChg>
        <pc:spChg chg="add del">
          <ac:chgData name="Justin Millsap" userId="784d89bc317757c6" providerId="LiveId" clId="{E1DE185C-049D-45ED-B458-87475A2BA6D3}" dt="2024-04-24T02:57:49.099" v="2295" actId="26606"/>
          <ac:spMkLst>
            <pc:docMk/>
            <pc:sldMk cId="3841659835" sldId="256"/>
            <ac:spMk id="1049" creationId="{5FFCF544-A370-4A5D-A95F-CA6E0E7191E6}"/>
          </ac:spMkLst>
        </pc:spChg>
        <pc:spChg chg="add del">
          <ac:chgData name="Justin Millsap" userId="784d89bc317757c6" providerId="LiveId" clId="{E1DE185C-049D-45ED-B458-87475A2BA6D3}" dt="2024-04-24T02:57:55.934" v="2297" actId="26606"/>
          <ac:spMkLst>
            <pc:docMk/>
            <pc:sldMk cId="3841659835" sldId="256"/>
            <ac:spMk id="1053" creationId="{5CF81D86-BDBA-477C-B7DD-8D359BB9965B}"/>
          </ac:spMkLst>
        </pc:spChg>
        <pc:spChg chg="add del">
          <ac:chgData name="Justin Millsap" userId="784d89bc317757c6" providerId="LiveId" clId="{E1DE185C-049D-45ED-B458-87475A2BA6D3}" dt="2024-04-24T02:57:55.934" v="2297" actId="26606"/>
          <ac:spMkLst>
            <pc:docMk/>
            <pc:sldMk cId="3841659835" sldId="256"/>
            <ac:spMk id="1054" creationId="{600B5AE2-C5CC-499C-8F2D-249888BE22C2}"/>
          </ac:spMkLst>
        </pc:spChg>
        <pc:spChg chg="add del">
          <ac:chgData name="Justin Millsap" userId="784d89bc317757c6" providerId="LiveId" clId="{E1DE185C-049D-45ED-B458-87475A2BA6D3}" dt="2024-04-24T02:57:55.934" v="2297" actId="26606"/>
          <ac:spMkLst>
            <pc:docMk/>
            <pc:sldMk cId="3841659835" sldId="256"/>
            <ac:spMk id="1056" creationId="{BA7A3698-B350-40E5-8475-9BCC41A089FC}"/>
          </ac:spMkLst>
        </pc:spChg>
        <pc:spChg chg="add del">
          <ac:chgData name="Justin Millsap" userId="784d89bc317757c6" providerId="LiveId" clId="{E1DE185C-049D-45ED-B458-87475A2BA6D3}" dt="2024-04-24T02:57:55.934" v="2297" actId="26606"/>
          <ac:spMkLst>
            <pc:docMk/>
            <pc:sldMk cId="3841659835" sldId="256"/>
            <ac:spMk id="1057" creationId="{88AA064E-5F6E-4024-BC28-EDDC3DFC70E1}"/>
          </ac:spMkLst>
        </pc:spChg>
        <pc:spChg chg="add del">
          <ac:chgData name="Justin Millsap" userId="784d89bc317757c6" providerId="LiveId" clId="{E1DE185C-049D-45ED-B458-87475A2BA6D3}" dt="2024-04-24T02:57:55.934" v="2297" actId="26606"/>
          <ac:spMkLst>
            <pc:docMk/>
            <pc:sldMk cId="3841659835" sldId="256"/>
            <ac:spMk id="1059" creationId="{03B29638-4838-4B9B-B9DB-96E542BAF3E6}"/>
          </ac:spMkLst>
        </pc:spChg>
        <pc:spChg chg="add del">
          <ac:chgData name="Justin Millsap" userId="784d89bc317757c6" providerId="LiveId" clId="{E1DE185C-049D-45ED-B458-87475A2BA6D3}" dt="2024-04-24T02:57:58.913" v="2299" actId="26606"/>
          <ac:spMkLst>
            <pc:docMk/>
            <pc:sldMk cId="3841659835" sldId="256"/>
            <ac:spMk id="1061" creationId="{7D379150-F6B4-45C8-BE10-6B278AD400EB}"/>
          </ac:spMkLst>
        </pc:spChg>
        <pc:spChg chg="add del">
          <ac:chgData name="Justin Millsap" userId="784d89bc317757c6" providerId="LiveId" clId="{E1DE185C-049D-45ED-B458-87475A2BA6D3}" dt="2024-04-24T02:57:58.913" v="2299" actId="26606"/>
          <ac:spMkLst>
            <pc:docMk/>
            <pc:sldMk cId="3841659835" sldId="256"/>
            <ac:spMk id="1062" creationId="{5FFCF544-A370-4A5D-A95F-CA6E0E7191E6}"/>
          </ac:spMkLst>
        </pc:spChg>
        <pc:spChg chg="add del">
          <ac:chgData name="Justin Millsap" userId="784d89bc317757c6" providerId="LiveId" clId="{E1DE185C-049D-45ED-B458-87475A2BA6D3}" dt="2024-04-24T02:57:58.913" v="2299" actId="26606"/>
          <ac:spMkLst>
            <pc:docMk/>
            <pc:sldMk cId="3841659835" sldId="256"/>
            <ac:spMk id="1064" creationId="{52ABB703-2B0E-4C3B-B4A2-F3973548E561}"/>
          </ac:spMkLst>
        </pc:spChg>
        <pc:spChg chg="add del">
          <ac:chgData name="Justin Millsap" userId="784d89bc317757c6" providerId="LiveId" clId="{E1DE185C-049D-45ED-B458-87475A2BA6D3}" dt="2024-04-24T02:57:58.913" v="2299" actId="26606"/>
          <ac:spMkLst>
            <pc:docMk/>
            <pc:sldMk cId="3841659835" sldId="256"/>
            <ac:spMk id="1066" creationId="{E95DA498-D9A2-4DA9-B9DA-B3776E08CF7E}"/>
          </ac:spMkLst>
        </pc:spChg>
        <pc:spChg chg="add del">
          <ac:chgData name="Justin Millsap" userId="784d89bc317757c6" providerId="LiveId" clId="{E1DE185C-049D-45ED-B458-87475A2BA6D3}" dt="2024-04-24T02:57:58.913" v="2299" actId="26606"/>
          <ac:spMkLst>
            <pc:docMk/>
            <pc:sldMk cId="3841659835" sldId="256"/>
            <ac:spMk id="1067" creationId="{82A73093-4B9D-420D-B17E-52293703A1D4}"/>
          </ac:spMkLst>
        </pc:spChg>
        <pc:spChg chg="add del">
          <ac:chgData name="Justin Millsap" userId="784d89bc317757c6" providerId="LiveId" clId="{E1DE185C-049D-45ED-B458-87475A2BA6D3}" dt="2024-04-24T02:58:00.096" v="2301" actId="26606"/>
          <ac:spMkLst>
            <pc:docMk/>
            <pc:sldMk cId="3841659835" sldId="256"/>
            <ac:spMk id="1069" creationId="{600B5AE2-C5CC-499C-8F2D-249888BE22C2}"/>
          </ac:spMkLst>
        </pc:spChg>
        <pc:spChg chg="add del">
          <ac:chgData name="Justin Millsap" userId="784d89bc317757c6" providerId="LiveId" clId="{E1DE185C-049D-45ED-B458-87475A2BA6D3}" dt="2024-04-24T02:58:00.096" v="2301" actId="26606"/>
          <ac:spMkLst>
            <pc:docMk/>
            <pc:sldMk cId="3841659835" sldId="256"/>
            <ac:spMk id="1070" creationId="{BA7A3698-B350-40E5-8475-9BCC41A089FC}"/>
          </ac:spMkLst>
        </pc:spChg>
        <pc:spChg chg="add del">
          <ac:chgData name="Justin Millsap" userId="784d89bc317757c6" providerId="LiveId" clId="{E1DE185C-049D-45ED-B458-87475A2BA6D3}" dt="2024-04-24T02:58:00.096" v="2301" actId="26606"/>
          <ac:spMkLst>
            <pc:docMk/>
            <pc:sldMk cId="3841659835" sldId="256"/>
            <ac:spMk id="1073" creationId="{C609E9FA-BDDE-45C4-8F5E-974D4208D2EA}"/>
          </ac:spMkLst>
        </pc:spChg>
        <pc:spChg chg="add del">
          <ac:chgData name="Justin Millsap" userId="784d89bc317757c6" providerId="LiveId" clId="{E1DE185C-049D-45ED-B458-87475A2BA6D3}" dt="2024-04-24T02:58:00.096" v="2301" actId="26606"/>
          <ac:spMkLst>
            <pc:docMk/>
            <pc:sldMk cId="3841659835" sldId="256"/>
            <ac:spMk id="1074" creationId="{7737E529-E43B-4948-B3C4-7F6B806FCCFD}"/>
          </ac:spMkLst>
        </pc:spChg>
        <pc:spChg chg="add">
          <ac:chgData name="Justin Millsap" userId="784d89bc317757c6" providerId="LiveId" clId="{E1DE185C-049D-45ED-B458-87475A2BA6D3}" dt="2024-04-24T02:58:00.105" v="2302" actId="26606"/>
          <ac:spMkLst>
            <pc:docMk/>
            <pc:sldMk cId="3841659835" sldId="256"/>
            <ac:spMk id="1076" creationId="{600B5AE2-C5CC-499C-8F2D-249888BE22C2}"/>
          </ac:spMkLst>
        </pc:spChg>
        <pc:spChg chg="add">
          <ac:chgData name="Justin Millsap" userId="784d89bc317757c6" providerId="LiveId" clId="{E1DE185C-049D-45ED-B458-87475A2BA6D3}" dt="2024-04-24T02:58:00.105" v="2302" actId="26606"/>
          <ac:spMkLst>
            <pc:docMk/>
            <pc:sldMk cId="3841659835" sldId="256"/>
            <ac:spMk id="1077" creationId="{BA7A3698-B350-40E5-8475-9BCC41A089FC}"/>
          </ac:spMkLst>
        </pc:spChg>
        <pc:spChg chg="add">
          <ac:chgData name="Justin Millsap" userId="784d89bc317757c6" providerId="LiveId" clId="{E1DE185C-049D-45ED-B458-87475A2BA6D3}" dt="2024-04-24T02:58:00.105" v="2302" actId="26606"/>
          <ac:spMkLst>
            <pc:docMk/>
            <pc:sldMk cId="3841659835" sldId="256"/>
            <ac:spMk id="1079" creationId="{990D0034-F768-41E7-85D4-F38C4DE85770}"/>
          </ac:spMkLst>
        </pc:spChg>
        <pc:picChg chg="add mod ord">
          <ac:chgData name="Justin Millsap" userId="784d89bc317757c6" providerId="LiveId" clId="{E1DE185C-049D-45ED-B458-87475A2BA6D3}" dt="2024-04-24T02:58:00.105" v="2302" actId="26606"/>
          <ac:picMkLst>
            <pc:docMk/>
            <pc:sldMk cId="3841659835" sldId="256"/>
            <ac:picMk id="1026" creationId="{B3F1C558-0BB6-AA8F-B1E2-E3E529ABA590}"/>
          </ac:picMkLst>
        </pc:picChg>
        <pc:cxnChg chg="add del">
          <ac:chgData name="Justin Millsap" userId="784d89bc317757c6" providerId="LiveId" clId="{E1DE185C-049D-45ED-B458-87475A2BA6D3}" dt="2024-04-24T02:58:00.105" v="2302" actId="26606"/>
          <ac:cxnSpMkLst>
            <pc:docMk/>
            <pc:sldMk cId="3841659835" sldId="256"/>
            <ac:cxnSpMk id="1031" creationId="{4071767D-5FF7-4508-B8B7-BB60FF3AB250}"/>
          </ac:cxnSpMkLst>
        </pc:cxnChg>
        <pc:cxnChg chg="add del">
          <ac:chgData name="Justin Millsap" userId="784d89bc317757c6" providerId="LiveId" clId="{E1DE185C-049D-45ED-B458-87475A2BA6D3}" dt="2024-04-24T02:58:00.105" v="2302" actId="26606"/>
          <ac:cxnSpMkLst>
            <pc:docMk/>
            <pc:sldMk cId="3841659835" sldId="256"/>
            <ac:cxnSpMk id="1042" creationId="{0AC655C7-EC94-4BE6-84C8-2F9EFBBB2789}"/>
          </ac:cxnSpMkLst>
        </pc:cxnChg>
        <pc:cxnChg chg="add del">
          <ac:chgData name="Justin Millsap" userId="784d89bc317757c6" providerId="LiveId" clId="{E1DE185C-049D-45ED-B458-87475A2BA6D3}" dt="2024-04-24T02:57:49.099" v="2295" actId="26606"/>
          <ac:cxnSpMkLst>
            <pc:docMk/>
            <pc:sldMk cId="3841659835" sldId="256"/>
            <ac:cxnSpMk id="1051" creationId="{6EEB3B97-A638-498B-8083-54191CE71E01}"/>
          </ac:cxnSpMkLst>
        </pc:cxnChg>
        <pc:cxnChg chg="add del">
          <ac:chgData name="Justin Millsap" userId="784d89bc317757c6" providerId="LiveId" clId="{E1DE185C-049D-45ED-B458-87475A2BA6D3}" dt="2024-04-24T02:57:55.934" v="2297" actId="26606"/>
          <ac:cxnSpMkLst>
            <pc:docMk/>
            <pc:sldMk cId="3841659835" sldId="256"/>
            <ac:cxnSpMk id="1055" creationId="{C65F3E9C-EF11-4F8F-A621-399C7A3E6401}"/>
          </ac:cxnSpMkLst>
        </pc:cxnChg>
        <pc:cxnChg chg="add del">
          <ac:chgData name="Justin Millsap" userId="784d89bc317757c6" providerId="LiveId" clId="{E1DE185C-049D-45ED-B458-87475A2BA6D3}" dt="2024-04-24T02:57:55.934" v="2297" actId="26606"/>
          <ac:cxnSpMkLst>
            <pc:docMk/>
            <pc:sldMk cId="3841659835" sldId="256"/>
            <ac:cxnSpMk id="1058" creationId="{0AC655C7-EC94-4BE6-84C8-2F9EFBBB2789}"/>
          </ac:cxnSpMkLst>
        </pc:cxnChg>
        <pc:cxnChg chg="add del">
          <ac:chgData name="Justin Millsap" userId="784d89bc317757c6" providerId="LiveId" clId="{E1DE185C-049D-45ED-B458-87475A2BA6D3}" dt="2024-04-24T02:57:58.913" v="2299" actId="26606"/>
          <ac:cxnSpMkLst>
            <pc:docMk/>
            <pc:sldMk cId="3841659835" sldId="256"/>
            <ac:cxnSpMk id="1063" creationId="{6EEB3B97-A638-498B-8083-54191CE71E01}"/>
          </ac:cxnSpMkLst>
        </pc:cxnChg>
        <pc:cxnChg chg="add del">
          <ac:chgData name="Justin Millsap" userId="784d89bc317757c6" providerId="LiveId" clId="{E1DE185C-049D-45ED-B458-87475A2BA6D3}" dt="2024-04-24T02:57:58.913" v="2299" actId="26606"/>
          <ac:cxnSpMkLst>
            <pc:docMk/>
            <pc:sldMk cId="3841659835" sldId="256"/>
            <ac:cxnSpMk id="1065" creationId="{9C21570E-E159-49A6-9891-FA397B7A92D3}"/>
          </ac:cxnSpMkLst>
        </pc:cxnChg>
        <pc:cxnChg chg="add del">
          <ac:chgData name="Justin Millsap" userId="784d89bc317757c6" providerId="LiveId" clId="{E1DE185C-049D-45ED-B458-87475A2BA6D3}" dt="2024-04-24T02:58:00.096" v="2301" actId="26606"/>
          <ac:cxnSpMkLst>
            <pc:docMk/>
            <pc:sldMk cId="3841659835" sldId="256"/>
            <ac:cxnSpMk id="1071" creationId="{0AC655C7-EC94-4BE6-84C8-2F9EFBBB2789}"/>
          </ac:cxnSpMkLst>
        </pc:cxnChg>
        <pc:cxnChg chg="add del">
          <ac:chgData name="Justin Millsap" userId="784d89bc317757c6" providerId="LiveId" clId="{E1DE185C-049D-45ED-B458-87475A2BA6D3}" dt="2024-04-24T02:58:00.096" v="2301" actId="26606"/>
          <ac:cxnSpMkLst>
            <pc:docMk/>
            <pc:sldMk cId="3841659835" sldId="256"/>
            <ac:cxnSpMk id="1072" creationId="{45549E29-E797-4A00-B030-3AB01640CFDC}"/>
          </ac:cxnSpMkLst>
        </pc:cxnChg>
        <pc:cxnChg chg="add">
          <ac:chgData name="Justin Millsap" userId="784d89bc317757c6" providerId="LiveId" clId="{E1DE185C-049D-45ED-B458-87475A2BA6D3}" dt="2024-04-24T02:58:00.105" v="2302" actId="26606"/>
          <ac:cxnSpMkLst>
            <pc:docMk/>
            <pc:sldMk cId="3841659835" sldId="256"/>
            <ac:cxnSpMk id="1078" creationId="{0AC655C7-EC94-4BE6-84C8-2F9EFBBB2789}"/>
          </ac:cxnSpMkLst>
        </pc:cxnChg>
        <pc:cxnChg chg="add">
          <ac:chgData name="Justin Millsap" userId="784d89bc317757c6" providerId="LiveId" clId="{E1DE185C-049D-45ED-B458-87475A2BA6D3}" dt="2024-04-24T02:58:00.105" v="2302" actId="26606"/>
          <ac:cxnSpMkLst>
            <pc:docMk/>
            <pc:sldMk cId="3841659835" sldId="256"/>
            <ac:cxnSpMk id="1080" creationId="{5A0A5CF6-407C-4691-8122-49DF69D0020D}"/>
          </ac:cxnSpMkLst>
        </pc:cxnChg>
      </pc:sldChg>
      <pc:sldChg chg="new del">
        <pc:chgData name="Justin Millsap" userId="784d89bc317757c6" providerId="LiveId" clId="{E1DE185C-049D-45ED-B458-87475A2BA6D3}" dt="2024-04-24T02:20:27.712" v="5" actId="47"/>
        <pc:sldMkLst>
          <pc:docMk/>
          <pc:sldMk cId="4239481362" sldId="256"/>
        </pc:sldMkLst>
      </pc:sldChg>
      <pc:sldChg chg="add del">
        <pc:chgData name="Justin Millsap" userId="784d89bc317757c6" providerId="LiveId" clId="{E1DE185C-049D-45ED-B458-87475A2BA6D3}" dt="2024-04-24T02:19:26.197" v="3" actId="47"/>
        <pc:sldMkLst>
          <pc:docMk/>
          <pc:sldMk cId="0" sldId="257"/>
        </pc:sldMkLst>
      </pc:sldChg>
      <pc:sldChg chg="addSp modSp new mod setBg">
        <pc:chgData name="Justin Millsap" userId="784d89bc317757c6" providerId="LiveId" clId="{E1DE185C-049D-45ED-B458-87475A2BA6D3}" dt="2024-04-24T02:45:40.355" v="2061" actId="20577"/>
        <pc:sldMkLst>
          <pc:docMk/>
          <pc:sldMk cId="3855908825" sldId="257"/>
        </pc:sldMkLst>
        <pc:spChg chg="mod">
          <ac:chgData name="Justin Millsap" userId="784d89bc317757c6" providerId="LiveId" clId="{E1DE185C-049D-45ED-B458-87475A2BA6D3}" dt="2024-04-24T02:34:17.154" v="1203" actId="26606"/>
          <ac:spMkLst>
            <pc:docMk/>
            <pc:sldMk cId="3855908825" sldId="257"/>
            <ac:spMk id="2" creationId="{BC395E57-E851-8C15-1B56-5AC54FBC2015}"/>
          </ac:spMkLst>
        </pc:spChg>
        <pc:spChg chg="mod ord">
          <ac:chgData name="Justin Millsap" userId="784d89bc317757c6" providerId="LiveId" clId="{E1DE185C-049D-45ED-B458-87475A2BA6D3}" dt="2024-04-24T02:45:40.355" v="2061" actId="20577"/>
          <ac:spMkLst>
            <pc:docMk/>
            <pc:sldMk cId="3855908825" sldId="257"/>
            <ac:spMk id="3" creationId="{88C89004-EC95-1409-89FD-30FB950914EF}"/>
          </ac:spMkLst>
        </pc:spChg>
        <pc:spChg chg="add">
          <ac:chgData name="Justin Millsap" userId="784d89bc317757c6" providerId="LiveId" clId="{E1DE185C-049D-45ED-B458-87475A2BA6D3}" dt="2024-04-24T02:34:17.154" v="1203" actId="26606"/>
          <ac:spMkLst>
            <pc:docMk/>
            <pc:sldMk cId="3855908825" sldId="257"/>
            <ac:spMk id="2055" creationId="{5CF81D86-BDBA-477C-B7DD-8D359BB9965B}"/>
          </ac:spMkLst>
        </pc:spChg>
        <pc:spChg chg="add">
          <ac:chgData name="Justin Millsap" userId="784d89bc317757c6" providerId="LiveId" clId="{E1DE185C-049D-45ED-B458-87475A2BA6D3}" dt="2024-04-24T02:34:17.154" v="1203" actId="26606"/>
          <ac:spMkLst>
            <pc:docMk/>
            <pc:sldMk cId="3855908825" sldId="257"/>
            <ac:spMk id="2059" creationId="{88AA064E-5F6E-4024-BC28-EDDC3DFC70E1}"/>
          </ac:spMkLst>
        </pc:spChg>
        <pc:spChg chg="add">
          <ac:chgData name="Justin Millsap" userId="784d89bc317757c6" providerId="LiveId" clId="{E1DE185C-049D-45ED-B458-87475A2BA6D3}" dt="2024-04-24T02:34:17.154" v="1203" actId="26606"/>
          <ac:spMkLst>
            <pc:docMk/>
            <pc:sldMk cId="3855908825" sldId="257"/>
            <ac:spMk id="2061" creationId="{03B29638-4838-4B9B-B9DB-96E542BAF3E6}"/>
          </ac:spMkLst>
        </pc:spChg>
        <pc:picChg chg="add mod">
          <ac:chgData name="Justin Millsap" userId="784d89bc317757c6" providerId="LiveId" clId="{E1DE185C-049D-45ED-B458-87475A2BA6D3}" dt="2024-04-24T02:34:17.206" v="1204" actId="27636"/>
          <ac:picMkLst>
            <pc:docMk/>
            <pc:sldMk cId="3855908825" sldId="257"/>
            <ac:picMk id="2050" creationId="{B725DC08-A8A5-B0D0-85B2-B75599AC8247}"/>
          </ac:picMkLst>
        </pc:picChg>
        <pc:cxnChg chg="add">
          <ac:chgData name="Justin Millsap" userId="784d89bc317757c6" providerId="LiveId" clId="{E1DE185C-049D-45ED-B458-87475A2BA6D3}" dt="2024-04-24T02:34:17.154" v="1203" actId="26606"/>
          <ac:cxnSpMkLst>
            <pc:docMk/>
            <pc:sldMk cId="3855908825" sldId="257"/>
            <ac:cxnSpMk id="2057" creationId="{C65F3E9C-EF11-4F8F-A621-399C7A3E6401}"/>
          </ac:cxnSpMkLst>
        </pc:cxnChg>
      </pc:sldChg>
      <pc:sldChg chg="new del">
        <pc:chgData name="Justin Millsap" userId="784d89bc317757c6" providerId="LiveId" clId="{E1DE185C-049D-45ED-B458-87475A2BA6D3}" dt="2024-04-24T02:26:28.612" v="427" actId="47"/>
        <pc:sldMkLst>
          <pc:docMk/>
          <pc:sldMk cId="680215696" sldId="258"/>
        </pc:sldMkLst>
      </pc:sldChg>
      <pc:sldChg chg="new del">
        <pc:chgData name="Justin Millsap" userId="784d89bc317757c6" providerId="LiveId" clId="{E1DE185C-049D-45ED-B458-87475A2BA6D3}" dt="2024-04-24T02:26:31.378" v="428" actId="47"/>
        <pc:sldMkLst>
          <pc:docMk/>
          <pc:sldMk cId="3550954521" sldId="259"/>
        </pc:sldMkLst>
      </pc:sldChg>
      <pc:sldChg chg="addSp delSp modSp new mod setBg">
        <pc:chgData name="Justin Millsap" userId="784d89bc317757c6" providerId="LiveId" clId="{E1DE185C-049D-45ED-B458-87475A2BA6D3}" dt="2024-04-24T02:43:47.142" v="1959" actId="255"/>
        <pc:sldMkLst>
          <pc:docMk/>
          <pc:sldMk cId="2249913326" sldId="260"/>
        </pc:sldMkLst>
        <pc:spChg chg="mod">
          <ac:chgData name="Justin Millsap" userId="784d89bc317757c6" providerId="LiveId" clId="{E1DE185C-049D-45ED-B458-87475A2BA6D3}" dt="2024-04-24T02:43:37.238" v="1958" actId="26606"/>
          <ac:spMkLst>
            <pc:docMk/>
            <pc:sldMk cId="2249913326" sldId="260"/>
            <ac:spMk id="2" creationId="{0A1D76DC-098B-9D7C-8C95-23D3BB430808}"/>
          </ac:spMkLst>
        </pc:spChg>
        <pc:spChg chg="mod ord">
          <ac:chgData name="Justin Millsap" userId="784d89bc317757c6" providerId="LiveId" clId="{E1DE185C-049D-45ED-B458-87475A2BA6D3}" dt="2024-04-24T02:43:47.142" v="1959" actId="255"/>
          <ac:spMkLst>
            <pc:docMk/>
            <pc:sldMk cId="2249913326" sldId="260"/>
            <ac:spMk id="3" creationId="{02D482BB-EAB0-3BC6-9426-13A929B3391C}"/>
          </ac:spMkLst>
        </pc:spChg>
        <pc:spChg chg="add del">
          <ac:chgData name="Justin Millsap" userId="784d89bc317757c6" providerId="LiveId" clId="{E1DE185C-049D-45ED-B458-87475A2BA6D3}" dt="2024-04-24T02:43:37.238" v="1958" actId="26606"/>
          <ac:spMkLst>
            <pc:docMk/>
            <pc:sldMk cId="2249913326" sldId="260"/>
            <ac:spMk id="3079" creationId="{990D0034-F768-41E7-85D4-F38C4DE85770}"/>
          </ac:spMkLst>
        </pc:spChg>
        <pc:spChg chg="add">
          <ac:chgData name="Justin Millsap" userId="784d89bc317757c6" providerId="LiveId" clId="{E1DE185C-049D-45ED-B458-87475A2BA6D3}" dt="2024-04-24T02:43:37.238" v="1958" actId="26606"/>
          <ac:spMkLst>
            <pc:docMk/>
            <pc:sldMk cId="2249913326" sldId="260"/>
            <ac:spMk id="3086" creationId="{52ABB703-2B0E-4C3B-B4A2-F3973548E561}"/>
          </ac:spMkLst>
        </pc:spChg>
        <pc:spChg chg="add">
          <ac:chgData name="Justin Millsap" userId="784d89bc317757c6" providerId="LiveId" clId="{E1DE185C-049D-45ED-B458-87475A2BA6D3}" dt="2024-04-24T02:43:37.238" v="1958" actId="26606"/>
          <ac:spMkLst>
            <pc:docMk/>
            <pc:sldMk cId="2249913326" sldId="260"/>
            <ac:spMk id="3090" creationId="{E95DA498-D9A2-4DA9-B9DA-B3776E08CF7E}"/>
          </ac:spMkLst>
        </pc:spChg>
        <pc:spChg chg="add">
          <ac:chgData name="Justin Millsap" userId="784d89bc317757c6" providerId="LiveId" clId="{E1DE185C-049D-45ED-B458-87475A2BA6D3}" dt="2024-04-24T02:43:37.238" v="1958" actId="26606"/>
          <ac:spMkLst>
            <pc:docMk/>
            <pc:sldMk cId="2249913326" sldId="260"/>
            <ac:spMk id="3092" creationId="{82A73093-4B9D-420D-B17E-52293703A1D4}"/>
          </ac:spMkLst>
        </pc:spChg>
        <pc:picChg chg="add mod">
          <ac:chgData name="Justin Millsap" userId="784d89bc317757c6" providerId="LiveId" clId="{E1DE185C-049D-45ED-B458-87475A2BA6D3}" dt="2024-04-24T02:43:37.238" v="1958" actId="26606"/>
          <ac:picMkLst>
            <pc:docMk/>
            <pc:sldMk cId="2249913326" sldId="260"/>
            <ac:picMk id="3074" creationId="{C512D5AE-E85B-3CC8-0105-CB6D02AF5F0F}"/>
          </ac:picMkLst>
        </pc:picChg>
        <pc:cxnChg chg="add del">
          <ac:chgData name="Justin Millsap" userId="784d89bc317757c6" providerId="LiveId" clId="{E1DE185C-049D-45ED-B458-87475A2BA6D3}" dt="2024-04-24T02:43:37.238" v="1958" actId="26606"/>
          <ac:cxnSpMkLst>
            <pc:docMk/>
            <pc:sldMk cId="2249913326" sldId="260"/>
            <ac:cxnSpMk id="3081" creationId="{5A0A5CF6-407C-4691-8122-49DF69D0020D}"/>
          </ac:cxnSpMkLst>
        </pc:cxnChg>
        <pc:cxnChg chg="add">
          <ac:chgData name="Justin Millsap" userId="784d89bc317757c6" providerId="LiveId" clId="{E1DE185C-049D-45ED-B458-87475A2BA6D3}" dt="2024-04-24T02:43:37.238" v="1958" actId="26606"/>
          <ac:cxnSpMkLst>
            <pc:docMk/>
            <pc:sldMk cId="2249913326" sldId="260"/>
            <ac:cxnSpMk id="3088" creationId="{9C21570E-E159-49A6-9891-FA397B7A92D3}"/>
          </ac:cxnSpMkLst>
        </pc:cxnChg>
      </pc:sldChg>
      <pc:sldChg chg="addSp delSp modSp new mod setBg modNotesTx">
        <pc:chgData name="Justin Millsap" userId="784d89bc317757c6" providerId="LiveId" clId="{E1DE185C-049D-45ED-B458-87475A2BA6D3}" dt="2024-04-24T02:51:37.712" v="2197" actId="1076"/>
        <pc:sldMkLst>
          <pc:docMk/>
          <pc:sldMk cId="307640361" sldId="261"/>
        </pc:sldMkLst>
        <pc:spChg chg="mod">
          <ac:chgData name="Justin Millsap" userId="784d89bc317757c6" providerId="LiveId" clId="{E1DE185C-049D-45ED-B458-87475A2BA6D3}" dt="2024-04-24T02:51:33.527" v="2195" actId="26606"/>
          <ac:spMkLst>
            <pc:docMk/>
            <pc:sldMk cId="307640361" sldId="261"/>
            <ac:spMk id="2" creationId="{4130DA2D-61E3-04D0-33F3-F2FE4CF9CF59}"/>
          </ac:spMkLst>
        </pc:spChg>
        <pc:spChg chg="add del mod ord">
          <ac:chgData name="Justin Millsap" userId="784d89bc317757c6" providerId="LiveId" clId="{E1DE185C-049D-45ED-B458-87475A2BA6D3}" dt="2024-04-24T02:49:54.299" v="2179" actId="26606"/>
          <ac:spMkLst>
            <pc:docMk/>
            <pc:sldMk cId="307640361" sldId="261"/>
            <ac:spMk id="3" creationId="{388F6A67-0A74-0BCD-BDD7-44B3C3E6942E}"/>
          </ac:spMkLst>
        </pc:spChg>
        <pc:spChg chg="add del">
          <ac:chgData name="Justin Millsap" userId="784d89bc317757c6" providerId="LiveId" clId="{E1DE185C-049D-45ED-B458-87475A2BA6D3}" dt="2024-04-24T02:49:16.505" v="2173" actId="26606"/>
          <ac:spMkLst>
            <pc:docMk/>
            <pc:sldMk cId="307640361" sldId="261"/>
            <ac:spMk id="4103" creationId="{52ABB703-2B0E-4C3B-B4A2-F3973548E561}"/>
          </ac:spMkLst>
        </pc:spChg>
        <pc:spChg chg="add del">
          <ac:chgData name="Justin Millsap" userId="784d89bc317757c6" providerId="LiveId" clId="{E1DE185C-049D-45ED-B458-87475A2BA6D3}" dt="2024-04-24T02:49:16.505" v="2173" actId="26606"/>
          <ac:spMkLst>
            <pc:docMk/>
            <pc:sldMk cId="307640361" sldId="261"/>
            <ac:spMk id="4107" creationId="{E95DA498-D9A2-4DA9-B9DA-B3776E08CF7E}"/>
          </ac:spMkLst>
        </pc:spChg>
        <pc:spChg chg="add del">
          <ac:chgData name="Justin Millsap" userId="784d89bc317757c6" providerId="LiveId" clId="{E1DE185C-049D-45ED-B458-87475A2BA6D3}" dt="2024-04-24T02:49:16.505" v="2173" actId="26606"/>
          <ac:spMkLst>
            <pc:docMk/>
            <pc:sldMk cId="307640361" sldId="261"/>
            <ac:spMk id="4109" creationId="{82A73093-4B9D-420D-B17E-52293703A1D4}"/>
          </ac:spMkLst>
        </pc:spChg>
        <pc:spChg chg="add del">
          <ac:chgData name="Justin Millsap" userId="784d89bc317757c6" providerId="LiveId" clId="{E1DE185C-049D-45ED-B458-87475A2BA6D3}" dt="2024-04-24T02:49:54.299" v="2179" actId="26606"/>
          <ac:spMkLst>
            <pc:docMk/>
            <pc:sldMk cId="307640361" sldId="261"/>
            <ac:spMk id="4111" creationId="{5CF81D86-BDBA-477C-B7DD-8D359BB9965B}"/>
          </ac:spMkLst>
        </pc:spChg>
        <pc:spChg chg="add del">
          <ac:chgData name="Justin Millsap" userId="784d89bc317757c6" providerId="LiveId" clId="{E1DE185C-049D-45ED-B458-87475A2BA6D3}" dt="2024-04-24T02:49:54.299" v="2179" actId="26606"/>
          <ac:spMkLst>
            <pc:docMk/>
            <pc:sldMk cId="307640361" sldId="261"/>
            <ac:spMk id="4113" creationId="{88AA064E-5F6E-4024-BC28-EDDC3DFC70E1}"/>
          </ac:spMkLst>
        </pc:spChg>
        <pc:spChg chg="add del">
          <ac:chgData name="Justin Millsap" userId="784d89bc317757c6" providerId="LiveId" clId="{E1DE185C-049D-45ED-B458-87475A2BA6D3}" dt="2024-04-24T02:49:54.299" v="2179" actId="26606"/>
          <ac:spMkLst>
            <pc:docMk/>
            <pc:sldMk cId="307640361" sldId="261"/>
            <ac:spMk id="4114" creationId="{03B29638-4838-4B9B-B9DB-96E542BAF3E6}"/>
          </ac:spMkLst>
        </pc:spChg>
        <pc:spChg chg="add del">
          <ac:chgData name="Justin Millsap" userId="784d89bc317757c6" providerId="LiveId" clId="{E1DE185C-049D-45ED-B458-87475A2BA6D3}" dt="2024-04-24T02:49:50.929" v="2176" actId="26606"/>
          <ac:spMkLst>
            <pc:docMk/>
            <pc:sldMk cId="307640361" sldId="261"/>
            <ac:spMk id="4119" creationId="{10162E77-11AD-44A7-84EC-40C59EEFBD2E}"/>
          </ac:spMkLst>
        </pc:spChg>
        <pc:spChg chg="add del">
          <ac:chgData name="Justin Millsap" userId="784d89bc317757c6" providerId="LiveId" clId="{E1DE185C-049D-45ED-B458-87475A2BA6D3}" dt="2024-04-24T02:49:50.929" v="2176" actId="26606"/>
          <ac:spMkLst>
            <pc:docMk/>
            <pc:sldMk cId="307640361" sldId="261"/>
            <ac:spMk id="4123" creationId="{6329CBCE-21AE-419D-AC1F-8ACF510A6670}"/>
          </ac:spMkLst>
        </pc:spChg>
        <pc:spChg chg="add del">
          <ac:chgData name="Justin Millsap" userId="784d89bc317757c6" providerId="LiveId" clId="{E1DE185C-049D-45ED-B458-87475A2BA6D3}" dt="2024-04-24T02:49:50.929" v="2176" actId="26606"/>
          <ac:spMkLst>
            <pc:docMk/>
            <pc:sldMk cId="307640361" sldId="261"/>
            <ac:spMk id="4125" creationId="{FF2DA012-1414-493D-888F-5D99D0BDA322}"/>
          </ac:spMkLst>
        </pc:spChg>
        <pc:spChg chg="add del">
          <ac:chgData name="Justin Millsap" userId="784d89bc317757c6" providerId="LiveId" clId="{E1DE185C-049D-45ED-B458-87475A2BA6D3}" dt="2024-04-24T02:49:54.278" v="2178" actId="26606"/>
          <ac:spMkLst>
            <pc:docMk/>
            <pc:sldMk cId="307640361" sldId="261"/>
            <ac:spMk id="4127" creationId="{5CF81D86-BDBA-477C-B7DD-8D359BB9965B}"/>
          </ac:spMkLst>
        </pc:spChg>
        <pc:spChg chg="add del">
          <ac:chgData name="Justin Millsap" userId="784d89bc317757c6" providerId="LiveId" clId="{E1DE185C-049D-45ED-B458-87475A2BA6D3}" dt="2024-04-24T02:49:54.278" v="2178" actId="26606"/>
          <ac:spMkLst>
            <pc:docMk/>
            <pc:sldMk cId="307640361" sldId="261"/>
            <ac:spMk id="4129" creationId="{88AA064E-5F6E-4024-BC28-EDDC3DFC70E1}"/>
          </ac:spMkLst>
        </pc:spChg>
        <pc:spChg chg="add del">
          <ac:chgData name="Justin Millsap" userId="784d89bc317757c6" providerId="LiveId" clId="{E1DE185C-049D-45ED-B458-87475A2BA6D3}" dt="2024-04-24T02:49:54.278" v="2178" actId="26606"/>
          <ac:spMkLst>
            <pc:docMk/>
            <pc:sldMk cId="307640361" sldId="261"/>
            <ac:spMk id="4130" creationId="{03B29638-4838-4B9B-B9DB-96E542BAF3E6}"/>
          </ac:spMkLst>
        </pc:spChg>
        <pc:spChg chg="add del">
          <ac:chgData name="Justin Millsap" userId="784d89bc317757c6" providerId="LiveId" clId="{E1DE185C-049D-45ED-B458-87475A2BA6D3}" dt="2024-04-24T02:51:33.527" v="2195" actId="26606"/>
          <ac:spMkLst>
            <pc:docMk/>
            <pc:sldMk cId="307640361" sldId="261"/>
            <ac:spMk id="4132" creationId="{5CF81D86-BDBA-477C-B7DD-8D359BB9965B}"/>
          </ac:spMkLst>
        </pc:spChg>
        <pc:spChg chg="add del">
          <ac:chgData name="Justin Millsap" userId="784d89bc317757c6" providerId="LiveId" clId="{E1DE185C-049D-45ED-B458-87475A2BA6D3}" dt="2024-04-24T02:51:33.527" v="2195" actId="26606"/>
          <ac:spMkLst>
            <pc:docMk/>
            <pc:sldMk cId="307640361" sldId="261"/>
            <ac:spMk id="4135" creationId="{88AA064E-5F6E-4024-BC28-EDDC3DFC70E1}"/>
          </ac:spMkLst>
        </pc:spChg>
        <pc:spChg chg="add del">
          <ac:chgData name="Justin Millsap" userId="784d89bc317757c6" providerId="LiveId" clId="{E1DE185C-049D-45ED-B458-87475A2BA6D3}" dt="2024-04-24T02:51:33.527" v="2195" actId="26606"/>
          <ac:spMkLst>
            <pc:docMk/>
            <pc:sldMk cId="307640361" sldId="261"/>
            <ac:spMk id="4136" creationId="{03B29638-4838-4B9B-B9DB-96E542BAF3E6}"/>
          </ac:spMkLst>
        </pc:spChg>
        <pc:graphicFrameChg chg="add del">
          <ac:chgData name="Justin Millsap" userId="784d89bc317757c6" providerId="LiveId" clId="{E1DE185C-049D-45ED-B458-87475A2BA6D3}" dt="2024-04-24T02:49:54.278" v="2178" actId="26606"/>
          <ac:graphicFrameMkLst>
            <pc:docMk/>
            <pc:sldMk cId="307640361" sldId="261"/>
            <ac:graphicFrameMk id="4116" creationId="{17065077-B333-C33F-BE0B-A5B7284C63FE}"/>
          </ac:graphicFrameMkLst>
        </pc:graphicFrameChg>
        <pc:graphicFrameChg chg="add mod ord modGraphic">
          <ac:chgData name="Justin Millsap" userId="784d89bc317757c6" providerId="LiveId" clId="{E1DE185C-049D-45ED-B458-87475A2BA6D3}" dt="2024-04-24T02:51:33.527" v="2195" actId="26606"/>
          <ac:graphicFrameMkLst>
            <pc:docMk/>
            <pc:sldMk cId="307640361" sldId="261"/>
            <ac:graphicFrameMk id="4134" creationId="{FF375F42-0875-5555-A822-6D39D2FA4A86}"/>
          </ac:graphicFrameMkLst>
        </pc:graphicFrameChg>
        <pc:picChg chg="add del mod">
          <ac:chgData name="Justin Millsap" userId="784d89bc317757c6" providerId="LiveId" clId="{E1DE185C-049D-45ED-B458-87475A2BA6D3}" dt="2024-04-24T02:51:10.426" v="2180" actId="478"/>
          <ac:picMkLst>
            <pc:docMk/>
            <pc:sldMk cId="307640361" sldId="261"/>
            <ac:picMk id="4098" creationId="{C6B96D05-1901-3119-392F-1FD7559643F4}"/>
          </ac:picMkLst>
        </pc:picChg>
        <pc:picChg chg="add mod">
          <ac:chgData name="Justin Millsap" userId="784d89bc317757c6" providerId="LiveId" clId="{E1DE185C-049D-45ED-B458-87475A2BA6D3}" dt="2024-04-24T02:51:37.712" v="2197" actId="1076"/>
          <ac:picMkLst>
            <pc:docMk/>
            <pc:sldMk cId="307640361" sldId="261"/>
            <ac:picMk id="4100" creationId="{A76A2782-2BD8-FBF4-4F81-493AD4706AE5}"/>
          </ac:picMkLst>
        </pc:picChg>
        <pc:cxnChg chg="add del">
          <ac:chgData name="Justin Millsap" userId="784d89bc317757c6" providerId="LiveId" clId="{E1DE185C-049D-45ED-B458-87475A2BA6D3}" dt="2024-04-24T02:49:16.505" v="2173" actId="26606"/>
          <ac:cxnSpMkLst>
            <pc:docMk/>
            <pc:sldMk cId="307640361" sldId="261"/>
            <ac:cxnSpMk id="4105" creationId="{9C21570E-E159-49A6-9891-FA397B7A92D3}"/>
          </ac:cxnSpMkLst>
        </pc:cxnChg>
        <pc:cxnChg chg="add del">
          <ac:chgData name="Justin Millsap" userId="784d89bc317757c6" providerId="LiveId" clId="{E1DE185C-049D-45ED-B458-87475A2BA6D3}" dt="2024-04-24T02:49:54.299" v="2179" actId="26606"/>
          <ac:cxnSpMkLst>
            <pc:docMk/>
            <pc:sldMk cId="307640361" sldId="261"/>
            <ac:cxnSpMk id="4112" creationId="{C65F3E9C-EF11-4F8F-A621-399C7A3E6401}"/>
          </ac:cxnSpMkLst>
        </pc:cxnChg>
        <pc:cxnChg chg="add del">
          <ac:chgData name="Justin Millsap" userId="784d89bc317757c6" providerId="LiveId" clId="{E1DE185C-049D-45ED-B458-87475A2BA6D3}" dt="2024-04-24T02:49:50.929" v="2176" actId="26606"/>
          <ac:cxnSpMkLst>
            <pc:docMk/>
            <pc:sldMk cId="307640361" sldId="261"/>
            <ac:cxnSpMk id="4121" creationId="{5AB158E9-1B40-4CD6-95F0-95CA11DF7B7A}"/>
          </ac:cxnSpMkLst>
        </pc:cxnChg>
        <pc:cxnChg chg="add del">
          <ac:chgData name="Justin Millsap" userId="784d89bc317757c6" providerId="LiveId" clId="{E1DE185C-049D-45ED-B458-87475A2BA6D3}" dt="2024-04-24T02:49:54.278" v="2178" actId="26606"/>
          <ac:cxnSpMkLst>
            <pc:docMk/>
            <pc:sldMk cId="307640361" sldId="261"/>
            <ac:cxnSpMk id="4128" creationId="{C65F3E9C-EF11-4F8F-A621-399C7A3E6401}"/>
          </ac:cxnSpMkLst>
        </pc:cxnChg>
        <pc:cxnChg chg="add del">
          <ac:chgData name="Justin Millsap" userId="784d89bc317757c6" providerId="LiveId" clId="{E1DE185C-049D-45ED-B458-87475A2BA6D3}" dt="2024-04-24T02:51:33.527" v="2195" actId="26606"/>
          <ac:cxnSpMkLst>
            <pc:docMk/>
            <pc:sldMk cId="307640361" sldId="261"/>
            <ac:cxnSpMk id="4133" creationId="{C65F3E9C-EF11-4F8F-A621-399C7A3E6401}"/>
          </ac:cxnSpMkLst>
        </pc:cxnChg>
      </pc:sldChg>
      <pc:sldChg chg="addSp delSp modSp new mod setBg setClrOvrMap">
        <pc:chgData name="Justin Millsap" userId="784d89bc317757c6" providerId="LiveId" clId="{E1DE185C-049D-45ED-B458-87475A2BA6D3}" dt="2024-04-24T02:57:33.019" v="2293" actId="20577"/>
        <pc:sldMkLst>
          <pc:docMk/>
          <pc:sldMk cId="171896723" sldId="262"/>
        </pc:sldMkLst>
        <pc:spChg chg="mod">
          <ac:chgData name="Justin Millsap" userId="784d89bc317757c6" providerId="LiveId" clId="{E1DE185C-049D-45ED-B458-87475A2BA6D3}" dt="2024-04-24T02:57:15.833" v="2285" actId="26606"/>
          <ac:spMkLst>
            <pc:docMk/>
            <pc:sldMk cId="171896723" sldId="262"/>
            <ac:spMk id="2" creationId="{F1101597-CD4E-763D-09F3-14372B5EEEB4}"/>
          </ac:spMkLst>
        </pc:spChg>
        <pc:spChg chg="mod ord">
          <ac:chgData name="Justin Millsap" userId="784d89bc317757c6" providerId="LiveId" clId="{E1DE185C-049D-45ED-B458-87475A2BA6D3}" dt="2024-04-24T02:57:33.019" v="2293" actId="20577"/>
          <ac:spMkLst>
            <pc:docMk/>
            <pc:sldMk cId="171896723" sldId="262"/>
            <ac:spMk id="3" creationId="{E06B94EF-A4D9-A65F-5E8C-88836CF5A46B}"/>
          </ac:spMkLst>
        </pc:spChg>
        <pc:spChg chg="add del">
          <ac:chgData name="Justin Millsap" userId="784d89bc317757c6" providerId="LiveId" clId="{E1DE185C-049D-45ED-B458-87475A2BA6D3}" dt="2024-04-24T02:56:54.684" v="2274" actId="26606"/>
          <ac:spMkLst>
            <pc:docMk/>
            <pc:sldMk cId="171896723" sldId="262"/>
            <ac:spMk id="5125" creationId="{C609E9FA-BDDE-45C4-8F5E-974D4208D2EA}"/>
          </ac:spMkLst>
        </pc:spChg>
        <pc:spChg chg="add del">
          <ac:chgData name="Justin Millsap" userId="784d89bc317757c6" providerId="LiveId" clId="{E1DE185C-049D-45ED-B458-87475A2BA6D3}" dt="2024-04-24T02:56:54.684" v="2274" actId="26606"/>
          <ac:spMkLst>
            <pc:docMk/>
            <pc:sldMk cId="171896723" sldId="262"/>
            <ac:spMk id="5126" creationId="{7737E529-E43B-4948-B3C4-7F6B806FCCFD}"/>
          </ac:spMkLst>
        </pc:spChg>
        <pc:spChg chg="add del">
          <ac:chgData name="Justin Millsap" userId="784d89bc317757c6" providerId="LiveId" clId="{E1DE185C-049D-45ED-B458-87475A2BA6D3}" dt="2024-04-24T02:56:50.196" v="2263" actId="26606"/>
          <ac:spMkLst>
            <pc:docMk/>
            <pc:sldMk cId="171896723" sldId="262"/>
            <ac:spMk id="5127" creationId="{5CF81D86-BDBA-477C-B7DD-8D359BB9965B}"/>
          </ac:spMkLst>
        </pc:spChg>
        <pc:spChg chg="add del">
          <ac:chgData name="Justin Millsap" userId="784d89bc317757c6" providerId="LiveId" clId="{E1DE185C-049D-45ED-B458-87475A2BA6D3}" dt="2024-04-24T02:57:01.501" v="2279" actId="26606"/>
          <ac:spMkLst>
            <pc:docMk/>
            <pc:sldMk cId="171896723" sldId="262"/>
            <ac:spMk id="5128" creationId="{10162E77-11AD-44A7-84EC-40C59EEFBD2E}"/>
          </ac:spMkLst>
        </pc:spChg>
        <pc:spChg chg="add del">
          <ac:chgData name="Justin Millsap" userId="784d89bc317757c6" providerId="LiveId" clId="{E1DE185C-049D-45ED-B458-87475A2BA6D3}" dt="2024-04-24T02:56:50.196" v="2263" actId="26606"/>
          <ac:spMkLst>
            <pc:docMk/>
            <pc:sldMk cId="171896723" sldId="262"/>
            <ac:spMk id="5131" creationId="{88AA064E-5F6E-4024-BC28-EDDC3DFC70E1}"/>
          </ac:spMkLst>
        </pc:spChg>
        <pc:spChg chg="add del">
          <ac:chgData name="Justin Millsap" userId="784d89bc317757c6" providerId="LiveId" clId="{E1DE185C-049D-45ED-B458-87475A2BA6D3}" dt="2024-04-24T02:57:01.501" v="2279" actId="26606"/>
          <ac:spMkLst>
            <pc:docMk/>
            <pc:sldMk cId="171896723" sldId="262"/>
            <ac:spMk id="5132" creationId="{6329CBCE-21AE-419D-AC1F-8ACF510A6670}"/>
          </ac:spMkLst>
        </pc:spChg>
        <pc:spChg chg="add del">
          <ac:chgData name="Justin Millsap" userId="784d89bc317757c6" providerId="LiveId" clId="{E1DE185C-049D-45ED-B458-87475A2BA6D3}" dt="2024-04-24T02:56:50.196" v="2263" actId="26606"/>
          <ac:spMkLst>
            <pc:docMk/>
            <pc:sldMk cId="171896723" sldId="262"/>
            <ac:spMk id="5133" creationId="{03B29638-4838-4B9B-B9DB-96E542BAF3E6}"/>
          </ac:spMkLst>
        </pc:spChg>
        <pc:spChg chg="add del">
          <ac:chgData name="Justin Millsap" userId="784d89bc317757c6" providerId="LiveId" clId="{E1DE185C-049D-45ED-B458-87475A2BA6D3}" dt="2024-04-24T02:57:01.501" v="2279" actId="26606"/>
          <ac:spMkLst>
            <pc:docMk/>
            <pc:sldMk cId="171896723" sldId="262"/>
            <ac:spMk id="5134" creationId="{FF2DA012-1414-493D-888F-5D99D0BDA322}"/>
          </ac:spMkLst>
        </pc:spChg>
        <pc:spChg chg="add del">
          <ac:chgData name="Justin Millsap" userId="784d89bc317757c6" providerId="LiveId" clId="{E1DE185C-049D-45ED-B458-87475A2BA6D3}" dt="2024-04-24T02:57:15.833" v="2285" actId="26606"/>
          <ac:spMkLst>
            <pc:docMk/>
            <pc:sldMk cId="171896723" sldId="262"/>
            <ac:spMk id="5135" creationId="{C33BF9DD-8A45-4EEE-B231-0A14D322E5F9}"/>
          </ac:spMkLst>
        </pc:spChg>
        <pc:spChg chg="add del">
          <ac:chgData name="Justin Millsap" userId="784d89bc317757c6" providerId="LiveId" clId="{E1DE185C-049D-45ED-B458-87475A2BA6D3}" dt="2024-04-24T02:57:15.833" v="2285" actId="26606"/>
          <ac:spMkLst>
            <pc:docMk/>
            <pc:sldMk cId="171896723" sldId="262"/>
            <ac:spMk id="5137" creationId="{D5FBCAC9-BD8B-4F3B-AD74-EF37D4211349}"/>
          </ac:spMkLst>
        </pc:spChg>
        <pc:spChg chg="add del">
          <ac:chgData name="Justin Millsap" userId="784d89bc317757c6" providerId="LiveId" clId="{E1DE185C-049D-45ED-B458-87475A2BA6D3}" dt="2024-04-24T02:57:15.833" v="2285" actId="26606"/>
          <ac:spMkLst>
            <pc:docMk/>
            <pc:sldMk cId="171896723" sldId="262"/>
            <ac:spMk id="5138" creationId="{9556C5A8-AD7E-4CE7-87BE-9EA3B5E1786F}"/>
          </ac:spMkLst>
        </pc:spChg>
        <pc:picChg chg="add mod ord">
          <ac:chgData name="Justin Millsap" userId="784d89bc317757c6" providerId="LiveId" clId="{E1DE185C-049D-45ED-B458-87475A2BA6D3}" dt="2024-04-24T02:57:15.833" v="2285" actId="26606"/>
          <ac:picMkLst>
            <pc:docMk/>
            <pc:sldMk cId="171896723" sldId="262"/>
            <ac:picMk id="5122" creationId="{2991E308-9EAC-4519-FAB2-A35728AA67D6}"/>
          </ac:picMkLst>
        </pc:picChg>
        <pc:cxnChg chg="add del">
          <ac:chgData name="Justin Millsap" userId="784d89bc317757c6" providerId="LiveId" clId="{E1DE185C-049D-45ED-B458-87475A2BA6D3}" dt="2024-04-24T02:56:54.684" v="2274" actId="26606"/>
          <ac:cxnSpMkLst>
            <pc:docMk/>
            <pc:sldMk cId="171896723" sldId="262"/>
            <ac:cxnSpMk id="5124" creationId="{45549E29-E797-4A00-B030-3AB01640CFDC}"/>
          </ac:cxnSpMkLst>
        </pc:cxnChg>
        <pc:cxnChg chg="add del">
          <ac:chgData name="Justin Millsap" userId="784d89bc317757c6" providerId="LiveId" clId="{E1DE185C-049D-45ED-B458-87475A2BA6D3}" dt="2024-04-24T02:56:50.196" v="2263" actId="26606"/>
          <ac:cxnSpMkLst>
            <pc:docMk/>
            <pc:sldMk cId="171896723" sldId="262"/>
            <ac:cxnSpMk id="5129" creationId="{C65F3E9C-EF11-4F8F-A621-399C7A3E6401}"/>
          </ac:cxnSpMkLst>
        </pc:cxnChg>
        <pc:cxnChg chg="add del">
          <ac:chgData name="Justin Millsap" userId="784d89bc317757c6" providerId="LiveId" clId="{E1DE185C-049D-45ED-B458-87475A2BA6D3}" dt="2024-04-24T02:57:01.501" v="2279" actId="26606"/>
          <ac:cxnSpMkLst>
            <pc:docMk/>
            <pc:sldMk cId="171896723" sldId="262"/>
            <ac:cxnSpMk id="5130" creationId="{5AB158E9-1B40-4CD6-95F0-95CA11DF7B7A}"/>
          </ac:cxnSpMkLst>
        </pc:cxnChg>
        <pc:cxnChg chg="add del">
          <ac:chgData name="Justin Millsap" userId="784d89bc317757c6" providerId="LiveId" clId="{E1DE185C-049D-45ED-B458-87475A2BA6D3}" dt="2024-04-24T02:57:15.833" v="2285" actId="26606"/>
          <ac:cxnSpMkLst>
            <pc:docMk/>
            <pc:sldMk cId="171896723" sldId="262"/>
            <ac:cxnSpMk id="5136" creationId="{9020DCC9-F851-4562-BB20-1AB3C51BFD08}"/>
          </ac:cxnSpMkLst>
        </pc:cxnChg>
      </pc:sldChg>
      <pc:sldMasterChg chg="delSldLayout">
        <pc:chgData name="Justin Millsap" userId="784d89bc317757c6" providerId="LiveId" clId="{E1DE185C-049D-45ED-B458-87475A2BA6D3}" dt="2024-04-24T02:19:26.197" v="3" actId="47"/>
        <pc:sldMasterMkLst>
          <pc:docMk/>
          <pc:sldMasterMk cId="104114233" sldId="2147483648"/>
        </pc:sldMasterMkLst>
        <pc:sldLayoutChg chg="del">
          <pc:chgData name="Justin Millsap" userId="784d89bc317757c6" providerId="LiveId" clId="{E1DE185C-049D-45ED-B458-87475A2BA6D3}" dt="2024-04-24T02:19:26.197" v="3" actId="47"/>
          <pc:sldLayoutMkLst>
            <pc:docMk/>
            <pc:sldMasterMk cId="104114233" sldId="2147483648"/>
            <pc:sldLayoutMk cId="3258384398" sldId="214748366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959ACC-3E4F-4885-8AF5-B3BB674C5944}"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D5B75D17-59DE-47D8-9EA4-CE6E9467BE05}">
      <dgm:prSet/>
      <dgm:spPr/>
      <dgm:t>
        <a:bodyPr/>
        <a:lstStyle/>
        <a:p>
          <a:r>
            <a:rPr lang="en-US" b="1"/>
            <a:t>Integrating Damping Systems:</a:t>
          </a:r>
          <a:endParaRPr lang="en-US"/>
        </a:p>
      </dgm:t>
    </dgm:pt>
    <dgm:pt modelId="{6769CA59-A557-4CAE-8E98-F5E26ED74D16}" type="parTrans" cxnId="{BE831505-E3D4-458D-90AA-6BE09F83CD8E}">
      <dgm:prSet/>
      <dgm:spPr/>
      <dgm:t>
        <a:bodyPr/>
        <a:lstStyle/>
        <a:p>
          <a:endParaRPr lang="en-US"/>
        </a:p>
      </dgm:t>
    </dgm:pt>
    <dgm:pt modelId="{CD8107E0-BBFE-4D94-88DB-4E7A93561BA7}" type="sibTrans" cxnId="{BE831505-E3D4-458D-90AA-6BE09F83CD8E}">
      <dgm:prSet/>
      <dgm:spPr/>
      <dgm:t>
        <a:bodyPr/>
        <a:lstStyle/>
        <a:p>
          <a:endParaRPr lang="en-US"/>
        </a:p>
      </dgm:t>
    </dgm:pt>
    <dgm:pt modelId="{D094330F-326F-425B-8812-70BB67F12417}">
      <dgm:prSet/>
      <dgm:spPr/>
      <dgm:t>
        <a:bodyPr/>
        <a:lstStyle/>
        <a:p>
          <a:pPr>
            <a:lnSpc>
              <a:spcPct val="100000"/>
            </a:lnSpc>
          </a:pPr>
          <a:r>
            <a:rPr lang="en-US"/>
            <a:t>The implementation of damping systems was crucial in reducing the resonance effects that contribute to pogo.</a:t>
          </a:r>
        </a:p>
      </dgm:t>
    </dgm:pt>
    <dgm:pt modelId="{7F8ECA92-4179-4A6F-8228-32498E48A895}" type="parTrans" cxnId="{8ACA6635-F18C-4D35-8643-E6BB6FF2C6A4}">
      <dgm:prSet/>
      <dgm:spPr/>
      <dgm:t>
        <a:bodyPr/>
        <a:lstStyle/>
        <a:p>
          <a:endParaRPr lang="en-US"/>
        </a:p>
      </dgm:t>
    </dgm:pt>
    <dgm:pt modelId="{658111FF-A324-42C5-AF54-07B987868A2E}" type="sibTrans" cxnId="{8ACA6635-F18C-4D35-8643-E6BB6FF2C6A4}">
      <dgm:prSet/>
      <dgm:spPr/>
      <dgm:t>
        <a:bodyPr/>
        <a:lstStyle/>
        <a:p>
          <a:endParaRPr lang="en-US"/>
        </a:p>
      </dgm:t>
    </dgm:pt>
    <dgm:pt modelId="{C981D958-BA85-4170-ADF7-160588312545}">
      <dgm:prSet/>
      <dgm:spPr/>
      <dgm:t>
        <a:bodyPr/>
        <a:lstStyle/>
        <a:p>
          <a:r>
            <a:rPr lang="en-US"/>
            <a:t>For the Saturn V rocket, NASA engineers installed helium-filled accumulators as dampers in the liquid oxygen lines to absorb the energy from pogo oscillations, reducing their amplitude and protecting the structural integrity of the rocket.</a:t>
          </a:r>
        </a:p>
      </dgm:t>
    </dgm:pt>
    <dgm:pt modelId="{96281D9A-2DEA-42D4-A8DA-B3CC68709E20}" type="parTrans" cxnId="{5A0ECCA5-1836-4D6B-9E73-4F77B2200F39}">
      <dgm:prSet/>
      <dgm:spPr/>
      <dgm:t>
        <a:bodyPr/>
        <a:lstStyle/>
        <a:p>
          <a:endParaRPr lang="en-US"/>
        </a:p>
      </dgm:t>
    </dgm:pt>
    <dgm:pt modelId="{A8107D05-8C0D-4FCE-9F21-6CEF73557997}" type="sibTrans" cxnId="{5A0ECCA5-1836-4D6B-9E73-4F77B2200F39}">
      <dgm:prSet/>
      <dgm:spPr/>
      <dgm:t>
        <a:bodyPr/>
        <a:lstStyle/>
        <a:p>
          <a:endParaRPr lang="en-US"/>
        </a:p>
      </dgm:t>
    </dgm:pt>
    <dgm:pt modelId="{2588A75E-3CEC-40A1-8B5C-11050B589766}">
      <dgm:prSet/>
      <dgm:spPr/>
      <dgm:t>
        <a:bodyPr/>
        <a:lstStyle/>
        <a:p>
          <a:r>
            <a:rPr lang="en-US" b="1"/>
            <a:t>Redesign of Fuel System:</a:t>
          </a:r>
          <a:endParaRPr lang="en-US"/>
        </a:p>
      </dgm:t>
    </dgm:pt>
    <dgm:pt modelId="{5D11E331-E8F5-417A-92F0-A2D32A64AFE9}" type="parTrans" cxnId="{A8EDB56C-C1B0-4F8E-8EB3-75B9BEBD3944}">
      <dgm:prSet/>
      <dgm:spPr/>
      <dgm:t>
        <a:bodyPr/>
        <a:lstStyle/>
        <a:p>
          <a:endParaRPr lang="en-US"/>
        </a:p>
      </dgm:t>
    </dgm:pt>
    <dgm:pt modelId="{EB3A6681-73B4-4448-BC01-D09B3D228881}" type="sibTrans" cxnId="{A8EDB56C-C1B0-4F8E-8EB3-75B9BEBD3944}">
      <dgm:prSet/>
      <dgm:spPr/>
      <dgm:t>
        <a:bodyPr/>
        <a:lstStyle/>
        <a:p>
          <a:endParaRPr lang="en-US"/>
        </a:p>
      </dgm:t>
    </dgm:pt>
    <dgm:pt modelId="{49C77EC3-EC23-4CC0-B4B3-2828698ACDC8}">
      <dgm:prSet/>
      <dgm:spPr/>
      <dgm:t>
        <a:bodyPr/>
        <a:lstStyle/>
        <a:p>
          <a:pPr>
            <a:lnSpc>
              <a:spcPct val="100000"/>
            </a:lnSpc>
          </a:pPr>
          <a:r>
            <a:rPr lang="en-US"/>
            <a:t>Alterations to rocket fuel systems have been made to prevent vibrations from starting.</a:t>
          </a:r>
        </a:p>
      </dgm:t>
    </dgm:pt>
    <dgm:pt modelId="{9185D77A-48DC-4980-BDED-60C331A1EF53}" type="parTrans" cxnId="{AC59F624-3AAD-4F10-80D3-C89666EBAA7F}">
      <dgm:prSet/>
      <dgm:spPr/>
      <dgm:t>
        <a:bodyPr/>
        <a:lstStyle/>
        <a:p>
          <a:endParaRPr lang="en-US"/>
        </a:p>
      </dgm:t>
    </dgm:pt>
    <dgm:pt modelId="{B7F03C7F-12B0-4116-9E71-4B3D7B117705}" type="sibTrans" cxnId="{AC59F624-3AAD-4F10-80D3-C89666EBAA7F}">
      <dgm:prSet/>
      <dgm:spPr/>
      <dgm:t>
        <a:bodyPr/>
        <a:lstStyle/>
        <a:p>
          <a:endParaRPr lang="en-US"/>
        </a:p>
      </dgm:t>
    </dgm:pt>
    <dgm:pt modelId="{40B56111-341C-4542-8171-1799AEF6D88E}">
      <dgm:prSet/>
      <dgm:spPr/>
      <dgm:t>
        <a:bodyPr/>
        <a:lstStyle/>
        <a:p>
          <a:pPr>
            <a:lnSpc>
              <a:spcPct val="100000"/>
            </a:lnSpc>
          </a:pPr>
          <a:r>
            <a:rPr lang="en-US"/>
            <a:t>Following the pogo events, redesigns included changes to the propellant feed system to modify the natural frequencies of the components, such as adjusting pipe lengths and adding baffles to disrupt the oscillation cycle​.</a:t>
          </a:r>
        </a:p>
      </dgm:t>
    </dgm:pt>
    <dgm:pt modelId="{9452F093-9E75-4964-BDBC-915A6856C696}" type="parTrans" cxnId="{3F2AD93A-1291-4EDD-993B-0617C0A40DB1}">
      <dgm:prSet/>
      <dgm:spPr/>
      <dgm:t>
        <a:bodyPr/>
        <a:lstStyle/>
        <a:p>
          <a:endParaRPr lang="en-US"/>
        </a:p>
      </dgm:t>
    </dgm:pt>
    <dgm:pt modelId="{424EBD2F-3274-4322-BCAE-4726F259BDA4}" type="sibTrans" cxnId="{3F2AD93A-1291-4EDD-993B-0617C0A40DB1}">
      <dgm:prSet/>
      <dgm:spPr/>
      <dgm:t>
        <a:bodyPr/>
        <a:lstStyle/>
        <a:p>
          <a:endParaRPr lang="en-US"/>
        </a:p>
      </dgm:t>
    </dgm:pt>
    <dgm:pt modelId="{A614602E-59A6-4A01-840F-94D7FCCC5483}">
      <dgm:prSet/>
      <dgm:spPr/>
      <dgm:t>
        <a:bodyPr/>
        <a:lstStyle/>
        <a:p>
          <a:r>
            <a:rPr lang="en-US" b="1"/>
            <a:t>Structural Reinforcement:</a:t>
          </a:r>
          <a:endParaRPr lang="en-US"/>
        </a:p>
      </dgm:t>
    </dgm:pt>
    <dgm:pt modelId="{30B4A5F4-F454-46ED-A05A-4A9AAA00C071}" type="parTrans" cxnId="{17EE59B8-18E8-45B0-A509-475795C8F27D}">
      <dgm:prSet/>
      <dgm:spPr/>
      <dgm:t>
        <a:bodyPr/>
        <a:lstStyle/>
        <a:p>
          <a:endParaRPr lang="en-US"/>
        </a:p>
      </dgm:t>
    </dgm:pt>
    <dgm:pt modelId="{32245B3E-3CB2-4B71-885A-C9469377E1DE}" type="sibTrans" cxnId="{17EE59B8-18E8-45B0-A509-475795C8F27D}">
      <dgm:prSet/>
      <dgm:spPr/>
      <dgm:t>
        <a:bodyPr/>
        <a:lstStyle/>
        <a:p>
          <a:endParaRPr lang="en-US"/>
        </a:p>
      </dgm:t>
    </dgm:pt>
    <dgm:pt modelId="{74F80878-8E36-43B1-8803-DF55E33D2134}">
      <dgm:prSet/>
      <dgm:spPr/>
      <dgm:t>
        <a:bodyPr/>
        <a:lstStyle/>
        <a:p>
          <a:pPr>
            <a:lnSpc>
              <a:spcPct val="100000"/>
            </a:lnSpc>
          </a:pPr>
          <a:r>
            <a:rPr lang="en-US"/>
            <a:t>Strengthening the physical structure of rockets has been a direct approach to mitigating the effects of both pogo and other forms of vibration.</a:t>
          </a:r>
        </a:p>
      </dgm:t>
    </dgm:pt>
    <dgm:pt modelId="{E1CBE21D-6A63-4144-A2AF-2E09DCD9C15E}" type="parTrans" cxnId="{C6D26762-2841-4819-B5EC-50F924689AF7}">
      <dgm:prSet/>
      <dgm:spPr/>
      <dgm:t>
        <a:bodyPr/>
        <a:lstStyle/>
        <a:p>
          <a:endParaRPr lang="en-US"/>
        </a:p>
      </dgm:t>
    </dgm:pt>
    <dgm:pt modelId="{B05952A6-2039-4730-A816-BEB5F3E23A62}" type="sibTrans" cxnId="{C6D26762-2841-4819-B5EC-50F924689AF7}">
      <dgm:prSet/>
      <dgm:spPr/>
      <dgm:t>
        <a:bodyPr/>
        <a:lstStyle/>
        <a:p>
          <a:endParaRPr lang="en-US"/>
        </a:p>
      </dgm:t>
    </dgm:pt>
    <dgm:pt modelId="{D22D2E84-BA01-442B-A8D6-F9F2FEEC9886}">
      <dgm:prSet/>
      <dgm:spPr/>
      <dgm:t>
        <a:bodyPr/>
        <a:lstStyle/>
        <a:p>
          <a:pPr>
            <a:lnSpc>
              <a:spcPct val="100000"/>
            </a:lnSpc>
          </a:pPr>
          <a:r>
            <a:rPr lang="en-US"/>
            <a:t>The Titan II rockets underwent structural reinforcement, with increased pressure in the fuel tanks to reduce pogo amplitude, indicating the direct relationship between structural design and vibration control.</a:t>
          </a:r>
        </a:p>
      </dgm:t>
    </dgm:pt>
    <dgm:pt modelId="{1AF6A3CF-0BF3-4AA8-BD73-0B6A8EE322BB}" type="parTrans" cxnId="{205D4207-6C6B-4F4F-B24C-9F45F495ABFA}">
      <dgm:prSet/>
      <dgm:spPr/>
      <dgm:t>
        <a:bodyPr/>
        <a:lstStyle/>
        <a:p>
          <a:endParaRPr lang="en-US"/>
        </a:p>
      </dgm:t>
    </dgm:pt>
    <dgm:pt modelId="{6E8463EE-C69F-4ED9-B4D6-906258354D2F}" type="sibTrans" cxnId="{205D4207-6C6B-4F4F-B24C-9F45F495ABFA}">
      <dgm:prSet/>
      <dgm:spPr/>
      <dgm:t>
        <a:bodyPr/>
        <a:lstStyle/>
        <a:p>
          <a:endParaRPr lang="en-US"/>
        </a:p>
      </dgm:t>
    </dgm:pt>
    <dgm:pt modelId="{C9CE9006-E48E-455F-8911-E01F88E95B11}" type="pres">
      <dgm:prSet presAssocID="{4E959ACC-3E4F-4885-8AF5-B3BB674C5944}" presName="Name0" presStyleCnt="0">
        <dgm:presLayoutVars>
          <dgm:dir/>
          <dgm:animLvl val="lvl"/>
          <dgm:resizeHandles val="exact"/>
        </dgm:presLayoutVars>
      </dgm:prSet>
      <dgm:spPr/>
    </dgm:pt>
    <dgm:pt modelId="{19A10E78-6D55-4880-9CA1-81274DBF9A1E}" type="pres">
      <dgm:prSet presAssocID="{D5B75D17-59DE-47D8-9EA4-CE6E9467BE05}" presName="composite" presStyleCnt="0"/>
      <dgm:spPr/>
    </dgm:pt>
    <dgm:pt modelId="{E8E7DB18-FA2A-4008-A997-0D6D592FC585}" type="pres">
      <dgm:prSet presAssocID="{D5B75D17-59DE-47D8-9EA4-CE6E9467BE05}" presName="parTx" presStyleLbl="alignNode1" presStyleIdx="0" presStyleCnt="3">
        <dgm:presLayoutVars>
          <dgm:chMax val="0"/>
          <dgm:chPref val="0"/>
          <dgm:bulletEnabled val="1"/>
        </dgm:presLayoutVars>
      </dgm:prSet>
      <dgm:spPr/>
    </dgm:pt>
    <dgm:pt modelId="{DDA91CEF-A05C-47A1-8E14-6C34A608A2F4}" type="pres">
      <dgm:prSet presAssocID="{D5B75D17-59DE-47D8-9EA4-CE6E9467BE05}" presName="desTx" presStyleLbl="alignAccFollowNode1" presStyleIdx="0" presStyleCnt="3">
        <dgm:presLayoutVars>
          <dgm:bulletEnabled val="1"/>
        </dgm:presLayoutVars>
      </dgm:prSet>
      <dgm:spPr/>
    </dgm:pt>
    <dgm:pt modelId="{44CC90B5-37A2-4E2B-8C6C-AD9F71088B7A}" type="pres">
      <dgm:prSet presAssocID="{CD8107E0-BBFE-4D94-88DB-4E7A93561BA7}" presName="space" presStyleCnt="0"/>
      <dgm:spPr/>
    </dgm:pt>
    <dgm:pt modelId="{3FF995EA-E789-42F2-9ECC-64F9A16A0091}" type="pres">
      <dgm:prSet presAssocID="{2588A75E-3CEC-40A1-8B5C-11050B589766}" presName="composite" presStyleCnt="0"/>
      <dgm:spPr/>
    </dgm:pt>
    <dgm:pt modelId="{B14DDC5D-58DA-41AA-9146-BC6F4DD074A2}" type="pres">
      <dgm:prSet presAssocID="{2588A75E-3CEC-40A1-8B5C-11050B589766}" presName="parTx" presStyleLbl="alignNode1" presStyleIdx="1" presStyleCnt="3">
        <dgm:presLayoutVars>
          <dgm:chMax val="0"/>
          <dgm:chPref val="0"/>
          <dgm:bulletEnabled val="1"/>
        </dgm:presLayoutVars>
      </dgm:prSet>
      <dgm:spPr/>
    </dgm:pt>
    <dgm:pt modelId="{8F59C494-739E-4C64-9806-FD32AA885771}" type="pres">
      <dgm:prSet presAssocID="{2588A75E-3CEC-40A1-8B5C-11050B589766}" presName="desTx" presStyleLbl="alignAccFollowNode1" presStyleIdx="1" presStyleCnt="3">
        <dgm:presLayoutVars>
          <dgm:bulletEnabled val="1"/>
        </dgm:presLayoutVars>
      </dgm:prSet>
      <dgm:spPr/>
    </dgm:pt>
    <dgm:pt modelId="{1E825E8D-FE79-4774-BE6B-B999ADB9263A}" type="pres">
      <dgm:prSet presAssocID="{EB3A6681-73B4-4448-BC01-D09B3D228881}" presName="space" presStyleCnt="0"/>
      <dgm:spPr/>
    </dgm:pt>
    <dgm:pt modelId="{8681836B-F7F0-4E7F-B3B3-D9D1DF0AF017}" type="pres">
      <dgm:prSet presAssocID="{A614602E-59A6-4A01-840F-94D7FCCC5483}" presName="composite" presStyleCnt="0"/>
      <dgm:spPr/>
    </dgm:pt>
    <dgm:pt modelId="{75C7476E-6D01-4EA5-A3D5-2A1DBED8EEA6}" type="pres">
      <dgm:prSet presAssocID="{A614602E-59A6-4A01-840F-94D7FCCC5483}" presName="parTx" presStyleLbl="alignNode1" presStyleIdx="2" presStyleCnt="3">
        <dgm:presLayoutVars>
          <dgm:chMax val="0"/>
          <dgm:chPref val="0"/>
          <dgm:bulletEnabled val="1"/>
        </dgm:presLayoutVars>
      </dgm:prSet>
      <dgm:spPr/>
    </dgm:pt>
    <dgm:pt modelId="{A9D49866-8804-481E-B382-D26E07E77B6E}" type="pres">
      <dgm:prSet presAssocID="{A614602E-59A6-4A01-840F-94D7FCCC5483}" presName="desTx" presStyleLbl="alignAccFollowNode1" presStyleIdx="2" presStyleCnt="3">
        <dgm:presLayoutVars>
          <dgm:bulletEnabled val="1"/>
        </dgm:presLayoutVars>
      </dgm:prSet>
      <dgm:spPr/>
    </dgm:pt>
  </dgm:ptLst>
  <dgm:cxnLst>
    <dgm:cxn modelId="{BE831505-E3D4-458D-90AA-6BE09F83CD8E}" srcId="{4E959ACC-3E4F-4885-8AF5-B3BB674C5944}" destId="{D5B75D17-59DE-47D8-9EA4-CE6E9467BE05}" srcOrd="0" destOrd="0" parTransId="{6769CA59-A557-4CAE-8E98-F5E26ED74D16}" sibTransId="{CD8107E0-BBFE-4D94-88DB-4E7A93561BA7}"/>
    <dgm:cxn modelId="{205D4207-6C6B-4F4F-B24C-9F45F495ABFA}" srcId="{A614602E-59A6-4A01-840F-94D7FCCC5483}" destId="{D22D2E84-BA01-442B-A8D6-F9F2FEEC9886}" srcOrd="1" destOrd="0" parTransId="{1AF6A3CF-0BF3-4AA8-BD73-0B6A8EE322BB}" sibTransId="{6E8463EE-C69F-4ED9-B4D6-906258354D2F}"/>
    <dgm:cxn modelId="{BDC9C823-17A5-43F3-AA05-804CFAFA97AB}" type="presOf" srcId="{40B56111-341C-4542-8171-1799AEF6D88E}" destId="{8F59C494-739E-4C64-9806-FD32AA885771}" srcOrd="0" destOrd="1" presId="urn:microsoft.com/office/officeart/2005/8/layout/hList1"/>
    <dgm:cxn modelId="{AC59F624-3AAD-4F10-80D3-C89666EBAA7F}" srcId="{2588A75E-3CEC-40A1-8B5C-11050B589766}" destId="{49C77EC3-EC23-4CC0-B4B3-2828698ACDC8}" srcOrd="0" destOrd="0" parTransId="{9185D77A-48DC-4980-BDED-60C331A1EF53}" sibTransId="{B7F03C7F-12B0-4116-9E71-4B3D7B117705}"/>
    <dgm:cxn modelId="{F8587C25-311C-4500-B11A-5218A2CB556D}" type="presOf" srcId="{49C77EC3-EC23-4CC0-B4B3-2828698ACDC8}" destId="{8F59C494-739E-4C64-9806-FD32AA885771}" srcOrd="0" destOrd="0" presId="urn:microsoft.com/office/officeart/2005/8/layout/hList1"/>
    <dgm:cxn modelId="{8ACA6635-F18C-4D35-8643-E6BB6FF2C6A4}" srcId="{D5B75D17-59DE-47D8-9EA4-CE6E9467BE05}" destId="{D094330F-326F-425B-8812-70BB67F12417}" srcOrd="0" destOrd="0" parTransId="{7F8ECA92-4179-4A6F-8228-32498E48A895}" sibTransId="{658111FF-A324-42C5-AF54-07B987868A2E}"/>
    <dgm:cxn modelId="{3F2AD93A-1291-4EDD-993B-0617C0A40DB1}" srcId="{2588A75E-3CEC-40A1-8B5C-11050B589766}" destId="{40B56111-341C-4542-8171-1799AEF6D88E}" srcOrd="1" destOrd="0" parTransId="{9452F093-9E75-4964-BDBC-915A6856C696}" sibTransId="{424EBD2F-3274-4322-BCAE-4726F259BDA4}"/>
    <dgm:cxn modelId="{C6D26762-2841-4819-B5EC-50F924689AF7}" srcId="{A614602E-59A6-4A01-840F-94D7FCCC5483}" destId="{74F80878-8E36-43B1-8803-DF55E33D2134}" srcOrd="0" destOrd="0" parTransId="{E1CBE21D-6A63-4144-A2AF-2E09DCD9C15E}" sibTransId="{B05952A6-2039-4730-A816-BEB5F3E23A62}"/>
    <dgm:cxn modelId="{A8EDB56C-C1B0-4F8E-8EB3-75B9BEBD3944}" srcId="{4E959ACC-3E4F-4885-8AF5-B3BB674C5944}" destId="{2588A75E-3CEC-40A1-8B5C-11050B589766}" srcOrd="1" destOrd="0" parTransId="{5D11E331-E8F5-417A-92F0-A2D32A64AFE9}" sibTransId="{EB3A6681-73B4-4448-BC01-D09B3D228881}"/>
    <dgm:cxn modelId="{A4D1325A-579F-4A13-8756-6632BF8DC4A4}" type="presOf" srcId="{D22D2E84-BA01-442B-A8D6-F9F2FEEC9886}" destId="{A9D49866-8804-481E-B382-D26E07E77B6E}" srcOrd="0" destOrd="1" presId="urn:microsoft.com/office/officeart/2005/8/layout/hList1"/>
    <dgm:cxn modelId="{4EA6C381-5D71-4163-8821-4BFBABA09316}" type="presOf" srcId="{4E959ACC-3E4F-4885-8AF5-B3BB674C5944}" destId="{C9CE9006-E48E-455F-8911-E01F88E95B11}" srcOrd="0" destOrd="0" presId="urn:microsoft.com/office/officeart/2005/8/layout/hList1"/>
    <dgm:cxn modelId="{E784CF92-0FDF-4626-92A7-8ED59BB33131}" type="presOf" srcId="{A614602E-59A6-4A01-840F-94D7FCCC5483}" destId="{75C7476E-6D01-4EA5-A3D5-2A1DBED8EEA6}" srcOrd="0" destOrd="0" presId="urn:microsoft.com/office/officeart/2005/8/layout/hList1"/>
    <dgm:cxn modelId="{42984493-7606-4456-9A34-D40010CC7DE2}" type="presOf" srcId="{D094330F-326F-425B-8812-70BB67F12417}" destId="{DDA91CEF-A05C-47A1-8E14-6C34A608A2F4}" srcOrd="0" destOrd="0" presId="urn:microsoft.com/office/officeart/2005/8/layout/hList1"/>
    <dgm:cxn modelId="{5A0ECCA5-1836-4D6B-9E73-4F77B2200F39}" srcId="{D094330F-326F-425B-8812-70BB67F12417}" destId="{C981D958-BA85-4170-ADF7-160588312545}" srcOrd="0" destOrd="0" parTransId="{96281D9A-2DEA-42D4-A8DA-B3CC68709E20}" sibTransId="{A8107D05-8C0D-4FCE-9F21-6CEF73557997}"/>
    <dgm:cxn modelId="{3652E7A6-319B-4DF6-BA77-4CD1317A3181}" type="presOf" srcId="{2588A75E-3CEC-40A1-8B5C-11050B589766}" destId="{B14DDC5D-58DA-41AA-9146-BC6F4DD074A2}" srcOrd="0" destOrd="0" presId="urn:microsoft.com/office/officeart/2005/8/layout/hList1"/>
    <dgm:cxn modelId="{17EE59B8-18E8-45B0-A509-475795C8F27D}" srcId="{4E959ACC-3E4F-4885-8AF5-B3BB674C5944}" destId="{A614602E-59A6-4A01-840F-94D7FCCC5483}" srcOrd="2" destOrd="0" parTransId="{30B4A5F4-F454-46ED-A05A-4A9AAA00C071}" sibTransId="{32245B3E-3CB2-4B71-885A-C9469377E1DE}"/>
    <dgm:cxn modelId="{232654E8-34C3-4434-A12B-5BFAE3E15D30}" type="presOf" srcId="{D5B75D17-59DE-47D8-9EA4-CE6E9467BE05}" destId="{E8E7DB18-FA2A-4008-A997-0D6D592FC585}" srcOrd="0" destOrd="0" presId="urn:microsoft.com/office/officeart/2005/8/layout/hList1"/>
    <dgm:cxn modelId="{DA8132EE-0523-44A2-81E0-53F98DFE857C}" type="presOf" srcId="{74F80878-8E36-43B1-8803-DF55E33D2134}" destId="{A9D49866-8804-481E-B382-D26E07E77B6E}" srcOrd="0" destOrd="0" presId="urn:microsoft.com/office/officeart/2005/8/layout/hList1"/>
    <dgm:cxn modelId="{6964F8F3-6248-4AFF-8012-3EFE3A141F48}" type="presOf" srcId="{C981D958-BA85-4170-ADF7-160588312545}" destId="{DDA91CEF-A05C-47A1-8E14-6C34A608A2F4}" srcOrd="0" destOrd="1" presId="urn:microsoft.com/office/officeart/2005/8/layout/hList1"/>
    <dgm:cxn modelId="{B8A265B9-FFEC-43FF-B970-FA4600325B0B}" type="presParOf" srcId="{C9CE9006-E48E-455F-8911-E01F88E95B11}" destId="{19A10E78-6D55-4880-9CA1-81274DBF9A1E}" srcOrd="0" destOrd="0" presId="urn:microsoft.com/office/officeart/2005/8/layout/hList1"/>
    <dgm:cxn modelId="{FB04759A-9D47-4669-B9F0-FE822797E6EE}" type="presParOf" srcId="{19A10E78-6D55-4880-9CA1-81274DBF9A1E}" destId="{E8E7DB18-FA2A-4008-A997-0D6D592FC585}" srcOrd="0" destOrd="0" presId="urn:microsoft.com/office/officeart/2005/8/layout/hList1"/>
    <dgm:cxn modelId="{FBCB56FE-1957-447A-BE0D-57A459938C9C}" type="presParOf" srcId="{19A10E78-6D55-4880-9CA1-81274DBF9A1E}" destId="{DDA91CEF-A05C-47A1-8E14-6C34A608A2F4}" srcOrd="1" destOrd="0" presId="urn:microsoft.com/office/officeart/2005/8/layout/hList1"/>
    <dgm:cxn modelId="{3A5410F7-DBF1-4672-B082-06BC152EA699}" type="presParOf" srcId="{C9CE9006-E48E-455F-8911-E01F88E95B11}" destId="{44CC90B5-37A2-4E2B-8C6C-AD9F71088B7A}" srcOrd="1" destOrd="0" presId="urn:microsoft.com/office/officeart/2005/8/layout/hList1"/>
    <dgm:cxn modelId="{A361C815-85F4-4A22-BA23-CCC7BF026F3A}" type="presParOf" srcId="{C9CE9006-E48E-455F-8911-E01F88E95B11}" destId="{3FF995EA-E789-42F2-9ECC-64F9A16A0091}" srcOrd="2" destOrd="0" presId="urn:microsoft.com/office/officeart/2005/8/layout/hList1"/>
    <dgm:cxn modelId="{5343DED1-1334-451E-87E4-082F09F92686}" type="presParOf" srcId="{3FF995EA-E789-42F2-9ECC-64F9A16A0091}" destId="{B14DDC5D-58DA-41AA-9146-BC6F4DD074A2}" srcOrd="0" destOrd="0" presId="urn:microsoft.com/office/officeart/2005/8/layout/hList1"/>
    <dgm:cxn modelId="{65996C66-D836-4DED-8ED4-5AA7D1095BE8}" type="presParOf" srcId="{3FF995EA-E789-42F2-9ECC-64F9A16A0091}" destId="{8F59C494-739E-4C64-9806-FD32AA885771}" srcOrd="1" destOrd="0" presId="urn:microsoft.com/office/officeart/2005/8/layout/hList1"/>
    <dgm:cxn modelId="{2CED120B-7F62-4770-9798-552D5E355870}" type="presParOf" srcId="{C9CE9006-E48E-455F-8911-E01F88E95B11}" destId="{1E825E8D-FE79-4774-BE6B-B999ADB9263A}" srcOrd="3" destOrd="0" presId="urn:microsoft.com/office/officeart/2005/8/layout/hList1"/>
    <dgm:cxn modelId="{626D87C5-0681-4D7B-B786-D03A06D9CA96}" type="presParOf" srcId="{C9CE9006-E48E-455F-8911-E01F88E95B11}" destId="{8681836B-F7F0-4E7F-B3B3-D9D1DF0AF017}" srcOrd="4" destOrd="0" presId="urn:microsoft.com/office/officeart/2005/8/layout/hList1"/>
    <dgm:cxn modelId="{D732F1ED-7747-42D9-A4CC-3A79D9644EA7}" type="presParOf" srcId="{8681836B-F7F0-4E7F-B3B3-D9D1DF0AF017}" destId="{75C7476E-6D01-4EA5-A3D5-2A1DBED8EEA6}" srcOrd="0" destOrd="0" presId="urn:microsoft.com/office/officeart/2005/8/layout/hList1"/>
    <dgm:cxn modelId="{687148FE-2CEF-4C1F-9974-FEE5C100BCA9}" type="presParOf" srcId="{8681836B-F7F0-4E7F-B3B3-D9D1DF0AF017}" destId="{A9D49866-8804-481E-B382-D26E07E77B6E}"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7DB18-FA2A-4008-A997-0D6D592FC585}">
      <dsp:nvSpPr>
        <dsp:cNvPr id="0" name=""/>
        <dsp:cNvSpPr/>
      </dsp:nvSpPr>
      <dsp:spPr>
        <a:xfrm>
          <a:off x="2017" y="262012"/>
          <a:ext cx="1966753" cy="44209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b="1" kern="1200"/>
            <a:t>Integrating Damping Systems:</a:t>
          </a:r>
          <a:endParaRPr lang="en-US" sz="1200" kern="1200"/>
        </a:p>
      </dsp:txBody>
      <dsp:txXfrm>
        <a:off x="2017" y="262012"/>
        <a:ext cx="1966753" cy="442090"/>
      </dsp:txXfrm>
    </dsp:sp>
    <dsp:sp modelId="{DDA91CEF-A05C-47A1-8E14-6C34A608A2F4}">
      <dsp:nvSpPr>
        <dsp:cNvPr id="0" name=""/>
        <dsp:cNvSpPr/>
      </dsp:nvSpPr>
      <dsp:spPr>
        <a:xfrm>
          <a:off x="2017" y="704103"/>
          <a:ext cx="1966753" cy="3057243"/>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100000"/>
            </a:lnSpc>
            <a:spcBef>
              <a:spcPct val="0"/>
            </a:spcBef>
            <a:spcAft>
              <a:spcPct val="15000"/>
            </a:spcAft>
            <a:buChar char="•"/>
          </a:pPr>
          <a:r>
            <a:rPr lang="en-US" sz="1200" kern="1200"/>
            <a:t>The implementation of damping systems was crucial in reducing the resonance effects that contribute to pogo.</a:t>
          </a:r>
        </a:p>
        <a:p>
          <a:pPr marL="228600" lvl="2" indent="-114300" algn="l" defTabSz="533400">
            <a:lnSpc>
              <a:spcPct val="90000"/>
            </a:lnSpc>
            <a:spcBef>
              <a:spcPct val="0"/>
            </a:spcBef>
            <a:spcAft>
              <a:spcPct val="15000"/>
            </a:spcAft>
            <a:buChar char="•"/>
          </a:pPr>
          <a:r>
            <a:rPr lang="en-US" sz="1200" kern="1200"/>
            <a:t>For the Saturn V rocket, NASA engineers installed helium-filled accumulators as dampers in the liquid oxygen lines to absorb the energy from pogo oscillations, reducing their amplitude and protecting the structural integrity of the rocket.</a:t>
          </a:r>
        </a:p>
      </dsp:txBody>
      <dsp:txXfrm>
        <a:off x="2017" y="704103"/>
        <a:ext cx="1966753" cy="3057243"/>
      </dsp:txXfrm>
    </dsp:sp>
    <dsp:sp modelId="{B14DDC5D-58DA-41AA-9146-BC6F4DD074A2}">
      <dsp:nvSpPr>
        <dsp:cNvPr id="0" name=""/>
        <dsp:cNvSpPr/>
      </dsp:nvSpPr>
      <dsp:spPr>
        <a:xfrm>
          <a:off x="2244116" y="262012"/>
          <a:ext cx="1966753" cy="442090"/>
        </a:xfrm>
        <a:prstGeom prst="rect">
          <a:avLst/>
        </a:prstGeom>
        <a:solidFill>
          <a:schemeClr val="accent2">
            <a:hueOff val="19519"/>
            <a:satOff val="-13438"/>
            <a:lumOff val="-3431"/>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b="1" kern="1200"/>
            <a:t>Redesign of Fuel System:</a:t>
          </a:r>
          <a:endParaRPr lang="en-US" sz="1200" kern="1200"/>
        </a:p>
      </dsp:txBody>
      <dsp:txXfrm>
        <a:off x="2244116" y="262012"/>
        <a:ext cx="1966753" cy="442090"/>
      </dsp:txXfrm>
    </dsp:sp>
    <dsp:sp modelId="{8F59C494-739E-4C64-9806-FD32AA885771}">
      <dsp:nvSpPr>
        <dsp:cNvPr id="0" name=""/>
        <dsp:cNvSpPr/>
      </dsp:nvSpPr>
      <dsp:spPr>
        <a:xfrm>
          <a:off x="2244116" y="704103"/>
          <a:ext cx="1966753" cy="3057243"/>
        </a:xfrm>
        <a:prstGeom prst="rect">
          <a:avLst/>
        </a:prstGeom>
        <a:solidFill>
          <a:schemeClr val="accent2">
            <a:tint val="40000"/>
            <a:alpha val="90000"/>
            <a:hueOff val="123599"/>
            <a:satOff val="-11908"/>
            <a:lumOff val="-1255"/>
            <a:alphaOff val="0"/>
          </a:schemeClr>
        </a:solidFill>
        <a:ln w="15875" cap="flat" cmpd="sng" algn="ctr">
          <a:solidFill>
            <a:schemeClr val="accent2">
              <a:tint val="40000"/>
              <a:alpha val="90000"/>
              <a:hueOff val="123599"/>
              <a:satOff val="-11908"/>
              <a:lumOff val="-12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100000"/>
            </a:lnSpc>
            <a:spcBef>
              <a:spcPct val="0"/>
            </a:spcBef>
            <a:spcAft>
              <a:spcPct val="15000"/>
            </a:spcAft>
            <a:buChar char="•"/>
          </a:pPr>
          <a:r>
            <a:rPr lang="en-US" sz="1200" kern="1200"/>
            <a:t>Alterations to rocket fuel systems have been made to prevent vibrations from starting.</a:t>
          </a:r>
        </a:p>
        <a:p>
          <a:pPr marL="114300" lvl="1" indent="-114300" algn="l" defTabSz="533400">
            <a:lnSpc>
              <a:spcPct val="100000"/>
            </a:lnSpc>
            <a:spcBef>
              <a:spcPct val="0"/>
            </a:spcBef>
            <a:spcAft>
              <a:spcPct val="15000"/>
            </a:spcAft>
            <a:buChar char="•"/>
          </a:pPr>
          <a:r>
            <a:rPr lang="en-US" sz="1200" kern="1200"/>
            <a:t>Following the pogo events, redesigns included changes to the propellant feed system to modify the natural frequencies of the components, such as adjusting pipe lengths and adding baffles to disrupt the oscillation cycle​.</a:t>
          </a:r>
        </a:p>
      </dsp:txBody>
      <dsp:txXfrm>
        <a:off x="2244116" y="704103"/>
        <a:ext cx="1966753" cy="3057243"/>
      </dsp:txXfrm>
    </dsp:sp>
    <dsp:sp modelId="{75C7476E-6D01-4EA5-A3D5-2A1DBED8EEA6}">
      <dsp:nvSpPr>
        <dsp:cNvPr id="0" name=""/>
        <dsp:cNvSpPr/>
      </dsp:nvSpPr>
      <dsp:spPr>
        <a:xfrm>
          <a:off x="4486215" y="262012"/>
          <a:ext cx="1966753" cy="442090"/>
        </a:xfrm>
        <a:prstGeom prst="rect">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b="1" kern="1200"/>
            <a:t>Structural Reinforcement:</a:t>
          </a:r>
          <a:endParaRPr lang="en-US" sz="1200" kern="1200"/>
        </a:p>
      </dsp:txBody>
      <dsp:txXfrm>
        <a:off x="4486215" y="262012"/>
        <a:ext cx="1966753" cy="442090"/>
      </dsp:txXfrm>
    </dsp:sp>
    <dsp:sp modelId="{A9D49866-8804-481E-B382-D26E07E77B6E}">
      <dsp:nvSpPr>
        <dsp:cNvPr id="0" name=""/>
        <dsp:cNvSpPr/>
      </dsp:nvSpPr>
      <dsp:spPr>
        <a:xfrm>
          <a:off x="4486215" y="704103"/>
          <a:ext cx="1966753" cy="3057243"/>
        </a:xfrm>
        <a:prstGeom prst="rect">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100000"/>
            </a:lnSpc>
            <a:spcBef>
              <a:spcPct val="0"/>
            </a:spcBef>
            <a:spcAft>
              <a:spcPct val="15000"/>
            </a:spcAft>
            <a:buChar char="•"/>
          </a:pPr>
          <a:r>
            <a:rPr lang="en-US" sz="1200" kern="1200"/>
            <a:t>Strengthening the physical structure of rockets has been a direct approach to mitigating the effects of both pogo and other forms of vibration.</a:t>
          </a:r>
        </a:p>
        <a:p>
          <a:pPr marL="114300" lvl="1" indent="-114300" algn="l" defTabSz="533400">
            <a:lnSpc>
              <a:spcPct val="100000"/>
            </a:lnSpc>
            <a:spcBef>
              <a:spcPct val="0"/>
            </a:spcBef>
            <a:spcAft>
              <a:spcPct val="15000"/>
            </a:spcAft>
            <a:buChar char="•"/>
          </a:pPr>
          <a:r>
            <a:rPr lang="en-US" sz="1200" kern="1200"/>
            <a:t>The Titan II rockets underwent structural reinforcement, with increased pressure in the fuel tanks to reduce pogo amplitude, indicating the direct relationship between structural design and vibration control.</a:t>
          </a:r>
        </a:p>
      </dsp:txBody>
      <dsp:txXfrm>
        <a:off x="4486215" y="704103"/>
        <a:ext cx="1966753" cy="305724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93B76-6B16-424D-BC2A-4AC9E7B2C33E}"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A54D1-9BE2-4028-AE30-435AED70774F}" type="slidenum">
              <a:rPr lang="en-US" smtClean="0"/>
              <a:t>‹#›</a:t>
            </a:fld>
            <a:endParaRPr lang="en-US"/>
          </a:p>
        </p:txBody>
      </p:sp>
    </p:spTree>
    <p:extLst>
      <p:ext uri="{BB962C8B-B14F-4D97-AF65-F5344CB8AC3E}">
        <p14:creationId xmlns:p14="http://schemas.microsoft.com/office/powerpoint/2010/main" val="3631100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The implementation of damping systems was crucial in reducing the resonance effects that contribute to pogo.</a:t>
            </a:r>
            <a:endParaRPr lang="en-US" dirty="0"/>
          </a:p>
        </p:txBody>
      </p:sp>
      <p:sp>
        <p:nvSpPr>
          <p:cNvPr id="4" name="Slide Number Placeholder 3"/>
          <p:cNvSpPr>
            <a:spLocks noGrp="1"/>
          </p:cNvSpPr>
          <p:nvPr>
            <p:ph type="sldNum" sz="quarter" idx="5"/>
          </p:nvPr>
        </p:nvSpPr>
        <p:spPr/>
        <p:txBody>
          <a:bodyPr/>
          <a:lstStyle/>
          <a:p>
            <a:fld id="{BA8A54D1-9BE2-4028-AE30-435AED70774F}" type="slidenum">
              <a:rPr lang="en-US" smtClean="0"/>
              <a:t>4</a:t>
            </a:fld>
            <a:endParaRPr lang="en-US"/>
          </a:p>
        </p:txBody>
      </p:sp>
    </p:spTree>
    <p:extLst>
      <p:ext uri="{BB962C8B-B14F-4D97-AF65-F5344CB8AC3E}">
        <p14:creationId xmlns:p14="http://schemas.microsoft.com/office/powerpoint/2010/main" val="89272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B28E74-4166-4A0E-BC54-B4BE7C9FCCE7}"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99714-FCF1-4058-8BEF-B59FA890A27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19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28E74-4166-4A0E-BC54-B4BE7C9FCCE7}"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99714-FCF1-4058-8BEF-B59FA890A27E}" type="slidenum">
              <a:rPr lang="en-US" smtClean="0"/>
              <a:t>‹#›</a:t>
            </a:fld>
            <a:endParaRPr lang="en-US"/>
          </a:p>
        </p:txBody>
      </p:sp>
    </p:spTree>
    <p:extLst>
      <p:ext uri="{BB962C8B-B14F-4D97-AF65-F5344CB8AC3E}">
        <p14:creationId xmlns:p14="http://schemas.microsoft.com/office/powerpoint/2010/main" val="224589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28E74-4166-4A0E-BC54-B4BE7C9FCCE7}"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99714-FCF1-4058-8BEF-B59FA890A27E}" type="slidenum">
              <a:rPr lang="en-US" smtClean="0"/>
              <a:t>‹#›</a:t>
            </a:fld>
            <a:endParaRPr lang="en-US"/>
          </a:p>
        </p:txBody>
      </p:sp>
    </p:spTree>
    <p:extLst>
      <p:ext uri="{BB962C8B-B14F-4D97-AF65-F5344CB8AC3E}">
        <p14:creationId xmlns:p14="http://schemas.microsoft.com/office/powerpoint/2010/main" val="314094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28E74-4166-4A0E-BC54-B4BE7C9FCCE7}"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99714-FCF1-4058-8BEF-B59FA890A27E}" type="slidenum">
              <a:rPr lang="en-US" smtClean="0"/>
              <a:t>‹#›</a:t>
            </a:fld>
            <a:endParaRPr lang="en-US"/>
          </a:p>
        </p:txBody>
      </p:sp>
    </p:spTree>
    <p:extLst>
      <p:ext uri="{BB962C8B-B14F-4D97-AF65-F5344CB8AC3E}">
        <p14:creationId xmlns:p14="http://schemas.microsoft.com/office/powerpoint/2010/main" val="384099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B28E74-4166-4A0E-BC54-B4BE7C9FCCE7}"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99714-FCF1-4058-8BEF-B59FA890A27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76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B28E74-4166-4A0E-BC54-B4BE7C9FCCE7}"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99714-FCF1-4058-8BEF-B59FA890A27E}" type="slidenum">
              <a:rPr lang="en-US" smtClean="0"/>
              <a:t>‹#›</a:t>
            </a:fld>
            <a:endParaRPr lang="en-US"/>
          </a:p>
        </p:txBody>
      </p:sp>
    </p:spTree>
    <p:extLst>
      <p:ext uri="{BB962C8B-B14F-4D97-AF65-F5344CB8AC3E}">
        <p14:creationId xmlns:p14="http://schemas.microsoft.com/office/powerpoint/2010/main" val="123535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B28E74-4166-4A0E-BC54-B4BE7C9FCCE7}"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99714-FCF1-4058-8BEF-B59FA890A27E}" type="slidenum">
              <a:rPr lang="en-US" smtClean="0"/>
              <a:t>‹#›</a:t>
            </a:fld>
            <a:endParaRPr lang="en-US"/>
          </a:p>
        </p:txBody>
      </p:sp>
    </p:spTree>
    <p:extLst>
      <p:ext uri="{BB962C8B-B14F-4D97-AF65-F5344CB8AC3E}">
        <p14:creationId xmlns:p14="http://schemas.microsoft.com/office/powerpoint/2010/main" val="151752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B28E74-4166-4A0E-BC54-B4BE7C9FCCE7}"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99714-FCF1-4058-8BEF-B59FA890A27E}" type="slidenum">
              <a:rPr lang="en-US" smtClean="0"/>
              <a:t>‹#›</a:t>
            </a:fld>
            <a:endParaRPr lang="en-US"/>
          </a:p>
        </p:txBody>
      </p:sp>
    </p:spTree>
    <p:extLst>
      <p:ext uri="{BB962C8B-B14F-4D97-AF65-F5344CB8AC3E}">
        <p14:creationId xmlns:p14="http://schemas.microsoft.com/office/powerpoint/2010/main" val="352576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B28E74-4166-4A0E-BC54-B4BE7C9FCCE7}" type="datetimeFigureOut">
              <a:rPr lang="en-US" smtClean="0"/>
              <a:t>4/23/2024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FE99714-FCF1-4058-8BEF-B59FA890A27E}" type="slidenum">
              <a:rPr lang="en-US" smtClean="0"/>
              <a:t>‹#›</a:t>
            </a:fld>
            <a:endParaRPr lang="en-US"/>
          </a:p>
        </p:txBody>
      </p:sp>
    </p:spTree>
    <p:extLst>
      <p:ext uri="{BB962C8B-B14F-4D97-AF65-F5344CB8AC3E}">
        <p14:creationId xmlns:p14="http://schemas.microsoft.com/office/powerpoint/2010/main" val="292654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8B28E74-4166-4A0E-BC54-B4BE7C9FCCE7}" type="datetimeFigureOut">
              <a:rPr lang="en-US" smtClean="0"/>
              <a:t>4/23/2024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E99714-FCF1-4058-8BEF-B59FA890A27E}" type="slidenum">
              <a:rPr lang="en-US" smtClean="0"/>
              <a:t>‹#›</a:t>
            </a:fld>
            <a:endParaRPr lang="en-US"/>
          </a:p>
        </p:txBody>
      </p:sp>
    </p:spTree>
    <p:extLst>
      <p:ext uri="{BB962C8B-B14F-4D97-AF65-F5344CB8AC3E}">
        <p14:creationId xmlns:p14="http://schemas.microsoft.com/office/powerpoint/2010/main" val="6645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B28E74-4166-4A0E-BC54-B4BE7C9FCCE7}"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99714-FCF1-4058-8BEF-B59FA890A27E}" type="slidenum">
              <a:rPr lang="en-US" smtClean="0"/>
              <a:t>‹#›</a:t>
            </a:fld>
            <a:endParaRPr lang="en-US"/>
          </a:p>
        </p:txBody>
      </p:sp>
    </p:spTree>
    <p:extLst>
      <p:ext uri="{BB962C8B-B14F-4D97-AF65-F5344CB8AC3E}">
        <p14:creationId xmlns:p14="http://schemas.microsoft.com/office/powerpoint/2010/main" val="137904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8B28E74-4166-4A0E-BC54-B4BE7C9FCCE7}" type="datetimeFigureOut">
              <a:rPr lang="en-US" smtClean="0"/>
              <a:t>4/23/2024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E99714-FCF1-4058-8BEF-B59FA890A27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1745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6" name="Rectangle 1075">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77" name="Rectangle 1076">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78" name="Straight Connector 1077">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79" name="Rectangle 107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73294-CC5E-7DAC-0626-8E8C3DC1F9E3}"/>
              </a:ext>
            </a:extLst>
          </p:cNvPr>
          <p:cNvSpPr>
            <a:spLocks noGrp="1"/>
          </p:cNvSpPr>
          <p:nvPr>
            <p:ph type="ctrTitle"/>
          </p:nvPr>
        </p:nvSpPr>
        <p:spPr>
          <a:xfrm>
            <a:off x="477078" y="516835"/>
            <a:ext cx="3100136" cy="2103875"/>
          </a:xfrm>
        </p:spPr>
        <p:txBody>
          <a:bodyPr vert="horz" lIns="91440" tIns="45720" rIns="91440" bIns="45720" rtlCol="0" anchor="b">
            <a:normAutofit/>
          </a:bodyPr>
          <a:lstStyle/>
          <a:p>
            <a:r>
              <a:rPr lang="en-US" sz="3100" kern="1200" spc="-50" baseline="0">
                <a:solidFill>
                  <a:schemeClr val="tx1">
                    <a:lumMod val="75000"/>
                    <a:lumOff val="25000"/>
                  </a:schemeClr>
                </a:solidFill>
                <a:latin typeface="+mj-lt"/>
                <a:ea typeface="+mj-ea"/>
                <a:cs typeface="+mj-cs"/>
              </a:rPr>
              <a:t>Topic 5: Vibrations in rockets (engine and structure)</a:t>
            </a:r>
            <a:br>
              <a:rPr lang="en-US" sz="3100" kern="1200" spc="-50" baseline="0">
                <a:solidFill>
                  <a:schemeClr val="tx1">
                    <a:lumMod val="75000"/>
                    <a:lumOff val="25000"/>
                  </a:schemeClr>
                </a:solidFill>
                <a:latin typeface="+mj-lt"/>
                <a:ea typeface="+mj-ea"/>
                <a:cs typeface="+mj-cs"/>
              </a:rPr>
            </a:br>
            <a:br>
              <a:rPr lang="en-US" sz="3100" kern="1200" spc="-50" baseline="0">
                <a:solidFill>
                  <a:schemeClr val="tx1">
                    <a:lumMod val="75000"/>
                    <a:lumOff val="25000"/>
                  </a:schemeClr>
                </a:solidFill>
                <a:latin typeface="+mj-lt"/>
                <a:ea typeface="+mj-ea"/>
                <a:cs typeface="+mj-cs"/>
              </a:rPr>
            </a:br>
            <a:r>
              <a:rPr lang="en-US" sz="3100" kern="1200" spc="-50" baseline="0">
                <a:solidFill>
                  <a:schemeClr val="tx1">
                    <a:lumMod val="75000"/>
                    <a:lumOff val="25000"/>
                  </a:schemeClr>
                </a:solidFill>
                <a:latin typeface="+mj-lt"/>
                <a:ea typeface="+mj-ea"/>
                <a:cs typeface="+mj-cs"/>
              </a:rPr>
              <a:t>FINAL EXAM</a:t>
            </a:r>
          </a:p>
        </p:txBody>
      </p:sp>
      <p:cxnSp>
        <p:nvCxnSpPr>
          <p:cNvPr id="1080" name="Straight Connector 1079">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3CFF271-7E91-C591-3BF5-D00C6CA29CFE}"/>
              </a:ext>
            </a:extLst>
          </p:cNvPr>
          <p:cNvSpPr>
            <a:spLocks noGrp="1"/>
          </p:cNvSpPr>
          <p:nvPr>
            <p:ph type="subTitle" idx="1"/>
          </p:nvPr>
        </p:nvSpPr>
        <p:spPr>
          <a:xfrm>
            <a:off x="492371" y="2736574"/>
            <a:ext cx="3084844" cy="3366047"/>
          </a:xfrm>
        </p:spPr>
        <p:txBody>
          <a:bodyPr vert="horz" lIns="0" tIns="45720" rIns="0" bIns="45720" rtlCol="0">
            <a:normAutofit/>
          </a:bodyPr>
          <a:lstStyle/>
          <a:p>
            <a:r>
              <a:rPr lang="en-US" sz="1500">
                <a:solidFill>
                  <a:schemeClr val="tx1">
                    <a:lumMod val="75000"/>
                    <a:lumOff val="25000"/>
                  </a:schemeClr>
                </a:solidFill>
                <a:latin typeface="+mn-lt"/>
              </a:rPr>
              <a:t>Justin Millsap</a:t>
            </a:r>
          </a:p>
          <a:p>
            <a:r>
              <a:rPr lang="en-US" sz="1500">
                <a:solidFill>
                  <a:schemeClr val="tx1">
                    <a:lumMod val="75000"/>
                    <a:lumOff val="25000"/>
                  </a:schemeClr>
                </a:solidFill>
                <a:latin typeface="+mn-lt"/>
              </a:rPr>
              <a:t>ARO 4060 – Vibrations &amp; Dynamics of Aero Systems</a:t>
            </a:r>
          </a:p>
          <a:p>
            <a:r>
              <a:rPr lang="en-US" sz="1500">
                <a:solidFill>
                  <a:schemeClr val="tx1">
                    <a:lumMod val="75000"/>
                    <a:lumOff val="25000"/>
                  </a:schemeClr>
                </a:solidFill>
                <a:latin typeface="+mn-lt"/>
              </a:rPr>
              <a:t>Spring 2024</a:t>
            </a:r>
          </a:p>
          <a:p>
            <a:r>
              <a:rPr lang="en-US" sz="1500">
                <a:solidFill>
                  <a:schemeClr val="tx1">
                    <a:lumMod val="75000"/>
                    <a:lumOff val="25000"/>
                  </a:schemeClr>
                </a:solidFill>
                <a:latin typeface="+mn-lt"/>
              </a:rPr>
              <a:t>Dr. Reza Karimi</a:t>
            </a:r>
          </a:p>
          <a:p>
            <a:r>
              <a:rPr lang="en-US" sz="1500">
                <a:solidFill>
                  <a:schemeClr val="tx1">
                    <a:lumMod val="75000"/>
                    <a:lumOff val="25000"/>
                  </a:schemeClr>
                </a:solidFill>
                <a:latin typeface="+mn-lt"/>
              </a:rPr>
              <a:t>05/12/2024</a:t>
            </a:r>
          </a:p>
        </p:txBody>
      </p:sp>
      <p:pic>
        <p:nvPicPr>
          <p:cNvPr id="1026" name="Picture 2" descr="SpaceX Falcon 9 Block 5 Rocket May Be a Launch Industry Game-Changer">
            <a:extLst>
              <a:ext uri="{FF2B5EF4-FFF2-40B4-BE49-F238E27FC236}">
                <a16:creationId xmlns:a16="http://schemas.microsoft.com/office/drawing/2014/main" id="{B3F1C558-0BB6-AA8F-B1E2-E3E529ABA5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38" r="14512" b="-1"/>
          <a:stretch/>
        </p:blipFill>
        <p:spPr bwMode="auto">
          <a:xfrm>
            <a:off x="4075043" y="10"/>
            <a:ext cx="8111272"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65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395E57-E851-8C15-1B56-5AC54FBC2015}"/>
              </a:ext>
            </a:extLst>
          </p:cNvPr>
          <p:cNvSpPr>
            <a:spLocks noGrp="1"/>
          </p:cNvSpPr>
          <p:nvPr>
            <p:ph type="title"/>
          </p:nvPr>
        </p:nvSpPr>
        <p:spPr>
          <a:xfrm>
            <a:off x="4974771" y="634946"/>
            <a:ext cx="6574972" cy="1450757"/>
          </a:xfrm>
        </p:spPr>
        <p:txBody>
          <a:bodyPr>
            <a:normAutofit/>
          </a:bodyPr>
          <a:lstStyle/>
          <a:p>
            <a:r>
              <a:rPr lang="en-US" dirty="0"/>
              <a:t>The Impact of Vibrations on Rocketry</a:t>
            </a:r>
          </a:p>
        </p:txBody>
      </p:sp>
      <p:pic>
        <p:nvPicPr>
          <p:cNvPr id="2050" name="Picture 2" descr="How Little Vibrations Break Big Rockets | Popular Science">
            <a:extLst>
              <a:ext uri="{FF2B5EF4-FFF2-40B4-BE49-F238E27FC236}">
                <a16:creationId xmlns:a16="http://schemas.microsoft.com/office/drawing/2014/main" id="{B725DC08-A8A5-B0D0-85B2-B75599AC82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24" r="34625" b="2"/>
          <a:stretch/>
        </p:blipFill>
        <p:spPr bwMode="auto">
          <a:xfrm>
            <a:off x="633999" y="640081"/>
            <a:ext cx="4001315"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Straight Connector 2056">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C89004-EC95-1409-89FD-30FB950914EF}"/>
              </a:ext>
            </a:extLst>
          </p:cNvPr>
          <p:cNvSpPr>
            <a:spLocks noGrp="1"/>
          </p:cNvSpPr>
          <p:nvPr>
            <p:ph idx="1"/>
          </p:nvPr>
        </p:nvSpPr>
        <p:spPr>
          <a:xfrm>
            <a:off x="4974769" y="2198914"/>
            <a:ext cx="6574973" cy="3670180"/>
          </a:xfrm>
        </p:spPr>
        <p:txBody>
          <a:bodyPr>
            <a:normAutofit fontScale="92500" lnSpcReduction="10000"/>
          </a:bodyPr>
          <a:lstStyle/>
          <a:p>
            <a:pPr>
              <a:buFont typeface="Arial" panose="020B0604020202020204" pitchFamily="34" charset="0"/>
              <a:buChar char="•"/>
            </a:pPr>
            <a:r>
              <a:rPr lang="en-US" sz="1700" b="1" dirty="0"/>
              <a:t> Vibrations are a critical concern due to their potential to cause structural fatigue</a:t>
            </a:r>
          </a:p>
          <a:p>
            <a:pPr>
              <a:buFont typeface="Arial" panose="020B0604020202020204" pitchFamily="34" charset="0"/>
              <a:buChar char="•"/>
            </a:pPr>
            <a:r>
              <a:rPr lang="en-US" sz="1700" b="1" dirty="0"/>
              <a:t> Types of Vibrations:</a:t>
            </a:r>
          </a:p>
          <a:p>
            <a:pPr lvl="1">
              <a:buFont typeface="Arial" panose="020B0604020202020204" pitchFamily="34" charset="0"/>
              <a:buChar char="•"/>
            </a:pPr>
            <a:r>
              <a:rPr lang="en-US" sz="1700" dirty="0"/>
              <a:t> Acoustic </a:t>
            </a:r>
          </a:p>
          <a:p>
            <a:pPr lvl="1">
              <a:buFont typeface="Arial" panose="020B0604020202020204" pitchFamily="34" charset="0"/>
              <a:buChar char="•"/>
            </a:pPr>
            <a:r>
              <a:rPr lang="en-US" sz="1700" dirty="0"/>
              <a:t>Mechanical</a:t>
            </a:r>
          </a:p>
          <a:p>
            <a:pPr lvl="1">
              <a:buFont typeface="Arial" panose="020B0604020202020204" pitchFamily="34" charset="0"/>
              <a:buChar char="•"/>
            </a:pPr>
            <a:r>
              <a:rPr lang="en-US" sz="1700" dirty="0"/>
              <a:t>Aerodynamic</a:t>
            </a:r>
          </a:p>
          <a:p>
            <a:pPr lvl="1">
              <a:buFont typeface="Arial" panose="020B0604020202020204" pitchFamily="34" charset="0"/>
              <a:buChar char="•"/>
            </a:pPr>
            <a:r>
              <a:rPr lang="en-US" sz="1700" dirty="0"/>
              <a:t>Pogo Oscillations</a:t>
            </a:r>
          </a:p>
          <a:p>
            <a:pPr lvl="4">
              <a:buFont typeface="Arial" panose="020B0604020202020204" pitchFamily="34" charset="0"/>
              <a:buChar char="•"/>
            </a:pPr>
            <a:r>
              <a:rPr lang="en-US" sz="1700" dirty="0"/>
              <a:t>The Saturn V rocket took Acoustic vibrations into consideration and utilized acoustic dampers to minimize intense noise &amp; vibrations associated with launch.</a:t>
            </a:r>
          </a:p>
          <a:p>
            <a:pPr>
              <a:buFont typeface="Arial" panose="020B0604020202020204" pitchFamily="34" charset="0"/>
              <a:buChar char="•"/>
            </a:pPr>
            <a:r>
              <a:rPr lang="en-US" sz="1700" dirty="0"/>
              <a:t> </a:t>
            </a:r>
            <a:r>
              <a:rPr lang="en-US" sz="1700" b="1" dirty="0">
                <a:highlight>
                  <a:srgbClr val="FFFF00"/>
                </a:highlight>
              </a:rPr>
              <a:t>Pogo Effect</a:t>
            </a:r>
            <a:r>
              <a:rPr lang="en-US" sz="1700" dirty="0"/>
              <a:t>: The pogo effect is a longitudinal vibration that occurs when rocket engines oscillate in the thrust direction which can potentially impact the structural integrity.</a:t>
            </a:r>
          </a:p>
          <a:p>
            <a:pPr lvl="1">
              <a:buFont typeface="Arial" panose="020B0604020202020204" pitchFamily="34" charset="0"/>
              <a:buChar char="•"/>
            </a:pPr>
            <a:r>
              <a:rPr lang="en-US" sz="1700" dirty="0"/>
              <a:t>The Apollo 6 mission experienced severe pogo oscillations.</a:t>
            </a:r>
          </a:p>
        </p:txBody>
      </p:sp>
      <p:sp>
        <p:nvSpPr>
          <p:cNvPr id="2059" name="Rectangle 2058">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61" name="Rectangle 2060">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5590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1D76DC-098B-9D7C-8C95-23D3BB430808}"/>
              </a:ext>
            </a:extLst>
          </p:cNvPr>
          <p:cNvSpPr>
            <a:spLocks noGrp="1"/>
          </p:cNvSpPr>
          <p:nvPr>
            <p:ph type="title"/>
          </p:nvPr>
        </p:nvSpPr>
        <p:spPr>
          <a:xfrm>
            <a:off x="6411685" y="634946"/>
            <a:ext cx="5127171" cy="1450757"/>
          </a:xfrm>
        </p:spPr>
        <p:txBody>
          <a:bodyPr>
            <a:normAutofit/>
          </a:bodyPr>
          <a:lstStyle/>
          <a:p>
            <a:r>
              <a:rPr lang="en-US" sz="4400"/>
              <a:t>Historical Challenges with Rocket Vibrations</a:t>
            </a:r>
          </a:p>
        </p:txBody>
      </p:sp>
      <p:pic>
        <p:nvPicPr>
          <p:cNvPr id="3074" name="Picture 2" descr="Can you give a short explanation of why the Pogo oscillation occurred on Apollo  6 flight and why was it a serious problem? - Quora">
            <a:extLst>
              <a:ext uri="{FF2B5EF4-FFF2-40B4-BE49-F238E27FC236}">
                <a16:creationId xmlns:a16="http://schemas.microsoft.com/office/drawing/2014/main" id="{C512D5AE-E85B-3CC8-0105-CB6D02AF5F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9" r="2" b="2"/>
          <a:stretch/>
        </p:blipFill>
        <p:spPr bwMode="auto">
          <a:xfrm>
            <a:off x="643192" y="964340"/>
            <a:ext cx="5451627" cy="4609279"/>
          </a:xfrm>
          <a:prstGeom prst="rect">
            <a:avLst/>
          </a:prstGeom>
          <a:noFill/>
          <a:extLst>
            <a:ext uri="{909E8E84-426E-40DD-AFC4-6F175D3DCCD1}">
              <a14:hiddenFill xmlns:a14="http://schemas.microsoft.com/office/drawing/2010/main">
                <a:solidFill>
                  <a:srgbClr val="FFFFFF"/>
                </a:solidFill>
              </a14:hiddenFill>
            </a:ext>
          </a:extLst>
        </p:spPr>
      </p:pic>
      <p:cxnSp>
        <p:nvCxnSpPr>
          <p:cNvPr id="3088" name="Straight Connector 3087">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D482BB-EAB0-3BC6-9426-13A929B3391C}"/>
              </a:ext>
            </a:extLst>
          </p:cNvPr>
          <p:cNvSpPr>
            <a:spLocks noGrp="1"/>
          </p:cNvSpPr>
          <p:nvPr>
            <p:ph idx="1"/>
          </p:nvPr>
        </p:nvSpPr>
        <p:spPr>
          <a:xfrm>
            <a:off x="6411684" y="2198914"/>
            <a:ext cx="5127172" cy="3670180"/>
          </a:xfrm>
        </p:spPr>
        <p:txBody>
          <a:bodyPr>
            <a:noAutofit/>
          </a:bodyPr>
          <a:lstStyle/>
          <a:p>
            <a:pPr>
              <a:buFont typeface="Arial" panose="020B0604020202020204" pitchFamily="34" charset="0"/>
              <a:buChar char="•"/>
            </a:pPr>
            <a:r>
              <a:rPr lang="en-US" sz="1700" b="1" dirty="0"/>
              <a:t> Gemini Program &amp; The Titan II:</a:t>
            </a:r>
          </a:p>
          <a:p>
            <a:pPr lvl="1">
              <a:buFont typeface="Arial" panose="020B0604020202020204" pitchFamily="34" charset="0"/>
              <a:buChar char="•"/>
            </a:pPr>
            <a:r>
              <a:rPr lang="en-US" sz="1700" dirty="0"/>
              <a:t>The Titan II was used in the Gemini Program and NASA noticed the pogo effect in this specific mission leading to possible impacts on safety and mission objectives.</a:t>
            </a:r>
          </a:p>
          <a:p>
            <a:pPr lvl="2">
              <a:buFont typeface="Arial" panose="020B0604020202020204" pitchFamily="34" charset="0"/>
              <a:buChar char="•"/>
            </a:pPr>
            <a:r>
              <a:rPr lang="en-US" sz="1700" dirty="0"/>
              <a:t>Gemini 5 was the first manned mission to experience pogo oscillations. The vibrations were between 10-13 Hz which is equivalent to +/- 2.5 G’s.</a:t>
            </a:r>
          </a:p>
          <a:p>
            <a:pPr>
              <a:buFont typeface="Arial" panose="020B0604020202020204" pitchFamily="34" charset="0"/>
              <a:buChar char="•"/>
            </a:pPr>
            <a:r>
              <a:rPr lang="en-US" sz="1700" b="1" dirty="0"/>
              <a:t> The Apollo 6 Incident:</a:t>
            </a:r>
          </a:p>
          <a:p>
            <a:pPr lvl="1">
              <a:buFont typeface="Arial" panose="020B0604020202020204" pitchFamily="34" charset="0"/>
              <a:buChar char="•"/>
            </a:pPr>
            <a:r>
              <a:rPr lang="en-US" sz="1700" dirty="0"/>
              <a:t>The Apollo 6 mission encountered pogo oscillations resulting in structural damage</a:t>
            </a:r>
          </a:p>
          <a:p>
            <a:pPr lvl="2">
              <a:buFont typeface="Arial" panose="020B0604020202020204" pitchFamily="34" charset="0"/>
              <a:buChar char="•"/>
            </a:pPr>
            <a:r>
              <a:rPr lang="en-US" sz="1700" dirty="0"/>
              <a:t>Resulted in dislodging of panels and threatening the lunar module adapter which lead to advanced damping systems.</a:t>
            </a:r>
          </a:p>
          <a:p>
            <a:pPr marL="384048" lvl="2" indent="0">
              <a:buNone/>
            </a:pPr>
            <a:endParaRPr lang="en-US" sz="1700" dirty="0"/>
          </a:p>
          <a:p>
            <a:pPr marL="0" indent="0">
              <a:buNone/>
            </a:pPr>
            <a:endParaRPr lang="en-US" sz="1700" dirty="0"/>
          </a:p>
        </p:txBody>
      </p:sp>
      <p:sp>
        <p:nvSpPr>
          <p:cNvPr id="3090" name="Rectangle 3089">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92" name="Rectangle 3091">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24991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DA2D-61E3-04D0-33F3-F2FE4CF9CF59}"/>
              </a:ext>
            </a:extLst>
          </p:cNvPr>
          <p:cNvSpPr>
            <a:spLocks noGrp="1"/>
          </p:cNvSpPr>
          <p:nvPr>
            <p:ph type="title"/>
          </p:nvPr>
        </p:nvSpPr>
        <p:spPr>
          <a:xfrm>
            <a:off x="1097280" y="286603"/>
            <a:ext cx="10058400" cy="1450757"/>
          </a:xfrm>
        </p:spPr>
        <p:txBody>
          <a:bodyPr>
            <a:normAutofit/>
          </a:bodyPr>
          <a:lstStyle/>
          <a:p>
            <a:r>
              <a:rPr lang="en-US"/>
              <a:t>Vibration Mitigation Strategies in Rocketry</a:t>
            </a:r>
            <a:endParaRPr lang="en-US" dirty="0"/>
          </a:p>
        </p:txBody>
      </p:sp>
      <p:pic>
        <p:nvPicPr>
          <p:cNvPr id="4100" name="Picture 4">
            <a:extLst>
              <a:ext uri="{FF2B5EF4-FFF2-40B4-BE49-F238E27FC236}">
                <a16:creationId xmlns:a16="http://schemas.microsoft.com/office/drawing/2014/main" id="{A76A2782-2BD8-FBF4-4F81-493AD4706A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71188" y="2565230"/>
            <a:ext cx="3972743" cy="24261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34" name="Content Placeholder 2">
            <a:extLst>
              <a:ext uri="{FF2B5EF4-FFF2-40B4-BE49-F238E27FC236}">
                <a16:creationId xmlns:a16="http://schemas.microsoft.com/office/drawing/2014/main" id="{FF375F42-0875-5555-A822-6D39D2FA4A86}"/>
              </a:ext>
            </a:extLst>
          </p:cNvPr>
          <p:cNvGraphicFramePr>
            <a:graphicFrameLocks noGrp="1"/>
          </p:cNvGraphicFramePr>
          <p:nvPr>
            <p:ph idx="1"/>
            <p:extLst>
              <p:ext uri="{D42A27DB-BD31-4B8C-83A1-F6EECF244321}">
                <p14:modId xmlns:p14="http://schemas.microsoft.com/office/powerpoint/2010/main" val="3925067022"/>
              </p:ext>
            </p:extLst>
          </p:nvPr>
        </p:nvGraphicFramePr>
        <p:xfrm>
          <a:off x="1097279" y="1845734"/>
          <a:ext cx="6454987" cy="40233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764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1597-CD4E-763D-09F3-14372B5EEEB4}"/>
              </a:ext>
            </a:extLst>
          </p:cNvPr>
          <p:cNvSpPr>
            <a:spLocks noGrp="1"/>
          </p:cNvSpPr>
          <p:nvPr>
            <p:ph type="title"/>
          </p:nvPr>
        </p:nvSpPr>
        <p:spPr>
          <a:xfrm>
            <a:off x="1097280" y="286603"/>
            <a:ext cx="10058400" cy="1450757"/>
          </a:xfrm>
        </p:spPr>
        <p:txBody>
          <a:bodyPr>
            <a:normAutofit/>
          </a:bodyPr>
          <a:lstStyle/>
          <a:p>
            <a:r>
              <a:rPr lang="en-US"/>
              <a:t>The Path Forward in Rocket Vibration Control</a:t>
            </a:r>
            <a:endParaRPr lang="en-US" dirty="0"/>
          </a:p>
        </p:txBody>
      </p:sp>
      <p:sp>
        <p:nvSpPr>
          <p:cNvPr id="3" name="Content Placeholder 2">
            <a:extLst>
              <a:ext uri="{FF2B5EF4-FFF2-40B4-BE49-F238E27FC236}">
                <a16:creationId xmlns:a16="http://schemas.microsoft.com/office/drawing/2014/main" id="{E06B94EF-A4D9-A65F-5E8C-88836CF5A46B}"/>
              </a:ext>
            </a:extLst>
          </p:cNvPr>
          <p:cNvSpPr>
            <a:spLocks noGrp="1"/>
          </p:cNvSpPr>
          <p:nvPr>
            <p:ph idx="1"/>
          </p:nvPr>
        </p:nvSpPr>
        <p:spPr>
          <a:xfrm>
            <a:off x="1097279" y="1845734"/>
            <a:ext cx="6454987" cy="4023360"/>
          </a:xfrm>
        </p:spPr>
        <p:txBody>
          <a:bodyPr>
            <a:normAutofit/>
          </a:bodyPr>
          <a:lstStyle/>
          <a:p>
            <a:pPr>
              <a:buFont typeface="Arial" panose="020B0604020202020204" pitchFamily="34" charset="0"/>
              <a:buChar char="•"/>
            </a:pPr>
            <a:r>
              <a:rPr lang="en-US" sz="1300" b="1" dirty="0"/>
              <a:t> Embracing New Materials:</a:t>
            </a:r>
          </a:p>
          <a:p>
            <a:pPr lvl="2">
              <a:buFont typeface="Arial" panose="020B0604020202020204" pitchFamily="34" charset="0"/>
              <a:buChar char="•"/>
            </a:pPr>
            <a:r>
              <a:rPr lang="en-US" sz="1300" dirty="0"/>
              <a:t>Research into new composite materials aims to create rocket structures that inherently dampen vibrations.</a:t>
            </a:r>
          </a:p>
          <a:p>
            <a:pPr lvl="3">
              <a:buFont typeface="Arial" panose="020B0604020202020204" pitchFamily="34" charset="0"/>
              <a:buChar char="•"/>
            </a:pPr>
            <a:r>
              <a:rPr lang="en-US" sz="1300" dirty="0"/>
              <a:t>Investigating materials like meta-materials that can have their vibrational properties tailored to specific frequencies, potentially allowing for a passive control of vibrations.</a:t>
            </a:r>
          </a:p>
          <a:p>
            <a:pPr>
              <a:lnSpc>
                <a:spcPct val="100000"/>
              </a:lnSpc>
              <a:buFont typeface="Arial" panose="020B0604020202020204" pitchFamily="34" charset="0"/>
              <a:buChar char="•"/>
            </a:pPr>
            <a:r>
              <a:rPr lang="en-US" sz="1300" b="1" dirty="0"/>
              <a:t> Advanced Computational Modeling:</a:t>
            </a:r>
          </a:p>
          <a:p>
            <a:pPr lvl="1">
              <a:lnSpc>
                <a:spcPct val="100000"/>
              </a:lnSpc>
              <a:buFont typeface="Arial" panose="020B0604020202020204" pitchFamily="34" charset="0"/>
              <a:buChar char="•"/>
            </a:pPr>
            <a:r>
              <a:rPr lang="en-US" sz="1100" dirty="0"/>
              <a:t>Advancements in computational fluid dynamics and structural modeling allow for more precise prediction and mitigation of vibrational issues before physical testing.</a:t>
            </a:r>
          </a:p>
          <a:p>
            <a:pPr lvl="2">
              <a:lnSpc>
                <a:spcPct val="100000"/>
              </a:lnSpc>
              <a:buFont typeface="Arial" panose="020B0604020202020204" pitchFamily="34" charset="0"/>
              <a:buChar char="•"/>
            </a:pPr>
            <a:r>
              <a:rPr lang="en-US" sz="900" dirty="0"/>
              <a:t>Utilization of large-scale simulations to forecast pogo effects and structural responses, enabling engineers to make proactive design adjustments.</a:t>
            </a:r>
          </a:p>
          <a:p>
            <a:pPr>
              <a:buFont typeface="Arial" panose="020B0604020202020204" pitchFamily="34" charset="0"/>
              <a:buChar char="•"/>
            </a:pPr>
            <a:r>
              <a:rPr lang="en-US" sz="1300" b="1" dirty="0"/>
              <a:t> Active Vibration Control Systems:</a:t>
            </a:r>
          </a:p>
          <a:p>
            <a:pPr lvl="1">
              <a:buFont typeface="Arial" panose="020B0604020202020204" pitchFamily="34" charset="0"/>
              <a:buChar char="•"/>
            </a:pPr>
            <a:r>
              <a:rPr lang="en-US" sz="1100" dirty="0"/>
              <a:t>Development of active control systems that can adapt to varying vibration conditions in real-time during flight.</a:t>
            </a:r>
          </a:p>
          <a:p>
            <a:pPr lvl="2">
              <a:buFont typeface="Arial" panose="020B0604020202020204" pitchFamily="34" charset="0"/>
              <a:buChar char="•"/>
            </a:pPr>
            <a:r>
              <a:rPr lang="en-US" sz="900" dirty="0"/>
              <a:t>Implementing smart algorithms that can adjust thrust vectoring or modify fuel flow dynamically to counteract detected vibration patterns.</a:t>
            </a:r>
          </a:p>
          <a:p>
            <a:pPr marL="201168" lvl="1" indent="0">
              <a:buNone/>
            </a:pPr>
            <a:endParaRPr lang="en-US" sz="1300" dirty="0"/>
          </a:p>
          <a:p>
            <a:pPr marL="0" indent="0">
              <a:buNone/>
            </a:pPr>
            <a:endParaRPr lang="en-US" sz="1300" dirty="0"/>
          </a:p>
          <a:p>
            <a:endParaRPr lang="en-US" sz="1300" dirty="0"/>
          </a:p>
        </p:txBody>
      </p:sp>
      <p:pic>
        <p:nvPicPr>
          <p:cNvPr id="5122" name="Picture 2" descr="How The Noise Of Big Rockets Breaks Apart Buildings | Popular Science">
            <a:extLst>
              <a:ext uri="{FF2B5EF4-FFF2-40B4-BE49-F238E27FC236}">
                <a16:creationId xmlns:a16="http://schemas.microsoft.com/office/drawing/2014/main" id="{2991E308-9EAC-4519-FAB2-A35728AA67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252" r="22942" b="2"/>
          <a:stretch/>
        </p:blipFill>
        <p:spPr bwMode="auto">
          <a:xfrm>
            <a:off x="8020570" y="1916318"/>
            <a:ext cx="3135109" cy="347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967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37</TotalTime>
  <Words>564</Words>
  <Application>Microsoft Office PowerPoint</Application>
  <PresentationFormat>Widescreen</PresentationFormat>
  <Paragraphs>46</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Arial</vt:lpstr>
      <vt:lpstr>Calibri</vt:lpstr>
      <vt:lpstr>Calibri Light</vt:lpstr>
      <vt:lpstr>Söhne</vt:lpstr>
      <vt:lpstr>Retrospect</vt:lpstr>
      <vt:lpstr>Topic 5: Vibrations in rockets (engine and structure)  FINAL EXAM</vt:lpstr>
      <vt:lpstr>The Impact of Vibrations on Rocketry</vt:lpstr>
      <vt:lpstr>Historical Challenges with Rocket Vibrations</vt:lpstr>
      <vt:lpstr>Vibration Mitigation Strategies in Rocketry</vt:lpstr>
      <vt:lpstr>The Path Forward in Rocket Vibration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5: Vibrations in rockets (engine and structure)  FINAL EXAM</dc:title>
  <dc:creator>Justin Millsap</dc:creator>
  <cp:lastModifiedBy>Justin Millsap</cp:lastModifiedBy>
  <cp:revision>1</cp:revision>
  <dcterms:created xsi:type="dcterms:W3CDTF">2024-04-24T02:19:19Z</dcterms:created>
  <dcterms:modified xsi:type="dcterms:W3CDTF">2024-04-24T02:58:05Z</dcterms:modified>
</cp:coreProperties>
</file>